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notesSlides/notesSlide7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15"/>
  </p:notesMasterIdLst>
  <p:sldIdLst>
    <p:sldId id="256" r:id="rId2"/>
    <p:sldId id="313" r:id="rId3"/>
    <p:sldId id="328" r:id="rId4"/>
    <p:sldId id="315" r:id="rId5"/>
    <p:sldId id="321" r:id="rId6"/>
    <p:sldId id="316" r:id="rId7"/>
    <p:sldId id="320" r:id="rId8"/>
    <p:sldId id="323" r:id="rId9"/>
    <p:sldId id="322" r:id="rId10"/>
    <p:sldId id="324" r:id="rId11"/>
    <p:sldId id="325" r:id="rId12"/>
    <p:sldId id="326" r:id="rId13"/>
    <p:sldId id="327" r:id="rId14"/>
  </p:sldIdLst>
  <p:sldSz cx="10693400" cy="7561263"/>
  <p:notesSz cx="6797675" cy="9926638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96888" indent="-39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95363" indent="-80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492250" indent="-120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990725" indent="-161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7BB"/>
    <a:srgbClr val="9DC3E6"/>
    <a:srgbClr val="FBE8DA"/>
    <a:srgbClr val="6C4E47"/>
    <a:srgbClr val="FFFFFF"/>
    <a:srgbClr val="C0C0C0"/>
    <a:srgbClr val="896353"/>
    <a:srgbClr val="4B312A"/>
    <a:srgbClr val="B82D24"/>
    <a:srgbClr val="522F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0" autoAdjust="0"/>
    <p:restoredTop sz="94434" autoAdjust="0"/>
  </p:normalViewPr>
  <p:slideViewPr>
    <p:cSldViewPr>
      <p:cViewPr>
        <p:scale>
          <a:sx n="70" d="100"/>
          <a:sy n="70" d="100"/>
        </p:scale>
        <p:origin x="-1842" y="-55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07/relationships/hdphoto" Target="../media/hdphoto1.wdp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07/relationships/hdphoto" Target="../media/hdphoto1.wdp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A9C68-EDEE-4627-9087-97C4DF802EF9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9900F84-2334-4FE0-9A3C-C53C8A722A6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174625" algn="ctr" defTabSz="457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None/>
          </a:pPr>
          <a:r>
            <a:rPr lang="ru-RU" sz="2000" b="0" i="0" kern="1200" cap="none" dirty="0">
              <a:ln w="3175" cmpd="sng">
                <a:noFill/>
              </a:ln>
              <a:solidFill>
                <a:schemeClr val="bg1"/>
              </a:solidFill>
              <a:effectLst/>
              <a:latin typeface="+mn-lt"/>
              <a:ea typeface="+mj-ea"/>
              <a:cs typeface="+mj-cs"/>
            </a:rPr>
            <a:t>Внедрение эффективных инноваций</a:t>
          </a:r>
        </a:p>
      </dgm:t>
    </dgm:pt>
    <dgm:pt modelId="{9EF32562-BDD1-4FF5-B148-0A6225994102}" type="parTrans" cxnId="{19F7CD35-56D6-458F-B2F4-53361348C731}">
      <dgm:prSet/>
      <dgm:spPr/>
      <dgm:t>
        <a:bodyPr/>
        <a:lstStyle/>
        <a:p>
          <a:endParaRPr lang="ru-RU"/>
        </a:p>
      </dgm:t>
    </dgm:pt>
    <dgm:pt modelId="{20163BD7-E21A-40EF-8434-661DF810370F}" type="sibTrans" cxnId="{19F7CD35-56D6-458F-B2F4-53361348C731}">
      <dgm:prSet/>
      <dgm:spPr/>
      <dgm:t>
        <a:bodyPr/>
        <a:lstStyle/>
        <a:p>
          <a:endParaRPr lang="ru-RU"/>
        </a:p>
      </dgm:t>
    </dgm:pt>
    <dgm:pt modelId="{88EFC357-114B-481A-B245-6BBA543457D6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marL="355600" indent="-355600">
            <a:spcAft>
              <a:spcPts val="0"/>
            </a:spcAft>
            <a:buNone/>
          </a:pP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одно из ключевых элементов развития как общества в целом, так и структурных составляющих социально-экономической сферы жизнедеятельности государства, соответствующих запросам современности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06399938-6B13-4631-BE25-4E985FBAE2FF}" type="parTrans" cxnId="{F269C061-2109-44FB-A6E1-19124FF02123}">
      <dgm:prSet/>
      <dgm:spPr/>
      <dgm:t>
        <a:bodyPr/>
        <a:lstStyle/>
        <a:p>
          <a:endParaRPr lang="ru-RU"/>
        </a:p>
      </dgm:t>
    </dgm:pt>
    <dgm:pt modelId="{B6648EAC-535E-4435-A9F6-0A4DFC6032C3}" type="sibTrans" cxnId="{F269C061-2109-44FB-A6E1-19124FF02123}">
      <dgm:prSet/>
      <dgm:spPr/>
      <dgm:t>
        <a:bodyPr/>
        <a:lstStyle/>
        <a:p>
          <a:endParaRPr lang="ru-RU"/>
        </a:p>
      </dgm:t>
    </dgm:pt>
    <dgm:pt modelId="{9594224A-04A5-442B-80EA-0CC11D24FE23}" type="pres">
      <dgm:prSet presAssocID="{785A9C68-EDEE-4627-9087-97C4DF802E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124168-6822-4161-9687-010820989FB6}" type="pres">
      <dgm:prSet presAssocID="{79900F84-2334-4FE0-9A3C-C53C8A722A66}" presName="linNode" presStyleCnt="0"/>
      <dgm:spPr/>
      <dgm:t>
        <a:bodyPr/>
        <a:lstStyle/>
        <a:p>
          <a:endParaRPr lang="ru-RU"/>
        </a:p>
      </dgm:t>
    </dgm:pt>
    <dgm:pt modelId="{6547FB28-F300-4853-BA5E-7258F959CB20}" type="pres">
      <dgm:prSet presAssocID="{79900F84-2334-4FE0-9A3C-C53C8A722A66}" presName="parentText" presStyleLbl="node1" presStyleIdx="0" presStyleCnt="1" custScaleX="84279" custScaleY="862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3BC45-91E3-439E-88A6-C52D7AFF3D46}" type="pres">
      <dgm:prSet presAssocID="{79900F84-2334-4FE0-9A3C-C53C8A722A66}" presName="descendantText" presStyleLbl="alignAccFollowNode1" presStyleIdx="0" presStyleCnt="1" custScaleX="124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AF5ADD-2BB5-400E-99AA-78AB2F31A3BE}" type="presOf" srcId="{785A9C68-EDEE-4627-9087-97C4DF802EF9}" destId="{9594224A-04A5-442B-80EA-0CC11D24FE23}" srcOrd="0" destOrd="0" presId="urn:microsoft.com/office/officeart/2005/8/layout/vList5"/>
    <dgm:cxn modelId="{19F7CD35-56D6-458F-B2F4-53361348C731}" srcId="{785A9C68-EDEE-4627-9087-97C4DF802EF9}" destId="{79900F84-2334-4FE0-9A3C-C53C8A722A66}" srcOrd="0" destOrd="0" parTransId="{9EF32562-BDD1-4FF5-B148-0A6225994102}" sibTransId="{20163BD7-E21A-40EF-8434-661DF810370F}"/>
    <dgm:cxn modelId="{135C4962-43A6-4AB6-A4DD-298EF3151657}" type="presOf" srcId="{88EFC357-114B-481A-B245-6BBA543457D6}" destId="{43F3BC45-91E3-439E-88A6-C52D7AFF3D46}" srcOrd="0" destOrd="0" presId="urn:microsoft.com/office/officeart/2005/8/layout/vList5"/>
    <dgm:cxn modelId="{F269C061-2109-44FB-A6E1-19124FF02123}" srcId="{79900F84-2334-4FE0-9A3C-C53C8A722A66}" destId="{88EFC357-114B-481A-B245-6BBA543457D6}" srcOrd="0" destOrd="0" parTransId="{06399938-6B13-4631-BE25-4E985FBAE2FF}" sibTransId="{B6648EAC-535E-4435-A9F6-0A4DFC6032C3}"/>
    <dgm:cxn modelId="{84BD37F1-93FD-4CF2-91FB-A6A58095A77B}" type="presOf" srcId="{79900F84-2334-4FE0-9A3C-C53C8A722A66}" destId="{6547FB28-F300-4853-BA5E-7258F959CB20}" srcOrd="0" destOrd="0" presId="urn:microsoft.com/office/officeart/2005/8/layout/vList5"/>
    <dgm:cxn modelId="{9434E1DC-9366-456E-8D68-9E63BBDBB428}" type="presParOf" srcId="{9594224A-04A5-442B-80EA-0CC11D24FE23}" destId="{3F124168-6822-4161-9687-010820989FB6}" srcOrd="0" destOrd="0" presId="urn:microsoft.com/office/officeart/2005/8/layout/vList5"/>
    <dgm:cxn modelId="{FFFC3198-C452-4B93-9702-F4122498C777}" type="presParOf" srcId="{3F124168-6822-4161-9687-010820989FB6}" destId="{6547FB28-F300-4853-BA5E-7258F959CB20}" srcOrd="0" destOrd="0" presId="urn:microsoft.com/office/officeart/2005/8/layout/vList5"/>
    <dgm:cxn modelId="{641A52F7-A853-471C-9A7C-D1CB7D75BA01}" type="presParOf" srcId="{3F124168-6822-4161-9687-010820989FB6}" destId="{43F3BC45-91E3-439E-88A6-C52D7AFF3D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F87366-6574-4C39-AF36-A9AC3FD2B0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4B4961-0641-44A9-B60A-42B5A11CF5B8}">
      <dgm:prSet phldrT="[Текст]" custT="1"/>
      <dgm:spPr/>
      <dgm:t>
        <a:bodyPr/>
        <a:lstStyle/>
        <a:p>
          <a:pPr marL="355600" indent="-355600">
            <a:buNone/>
          </a:pPr>
          <a:r>
            <a:rPr lang="ru-RU" sz="1600" dirty="0"/>
            <a:t>сформировать нормативно-правовую и организационно-методическую базу инновационной деятельности школы</a:t>
          </a:r>
          <a:endParaRPr lang="ru-RU" sz="1600" b="1" dirty="0">
            <a:solidFill>
              <a:srgbClr val="0077BB"/>
            </a:solidFill>
          </a:endParaRPr>
        </a:p>
      </dgm:t>
    </dgm:pt>
    <dgm:pt modelId="{9A06C701-AF35-444F-89C5-32DBFEB3529E}" type="sibTrans" cxnId="{FE1881FA-DF47-4F03-8C28-1A4193D3354C}">
      <dgm:prSet/>
      <dgm:spPr/>
      <dgm:t>
        <a:bodyPr/>
        <a:lstStyle/>
        <a:p>
          <a:endParaRPr lang="ru-RU" sz="1800"/>
        </a:p>
      </dgm:t>
    </dgm:pt>
    <dgm:pt modelId="{BFE68BD2-F3A5-4C04-8E28-2F04E1FBC8DD}" type="parTrans" cxnId="{FE1881FA-DF47-4F03-8C28-1A4193D3354C}">
      <dgm:prSet/>
      <dgm:spPr/>
      <dgm:t>
        <a:bodyPr/>
        <a:lstStyle/>
        <a:p>
          <a:endParaRPr lang="ru-RU" sz="1800"/>
        </a:p>
      </dgm:t>
    </dgm:pt>
    <dgm:pt modelId="{883A49C9-341E-4B19-A2C9-F322F6D088D2}">
      <dgm:prSet phldrT="[Текст]" custT="1"/>
      <dgm:spPr/>
      <dgm:t>
        <a:bodyPr/>
        <a:lstStyle/>
        <a:p>
          <a:pPr marL="92075" indent="0">
            <a:buNone/>
          </a:pPr>
          <a:r>
            <a:rPr lang="ru-RU" sz="1800" b="0" dirty="0"/>
            <a:t>Все организации-</a:t>
          </a:r>
          <a:r>
            <a:rPr lang="ru-RU" sz="1800" b="0" dirty="0" err="1"/>
            <a:t>грантополучатели</a:t>
          </a:r>
          <a:r>
            <a:rPr lang="ru-RU" sz="1800" b="0" dirty="0"/>
            <a:t> должны были </a:t>
          </a:r>
          <a:r>
            <a:rPr lang="ru-RU" sz="1800" b="0" dirty="0" smtClean="0"/>
            <a:t>выполнить</a:t>
          </a:r>
          <a:r>
            <a:rPr lang="en-US" sz="1800" b="0" dirty="0" smtClean="0"/>
            <a:t/>
          </a:r>
          <a:br>
            <a:rPr lang="en-US" sz="1800" b="0" dirty="0" smtClean="0"/>
          </a:br>
          <a:r>
            <a:rPr lang="ru-RU" sz="1800" b="0" dirty="0" smtClean="0"/>
            <a:t>следующие </a:t>
          </a:r>
          <a:r>
            <a:rPr lang="ru-RU" sz="1800" b="0" dirty="0"/>
            <a:t>минимальные требования:</a:t>
          </a:r>
          <a:endParaRPr lang="ru-RU" sz="1800" dirty="0"/>
        </a:p>
      </dgm:t>
    </dgm:pt>
    <dgm:pt modelId="{9DDF40D0-4E83-4640-BE0E-6801E3BFD9FE}" type="sibTrans" cxnId="{49FCDD70-C184-4A98-AC6D-C6C90B2C74EF}">
      <dgm:prSet/>
      <dgm:spPr/>
      <dgm:t>
        <a:bodyPr/>
        <a:lstStyle/>
        <a:p>
          <a:endParaRPr lang="ru-RU" sz="1800"/>
        </a:p>
      </dgm:t>
    </dgm:pt>
    <dgm:pt modelId="{5F353D31-06C1-4DF9-A8D8-8AB6069351E1}" type="parTrans" cxnId="{49FCDD70-C184-4A98-AC6D-C6C90B2C74EF}">
      <dgm:prSet/>
      <dgm:spPr/>
      <dgm:t>
        <a:bodyPr/>
        <a:lstStyle/>
        <a:p>
          <a:endParaRPr lang="ru-RU" sz="1800"/>
        </a:p>
      </dgm:t>
    </dgm:pt>
    <dgm:pt modelId="{78E72258-FED0-468C-A223-032CED559899}">
      <dgm:prSet custT="1"/>
      <dgm:spPr/>
      <dgm:t>
        <a:bodyPr/>
        <a:lstStyle/>
        <a:p>
          <a:pPr marL="355600" indent="-355600"/>
          <a:r>
            <a:rPr lang="ru-RU" sz="1600" dirty="0"/>
            <a:t>создать видеоролик о результатах реализации своего проекта – это сразу обеспечивало первый </a:t>
          </a:r>
          <a:r>
            <a:rPr lang="ru-RU" sz="1600" dirty="0" smtClean="0"/>
            <a:t>шаг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ru-RU" sz="1600" dirty="0" smtClean="0"/>
            <a:t>к </a:t>
          </a:r>
          <a:r>
            <a:rPr lang="ru-RU" sz="1600" dirty="0"/>
            <a:t>системному распространению результатов инновационной деятельности школ</a:t>
          </a:r>
        </a:p>
      </dgm:t>
    </dgm:pt>
    <dgm:pt modelId="{452B46D2-83EF-4EE7-A150-78982CD0EE1D}" type="parTrans" cxnId="{A743CE61-DE74-49B9-A4E8-26F4A7319C46}">
      <dgm:prSet/>
      <dgm:spPr/>
      <dgm:t>
        <a:bodyPr/>
        <a:lstStyle/>
        <a:p>
          <a:endParaRPr lang="ru-RU" sz="1800"/>
        </a:p>
      </dgm:t>
    </dgm:pt>
    <dgm:pt modelId="{90CC2162-E57A-4777-9AA0-EF48B8165435}" type="sibTrans" cxnId="{A743CE61-DE74-49B9-A4E8-26F4A7319C46}">
      <dgm:prSet/>
      <dgm:spPr/>
      <dgm:t>
        <a:bodyPr/>
        <a:lstStyle/>
        <a:p>
          <a:endParaRPr lang="ru-RU" sz="1800"/>
        </a:p>
      </dgm:t>
    </dgm:pt>
    <dgm:pt modelId="{9430D4D9-8BBA-41B2-B237-492C4AD9F32F}">
      <dgm:prSet custT="1"/>
      <dgm:spPr/>
      <dgm:t>
        <a:bodyPr/>
        <a:lstStyle/>
        <a:p>
          <a:pPr marL="355600" indent="-355600"/>
          <a:r>
            <a:rPr lang="ru-RU" sz="1600" dirty="0" smtClean="0"/>
            <a:t>провести </a:t>
          </a:r>
          <a:r>
            <a:rPr lang="ru-RU" sz="1600" dirty="0"/>
            <a:t>вебинары, семинары, конференции, другие мероприятия, ориентированные опять </a:t>
          </a:r>
          <a:r>
            <a:rPr lang="ru-RU" sz="1600" dirty="0" smtClean="0"/>
            <a:t>же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ru-RU" sz="1600" dirty="0" smtClean="0"/>
            <a:t>на </a:t>
          </a:r>
          <a:r>
            <a:rPr lang="ru-RU" sz="1600" dirty="0"/>
            <a:t>тиражирование опыта инновационной деятельности</a:t>
          </a:r>
        </a:p>
      </dgm:t>
    </dgm:pt>
    <dgm:pt modelId="{EDB2D11D-52BE-4BB9-AB94-902B0440FC84}" type="parTrans" cxnId="{7AA8F014-436B-472F-97E7-AC19CDF56F53}">
      <dgm:prSet/>
      <dgm:spPr/>
      <dgm:t>
        <a:bodyPr/>
        <a:lstStyle/>
        <a:p>
          <a:endParaRPr lang="ru-RU" sz="1800"/>
        </a:p>
      </dgm:t>
    </dgm:pt>
    <dgm:pt modelId="{C2AD9EF2-F14F-4F4B-9A2C-4C6EABC8EDC1}" type="sibTrans" cxnId="{7AA8F014-436B-472F-97E7-AC19CDF56F53}">
      <dgm:prSet/>
      <dgm:spPr/>
      <dgm:t>
        <a:bodyPr/>
        <a:lstStyle/>
        <a:p>
          <a:endParaRPr lang="ru-RU" sz="1800"/>
        </a:p>
      </dgm:t>
    </dgm:pt>
    <dgm:pt modelId="{20BC15C5-B271-432A-9F73-9F267441FDAF}">
      <dgm:prSet custT="1"/>
      <dgm:spPr/>
      <dgm:t>
        <a:bodyPr/>
        <a:lstStyle/>
        <a:p>
          <a:pPr marL="355600" indent="-355600"/>
          <a:r>
            <a:rPr lang="ru-RU" sz="1600" dirty="0"/>
            <a:t>разработать методические рекомендации по реализации мероприятий в рамках выбранного направления конкурса</a:t>
          </a:r>
        </a:p>
      </dgm:t>
    </dgm:pt>
    <dgm:pt modelId="{E223FB69-FB2A-4D4F-9860-8A16D79C149B}" type="parTrans" cxnId="{5FBC4D06-9765-4852-A62D-DE5422B309B6}">
      <dgm:prSet/>
      <dgm:spPr/>
      <dgm:t>
        <a:bodyPr/>
        <a:lstStyle/>
        <a:p>
          <a:endParaRPr lang="ru-RU" sz="1800"/>
        </a:p>
      </dgm:t>
    </dgm:pt>
    <dgm:pt modelId="{281ACB1F-AE08-4015-A182-2323B852B41A}" type="sibTrans" cxnId="{5FBC4D06-9765-4852-A62D-DE5422B309B6}">
      <dgm:prSet/>
      <dgm:spPr/>
      <dgm:t>
        <a:bodyPr/>
        <a:lstStyle/>
        <a:p>
          <a:endParaRPr lang="ru-RU" sz="1800"/>
        </a:p>
      </dgm:t>
    </dgm:pt>
    <dgm:pt modelId="{CA3B1253-4C9C-4343-A7F6-A5BC54398975}" type="pres">
      <dgm:prSet presAssocID="{C4F87366-6574-4C39-AF36-A9AC3FD2B0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F82-3392-41A1-80A6-974A2B11E806}" type="pres">
      <dgm:prSet presAssocID="{883A49C9-341E-4B19-A2C9-F322F6D088D2}" presName="parentText" presStyleLbl="node1" presStyleIdx="0" presStyleCnt="1" custScaleY="791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00CC6-C35E-4690-8FFF-10E085454E49}" type="pres">
      <dgm:prSet presAssocID="{883A49C9-341E-4B19-A2C9-F322F6D088D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FCDD70-C184-4A98-AC6D-C6C90B2C74EF}" srcId="{C4F87366-6574-4C39-AF36-A9AC3FD2B09B}" destId="{883A49C9-341E-4B19-A2C9-F322F6D088D2}" srcOrd="0" destOrd="0" parTransId="{5F353D31-06C1-4DF9-A8D8-8AB6069351E1}" sibTransId="{9DDF40D0-4E83-4640-BE0E-6801E3BFD9FE}"/>
    <dgm:cxn modelId="{7AA8F014-436B-472F-97E7-AC19CDF56F53}" srcId="{883A49C9-341E-4B19-A2C9-F322F6D088D2}" destId="{9430D4D9-8BBA-41B2-B237-492C4AD9F32F}" srcOrd="2" destOrd="0" parTransId="{EDB2D11D-52BE-4BB9-AB94-902B0440FC84}" sibTransId="{C2AD9EF2-F14F-4F4B-9A2C-4C6EABC8EDC1}"/>
    <dgm:cxn modelId="{8B1D1E27-4417-4DDB-8E19-C573930673E7}" type="presOf" srcId="{C4F87366-6574-4C39-AF36-A9AC3FD2B09B}" destId="{CA3B1253-4C9C-4343-A7F6-A5BC54398975}" srcOrd="0" destOrd="0" presId="urn:microsoft.com/office/officeart/2005/8/layout/vList2"/>
    <dgm:cxn modelId="{98106F5C-2D73-4C3A-96D4-A81F7163702C}" type="presOf" srcId="{20BC15C5-B271-432A-9F73-9F267441FDAF}" destId="{A5000CC6-C35E-4690-8FFF-10E085454E49}" srcOrd="0" destOrd="3" presId="urn:microsoft.com/office/officeart/2005/8/layout/vList2"/>
    <dgm:cxn modelId="{F8A8CEC4-ABB3-4B64-B6AA-B14B79A65DB6}" type="presOf" srcId="{9430D4D9-8BBA-41B2-B237-492C4AD9F32F}" destId="{A5000CC6-C35E-4690-8FFF-10E085454E49}" srcOrd="0" destOrd="2" presId="urn:microsoft.com/office/officeart/2005/8/layout/vList2"/>
    <dgm:cxn modelId="{FE1881FA-DF47-4F03-8C28-1A4193D3354C}" srcId="{883A49C9-341E-4B19-A2C9-F322F6D088D2}" destId="{694B4961-0641-44A9-B60A-42B5A11CF5B8}" srcOrd="0" destOrd="0" parTransId="{BFE68BD2-F3A5-4C04-8E28-2F04E1FBC8DD}" sibTransId="{9A06C701-AF35-444F-89C5-32DBFEB3529E}"/>
    <dgm:cxn modelId="{A743CE61-DE74-49B9-A4E8-26F4A7319C46}" srcId="{883A49C9-341E-4B19-A2C9-F322F6D088D2}" destId="{78E72258-FED0-468C-A223-032CED559899}" srcOrd="1" destOrd="0" parTransId="{452B46D2-83EF-4EE7-A150-78982CD0EE1D}" sibTransId="{90CC2162-E57A-4777-9AA0-EF48B8165435}"/>
    <dgm:cxn modelId="{5FBC4D06-9765-4852-A62D-DE5422B309B6}" srcId="{883A49C9-341E-4B19-A2C9-F322F6D088D2}" destId="{20BC15C5-B271-432A-9F73-9F267441FDAF}" srcOrd="3" destOrd="0" parTransId="{E223FB69-FB2A-4D4F-9860-8A16D79C149B}" sibTransId="{281ACB1F-AE08-4015-A182-2323B852B41A}"/>
    <dgm:cxn modelId="{57B297E4-11B6-429C-9506-765870E0EC2D}" type="presOf" srcId="{78E72258-FED0-468C-A223-032CED559899}" destId="{A5000CC6-C35E-4690-8FFF-10E085454E49}" srcOrd="0" destOrd="1" presId="urn:microsoft.com/office/officeart/2005/8/layout/vList2"/>
    <dgm:cxn modelId="{C1238671-CA54-433E-9470-4C3A555D298C}" type="presOf" srcId="{694B4961-0641-44A9-B60A-42B5A11CF5B8}" destId="{A5000CC6-C35E-4690-8FFF-10E085454E49}" srcOrd="0" destOrd="0" presId="urn:microsoft.com/office/officeart/2005/8/layout/vList2"/>
    <dgm:cxn modelId="{DBFB5D06-27BF-486A-B90B-63E44DF5ED5A}" type="presOf" srcId="{883A49C9-341E-4B19-A2C9-F322F6D088D2}" destId="{FEC4FF82-3392-41A1-80A6-974A2B11E806}" srcOrd="0" destOrd="0" presId="urn:microsoft.com/office/officeart/2005/8/layout/vList2"/>
    <dgm:cxn modelId="{A435DD2F-C874-4A4B-BC39-35BEBE48AC20}" type="presParOf" srcId="{CA3B1253-4C9C-4343-A7F6-A5BC54398975}" destId="{FEC4FF82-3392-41A1-80A6-974A2B11E806}" srcOrd="0" destOrd="0" presId="urn:microsoft.com/office/officeart/2005/8/layout/vList2"/>
    <dgm:cxn modelId="{D61DEAFC-D6D1-4306-B3D5-9219296C4968}" type="presParOf" srcId="{CA3B1253-4C9C-4343-A7F6-A5BC54398975}" destId="{A5000CC6-C35E-4690-8FFF-10E085454E4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5A9C68-EDEE-4627-9087-97C4DF802EF9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9900F84-2334-4FE0-9A3C-C53C8A722A66}">
      <dgm:prSet phldrT="[Текст]"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ackgroundRemoval t="391" b="100000" l="0" r="98438">
                        <a14:foregroundMark x1="62891" y1="14844" x2="62891" y2="14844"/>
                        <a14:foregroundMark x1="76563" y1="19531" x2="76563" y2="19531"/>
                        <a14:foregroundMark x1="76563" y1="30469" x2="76563" y2="30469"/>
                        <a14:foregroundMark x1="81250" y1="28516" x2="81250" y2="28516"/>
                        <a14:foregroundMark x1="72656" y1="38281" x2="72656" y2="38281"/>
                        <a14:foregroundMark x1="60938" y1="20703" x2="60938" y2="207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pPr algn="ctr"/>
          <a:endParaRPr lang="ru-RU" sz="1400" dirty="0"/>
        </a:p>
      </dgm:t>
    </dgm:pt>
    <dgm:pt modelId="{9EF32562-BDD1-4FF5-B148-0A6225994102}" type="parTrans" cxnId="{19F7CD35-56D6-458F-B2F4-53361348C731}">
      <dgm:prSet/>
      <dgm:spPr/>
      <dgm:t>
        <a:bodyPr/>
        <a:lstStyle/>
        <a:p>
          <a:endParaRPr lang="ru-RU" sz="1400"/>
        </a:p>
      </dgm:t>
    </dgm:pt>
    <dgm:pt modelId="{20163BD7-E21A-40EF-8434-661DF810370F}" type="sibTrans" cxnId="{19F7CD35-56D6-458F-B2F4-53361348C731}">
      <dgm:prSet/>
      <dgm:spPr/>
      <dgm:t>
        <a:bodyPr/>
        <a:lstStyle/>
        <a:p>
          <a:endParaRPr lang="ru-RU" sz="1400"/>
        </a:p>
      </dgm:t>
    </dgm:pt>
    <dgm:pt modelId="{88EFC357-114B-481A-B245-6BBA543457D6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marL="177800" indent="-177800">
            <a:spcAft>
              <a:spcPts val="0"/>
            </a:spcAft>
            <a:buNone/>
          </a:pPr>
          <a:r>
            <a:rPr lang="ru-RU" sz="1600" dirty="0"/>
            <a:t>разработано более </a:t>
          </a:r>
          <a:r>
            <a:rPr lang="ru-RU" sz="1600" b="1" dirty="0"/>
            <a:t>120 видеороликов </a:t>
          </a:r>
          <a:r>
            <a:rPr lang="ru-RU" sz="1600" dirty="0"/>
            <a:t>о результатах инновационной деятельности образовательных организаций</a:t>
          </a:r>
        </a:p>
      </dgm:t>
    </dgm:pt>
    <dgm:pt modelId="{06399938-6B13-4631-BE25-4E985FBAE2FF}" type="parTrans" cxnId="{F269C061-2109-44FB-A6E1-19124FF02123}">
      <dgm:prSet/>
      <dgm:spPr/>
      <dgm:t>
        <a:bodyPr/>
        <a:lstStyle/>
        <a:p>
          <a:endParaRPr lang="ru-RU" sz="1400"/>
        </a:p>
      </dgm:t>
    </dgm:pt>
    <dgm:pt modelId="{B6648EAC-535E-4435-A9F6-0A4DFC6032C3}" type="sibTrans" cxnId="{F269C061-2109-44FB-A6E1-19124FF02123}">
      <dgm:prSet/>
      <dgm:spPr/>
      <dgm:t>
        <a:bodyPr/>
        <a:lstStyle/>
        <a:p>
          <a:endParaRPr lang="ru-RU" sz="1400"/>
        </a:p>
      </dgm:t>
    </dgm:pt>
    <dgm:pt modelId="{40BC9660-3DB0-4CDA-9AB1-F186785A736F}">
      <dgm:prSet phldrT="[Текст]" custT="1"/>
      <dgm:spPr>
        <a:solidFill>
          <a:srgbClr val="FBE8DA"/>
        </a:solidFill>
      </dgm:spPr>
      <dgm:t>
        <a:bodyPr/>
        <a:lstStyle/>
        <a:p>
          <a:pPr marL="177800" indent="-177800">
            <a:spcAft>
              <a:spcPts val="0"/>
            </a:spcAft>
            <a:buNone/>
          </a:pPr>
          <a:r>
            <a:rPr lang="ru-RU" sz="1600" dirty="0"/>
            <a:t>проведено более </a:t>
          </a:r>
          <a:r>
            <a:rPr lang="ru-RU" sz="1600" b="1" dirty="0"/>
            <a:t>330 </a:t>
          </a:r>
          <a:r>
            <a:rPr lang="ru-RU" sz="1600" b="1" dirty="0" err="1"/>
            <a:t>вебинаров</a:t>
          </a:r>
          <a:r>
            <a:rPr lang="ru-RU" sz="1600" b="1" dirty="0"/>
            <a:t> </a:t>
          </a:r>
          <a:r>
            <a:rPr lang="ru-RU" sz="1600" dirty="0"/>
            <a:t>для разных целевых групп</a:t>
          </a:r>
        </a:p>
      </dgm:t>
    </dgm:pt>
    <dgm:pt modelId="{616273B6-C90A-49F8-ADE2-26A30E58030F}" type="parTrans" cxnId="{1B043123-1059-41DD-89D5-633B1A19145B}">
      <dgm:prSet/>
      <dgm:spPr/>
      <dgm:t>
        <a:bodyPr/>
        <a:lstStyle/>
        <a:p>
          <a:endParaRPr lang="ru-RU" sz="1400"/>
        </a:p>
      </dgm:t>
    </dgm:pt>
    <dgm:pt modelId="{A60AF9FE-AEB7-4264-9B02-10C9819C0C61}" type="sibTrans" cxnId="{1B043123-1059-41DD-89D5-633B1A19145B}">
      <dgm:prSet/>
      <dgm:spPr/>
      <dgm:t>
        <a:bodyPr/>
        <a:lstStyle/>
        <a:p>
          <a:endParaRPr lang="ru-RU" sz="1400"/>
        </a:p>
      </dgm:t>
    </dgm:pt>
    <dgm:pt modelId="{70477474-AC0C-4E6A-A9BD-6A825A1E333F}">
      <dgm:prSet custT="1"/>
      <dgm:spPr>
        <a:solidFill>
          <a:srgbClr val="9DC3E6"/>
        </a:solidFill>
      </dgm:spPr>
      <dgm:t>
        <a:bodyPr/>
        <a:lstStyle/>
        <a:p>
          <a:endParaRPr lang="ru-RU" sz="1400"/>
        </a:p>
      </dgm:t>
    </dgm:pt>
    <dgm:pt modelId="{DE58E0DC-8DF2-401D-82B2-1BA98372E6C7}" type="parTrans" cxnId="{68A4BD60-5596-4D17-A764-37A73CA2F1AD}">
      <dgm:prSet/>
      <dgm:spPr/>
      <dgm:t>
        <a:bodyPr/>
        <a:lstStyle/>
        <a:p>
          <a:endParaRPr lang="ru-RU" sz="1400"/>
        </a:p>
      </dgm:t>
    </dgm:pt>
    <dgm:pt modelId="{A1167C63-4045-4CA7-A13D-519F8740F1BD}" type="sibTrans" cxnId="{68A4BD60-5596-4D17-A764-37A73CA2F1AD}">
      <dgm:prSet/>
      <dgm:spPr/>
      <dgm:t>
        <a:bodyPr/>
        <a:lstStyle/>
        <a:p>
          <a:endParaRPr lang="ru-RU" sz="1400"/>
        </a:p>
      </dgm:t>
    </dgm:pt>
    <dgm:pt modelId="{B87F0472-B27D-468D-B621-AFCEC1DD511C}">
      <dgm:prSet custT="1"/>
      <dgm:spPr>
        <a:solidFill>
          <a:srgbClr val="FBE8DA"/>
        </a:solidFill>
      </dgm:spPr>
      <dgm:t>
        <a:bodyPr/>
        <a:lstStyle/>
        <a:p>
          <a:pPr marL="177800" indent="-177800"/>
          <a:r>
            <a:rPr lang="ru-RU" sz="1600" dirty="0"/>
            <a:t>разработаны многочисленные </a:t>
          </a:r>
          <a:r>
            <a:rPr lang="ru-RU" sz="1600" b="1" dirty="0"/>
            <a:t>рекомендации по модернизации (совершенствованию) основной общеобразовательной программы</a:t>
          </a:r>
        </a:p>
      </dgm:t>
    </dgm:pt>
    <dgm:pt modelId="{82A026CF-1145-4CC9-944C-016E1C858462}" type="parTrans" cxnId="{FFB69330-4390-4160-BE0C-8AA2F43E5579}">
      <dgm:prSet/>
      <dgm:spPr/>
      <dgm:t>
        <a:bodyPr/>
        <a:lstStyle/>
        <a:p>
          <a:endParaRPr lang="ru-RU" sz="1400"/>
        </a:p>
      </dgm:t>
    </dgm:pt>
    <dgm:pt modelId="{E0A71C1A-6380-4D89-92D8-5333F91E933B}" type="sibTrans" cxnId="{FFB69330-4390-4160-BE0C-8AA2F43E5579}">
      <dgm:prSet/>
      <dgm:spPr/>
      <dgm:t>
        <a:bodyPr/>
        <a:lstStyle/>
        <a:p>
          <a:endParaRPr lang="ru-RU" sz="1400"/>
        </a:p>
      </dgm:t>
    </dgm:pt>
    <dgm:pt modelId="{5BBCB2EE-1514-4538-AAA2-BC6221BEA7C6}">
      <dgm:prSet custT="1"/>
      <dgm:spPr>
        <a:solidFill>
          <a:srgbClr val="9DC3E6"/>
        </a:solidFill>
      </dgm:spPr>
      <dgm:t>
        <a:bodyPr/>
        <a:lstStyle/>
        <a:p>
          <a:endParaRPr lang="ru-RU" sz="1400"/>
        </a:p>
      </dgm:t>
    </dgm:pt>
    <dgm:pt modelId="{443A5DD8-B6D0-4BAB-A2B5-26DA2BAD9A1C}" type="parTrans" cxnId="{C5B1F3A3-E027-4F52-8D96-575725DC7AD2}">
      <dgm:prSet/>
      <dgm:spPr/>
      <dgm:t>
        <a:bodyPr/>
        <a:lstStyle/>
        <a:p>
          <a:endParaRPr lang="ru-RU" sz="1400"/>
        </a:p>
      </dgm:t>
    </dgm:pt>
    <dgm:pt modelId="{B96B3ADB-3DB8-403E-847B-EC2AA0738996}" type="sibTrans" cxnId="{C5B1F3A3-E027-4F52-8D96-575725DC7AD2}">
      <dgm:prSet/>
      <dgm:spPr/>
      <dgm:t>
        <a:bodyPr/>
        <a:lstStyle/>
        <a:p>
          <a:endParaRPr lang="ru-RU" sz="1400"/>
        </a:p>
      </dgm:t>
    </dgm:pt>
    <dgm:pt modelId="{9097988E-32C7-4B7F-9EB9-EAC3C91DE844}">
      <dgm:prSet custT="1"/>
      <dgm:spPr>
        <a:solidFill>
          <a:srgbClr val="FBE8DA"/>
        </a:solidFill>
      </dgm:spPr>
      <dgm:t>
        <a:bodyPr/>
        <a:lstStyle/>
        <a:p>
          <a:r>
            <a:rPr lang="ru-RU" sz="1600" dirty="0"/>
            <a:t>подготовлены и тиражированы методические </a:t>
          </a:r>
          <a:r>
            <a:rPr lang="ru-RU" sz="1600" b="1" dirty="0"/>
            <a:t>рекомендации и пособия по результатам проектных разработок</a:t>
          </a:r>
        </a:p>
      </dgm:t>
    </dgm:pt>
    <dgm:pt modelId="{D2AFC574-D555-4DF1-9073-A088088D695B}" type="parTrans" cxnId="{8DA82B4D-C6A7-4629-B1FB-9C4CC3944E8B}">
      <dgm:prSet/>
      <dgm:spPr/>
      <dgm:t>
        <a:bodyPr/>
        <a:lstStyle/>
        <a:p>
          <a:endParaRPr lang="ru-RU" sz="1400"/>
        </a:p>
      </dgm:t>
    </dgm:pt>
    <dgm:pt modelId="{2FA20E8D-48BC-4CA4-A84A-ED5637A2EF08}" type="sibTrans" cxnId="{8DA82B4D-C6A7-4629-B1FB-9C4CC3944E8B}">
      <dgm:prSet/>
      <dgm:spPr/>
      <dgm:t>
        <a:bodyPr/>
        <a:lstStyle/>
        <a:p>
          <a:endParaRPr lang="ru-RU" sz="1400"/>
        </a:p>
      </dgm:t>
    </dgm:pt>
    <dgm:pt modelId="{86F952D3-A7CB-44AB-99A0-5081D67B5AA6}">
      <dgm:prSet custT="1"/>
      <dgm:spPr>
        <a:solidFill>
          <a:srgbClr val="9DC3E6"/>
        </a:solidFill>
      </dgm:spPr>
      <dgm:t>
        <a:bodyPr/>
        <a:lstStyle/>
        <a:p>
          <a:endParaRPr lang="ru-RU" sz="1400"/>
        </a:p>
      </dgm:t>
    </dgm:pt>
    <dgm:pt modelId="{A292ABF5-FEF9-46B6-B7C6-902EBA29A525}" type="parTrans" cxnId="{1FE075EF-1515-4133-9247-FF26EFDDBF09}">
      <dgm:prSet/>
      <dgm:spPr/>
      <dgm:t>
        <a:bodyPr/>
        <a:lstStyle/>
        <a:p>
          <a:endParaRPr lang="ru-RU" sz="1400"/>
        </a:p>
      </dgm:t>
    </dgm:pt>
    <dgm:pt modelId="{C9E170FD-ECE9-4EAE-9AEC-A70BD50D7866}" type="sibTrans" cxnId="{1FE075EF-1515-4133-9247-FF26EFDDBF09}">
      <dgm:prSet/>
      <dgm:spPr/>
      <dgm:t>
        <a:bodyPr/>
        <a:lstStyle/>
        <a:p>
          <a:endParaRPr lang="ru-RU" sz="1400"/>
        </a:p>
      </dgm:t>
    </dgm:pt>
    <dgm:pt modelId="{8F846899-8D40-4995-9B7B-1414763DBD4F}">
      <dgm:prSet custT="1"/>
      <dgm:spPr>
        <a:solidFill>
          <a:srgbClr val="FBE8DA"/>
        </a:solidFill>
      </dgm:spPr>
      <dgm:t>
        <a:bodyPr/>
        <a:lstStyle/>
        <a:p>
          <a:r>
            <a:rPr lang="ru-RU" sz="1600" dirty="0"/>
            <a:t>проведены </a:t>
          </a:r>
          <a:r>
            <a:rPr lang="ru-RU" sz="1600" b="1" dirty="0"/>
            <a:t>методические мероприятия</a:t>
          </a:r>
          <a:r>
            <a:rPr lang="ru-RU" sz="1600" dirty="0"/>
            <a:t>, созданы и размещены в сети «Интернет» </a:t>
          </a:r>
          <a:r>
            <a:rPr lang="ru-RU" sz="1600" b="1" dirty="0"/>
            <a:t>видеоматериалы</a:t>
          </a:r>
        </a:p>
      </dgm:t>
    </dgm:pt>
    <dgm:pt modelId="{B38E8ABF-4309-4DB2-9D89-70A8237CCCB3}" type="parTrans" cxnId="{8A4820F6-92DF-480A-A464-A4E8D7405663}">
      <dgm:prSet/>
      <dgm:spPr/>
      <dgm:t>
        <a:bodyPr/>
        <a:lstStyle/>
        <a:p>
          <a:endParaRPr lang="ru-RU" sz="1400"/>
        </a:p>
      </dgm:t>
    </dgm:pt>
    <dgm:pt modelId="{7B416962-B6D9-483B-8A0A-7FA3E6A2E72E}" type="sibTrans" cxnId="{8A4820F6-92DF-480A-A464-A4E8D7405663}">
      <dgm:prSet/>
      <dgm:spPr/>
      <dgm:t>
        <a:bodyPr/>
        <a:lstStyle/>
        <a:p>
          <a:endParaRPr lang="ru-RU" sz="1400"/>
        </a:p>
      </dgm:t>
    </dgm:pt>
    <dgm:pt modelId="{DDF83288-5BEA-46CD-B859-B21C92C5AB71}">
      <dgm:prSet custT="1"/>
      <dgm:spPr>
        <a:solidFill>
          <a:srgbClr val="9DC3E6"/>
        </a:solidFill>
      </dgm:spPr>
      <dgm:t>
        <a:bodyPr/>
        <a:lstStyle/>
        <a:p>
          <a:endParaRPr lang="ru-RU" sz="1400"/>
        </a:p>
      </dgm:t>
    </dgm:pt>
    <dgm:pt modelId="{DAD50982-123A-413E-B1D3-8D1F145B84CA}" type="parTrans" cxnId="{1DD42CAF-BB00-4A3A-B06B-D0F227A676B4}">
      <dgm:prSet/>
      <dgm:spPr/>
      <dgm:t>
        <a:bodyPr/>
        <a:lstStyle/>
        <a:p>
          <a:endParaRPr lang="ru-RU" sz="1400"/>
        </a:p>
      </dgm:t>
    </dgm:pt>
    <dgm:pt modelId="{FAC3C236-B4CE-428A-B45E-A27362E0625F}" type="sibTrans" cxnId="{1DD42CAF-BB00-4A3A-B06B-D0F227A676B4}">
      <dgm:prSet/>
      <dgm:spPr/>
      <dgm:t>
        <a:bodyPr/>
        <a:lstStyle/>
        <a:p>
          <a:endParaRPr lang="ru-RU" sz="1400"/>
        </a:p>
      </dgm:t>
    </dgm:pt>
    <dgm:pt modelId="{05E2DD9A-B9FE-4A63-9D47-7DFA1E9F827F}">
      <dgm:prSet custT="1"/>
      <dgm:spPr>
        <a:solidFill>
          <a:srgbClr val="FBE8DA"/>
        </a:solidFill>
      </dgm:spPr>
      <dgm:t>
        <a:bodyPr/>
        <a:lstStyle/>
        <a:p>
          <a:r>
            <a:rPr lang="ru-RU" sz="1600" dirty="0" smtClean="0"/>
            <a:t>в рамках проектов реализованы </a:t>
          </a:r>
          <a:r>
            <a:rPr lang="ru-RU" sz="1600" b="1" dirty="0" smtClean="0"/>
            <a:t>разнообразные форматы работы с целевыми аудиториями</a:t>
          </a:r>
          <a:r>
            <a:rPr lang="ru-RU" sz="1600" dirty="0" smtClean="0"/>
            <a:t>, обеспечившие обмен опытом, распространение результатов инновационной деятельности</a:t>
          </a:r>
          <a:endParaRPr lang="ru-RU" sz="1600" dirty="0"/>
        </a:p>
      </dgm:t>
    </dgm:pt>
    <dgm:pt modelId="{09C5A709-876B-449D-8253-A80203556EC2}" type="parTrans" cxnId="{931BE458-B5BD-4538-ABBC-82DE50279693}">
      <dgm:prSet/>
      <dgm:spPr/>
      <dgm:t>
        <a:bodyPr/>
        <a:lstStyle/>
        <a:p>
          <a:endParaRPr lang="ru-RU" sz="1400"/>
        </a:p>
      </dgm:t>
    </dgm:pt>
    <dgm:pt modelId="{C36729ED-9AA6-44AA-A07D-924D835EAD13}" type="sibTrans" cxnId="{931BE458-B5BD-4538-ABBC-82DE50279693}">
      <dgm:prSet/>
      <dgm:spPr/>
      <dgm:t>
        <a:bodyPr/>
        <a:lstStyle/>
        <a:p>
          <a:endParaRPr lang="ru-RU" sz="1400"/>
        </a:p>
      </dgm:t>
    </dgm:pt>
    <dgm:pt modelId="{FBEBE27B-F617-438D-8D2B-8D1FFB47DA22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marL="36000" indent="0">
            <a:spcAft>
              <a:spcPts val="0"/>
            </a:spcAft>
            <a:buNone/>
          </a:pPr>
          <a:endParaRPr lang="ru-RU" sz="1400" dirty="0"/>
        </a:p>
      </dgm:t>
    </dgm:pt>
    <dgm:pt modelId="{6D857F94-AC43-4648-BB6A-9DFB288F70BD}" type="sibTrans" cxnId="{1D31C372-227E-4889-88CB-32A3B2594AA5}">
      <dgm:prSet/>
      <dgm:spPr/>
      <dgm:t>
        <a:bodyPr/>
        <a:lstStyle/>
        <a:p>
          <a:endParaRPr lang="ru-RU" sz="1400"/>
        </a:p>
      </dgm:t>
    </dgm:pt>
    <dgm:pt modelId="{AB3DD8DB-0CB6-4B73-B03C-AD10F87876AF}" type="parTrans" cxnId="{1D31C372-227E-4889-88CB-32A3B2594AA5}">
      <dgm:prSet/>
      <dgm:spPr/>
      <dgm:t>
        <a:bodyPr/>
        <a:lstStyle/>
        <a:p>
          <a:endParaRPr lang="ru-RU" sz="1400"/>
        </a:p>
      </dgm:t>
    </dgm:pt>
    <dgm:pt modelId="{9594224A-04A5-442B-80EA-0CC11D24FE23}" type="pres">
      <dgm:prSet presAssocID="{785A9C68-EDEE-4627-9087-97C4DF802E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124168-6822-4161-9687-010820989FB6}" type="pres">
      <dgm:prSet presAssocID="{79900F84-2334-4FE0-9A3C-C53C8A722A66}" presName="linNode" presStyleCnt="0"/>
      <dgm:spPr/>
    </dgm:pt>
    <dgm:pt modelId="{6547FB28-F300-4853-BA5E-7258F959CB20}" type="pres">
      <dgm:prSet presAssocID="{79900F84-2334-4FE0-9A3C-C53C8A722A66}" presName="parentText" presStyleLbl="node1" presStyleIdx="0" presStyleCnt="6" custScaleX="36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3BC45-91E3-439E-88A6-C52D7AFF3D46}" type="pres">
      <dgm:prSet presAssocID="{79900F84-2334-4FE0-9A3C-C53C8A722A66}" presName="descendantText" presStyleLbl="alignAccFollowNode1" presStyleIdx="0" presStyleCnt="6" custScaleX="198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B38E0-03D3-41D8-9BB8-C6B16A82C755}" type="pres">
      <dgm:prSet presAssocID="{20163BD7-E21A-40EF-8434-661DF810370F}" presName="sp" presStyleCnt="0"/>
      <dgm:spPr/>
    </dgm:pt>
    <dgm:pt modelId="{55283EA5-B8CE-4975-9A8D-318E452B0C5B}" type="pres">
      <dgm:prSet presAssocID="{FBEBE27B-F617-438D-8D2B-8D1FFB47DA22}" presName="linNode" presStyleCnt="0"/>
      <dgm:spPr/>
    </dgm:pt>
    <dgm:pt modelId="{19FD7037-0B19-4713-91DF-07FD2DBFF045}" type="pres">
      <dgm:prSet presAssocID="{FBEBE27B-F617-438D-8D2B-8D1FFB47DA22}" presName="parentText" presStyleLbl="node1" presStyleIdx="1" presStyleCnt="6" custScaleX="269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EEA9D-E04B-4673-9AFA-1BE4352CC012}" type="pres">
      <dgm:prSet presAssocID="{FBEBE27B-F617-438D-8D2B-8D1FFB47DA22}" presName="descendantText" presStyleLbl="alignAccFollowNode1" presStyleIdx="1" presStyleCnt="6" custScaleX="147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6B189-C493-4CE5-9786-71CCE69C90CD}" type="pres">
      <dgm:prSet presAssocID="{6D857F94-AC43-4648-BB6A-9DFB288F70BD}" presName="sp" presStyleCnt="0"/>
      <dgm:spPr/>
    </dgm:pt>
    <dgm:pt modelId="{1D5CDF69-B3D2-42DF-9EC4-89D0B52408D0}" type="pres">
      <dgm:prSet presAssocID="{70477474-AC0C-4E6A-A9BD-6A825A1E333F}" presName="linNode" presStyleCnt="0"/>
      <dgm:spPr/>
    </dgm:pt>
    <dgm:pt modelId="{3AFB860D-AACA-4ADA-BA45-ED68A2E39F37}" type="pres">
      <dgm:prSet presAssocID="{70477474-AC0C-4E6A-A9BD-6A825A1E333F}" presName="parentText" presStyleLbl="node1" presStyleIdx="2" presStyleCnt="6" custScaleX="267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1987A-6A6C-4A68-A4C9-4F101B77FC0B}" type="pres">
      <dgm:prSet presAssocID="{70477474-AC0C-4E6A-A9BD-6A825A1E333F}" presName="descendantText" presStyleLbl="alignAccFollowNode1" presStyleIdx="2" presStyleCnt="6" custScaleX="142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E2A1-74DB-4B89-88A8-D01C858DD715}" type="pres">
      <dgm:prSet presAssocID="{A1167C63-4045-4CA7-A13D-519F8740F1BD}" presName="sp" presStyleCnt="0"/>
      <dgm:spPr/>
    </dgm:pt>
    <dgm:pt modelId="{0278BA56-2D7A-483F-9B49-85B24EC7F7F4}" type="pres">
      <dgm:prSet presAssocID="{5BBCB2EE-1514-4538-AAA2-BC6221BEA7C6}" presName="linNode" presStyleCnt="0"/>
      <dgm:spPr/>
    </dgm:pt>
    <dgm:pt modelId="{B8405C60-9743-420E-A5D4-16E5760A23B8}" type="pres">
      <dgm:prSet presAssocID="{5BBCB2EE-1514-4538-AAA2-BC6221BEA7C6}" presName="parentText" presStyleLbl="node1" presStyleIdx="3" presStyleCnt="6" custScaleX="267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09A3E-923D-4610-B752-05EFB2327470}" type="pres">
      <dgm:prSet presAssocID="{5BBCB2EE-1514-4538-AAA2-BC6221BEA7C6}" presName="descendantText" presStyleLbl="alignAccFollowNode1" presStyleIdx="3" presStyleCnt="6" custScaleX="142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7015A-67B1-4D1F-852F-E32551E99014}" type="pres">
      <dgm:prSet presAssocID="{B96B3ADB-3DB8-403E-847B-EC2AA0738996}" presName="sp" presStyleCnt="0"/>
      <dgm:spPr/>
    </dgm:pt>
    <dgm:pt modelId="{588CEC8C-FF3F-41C6-AC08-996770E322E2}" type="pres">
      <dgm:prSet presAssocID="{86F952D3-A7CB-44AB-99A0-5081D67B5AA6}" presName="linNode" presStyleCnt="0"/>
      <dgm:spPr/>
    </dgm:pt>
    <dgm:pt modelId="{13AA77FF-6CFE-45B5-8460-269C33EC60C5}" type="pres">
      <dgm:prSet presAssocID="{86F952D3-A7CB-44AB-99A0-5081D67B5AA6}" presName="parentText" presStyleLbl="node1" presStyleIdx="4" presStyleCnt="6" custScaleX="26759" custLinFactNeighborY="-3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11996-6FD4-4788-B59F-8C19108AD296}" type="pres">
      <dgm:prSet presAssocID="{86F952D3-A7CB-44AB-99A0-5081D67B5AA6}" presName="descendantText" presStyleLbl="alignAccFollowNode1" presStyleIdx="4" presStyleCnt="6" custScaleX="142583" custLinFactNeighborY="-4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B0712-2053-4EEA-82EE-FFACBFA60585}" type="pres">
      <dgm:prSet presAssocID="{C9E170FD-ECE9-4EAE-9AEC-A70BD50D7866}" presName="sp" presStyleCnt="0"/>
      <dgm:spPr/>
    </dgm:pt>
    <dgm:pt modelId="{9D72C0BF-E71D-4DFC-B54E-DE951F2CDE68}" type="pres">
      <dgm:prSet presAssocID="{DDF83288-5BEA-46CD-B859-B21C92C5AB71}" presName="linNode" presStyleCnt="0"/>
      <dgm:spPr/>
    </dgm:pt>
    <dgm:pt modelId="{B2549A8F-5CEC-4B0E-A43A-E29272E410AB}" type="pres">
      <dgm:prSet presAssocID="{DDF83288-5BEA-46CD-B859-B21C92C5AB71}" presName="parentText" presStyleLbl="node1" presStyleIdx="5" presStyleCnt="6" custScaleX="267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289B2-6CE1-4530-9CF2-B58C1B4B1451}" type="pres">
      <dgm:prSet presAssocID="{DDF83288-5BEA-46CD-B859-B21C92C5AB71}" presName="descendantText" presStyleLbl="alignAccFollowNode1" presStyleIdx="5" presStyleCnt="6" custScaleX="141330" custScaleY="113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1F3A3-E027-4F52-8D96-575725DC7AD2}" srcId="{785A9C68-EDEE-4627-9087-97C4DF802EF9}" destId="{5BBCB2EE-1514-4538-AAA2-BC6221BEA7C6}" srcOrd="3" destOrd="0" parTransId="{443A5DD8-B6D0-4BAB-A2B5-26DA2BAD9A1C}" sibTransId="{B96B3ADB-3DB8-403E-847B-EC2AA0738996}"/>
    <dgm:cxn modelId="{9B5D151A-23CF-4A54-93EC-BE55A33E5878}" type="presOf" srcId="{9097988E-32C7-4B7F-9EB9-EAC3C91DE844}" destId="{09209A3E-923D-4610-B752-05EFB2327470}" srcOrd="0" destOrd="0" presId="urn:microsoft.com/office/officeart/2005/8/layout/vList5"/>
    <dgm:cxn modelId="{615D71D8-2FA4-4F7F-8609-901C3EAA8054}" type="presOf" srcId="{70477474-AC0C-4E6A-A9BD-6A825A1E333F}" destId="{3AFB860D-AACA-4ADA-BA45-ED68A2E39F37}" srcOrd="0" destOrd="0" presId="urn:microsoft.com/office/officeart/2005/8/layout/vList5"/>
    <dgm:cxn modelId="{92A2413F-6A7B-43E1-9219-DC9931D29E32}" type="presOf" srcId="{86F952D3-A7CB-44AB-99A0-5081D67B5AA6}" destId="{13AA77FF-6CFE-45B5-8460-269C33EC60C5}" srcOrd="0" destOrd="0" presId="urn:microsoft.com/office/officeart/2005/8/layout/vList5"/>
    <dgm:cxn modelId="{8A4820F6-92DF-480A-A464-A4E8D7405663}" srcId="{86F952D3-A7CB-44AB-99A0-5081D67B5AA6}" destId="{8F846899-8D40-4995-9B7B-1414763DBD4F}" srcOrd="0" destOrd="0" parTransId="{B38E8ABF-4309-4DB2-9D89-70A8237CCCB3}" sibTransId="{7B416962-B6D9-483B-8A0A-7FA3E6A2E72E}"/>
    <dgm:cxn modelId="{931BE458-B5BD-4538-ABBC-82DE50279693}" srcId="{DDF83288-5BEA-46CD-B859-B21C92C5AB71}" destId="{05E2DD9A-B9FE-4A63-9D47-7DFA1E9F827F}" srcOrd="0" destOrd="0" parTransId="{09C5A709-876B-449D-8253-A80203556EC2}" sibTransId="{C36729ED-9AA6-44AA-A07D-924D835EAD13}"/>
    <dgm:cxn modelId="{2291F357-70DF-4A7C-82C1-824E5678343B}" type="presOf" srcId="{785A9C68-EDEE-4627-9087-97C4DF802EF9}" destId="{9594224A-04A5-442B-80EA-0CC11D24FE23}" srcOrd="0" destOrd="0" presId="urn:microsoft.com/office/officeart/2005/8/layout/vList5"/>
    <dgm:cxn modelId="{BC49C533-A522-4E0A-ADBD-6862C45A5CDD}" type="presOf" srcId="{FBEBE27B-F617-438D-8D2B-8D1FFB47DA22}" destId="{19FD7037-0B19-4713-91DF-07FD2DBFF045}" srcOrd="0" destOrd="0" presId="urn:microsoft.com/office/officeart/2005/8/layout/vList5"/>
    <dgm:cxn modelId="{F269C061-2109-44FB-A6E1-19124FF02123}" srcId="{79900F84-2334-4FE0-9A3C-C53C8A722A66}" destId="{88EFC357-114B-481A-B245-6BBA543457D6}" srcOrd="0" destOrd="0" parTransId="{06399938-6B13-4631-BE25-4E985FBAE2FF}" sibTransId="{B6648EAC-535E-4435-A9F6-0A4DFC6032C3}"/>
    <dgm:cxn modelId="{59B7CE35-56F8-4950-8924-3585B205B222}" type="presOf" srcId="{40BC9660-3DB0-4CDA-9AB1-F186785A736F}" destId="{5CEEEA9D-E04B-4673-9AFA-1BE4352CC012}" srcOrd="0" destOrd="0" presId="urn:microsoft.com/office/officeart/2005/8/layout/vList5"/>
    <dgm:cxn modelId="{68A4BD60-5596-4D17-A764-37A73CA2F1AD}" srcId="{785A9C68-EDEE-4627-9087-97C4DF802EF9}" destId="{70477474-AC0C-4E6A-A9BD-6A825A1E333F}" srcOrd="2" destOrd="0" parTransId="{DE58E0DC-8DF2-401D-82B2-1BA98372E6C7}" sibTransId="{A1167C63-4045-4CA7-A13D-519F8740F1BD}"/>
    <dgm:cxn modelId="{1B043123-1059-41DD-89D5-633B1A19145B}" srcId="{FBEBE27B-F617-438D-8D2B-8D1FFB47DA22}" destId="{40BC9660-3DB0-4CDA-9AB1-F186785A736F}" srcOrd="0" destOrd="0" parTransId="{616273B6-C90A-49F8-ADE2-26A30E58030F}" sibTransId="{A60AF9FE-AEB7-4264-9B02-10C9819C0C61}"/>
    <dgm:cxn modelId="{1DD42CAF-BB00-4A3A-B06B-D0F227A676B4}" srcId="{785A9C68-EDEE-4627-9087-97C4DF802EF9}" destId="{DDF83288-5BEA-46CD-B859-B21C92C5AB71}" srcOrd="5" destOrd="0" parTransId="{DAD50982-123A-413E-B1D3-8D1F145B84CA}" sibTransId="{FAC3C236-B4CE-428A-B45E-A27362E0625F}"/>
    <dgm:cxn modelId="{1D31C372-227E-4889-88CB-32A3B2594AA5}" srcId="{785A9C68-EDEE-4627-9087-97C4DF802EF9}" destId="{FBEBE27B-F617-438D-8D2B-8D1FFB47DA22}" srcOrd="1" destOrd="0" parTransId="{AB3DD8DB-0CB6-4B73-B03C-AD10F87876AF}" sibTransId="{6D857F94-AC43-4648-BB6A-9DFB288F70BD}"/>
    <dgm:cxn modelId="{8DA82B4D-C6A7-4629-B1FB-9C4CC3944E8B}" srcId="{5BBCB2EE-1514-4538-AAA2-BC6221BEA7C6}" destId="{9097988E-32C7-4B7F-9EB9-EAC3C91DE844}" srcOrd="0" destOrd="0" parTransId="{D2AFC574-D555-4DF1-9073-A088088D695B}" sibTransId="{2FA20E8D-48BC-4CA4-A84A-ED5637A2EF08}"/>
    <dgm:cxn modelId="{D22A96C8-0F9F-4C52-B315-C7758F4375D1}" type="presOf" srcId="{05E2DD9A-B9FE-4A63-9D47-7DFA1E9F827F}" destId="{02C289B2-6CE1-4530-9CF2-B58C1B4B1451}" srcOrd="0" destOrd="0" presId="urn:microsoft.com/office/officeart/2005/8/layout/vList5"/>
    <dgm:cxn modelId="{13B321D4-FE79-478B-BC3D-A9BFD3127806}" type="presOf" srcId="{88EFC357-114B-481A-B245-6BBA543457D6}" destId="{43F3BC45-91E3-439E-88A6-C52D7AFF3D46}" srcOrd="0" destOrd="0" presId="urn:microsoft.com/office/officeart/2005/8/layout/vList5"/>
    <dgm:cxn modelId="{A5ABBE3D-340C-4BE6-8563-9BD9AE459E01}" type="presOf" srcId="{DDF83288-5BEA-46CD-B859-B21C92C5AB71}" destId="{B2549A8F-5CEC-4B0E-A43A-E29272E410AB}" srcOrd="0" destOrd="0" presId="urn:microsoft.com/office/officeart/2005/8/layout/vList5"/>
    <dgm:cxn modelId="{47711AD5-6BF9-45BF-8914-D536628FB9A5}" type="presOf" srcId="{79900F84-2334-4FE0-9A3C-C53C8A722A66}" destId="{6547FB28-F300-4853-BA5E-7258F959CB20}" srcOrd="0" destOrd="0" presId="urn:microsoft.com/office/officeart/2005/8/layout/vList5"/>
    <dgm:cxn modelId="{1FE075EF-1515-4133-9247-FF26EFDDBF09}" srcId="{785A9C68-EDEE-4627-9087-97C4DF802EF9}" destId="{86F952D3-A7CB-44AB-99A0-5081D67B5AA6}" srcOrd="4" destOrd="0" parTransId="{A292ABF5-FEF9-46B6-B7C6-902EBA29A525}" sibTransId="{C9E170FD-ECE9-4EAE-9AEC-A70BD50D7866}"/>
    <dgm:cxn modelId="{12EAFB98-5ED8-4F88-949A-4D785F613C7D}" type="presOf" srcId="{5BBCB2EE-1514-4538-AAA2-BC6221BEA7C6}" destId="{B8405C60-9743-420E-A5D4-16E5760A23B8}" srcOrd="0" destOrd="0" presId="urn:microsoft.com/office/officeart/2005/8/layout/vList5"/>
    <dgm:cxn modelId="{29E56C12-FD64-4253-BB08-2E44A32B12D3}" type="presOf" srcId="{B87F0472-B27D-468D-B621-AFCEC1DD511C}" destId="{2161987A-6A6C-4A68-A4C9-4F101B77FC0B}" srcOrd="0" destOrd="0" presId="urn:microsoft.com/office/officeart/2005/8/layout/vList5"/>
    <dgm:cxn modelId="{19F7CD35-56D6-458F-B2F4-53361348C731}" srcId="{785A9C68-EDEE-4627-9087-97C4DF802EF9}" destId="{79900F84-2334-4FE0-9A3C-C53C8A722A66}" srcOrd="0" destOrd="0" parTransId="{9EF32562-BDD1-4FF5-B148-0A6225994102}" sibTransId="{20163BD7-E21A-40EF-8434-661DF810370F}"/>
    <dgm:cxn modelId="{FFB69330-4390-4160-BE0C-8AA2F43E5579}" srcId="{70477474-AC0C-4E6A-A9BD-6A825A1E333F}" destId="{B87F0472-B27D-468D-B621-AFCEC1DD511C}" srcOrd="0" destOrd="0" parTransId="{82A026CF-1145-4CC9-944C-016E1C858462}" sibTransId="{E0A71C1A-6380-4D89-92D8-5333F91E933B}"/>
    <dgm:cxn modelId="{3D96B54F-3762-4F4B-B7B3-FA6572B8967E}" type="presOf" srcId="{8F846899-8D40-4995-9B7B-1414763DBD4F}" destId="{67911996-6FD4-4788-B59F-8C19108AD296}" srcOrd="0" destOrd="0" presId="urn:microsoft.com/office/officeart/2005/8/layout/vList5"/>
    <dgm:cxn modelId="{FDDD9CB1-24F5-40C7-AC35-E997E8EF3D42}" type="presParOf" srcId="{9594224A-04A5-442B-80EA-0CC11D24FE23}" destId="{3F124168-6822-4161-9687-010820989FB6}" srcOrd="0" destOrd="0" presId="urn:microsoft.com/office/officeart/2005/8/layout/vList5"/>
    <dgm:cxn modelId="{BAD7CA59-B8A0-4D04-A3CC-71D9926C2864}" type="presParOf" srcId="{3F124168-6822-4161-9687-010820989FB6}" destId="{6547FB28-F300-4853-BA5E-7258F959CB20}" srcOrd="0" destOrd="0" presId="urn:microsoft.com/office/officeart/2005/8/layout/vList5"/>
    <dgm:cxn modelId="{166B255B-CCBC-441C-84AD-A8602BBE216F}" type="presParOf" srcId="{3F124168-6822-4161-9687-010820989FB6}" destId="{43F3BC45-91E3-439E-88A6-C52D7AFF3D46}" srcOrd="1" destOrd="0" presId="urn:microsoft.com/office/officeart/2005/8/layout/vList5"/>
    <dgm:cxn modelId="{10983DA2-F414-4DE3-8E76-C5B6D91FE35F}" type="presParOf" srcId="{9594224A-04A5-442B-80EA-0CC11D24FE23}" destId="{309B38E0-03D3-41D8-9BB8-C6B16A82C755}" srcOrd="1" destOrd="0" presId="urn:microsoft.com/office/officeart/2005/8/layout/vList5"/>
    <dgm:cxn modelId="{1EF05B01-4D5E-4A7E-B19A-9457947662F1}" type="presParOf" srcId="{9594224A-04A5-442B-80EA-0CC11D24FE23}" destId="{55283EA5-B8CE-4975-9A8D-318E452B0C5B}" srcOrd="2" destOrd="0" presId="urn:microsoft.com/office/officeart/2005/8/layout/vList5"/>
    <dgm:cxn modelId="{628CB6EA-5BA3-45CB-ACA6-C985BF6CB257}" type="presParOf" srcId="{55283EA5-B8CE-4975-9A8D-318E452B0C5B}" destId="{19FD7037-0B19-4713-91DF-07FD2DBFF045}" srcOrd="0" destOrd="0" presId="urn:microsoft.com/office/officeart/2005/8/layout/vList5"/>
    <dgm:cxn modelId="{1DED89EC-E73A-495E-8B0D-4A9CB2A09658}" type="presParOf" srcId="{55283EA5-B8CE-4975-9A8D-318E452B0C5B}" destId="{5CEEEA9D-E04B-4673-9AFA-1BE4352CC012}" srcOrd="1" destOrd="0" presId="urn:microsoft.com/office/officeart/2005/8/layout/vList5"/>
    <dgm:cxn modelId="{36311380-A3C0-4708-8205-DA8E0F908561}" type="presParOf" srcId="{9594224A-04A5-442B-80EA-0CC11D24FE23}" destId="{78B6B189-C493-4CE5-9786-71CCE69C90CD}" srcOrd="3" destOrd="0" presId="urn:microsoft.com/office/officeart/2005/8/layout/vList5"/>
    <dgm:cxn modelId="{FB43F475-B013-4CEA-9FD8-D6A1D48F4306}" type="presParOf" srcId="{9594224A-04A5-442B-80EA-0CC11D24FE23}" destId="{1D5CDF69-B3D2-42DF-9EC4-89D0B52408D0}" srcOrd="4" destOrd="0" presId="urn:microsoft.com/office/officeart/2005/8/layout/vList5"/>
    <dgm:cxn modelId="{37BB8C55-AC4D-4405-8B0F-23599D9DC5DF}" type="presParOf" srcId="{1D5CDF69-B3D2-42DF-9EC4-89D0B52408D0}" destId="{3AFB860D-AACA-4ADA-BA45-ED68A2E39F37}" srcOrd="0" destOrd="0" presId="urn:microsoft.com/office/officeart/2005/8/layout/vList5"/>
    <dgm:cxn modelId="{5BC180BA-DCB4-4C18-B1CF-4DD586F5294F}" type="presParOf" srcId="{1D5CDF69-B3D2-42DF-9EC4-89D0B52408D0}" destId="{2161987A-6A6C-4A68-A4C9-4F101B77FC0B}" srcOrd="1" destOrd="0" presId="urn:microsoft.com/office/officeart/2005/8/layout/vList5"/>
    <dgm:cxn modelId="{A058D2DA-E8F9-4F41-858A-0266AD753A87}" type="presParOf" srcId="{9594224A-04A5-442B-80EA-0CC11D24FE23}" destId="{D357E2A1-74DB-4B89-88A8-D01C858DD715}" srcOrd="5" destOrd="0" presId="urn:microsoft.com/office/officeart/2005/8/layout/vList5"/>
    <dgm:cxn modelId="{DE9C067F-B56B-41FE-940F-1B51B2A1F022}" type="presParOf" srcId="{9594224A-04A5-442B-80EA-0CC11D24FE23}" destId="{0278BA56-2D7A-483F-9B49-85B24EC7F7F4}" srcOrd="6" destOrd="0" presId="urn:microsoft.com/office/officeart/2005/8/layout/vList5"/>
    <dgm:cxn modelId="{27166671-86F3-4FC6-A646-5BA144A73094}" type="presParOf" srcId="{0278BA56-2D7A-483F-9B49-85B24EC7F7F4}" destId="{B8405C60-9743-420E-A5D4-16E5760A23B8}" srcOrd="0" destOrd="0" presId="urn:microsoft.com/office/officeart/2005/8/layout/vList5"/>
    <dgm:cxn modelId="{2BB3F55D-E725-4D85-974E-78A499F2B0DA}" type="presParOf" srcId="{0278BA56-2D7A-483F-9B49-85B24EC7F7F4}" destId="{09209A3E-923D-4610-B752-05EFB2327470}" srcOrd="1" destOrd="0" presId="urn:microsoft.com/office/officeart/2005/8/layout/vList5"/>
    <dgm:cxn modelId="{1151B27A-D0D6-4D9C-A9C4-73F146AFFEBE}" type="presParOf" srcId="{9594224A-04A5-442B-80EA-0CC11D24FE23}" destId="{C0D7015A-67B1-4D1F-852F-E32551E99014}" srcOrd="7" destOrd="0" presId="urn:microsoft.com/office/officeart/2005/8/layout/vList5"/>
    <dgm:cxn modelId="{B5B428BC-49D8-41E8-BF73-42130A2A5620}" type="presParOf" srcId="{9594224A-04A5-442B-80EA-0CC11D24FE23}" destId="{588CEC8C-FF3F-41C6-AC08-996770E322E2}" srcOrd="8" destOrd="0" presId="urn:microsoft.com/office/officeart/2005/8/layout/vList5"/>
    <dgm:cxn modelId="{D39B69A7-51B7-43A5-BF5F-8B55B4ED4FD4}" type="presParOf" srcId="{588CEC8C-FF3F-41C6-AC08-996770E322E2}" destId="{13AA77FF-6CFE-45B5-8460-269C33EC60C5}" srcOrd="0" destOrd="0" presId="urn:microsoft.com/office/officeart/2005/8/layout/vList5"/>
    <dgm:cxn modelId="{484DB453-A388-4B6A-B87E-02963C0F1E73}" type="presParOf" srcId="{588CEC8C-FF3F-41C6-AC08-996770E322E2}" destId="{67911996-6FD4-4788-B59F-8C19108AD296}" srcOrd="1" destOrd="0" presId="urn:microsoft.com/office/officeart/2005/8/layout/vList5"/>
    <dgm:cxn modelId="{7A3C267C-606C-4AF3-81C2-C216387DF814}" type="presParOf" srcId="{9594224A-04A5-442B-80EA-0CC11D24FE23}" destId="{321B0712-2053-4EEA-82EE-FFACBFA60585}" srcOrd="9" destOrd="0" presId="urn:microsoft.com/office/officeart/2005/8/layout/vList5"/>
    <dgm:cxn modelId="{59171290-0096-407D-AE57-38DE7AAB09D5}" type="presParOf" srcId="{9594224A-04A5-442B-80EA-0CC11D24FE23}" destId="{9D72C0BF-E71D-4DFC-B54E-DE951F2CDE68}" srcOrd="10" destOrd="0" presId="urn:microsoft.com/office/officeart/2005/8/layout/vList5"/>
    <dgm:cxn modelId="{2FA2B370-703E-4E7E-9662-1E7D6B218CA8}" type="presParOf" srcId="{9D72C0BF-E71D-4DFC-B54E-DE951F2CDE68}" destId="{B2549A8F-5CEC-4B0E-A43A-E29272E410AB}" srcOrd="0" destOrd="0" presId="urn:microsoft.com/office/officeart/2005/8/layout/vList5"/>
    <dgm:cxn modelId="{207B337F-4DEC-49F5-AAFD-8078A7A94AF0}" type="presParOf" srcId="{9D72C0BF-E71D-4DFC-B54E-DE951F2CDE68}" destId="{02C289B2-6CE1-4530-9CF2-B58C1B4B14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EDFE66-E4E1-437C-9BE6-4D3D8C76755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D1D770-8E87-4403-80E2-F6CD187E5147}">
      <dgm:prSet phldrT="[Текст]"/>
      <dgm:spPr/>
      <dgm:t>
        <a:bodyPr/>
        <a:lstStyle/>
        <a:p>
          <a:endParaRPr lang="ru-RU" dirty="0"/>
        </a:p>
      </dgm:t>
    </dgm:pt>
    <dgm:pt modelId="{4E325406-DAF9-46A7-8376-66E67A71600D}" type="parTrans" cxnId="{3AF2586F-16F7-4FCA-87BF-D762FF24E55C}">
      <dgm:prSet/>
      <dgm:spPr/>
      <dgm:t>
        <a:bodyPr/>
        <a:lstStyle/>
        <a:p>
          <a:endParaRPr lang="ru-RU"/>
        </a:p>
      </dgm:t>
    </dgm:pt>
    <dgm:pt modelId="{E461729C-F188-42D7-8734-F2E6A9F76D2A}" type="sibTrans" cxnId="{3AF2586F-16F7-4FCA-87BF-D762FF24E55C}">
      <dgm:prSet/>
      <dgm:spPr/>
      <dgm:t>
        <a:bodyPr/>
        <a:lstStyle/>
        <a:p>
          <a:endParaRPr lang="ru-RU"/>
        </a:p>
      </dgm:t>
    </dgm:pt>
    <dgm:pt modelId="{46D1A7A6-671A-47B3-997C-38CD7047EA83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054925CE-49FD-485B-9F4D-ECA32C3DA814}" type="parTrans" cxnId="{9A6BDEC8-A2BA-477C-99C0-2313F3D2F33D}">
      <dgm:prSet/>
      <dgm:spPr/>
      <dgm:t>
        <a:bodyPr/>
        <a:lstStyle/>
        <a:p>
          <a:endParaRPr lang="ru-RU"/>
        </a:p>
      </dgm:t>
    </dgm:pt>
    <dgm:pt modelId="{02DB2F0E-7518-4E8C-AC88-90222ACB1C06}" type="sibTrans" cxnId="{9A6BDEC8-A2BA-477C-99C0-2313F3D2F33D}">
      <dgm:prSet/>
      <dgm:spPr/>
      <dgm:t>
        <a:bodyPr/>
        <a:lstStyle/>
        <a:p>
          <a:endParaRPr lang="ru-RU"/>
        </a:p>
      </dgm:t>
    </dgm:pt>
    <dgm:pt modelId="{9881E912-605A-483E-B615-35D4F1208C40}">
      <dgm:prSet phldrT="[Текст]"/>
      <dgm:spPr/>
      <dgm:t>
        <a:bodyPr/>
        <a:lstStyle/>
        <a:p>
          <a:r>
            <a:rPr lang="ru-RU" dirty="0"/>
            <a:t>Муниципальный уровень</a:t>
          </a:r>
        </a:p>
      </dgm:t>
    </dgm:pt>
    <dgm:pt modelId="{D8DDCAD2-EF71-406D-8FBA-B1DB132DB3D1}" type="parTrans" cxnId="{01868312-632B-4CB5-A89A-0F42A2C317DA}">
      <dgm:prSet/>
      <dgm:spPr/>
      <dgm:t>
        <a:bodyPr/>
        <a:lstStyle/>
        <a:p>
          <a:endParaRPr lang="ru-RU"/>
        </a:p>
      </dgm:t>
    </dgm:pt>
    <dgm:pt modelId="{764EEF27-8001-4B08-BDBC-2CEB871DC913}" type="sibTrans" cxnId="{01868312-632B-4CB5-A89A-0F42A2C317DA}">
      <dgm:prSet/>
      <dgm:spPr/>
      <dgm:t>
        <a:bodyPr/>
        <a:lstStyle/>
        <a:p>
          <a:endParaRPr lang="ru-RU"/>
        </a:p>
      </dgm:t>
    </dgm:pt>
    <dgm:pt modelId="{8EBF01BA-6F02-48BA-BCCF-1526361A053B}">
      <dgm:prSet phldrT="[Текст]" custT="1"/>
      <dgm:spPr/>
      <dgm:t>
        <a:bodyPr/>
        <a:lstStyle/>
        <a:p>
          <a:r>
            <a:rPr lang="ru-RU" sz="1800" dirty="0"/>
            <a:t>Создание и развитие методических </a:t>
          </a:r>
          <a:r>
            <a:rPr lang="ru-RU" sz="1800" dirty="0" smtClean="0"/>
            <a:t>сетей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по </a:t>
          </a:r>
          <a:r>
            <a:rPr lang="ru-RU" sz="1800" dirty="0"/>
            <a:t>диссеминации эффективных технологий, наработанных в школах в рамках поддержанных проектов</a:t>
          </a:r>
        </a:p>
      </dgm:t>
    </dgm:pt>
    <dgm:pt modelId="{73A45FD6-0D51-4511-9419-7C9B163303C3}" type="parTrans" cxnId="{FD8E92D9-3A2A-4BE2-857E-64D41A9BBCB4}">
      <dgm:prSet/>
      <dgm:spPr/>
      <dgm:t>
        <a:bodyPr/>
        <a:lstStyle/>
        <a:p>
          <a:endParaRPr lang="ru-RU"/>
        </a:p>
      </dgm:t>
    </dgm:pt>
    <dgm:pt modelId="{B547A453-4487-4397-98A8-1FF9C5628EEB}" type="sibTrans" cxnId="{FD8E92D9-3A2A-4BE2-857E-64D41A9BBCB4}">
      <dgm:prSet/>
      <dgm:spPr/>
      <dgm:t>
        <a:bodyPr/>
        <a:lstStyle/>
        <a:p>
          <a:endParaRPr lang="ru-RU"/>
        </a:p>
      </dgm:t>
    </dgm:pt>
    <dgm:pt modelId="{6E9DEBA4-F775-41D2-82E6-677AC36B185A}" type="pres">
      <dgm:prSet presAssocID="{D7EDFE66-E4E1-437C-9BE6-4D3D8C7675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95FE78-A2B9-4F0A-AA4B-0CCFFB679025}" type="pres">
      <dgm:prSet presAssocID="{8EBF01BA-6F02-48BA-BCCF-1526361A053B}" presName="boxAndChildren" presStyleCnt="0"/>
      <dgm:spPr/>
    </dgm:pt>
    <dgm:pt modelId="{74C61EFE-C926-49D8-9738-AADF3CEE789D}" type="pres">
      <dgm:prSet presAssocID="{8EBF01BA-6F02-48BA-BCCF-1526361A053B}" presName="parentTextBox" presStyleLbl="node1" presStyleIdx="0" presStyleCnt="2"/>
      <dgm:spPr/>
      <dgm:t>
        <a:bodyPr/>
        <a:lstStyle/>
        <a:p>
          <a:endParaRPr lang="ru-RU"/>
        </a:p>
      </dgm:t>
    </dgm:pt>
    <dgm:pt modelId="{6FDE98FF-4544-4262-BA27-7C85C5C13509}" type="pres">
      <dgm:prSet presAssocID="{E461729C-F188-42D7-8734-F2E6A9F76D2A}" presName="sp" presStyleCnt="0"/>
      <dgm:spPr/>
    </dgm:pt>
    <dgm:pt modelId="{43F51472-3687-46EB-8F11-3E6051B9AFCC}" type="pres">
      <dgm:prSet presAssocID="{0ED1D770-8E87-4403-80E2-F6CD187E5147}" presName="arrowAndChildren" presStyleCnt="0"/>
      <dgm:spPr/>
    </dgm:pt>
    <dgm:pt modelId="{22025F1B-F082-4653-8550-7D3E215DC0C6}" type="pres">
      <dgm:prSet presAssocID="{0ED1D770-8E87-4403-80E2-F6CD187E5147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E9F47D1B-06C9-4739-8C0B-244B244A6B12}" type="pres">
      <dgm:prSet presAssocID="{0ED1D770-8E87-4403-80E2-F6CD187E5147}" presName="arrow" presStyleLbl="node1" presStyleIdx="1" presStyleCnt="2"/>
      <dgm:spPr/>
      <dgm:t>
        <a:bodyPr/>
        <a:lstStyle/>
        <a:p>
          <a:endParaRPr lang="ru-RU"/>
        </a:p>
      </dgm:t>
    </dgm:pt>
    <dgm:pt modelId="{0B5271FF-5758-453B-8BED-27E47EEEE0E7}" type="pres">
      <dgm:prSet presAssocID="{0ED1D770-8E87-4403-80E2-F6CD187E5147}" presName="descendantArrow" presStyleCnt="0"/>
      <dgm:spPr/>
    </dgm:pt>
    <dgm:pt modelId="{8ED195A0-A311-433B-9927-6FA7B69C0533}" type="pres">
      <dgm:prSet presAssocID="{46D1A7A6-671A-47B3-997C-38CD7047EA83}" presName="childTextArrow" presStyleLbl="fgAccFollowNode1" presStyleIdx="0" presStyleCnt="2" custScaleY="171691" custLinFactNeighborY="-58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54837-1828-450A-B0ED-48888C48D7E0}" type="pres">
      <dgm:prSet presAssocID="{9881E912-605A-483E-B615-35D4F1208C40}" presName="childTextArrow" presStyleLbl="fgAccFollowNode1" presStyleIdx="1" presStyleCnt="2" custScaleY="171691" custLinFactNeighborY="-58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8E92D9-3A2A-4BE2-857E-64D41A9BBCB4}" srcId="{D7EDFE66-E4E1-437C-9BE6-4D3D8C767558}" destId="{8EBF01BA-6F02-48BA-BCCF-1526361A053B}" srcOrd="1" destOrd="0" parTransId="{73A45FD6-0D51-4511-9419-7C9B163303C3}" sibTransId="{B547A453-4487-4397-98A8-1FF9C5628EEB}"/>
    <dgm:cxn modelId="{751473CC-1798-4A6B-A661-3087F68D17AD}" type="presOf" srcId="{D7EDFE66-E4E1-437C-9BE6-4D3D8C767558}" destId="{6E9DEBA4-F775-41D2-82E6-677AC36B185A}" srcOrd="0" destOrd="0" presId="urn:microsoft.com/office/officeart/2005/8/layout/process4"/>
    <dgm:cxn modelId="{3AF2586F-16F7-4FCA-87BF-D762FF24E55C}" srcId="{D7EDFE66-E4E1-437C-9BE6-4D3D8C767558}" destId="{0ED1D770-8E87-4403-80E2-F6CD187E5147}" srcOrd="0" destOrd="0" parTransId="{4E325406-DAF9-46A7-8376-66E67A71600D}" sibTransId="{E461729C-F188-42D7-8734-F2E6A9F76D2A}"/>
    <dgm:cxn modelId="{68A61D66-9D72-40AD-9939-392A025E79AF}" type="presOf" srcId="{0ED1D770-8E87-4403-80E2-F6CD187E5147}" destId="{E9F47D1B-06C9-4739-8C0B-244B244A6B12}" srcOrd="1" destOrd="0" presId="urn:microsoft.com/office/officeart/2005/8/layout/process4"/>
    <dgm:cxn modelId="{9A6BDEC8-A2BA-477C-99C0-2313F3D2F33D}" srcId="{0ED1D770-8E87-4403-80E2-F6CD187E5147}" destId="{46D1A7A6-671A-47B3-997C-38CD7047EA83}" srcOrd="0" destOrd="0" parTransId="{054925CE-49FD-485B-9F4D-ECA32C3DA814}" sibTransId="{02DB2F0E-7518-4E8C-AC88-90222ACB1C06}"/>
    <dgm:cxn modelId="{068E750D-4AFA-4E72-9BDB-6982D0252026}" type="presOf" srcId="{8EBF01BA-6F02-48BA-BCCF-1526361A053B}" destId="{74C61EFE-C926-49D8-9738-AADF3CEE789D}" srcOrd="0" destOrd="0" presId="urn:microsoft.com/office/officeart/2005/8/layout/process4"/>
    <dgm:cxn modelId="{01868312-632B-4CB5-A89A-0F42A2C317DA}" srcId="{0ED1D770-8E87-4403-80E2-F6CD187E5147}" destId="{9881E912-605A-483E-B615-35D4F1208C40}" srcOrd="1" destOrd="0" parTransId="{D8DDCAD2-EF71-406D-8FBA-B1DB132DB3D1}" sibTransId="{764EEF27-8001-4B08-BDBC-2CEB871DC913}"/>
    <dgm:cxn modelId="{D1062758-F08D-448B-9FC1-5816073D8CCC}" type="presOf" srcId="{0ED1D770-8E87-4403-80E2-F6CD187E5147}" destId="{22025F1B-F082-4653-8550-7D3E215DC0C6}" srcOrd="0" destOrd="0" presId="urn:microsoft.com/office/officeart/2005/8/layout/process4"/>
    <dgm:cxn modelId="{51B20DAB-BD3F-4391-AB12-392E218565FD}" type="presOf" srcId="{46D1A7A6-671A-47B3-997C-38CD7047EA83}" destId="{8ED195A0-A311-433B-9927-6FA7B69C0533}" srcOrd="0" destOrd="0" presId="urn:microsoft.com/office/officeart/2005/8/layout/process4"/>
    <dgm:cxn modelId="{86B8B477-51E2-4940-AAF7-F43006E97EAA}" type="presOf" srcId="{9881E912-605A-483E-B615-35D4F1208C40}" destId="{ACB54837-1828-450A-B0ED-48888C48D7E0}" srcOrd="0" destOrd="0" presId="urn:microsoft.com/office/officeart/2005/8/layout/process4"/>
    <dgm:cxn modelId="{C93782A1-86E2-48E7-8183-876F0E80C6D4}" type="presParOf" srcId="{6E9DEBA4-F775-41D2-82E6-677AC36B185A}" destId="{7A95FE78-A2B9-4F0A-AA4B-0CCFFB679025}" srcOrd="0" destOrd="0" presId="urn:microsoft.com/office/officeart/2005/8/layout/process4"/>
    <dgm:cxn modelId="{823670A9-F059-4A4E-AB6F-BB2CA2C7A573}" type="presParOf" srcId="{7A95FE78-A2B9-4F0A-AA4B-0CCFFB679025}" destId="{74C61EFE-C926-49D8-9738-AADF3CEE789D}" srcOrd="0" destOrd="0" presId="urn:microsoft.com/office/officeart/2005/8/layout/process4"/>
    <dgm:cxn modelId="{846DFD2B-9D51-4F61-9754-0E30C3A3E2B7}" type="presParOf" srcId="{6E9DEBA4-F775-41D2-82E6-677AC36B185A}" destId="{6FDE98FF-4544-4262-BA27-7C85C5C13509}" srcOrd="1" destOrd="0" presId="urn:microsoft.com/office/officeart/2005/8/layout/process4"/>
    <dgm:cxn modelId="{0E1F36E0-0FF2-402A-A718-1653B0FDFE79}" type="presParOf" srcId="{6E9DEBA4-F775-41D2-82E6-677AC36B185A}" destId="{43F51472-3687-46EB-8F11-3E6051B9AFCC}" srcOrd="2" destOrd="0" presId="urn:microsoft.com/office/officeart/2005/8/layout/process4"/>
    <dgm:cxn modelId="{D96476F8-B1F1-41CC-A4EA-7A0F308A173D}" type="presParOf" srcId="{43F51472-3687-46EB-8F11-3E6051B9AFCC}" destId="{22025F1B-F082-4653-8550-7D3E215DC0C6}" srcOrd="0" destOrd="0" presId="urn:microsoft.com/office/officeart/2005/8/layout/process4"/>
    <dgm:cxn modelId="{10E37829-DFA1-4CB6-9C94-31463696F463}" type="presParOf" srcId="{43F51472-3687-46EB-8F11-3E6051B9AFCC}" destId="{E9F47D1B-06C9-4739-8C0B-244B244A6B12}" srcOrd="1" destOrd="0" presId="urn:microsoft.com/office/officeart/2005/8/layout/process4"/>
    <dgm:cxn modelId="{0A232E92-00CA-402E-A6E1-46CDCE0E44BE}" type="presParOf" srcId="{43F51472-3687-46EB-8F11-3E6051B9AFCC}" destId="{0B5271FF-5758-453B-8BED-27E47EEEE0E7}" srcOrd="2" destOrd="0" presId="urn:microsoft.com/office/officeart/2005/8/layout/process4"/>
    <dgm:cxn modelId="{3E593EA1-468C-4B92-B2AD-BD310F7FE91B}" type="presParOf" srcId="{0B5271FF-5758-453B-8BED-27E47EEEE0E7}" destId="{8ED195A0-A311-433B-9927-6FA7B69C0533}" srcOrd="0" destOrd="0" presId="urn:microsoft.com/office/officeart/2005/8/layout/process4"/>
    <dgm:cxn modelId="{1A924AF6-3D8A-4829-B6D9-748DEA6236B9}" type="presParOf" srcId="{0B5271FF-5758-453B-8BED-27E47EEEE0E7}" destId="{ACB54837-1828-450A-B0ED-48888C48D7E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EDFE66-E4E1-437C-9BE6-4D3D8C76755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D1D770-8E87-4403-80E2-F6CD187E5147}">
      <dgm:prSet phldrT="[Текст]"/>
      <dgm:spPr/>
      <dgm:t>
        <a:bodyPr/>
        <a:lstStyle/>
        <a:p>
          <a:endParaRPr lang="ru-RU" dirty="0"/>
        </a:p>
      </dgm:t>
    </dgm:pt>
    <dgm:pt modelId="{4E325406-DAF9-46A7-8376-66E67A71600D}" type="parTrans" cxnId="{3AF2586F-16F7-4FCA-87BF-D762FF24E55C}">
      <dgm:prSet/>
      <dgm:spPr/>
      <dgm:t>
        <a:bodyPr/>
        <a:lstStyle/>
        <a:p>
          <a:endParaRPr lang="ru-RU"/>
        </a:p>
      </dgm:t>
    </dgm:pt>
    <dgm:pt modelId="{E461729C-F188-42D7-8734-F2E6A9F76D2A}" type="sibTrans" cxnId="{3AF2586F-16F7-4FCA-87BF-D762FF24E55C}">
      <dgm:prSet/>
      <dgm:spPr/>
      <dgm:t>
        <a:bodyPr/>
        <a:lstStyle/>
        <a:p>
          <a:endParaRPr lang="ru-RU"/>
        </a:p>
      </dgm:t>
    </dgm:pt>
    <dgm:pt modelId="{46D1A7A6-671A-47B3-997C-38CD7047EA83}">
      <dgm:prSet phldrT="[Текст]" custT="1"/>
      <dgm:spPr/>
      <dgm:t>
        <a:bodyPr/>
        <a:lstStyle/>
        <a:p>
          <a:r>
            <a:rPr lang="ru-RU" sz="2400" dirty="0"/>
            <a:t>Федеральный уровень</a:t>
          </a:r>
        </a:p>
      </dgm:t>
    </dgm:pt>
    <dgm:pt modelId="{054925CE-49FD-485B-9F4D-ECA32C3DA814}" type="parTrans" cxnId="{9A6BDEC8-A2BA-477C-99C0-2313F3D2F33D}">
      <dgm:prSet/>
      <dgm:spPr/>
      <dgm:t>
        <a:bodyPr/>
        <a:lstStyle/>
        <a:p>
          <a:endParaRPr lang="ru-RU"/>
        </a:p>
      </dgm:t>
    </dgm:pt>
    <dgm:pt modelId="{02DB2F0E-7518-4E8C-AC88-90222ACB1C06}" type="sibTrans" cxnId="{9A6BDEC8-A2BA-477C-99C0-2313F3D2F33D}">
      <dgm:prSet/>
      <dgm:spPr/>
      <dgm:t>
        <a:bodyPr/>
        <a:lstStyle/>
        <a:p>
          <a:endParaRPr lang="ru-RU"/>
        </a:p>
      </dgm:t>
    </dgm:pt>
    <dgm:pt modelId="{8EBF01BA-6F02-48BA-BCCF-1526361A053B}">
      <dgm:prSet phldrT="[Текст]" custT="1"/>
      <dgm:spPr/>
      <dgm:t>
        <a:bodyPr/>
        <a:lstStyle/>
        <a:p>
          <a:r>
            <a:rPr lang="ru-RU" sz="1800" dirty="0"/>
            <a:t>Создание национальных методических сетей школ, реализующих инновационные </a:t>
          </a:r>
          <a:r>
            <a:rPr lang="ru-RU" sz="1800" dirty="0" smtClean="0"/>
            <a:t>программы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и </a:t>
          </a:r>
          <a:r>
            <a:rPr lang="ru-RU" sz="1800" dirty="0"/>
            <a:t>создание национального инкубатора инноваций в системе общего образования</a:t>
          </a:r>
        </a:p>
      </dgm:t>
    </dgm:pt>
    <dgm:pt modelId="{73A45FD6-0D51-4511-9419-7C9B163303C3}" type="parTrans" cxnId="{FD8E92D9-3A2A-4BE2-857E-64D41A9BBCB4}">
      <dgm:prSet/>
      <dgm:spPr/>
      <dgm:t>
        <a:bodyPr/>
        <a:lstStyle/>
        <a:p>
          <a:endParaRPr lang="ru-RU"/>
        </a:p>
      </dgm:t>
    </dgm:pt>
    <dgm:pt modelId="{B547A453-4487-4397-98A8-1FF9C5628EEB}" type="sibTrans" cxnId="{FD8E92D9-3A2A-4BE2-857E-64D41A9BBCB4}">
      <dgm:prSet/>
      <dgm:spPr/>
      <dgm:t>
        <a:bodyPr/>
        <a:lstStyle/>
        <a:p>
          <a:endParaRPr lang="ru-RU"/>
        </a:p>
      </dgm:t>
    </dgm:pt>
    <dgm:pt modelId="{6E9DEBA4-F775-41D2-82E6-677AC36B185A}" type="pres">
      <dgm:prSet presAssocID="{D7EDFE66-E4E1-437C-9BE6-4D3D8C7675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95FE78-A2B9-4F0A-AA4B-0CCFFB679025}" type="pres">
      <dgm:prSet presAssocID="{8EBF01BA-6F02-48BA-BCCF-1526361A053B}" presName="boxAndChildren" presStyleCnt="0"/>
      <dgm:spPr/>
    </dgm:pt>
    <dgm:pt modelId="{74C61EFE-C926-49D8-9738-AADF3CEE789D}" type="pres">
      <dgm:prSet presAssocID="{8EBF01BA-6F02-48BA-BCCF-1526361A053B}" presName="parentTextBox" presStyleLbl="node1" presStyleIdx="0" presStyleCnt="2" custLinFactNeighborX="-458"/>
      <dgm:spPr/>
      <dgm:t>
        <a:bodyPr/>
        <a:lstStyle/>
        <a:p>
          <a:endParaRPr lang="ru-RU"/>
        </a:p>
      </dgm:t>
    </dgm:pt>
    <dgm:pt modelId="{6FDE98FF-4544-4262-BA27-7C85C5C13509}" type="pres">
      <dgm:prSet presAssocID="{E461729C-F188-42D7-8734-F2E6A9F76D2A}" presName="sp" presStyleCnt="0"/>
      <dgm:spPr/>
    </dgm:pt>
    <dgm:pt modelId="{43F51472-3687-46EB-8F11-3E6051B9AFCC}" type="pres">
      <dgm:prSet presAssocID="{0ED1D770-8E87-4403-80E2-F6CD187E5147}" presName="arrowAndChildren" presStyleCnt="0"/>
      <dgm:spPr/>
    </dgm:pt>
    <dgm:pt modelId="{22025F1B-F082-4653-8550-7D3E215DC0C6}" type="pres">
      <dgm:prSet presAssocID="{0ED1D770-8E87-4403-80E2-F6CD187E5147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E9F47D1B-06C9-4739-8C0B-244B244A6B12}" type="pres">
      <dgm:prSet presAssocID="{0ED1D770-8E87-4403-80E2-F6CD187E5147}" presName="arrow" presStyleLbl="node1" presStyleIdx="1" presStyleCnt="2" custLinFactY="-50193" custLinFactNeighborX="-97720" custLinFactNeighborY="-100000"/>
      <dgm:spPr/>
      <dgm:t>
        <a:bodyPr/>
        <a:lstStyle/>
        <a:p>
          <a:endParaRPr lang="ru-RU"/>
        </a:p>
      </dgm:t>
    </dgm:pt>
    <dgm:pt modelId="{0B5271FF-5758-453B-8BED-27E47EEEE0E7}" type="pres">
      <dgm:prSet presAssocID="{0ED1D770-8E87-4403-80E2-F6CD187E5147}" presName="descendantArrow" presStyleCnt="0"/>
      <dgm:spPr/>
    </dgm:pt>
    <dgm:pt modelId="{8ED195A0-A311-433B-9927-6FA7B69C0533}" type="pres">
      <dgm:prSet presAssocID="{46D1A7A6-671A-47B3-997C-38CD7047EA83}" presName="childTextArrow" presStyleLbl="fgAccFollowNode1" presStyleIdx="0" presStyleCnt="1" custScaleY="171691" custLinFactNeighborY="-58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8E92D9-3A2A-4BE2-857E-64D41A9BBCB4}" srcId="{D7EDFE66-E4E1-437C-9BE6-4D3D8C767558}" destId="{8EBF01BA-6F02-48BA-BCCF-1526361A053B}" srcOrd="1" destOrd="0" parTransId="{73A45FD6-0D51-4511-9419-7C9B163303C3}" sibTransId="{B547A453-4487-4397-98A8-1FF9C5628EEB}"/>
    <dgm:cxn modelId="{3AF2586F-16F7-4FCA-87BF-D762FF24E55C}" srcId="{D7EDFE66-E4E1-437C-9BE6-4D3D8C767558}" destId="{0ED1D770-8E87-4403-80E2-F6CD187E5147}" srcOrd="0" destOrd="0" parTransId="{4E325406-DAF9-46A7-8376-66E67A71600D}" sibTransId="{E461729C-F188-42D7-8734-F2E6A9F76D2A}"/>
    <dgm:cxn modelId="{59591CD3-E208-4329-9D05-9F8471B8FF41}" type="presOf" srcId="{0ED1D770-8E87-4403-80E2-F6CD187E5147}" destId="{22025F1B-F082-4653-8550-7D3E215DC0C6}" srcOrd="0" destOrd="0" presId="urn:microsoft.com/office/officeart/2005/8/layout/process4"/>
    <dgm:cxn modelId="{9A6BDEC8-A2BA-477C-99C0-2313F3D2F33D}" srcId="{0ED1D770-8E87-4403-80E2-F6CD187E5147}" destId="{46D1A7A6-671A-47B3-997C-38CD7047EA83}" srcOrd="0" destOrd="0" parTransId="{054925CE-49FD-485B-9F4D-ECA32C3DA814}" sibTransId="{02DB2F0E-7518-4E8C-AC88-90222ACB1C06}"/>
    <dgm:cxn modelId="{2747BC7D-5FD5-4045-9476-E104C94AAADB}" type="presOf" srcId="{8EBF01BA-6F02-48BA-BCCF-1526361A053B}" destId="{74C61EFE-C926-49D8-9738-AADF3CEE789D}" srcOrd="0" destOrd="0" presId="urn:microsoft.com/office/officeart/2005/8/layout/process4"/>
    <dgm:cxn modelId="{168AF48A-501A-4443-A4C3-5E25B4242C3B}" type="presOf" srcId="{46D1A7A6-671A-47B3-997C-38CD7047EA83}" destId="{8ED195A0-A311-433B-9927-6FA7B69C0533}" srcOrd="0" destOrd="0" presId="urn:microsoft.com/office/officeart/2005/8/layout/process4"/>
    <dgm:cxn modelId="{90F6349A-1A0C-4DE0-9AC2-19834030A833}" type="presOf" srcId="{0ED1D770-8E87-4403-80E2-F6CD187E5147}" destId="{E9F47D1B-06C9-4739-8C0B-244B244A6B12}" srcOrd="1" destOrd="0" presId="urn:microsoft.com/office/officeart/2005/8/layout/process4"/>
    <dgm:cxn modelId="{6E1B6EFA-F89F-4C80-AAA5-3461C777FE63}" type="presOf" srcId="{D7EDFE66-E4E1-437C-9BE6-4D3D8C767558}" destId="{6E9DEBA4-F775-41D2-82E6-677AC36B185A}" srcOrd="0" destOrd="0" presId="urn:microsoft.com/office/officeart/2005/8/layout/process4"/>
    <dgm:cxn modelId="{4193BC6A-B1D7-4212-B9A7-139EE7BAD0E8}" type="presParOf" srcId="{6E9DEBA4-F775-41D2-82E6-677AC36B185A}" destId="{7A95FE78-A2B9-4F0A-AA4B-0CCFFB679025}" srcOrd="0" destOrd="0" presId="urn:microsoft.com/office/officeart/2005/8/layout/process4"/>
    <dgm:cxn modelId="{700D8194-A785-4307-959D-F366C31B8C7F}" type="presParOf" srcId="{7A95FE78-A2B9-4F0A-AA4B-0CCFFB679025}" destId="{74C61EFE-C926-49D8-9738-AADF3CEE789D}" srcOrd="0" destOrd="0" presId="urn:microsoft.com/office/officeart/2005/8/layout/process4"/>
    <dgm:cxn modelId="{7A2AAC9B-4D31-4A67-A8C8-4B447755593B}" type="presParOf" srcId="{6E9DEBA4-F775-41D2-82E6-677AC36B185A}" destId="{6FDE98FF-4544-4262-BA27-7C85C5C13509}" srcOrd="1" destOrd="0" presId="urn:microsoft.com/office/officeart/2005/8/layout/process4"/>
    <dgm:cxn modelId="{BB04126C-C302-4EBE-BF66-A065BB8E47BC}" type="presParOf" srcId="{6E9DEBA4-F775-41D2-82E6-677AC36B185A}" destId="{43F51472-3687-46EB-8F11-3E6051B9AFCC}" srcOrd="2" destOrd="0" presId="urn:microsoft.com/office/officeart/2005/8/layout/process4"/>
    <dgm:cxn modelId="{B45D1D17-322C-45FB-AFFD-A9288D7492BB}" type="presParOf" srcId="{43F51472-3687-46EB-8F11-3E6051B9AFCC}" destId="{22025F1B-F082-4653-8550-7D3E215DC0C6}" srcOrd="0" destOrd="0" presId="urn:microsoft.com/office/officeart/2005/8/layout/process4"/>
    <dgm:cxn modelId="{6674E219-75DE-4B7D-93DF-41F83D0A68EA}" type="presParOf" srcId="{43F51472-3687-46EB-8F11-3E6051B9AFCC}" destId="{E9F47D1B-06C9-4739-8C0B-244B244A6B12}" srcOrd="1" destOrd="0" presId="urn:microsoft.com/office/officeart/2005/8/layout/process4"/>
    <dgm:cxn modelId="{D35A84A7-D172-4BE5-852A-97D2299F1CC8}" type="presParOf" srcId="{43F51472-3687-46EB-8F11-3E6051B9AFCC}" destId="{0B5271FF-5758-453B-8BED-27E47EEEE0E7}" srcOrd="2" destOrd="0" presId="urn:microsoft.com/office/officeart/2005/8/layout/process4"/>
    <dgm:cxn modelId="{3262B488-9FDB-4AD0-963E-02D8B3DE41A7}" type="presParOf" srcId="{0B5271FF-5758-453B-8BED-27E47EEEE0E7}" destId="{8ED195A0-A311-433B-9927-6FA7B69C05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47186E-2DA0-4EAE-9FD9-5D130C9AD7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182522-A9CD-4A82-9964-2D3CAD95D40F}">
      <dgm:prSet phldrT="[Текст]" custT="1"/>
      <dgm:spPr/>
      <dgm:t>
        <a:bodyPr/>
        <a:lstStyle/>
        <a:p>
          <a:r>
            <a:rPr lang="ru-RU" sz="2400" dirty="0"/>
            <a:t>Участники созданных методических сетей имеют возможность</a:t>
          </a:r>
        </a:p>
      </dgm:t>
    </dgm:pt>
    <dgm:pt modelId="{12AC9971-7545-43BC-9940-66E9DFBFC959}" type="parTrans" cxnId="{051B590D-E8E9-4AFF-9738-CE7E418F16A5}">
      <dgm:prSet/>
      <dgm:spPr/>
      <dgm:t>
        <a:bodyPr/>
        <a:lstStyle/>
        <a:p>
          <a:endParaRPr lang="ru-RU"/>
        </a:p>
      </dgm:t>
    </dgm:pt>
    <dgm:pt modelId="{845E7EA7-F952-4B72-9E20-7DE94C0C00E7}" type="sibTrans" cxnId="{051B590D-E8E9-4AFF-9738-CE7E418F16A5}">
      <dgm:prSet/>
      <dgm:spPr/>
      <dgm:t>
        <a:bodyPr/>
        <a:lstStyle/>
        <a:p>
          <a:endParaRPr lang="ru-RU"/>
        </a:p>
      </dgm:t>
    </dgm:pt>
    <dgm:pt modelId="{333ADD54-1551-45B9-B0D8-1F259427F5B9}">
      <dgm:prSet phldrT="[Текст]"/>
      <dgm:spPr>
        <a:solidFill>
          <a:srgbClr val="FBE8DA">
            <a:alpha val="90000"/>
          </a:srgbClr>
        </a:solidFill>
        <a:ln>
          <a:noFill/>
        </a:ln>
      </dgm:spPr>
      <dgm:t>
        <a:bodyPr/>
        <a:lstStyle/>
        <a:p>
          <a:pPr marL="355600" indent="-355600"/>
          <a:r>
            <a:rPr lang="ru-RU" dirty="0"/>
            <a:t>Участвовать в управлении совместной деятельностью в структуре методической сети организаций (коллективная поддержка и оценка проявленной инициативы)</a:t>
          </a:r>
        </a:p>
      </dgm:t>
    </dgm:pt>
    <dgm:pt modelId="{4383551D-B35F-45D4-B133-4D592218B68A}" type="parTrans" cxnId="{5F2482A6-634C-4109-98CD-2037AFE048DD}">
      <dgm:prSet/>
      <dgm:spPr/>
      <dgm:t>
        <a:bodyPr/>
        <a:lstStyle/>
        <a:p>
          <a:endParaRPr lang="ru-RU"/>
        </a:p>
      </dgm:t>
    </dgm:pt>
    <dgm:pt modelId="{224A96BF-5ECA-43DD-AA4A-B1BD053AB240}" type="sibTrans" cxnId="{5F2482A6-634C-4109-98CD-2037AFE048DD}">
      <dgm:prSet/>
      <dgm:spPr/>
      <dgm:t>
        <a:bodyPr/>
        <a:lstStyle/>
        <a:p>
          <a:endParaRPr lang="ru-RU"/>
        </a:p>
      </dgm:t>
    </dgm:pt>
    <dgm:pt modelId="{12509E92-1F4B-45D9-8377-004F50CDFD4E}">
      <dgm:prSet/>
      <dgm:spPr>
        <a:solidFill>
          <a:srgbClr val="FBE8DA">
            <a:alpha val="90000"/>
          </a:srgbClr>
        </a:solidFill>
        <a:ln>
          <a:noFill/>
        </a:ln>
      </dgm:spPr>
      <dgm:t>
        <a:bodyPr/>
        <a:lstStyle/>
        <a:p>
          <a:pPr marL="355600" indent="-355600"/>
          <a:r>
            <a:rPr lang="ru-RU" dirty="0"/>
            <a:t>Проводить взаимную экспертизу учебных программ и оценку качества реализации образовательных программ</a:t>
          </a:r>
        </a:p>
      </dgm:t>
    </dgm:pt>
    <dgm:pt modelId="{2895972A-9E6E-4051-A0E0-4038E55B8D94}" type="parTrans" cxnId="{459CC226-F233-4FFD-888E-C61B07E4352F}">
      <dgm:prSet/>
      <dgm:spPr/>
      <dgm:t>
        <a:bodyPr/>
        <a:lstStyle/>
        <a:p>
          <a:endParaRPr lang="ru-RU"/>
        </a:p>
      </dgm:t>
    </dgm:pt>
    <dgm:pt modelId="{3D3C09AA-9E6D-429E-AE34-3C92AF5FD303}" type="sibTrans" cxnId="{459CC226-F233-4FFD-888E-C61B07E4352F}">
      <dgm:prSet/>
      <dgm:spPr/>
      <dgm:t>
        <a:bodyPr/>
        <a:lstStyle/>
        <a:p>
          <a:endParaRPr lang="ru-RU"/>
        </a:p>
      </dgm:t>
    </dgm:pt>
    <dgm:pt modelId="{258E73C1-5246-4139-8E3A-1EBFFF5F1AA3}">
      <dgm:prSet/>
      <dgm:spPr>
        <a:solidFill>
          <a:srgbClr val="FBE8DA">
            <a:alpha val="90000"/>
          </a:srgbClr>
        </a:solidFill>
        <a:ln>
          <a:noFill/>
        </a:ln>
      </dgm:spPr>
      <dgm:t>
        <a:bodyPr/>
        <a:lstStyle/>
        <a:p>
          <a:pPr marL="355600" indent="-355600"/>
          <a:r>
            <a:rPr lang="ru-RU" dirty="0"/>
            <a:t>Развивать и представлять в системе общего образования подходы, отражающие сильные стороны, особенности, традиции и преимущества участников методической сети организаций при реализации инновационных программ и проектов</a:t>
          </a:r>
        </a:p>
      </dgm:t>
    </dgm:pt>
    <dgm:pt modelId="{0B2830C6-9702-49ED-B286-6494A55B265C}" type="parTrans" cxnId="{C4A7F44F-E4BC-4528-A042-9B3C03ECC018}">
      <dgm:prSet/>
      <dgm:spPr/>
      <dgm:t>
        <a:bodyPr/>
        <a:lstStyle/>
        <a:p>
          <a:endParaRPr lang="ru-RU"/>
        </a:p>
      </dgm:t>
    </dgm:pt>
    <dgm:pt modelId="{F9C3016B-9860-4557-8EBB-372041255E72}" type="sibTrans" cxnId="{C4A7F44F-E4BC-4528-A042-9B3C03ECC018}">
      <dgm:prSet/>
      <dgm:spPr/>
      <dgm:t>
        <a:bodyPr/>
        <a:lstStyle/>
        <a:p>
          <a:endParaRPr lang="ru-RU"/>
        </a:p>
      </dgm:t>
    </dgm:pt>
    <dgm:pt modelId="{DEFABE5A-6A3C-439C-B8E9-E1499EF3EDF6}">
      <dgm:prSet/>
      <dgm:spPr>
        <a:solidFill>
          <a:srgbClr val="FBE8DA">
            <a:alpha val="90000"/>
          </a:srgbClr>
        </a:solidFill>
        <a:ln>
          <a:noFill/>
        </a:ln>
      </dgm:spPr>
      <dgm:t>
        <a:bodyPr/>
        <a:lstStyle/>
        <a:p>
          <a:pPr marL="355600" indent="-355600"/>
          <a:r>
            <a:rPr lang="ru-RU" dirty="0"/>
            <a:t>Внедрять в региональную систему общего образования продукты инновационной деятельности в образовательном процессе в организациях системы образования</a:t>
          </a:r>
        </a:p>
      </dgm:t>
    </dgm:pt>
    <dgm:pt modelId="{F8F6F9BB-E513-433C-AF2A-E69E32225FA3}" type="parTrans" cxnId="{20890AC1-B2E6-4C01-86E6-3E4B4BEB1126}">
      <dgm:prSet/>
      <dgm:spPr/>
      <dgm:t>
        <a:bodyPr/>
        <a:lstStyle/>
        <a:p>
          <a:endParaRPr lang="ru-RU"/>
        </a:p>
      </dgm:t>
    </dgm:pt>
    <dgm:pt modelId="{B8D2DAF5-C3D0-49C0-828C-C31E2FB7077D}" type="sibTrans" cxnId="{20890AC1-B2E6-4C01-86E6-3E4B4BEB1126}">
      <dgm:prSet/>
      <dgm:spPr/>
      <dgm:t>
        <a:bodyPr/>
        <a:lstStyle/>
        <a:p>
          <a:endParaRPr lang="ru-RU"/>
        </a:p>
      </dgm:t>
    </dgm:pt>
    <dgm:pt modelId="{FDEB8234-E593-4272-9BE6-C6C0B843475E}">
      <dgm:prSet/>
      <dgm:spPr>
        <a:solidFill>
          <a:srgbClr val="FBE8DA">
            <a:alpha val="90000"/>
          </a:srgbClr>
        </a:solidFill>
        <a:ln>
          <a:noFill/>
        </a:ln>
      </dgm:spPr>
      <dgm:t>
        <a:bodyPr/>
        <a:lstStyle/>
        <a:p>
          <a:pPr marL="355600" indent="-355600"/>
          <a:r>
            <a:rPr lang="ru-RU" dirty="0"/>
            <a:t>Использовать в своей </a:t>
          </a:r>
          <a:r>
            <a:rPr lang="ru-RU" dirty="0" smtClean="0"/>
            <a:t>деятельности </a:t>
          </a:r>
          <a:r>
            <a:rPr lang="ru-RU" dirty="0"/>
            <a:t>интегрированные в сети концептуальные, программно-методические, информационные ресурсы методической сети организаций</a:t>
          </a:r>
        </a:p>
      </dgm:t>
    </dgm:pt>
    <dgm:pt modelId="{B5C0C4FB-3F4C-4968-AD9A-754A46A6E06D}" type="parTrans" cxnId="{2550A92F-8679-434C-9E80-64E759644952}">
      <dgm:prSet/>
      <dgm:spPr/>
      <dgm:t>
        <a:bodyPr/>
        <a:lstStyle/>
        <a:p>
          <a:endParaRPr lang="ru-RU"/>
        </a:p>
      </dgm:t>
    </dgm:pt>
    <dgm:pt modelId="{55A1F9F0-E2E1-44C9-8BBC-75821B33B2F7}" type="sibTrans" cxnId="{2550A92F-8679-434C-9E80-64E759644952}">
      <dgm:prSet/>
      <dgm:spPr/>
      <dgm:t>
        <a:bodyPr/>
        <a:lstStyle/>
        <a:p>
          <a:endParaRPr lang="ru-RU"/>
        </a:p>
      </dgm:t>
    </dgm:pt>
    <dgm:pt modelId="{A2F843D8-5238-4F30-9420-7847971A2C51}" type="pres">
      <dgm:prSet presAssocID="{6647186E-2DA0-4EAE-9FD9-5D130C9AD7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5BE1BC-1286-4F3F-94CC-A6C0DC810B19}" type="pres">
      <dgm:prSet presAssocID="{5C182522-A9CD-4A82-9964-2D3CAD95D40F}" presName="linNode" presStyleCnt="0"/>
      <dgm:spPr/>
    </dgm:pt>
    <dgm:pt modelId="{3DDE6A27-3574-4EA5-8697-FE75F62D1DED}" type="pres">
      <dgm:prSet presAssocID="{5C182522-A9CD-4A82-9964-2D3CAD95D40F}" presName="parentText" presStyleLbl="node1" presStyleIdx="0" presStyleCnt="1" custScaleX="91706" custScaleY="91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46FC0-3370-4B8E-8AB0-31D749A2CB26}" type="pres">
      <dgm:prSet presAssocID="{5C182522-A9CD-4A82-9964-2D3CAD95D40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CC226-F233-4FFD-888E-C61B07E4352F}" srcId="{5C182522-A9CD-4A82-9964-2D3CAD95D40F}" destId="{12509E92-1F4B-45D9-8377-004F50CDFD4E}" srcOrd="1" destOrd="0" parTransId="{2895972A-9E6E-4051-A0E0-4038E55B8D94}" sibTransId="{3D3C09AA-9E6D-429E-AE34-3C92AF5FD303}"/>
    <dgm:cxn modelId="{02D832F6-5F71-4F8C-90FA-31A23BBAECE1}" type="presOf" srcId="{333ADD54-1551-45B9-B0D8-1F259427F5B9}" destId="{E2346FC0-3370-4B8E-8AB0-31D749A2CB26}" srcOrd="0" destOrd="0" presId="urn:microsoft.com/office/officeart/2005/8/layout/vList5"/>
    <dgm:cxn modelId="{444BB3DE-C3B9-4EA9-9514-18251ECF2E6E}" type="presOf" srcId="{258E73C1-5246-4139-8E3A-1EBFFF5F1AA3}" destId="{E2346FC0-3370-4B8E-8AB0-31D749A2CB26}" srcOrd="0" destOrd="2" presId="urn:microsoft.com/office/officeart/2005/8/layout/vList5"/>
    <dgm:cxn modelId="{35C141E6-EC8D-42EB-ADA6-80A52302B871}" type="presOf" srcId="{5C182522-A9CD-4A82-9964-2D3CAD95D40F}" destId="{3DDE6A27-3574-4EA5-8697-FE75F62D1DED}" srcOrd="0" destOrd="0" presId="urn:microsoft.com/office/officeart/2005/8/layout/vList5"/>
    <dgm:cxn modelId="{051B590D-E8E9-4AFF-9738-CE7E418F16A5}" srcId="{6647186E-2DA0-4EAE-9FD9-5D130C9AD766}" destId="{5C182522-A9CD-4A82-9964-2D3CAD95D40F}" srcOrd="0" destOrd="0" parTransId="{12AC9971-7545-43BC-9940-66E9DFBFC959}" sibTransId="{845E7EA7-F952-4B72-9E20-7DE94C0C00E7}"/>
    <dgm:cxn modelId="{D6A9A4FB-84DB-45F2-8F5F-13107978C37D}" type="presOf" srcId="{DEFABE5A-6A3C-439C-B8E9-E1499EF3EDF6}" destId="{E2346FC0-3370-4B8E-8AB0-31D749A2CB26}" srcOrd="0" destOrd="3" presId="urn:microsoft.com/office/officeart/2005/8/layout/vList5"/>
    <dgm:cxn modelId="{C4A7F44F-E4BC-4528-A042-9B3C03ECC018}" srcId="{5C182522-A9CD-4A82-9964-2D3CAD95D40F}" destId="{258E73C1-5246-4139-8E3A-1EBFFF5F1AA3}" srcOrd="2" destOrd="0" parTransId="{0B2830C6-9702-49ED-B286-6494A55B265C}" sibTransId="{F9C3016B-9860-4557-8EBB-372041255E72}"/>
    <dgm:cxn modelId="{5F2482A6-634C-4109-98CD-2037AFE048DD}" srcId="{5C182522-A9CD-4A82-9964-2D3CAD95D40F}" destId="{333ADD54-1551-45B9-B0D8-1F259427F5B9}" srcOrd="0" destOrd="0" parTransId="{4383551D-B35F-45D4-B133-4D592218B68A}" sibTransId="{224A96BF-5ECA-43DD-AA4A-B1BD053AB240}"/>
    <dgm:cxn modelId="{2550A92F-8679-434C-9E80-64E759644952}" srcId="{5C182522-A9CD-4A82-9964-2D3CAD95D40F}" destId="{FDEB8234-E593-4272-9BE6-C6C0B843475E}" srcOrd="4" destOrd="0" parTransId="{B5C0C4FB-3F4C-4968-AD9A-754A46A6E06D}" sibTransId="{55A1F9F0-E2E1-44C9-8BBC-75821B33B2F7}"/>
    <dgm:cxn modelId="{F475E07C-E67F-4F9A-80E8-35B93F1A630C}" type="presOf" srcId="{FDEB8234-E593-4272-9BE6-C6C0B843475E}" destId="{E2346FC0-3370-4B8E-8AB0-31D749A2CB26}" srcOrd="0" destOrd="4" presId="urn:microsoft.com/office/officeart/2005/8/layout/vList5"/>
    <dgm:cxn modelId="{FC0F631D-9603-45B6-B4ED-BF389067A2B3}" type="presOf" srcId="{6647186E-2DA0-4EAE-9FD9-5D130C9AD766}" destId="{A2F843D8-5238-4F30-9420-7847971A2C51}" srcOrd="0" destOrd="0" presId="urn:microsoft.com/office/officeart/2005/8/layout/vList5"/>
    <dgm:cxn modelId="{20890AC1-B2E6-4C01-86E6-3E4B4BEB1126}" srcId="{5C182522-A9CD-4A82-9964-2D3CAD95D40F}" destId="{DEFABE5A-6A3C-439C-B8E9-E1499EF3EDF6}" srcOrd="3" destOrd="0" parTransId="{F8F6F9BB-E513-433C-AF2A-E69E32225FA3}" sibTransId="{B8D2DAF5-C3D0-49C0-828C-C31E2FB7077D}"/>
    <dgm:cxn modelId="{C0DFE818-DCA4-4278-BFBD-13E1696FB2EF}" type="presOf" srcId="{12509E92-1F4B-45D9-8377-004F50CDFD4E}" destId="{E2346FC0-3370-4B8E-8AB0-31D749A2CB26}" srcOrd="0" destOrd="1" presId="urn:microsoft.com/office/officeart/2005/8/layout/vList5"/>
    <dgm:cxn modelId="{515AA0CB-17C2-4E84-A447-CB6BA62A798B}" type="presParOf" srcId="{A2F843D8-5238-4F30-9420-7847971A2C51}" destId="{1C5BE1BC-1286-4F3F-94CC-A6C0DC810B19}" srcOrd="0" destOrd="0" presId="urn:microsoft.com/office/officeart/2005/8/layout/vList5"/>
    <dgm:cxn modelId="{2A4263C3-1E63-42D7-BE01-41C5D0880D42}" type="presParOf" srcId="{1C5BE1BC-1286-4F3F-94CC-A6C0DC810B19}" destId="{3DDE6A27-3574-4EA5-8697-FE75F62D1DED}" srcOrd="0" destOrd="0" presId="urn:microsoft.com/office/officeart/2005/8/layout/vList5"/>
    <dgm:cxn modelId="{818F27CE-7DCD-4C1C-A8B4-7C881DC35AF9}" type="presParOf" srcId="{1C5BE1BC-1286-4F3F-94CC-A6C0DC810B19}" destId="{E2346FC0-3370-4B8E-8AB0-31D749A2CB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C973F17-C985-4C20-98C4-19F80B3DFC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CCFE44-C4AF-48FC-876F-611D10777300}">
      <dgm:prSet phldrT="[Текст]" custT="1"/>
      <dgm:spPr/>
      <dgm:t>
        <a:bodyPr/>
        <a:lstStyle/>
        <a:p>
          <a:r>
            <a:rPr lang="ru-RU" sz="2400" dirty="0"/>
            <a:t>Положительный опыт проведения конкурсного отбора в 2016 году – основа для успешной реализации нынешних проектов, внедрения в 2017 году эффективных инновационных разработок</a:t>
          </a:r>
          <a:r>
            <a:rPr lang="ru-RU" sz="2400" dirty="0" smtClean="0"/>
            <a:t>,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ru-RU" sz="2400" dirty="0" smtClean="0"/>
            <a:t>а </a:t>
          </a:r>
          <a:r>
            <a:rPr lang="ru-RU" sz="2400" dirty="0"/>
            <a:t>также дальнейшей трансляции и тиражирования позитивного опыта школ-</a:t>
          </a:r>
          <a:r>
            <a:rPr lang="ru-RU" sz="2400" dirty="0" err="1"/>
            <a:t>инноваторов</a:t>
          </a:r>
          <a:endParaRPr lang="ru-RU" sz="2400" dirty="0"/>
        </a:p>
      </dgm:t>
    </dgm:pt>
    <dgm:pt modelId="{433B1764-53D6-4543-9266-72C29BE4FA19}" type="parTrans" cxnId="{7F4FB390-B438-4E6D-8E45-7C1904F10A78}">
      <dgm:prSet/>
      <dgm:spPr/>
      <dgm:t>
        <a:bodyPr/>
        <a:lstStyle/>
        <a:p>
          <a:endParaRPr lang="ru-RU" sz="2400"/>
        </a:p>
      </dgm:t>
    </dgm:pt>
    <dgm:pt modelId="{91D2639D-67EF-4E45-A378-8A48B9EC91EF}" type="sibTrans" cxnId="{7F4FB390-B438-4E6D-8E45-7C1904F10A78}">
      <dgm:prSet/>
      <dgm:spPr/>
      <dgm:t>
        <a:bodyPr/>
        <a:lstStyle/>
        <a:p>
          <a:endParaRPr lang="ru-RU" sz="2400"/>
        </a:p>
      </dgm:t>
    </dgm:pt>
    <dgm:pt modelId="{F7729289-E9ED-4AF7-A2A4-F3CEA48750B8}">
      <dgm:prSet phldrT="[Текст]" custT="1"/>
      <dgm:spPr/>
      <dgm:t>
        <a:bodyPr/>
        <a:lstStyle/>
        <a:p>
          <a:r>
            <a:rPr lang="ru-RU" sz="2400" dirty="0"/>
            <a:t>Следует не только сохранить уже накопленный инновационный потенциал, но и эффективно его использовать и </a:t>
          </a:r>
          <a:r>
            <a:rPr lang="ru-RU" sz="2400" dirty="0" smtClean="0"/>
            <a:t>увеличить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ru-RU" sz="2400" dirty="0" smtClean="0"/>
            <a:t>в </a:t>
          </a:r>
          <a:r>
            <a:rPr lang="ru-RU" sz="2400" dirty="0"/>
            <a:t>рамках проектов 2017 года</a:t>
          </a:r>
        </a:p>
      </dgm:t>
    </dgm:pt>
    <dgm:pt modelId="{F98413B4-8151-47D2-A934-AFF08C0066D4}" type="parTrans" cxnId="{966A556B-3C5D-4107-9B8D-FD8656D5A36B}">
      <dgm:prSet/>
      <dgm:spPr/>
      <dgm:t>
        <a:bodyPr/>
        <a:lstStyle/>
        <a:p>
          <a:endParaRPr lang="ru-RU" sz="2400"/>
        </a:p>
      </dgm:t>
    </dgm:pt>
    <dgm:pt modelId="{0005ADF4-FAC4-4F9A-B7CA-3007DAEB17FB}" type="sibTrans" cxnId="{966A556B-3C5D-4107-9B8D-FD8656D5A36B}">
      <dgm:prSet/>
      <dgm:spPr/>
      <dgm:t>
        <a:bodyPr/>
        <a:lstStyle/>
        <a:p>
          <a:endParaRPr lang="ru-RU" sz="2400"/>
        </a:p>
      </dgm:t>
    </dgm:pt>
    <dgm:pt modelId="{8A6FFD10-E642-4317-A43F-D5425EBBE117}" type="pres">
      <dgm:prSet presAssocID="{AC973F17-C985-4C20-98C4-19F80B3DFC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388C16-AD82-4486-BBF1-CB05ECFA8E35}" type="pres">
      <dgm:prSet presAssocID="{72CCFE44-C4AF-48FC-876F-611D1077730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D4B1A-B82A-49CB-9537-4D2FE9B943CD}" type="pres">
      <dgm:prSet presAssocID="{91D2639D-67EF-4E45-A378-8A48B9EC91EF}" presName="spacer" presStyleCnt="0"/>
      <dgm:spPr/>
    </dgm:pt>
    <dgm:pt modelId="{557071ED-80E3-4C10-B900-D132E78F2E4E}" type="pres">
      <dgm:prSet presAssocID="{F7729289-E9ED-4AF7-A2A4-F3CEA48750B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5DB62-DA2C-4398-91AF-02C277B546D2}" type="presOf" srcId="{72CCFE44-C4AF-48FC-876F-611D10777300}" destId="{48388C16-AD82-4486-BBF1-CB05ECFA8E35}" srcOrd="0" destOrd="0" presId="urn:microsoft.com/office/officeart/2005/8/layout/vList2"/>
    <dgm:cxn modelId="{577EFB9C-69D6-4400-A0B6-2985F347635B}" type="presOf" srcId="{AC973F17-C985-4C20-98C4-19F80B3DFC54}" destId="{8A6FFD10-E642-4317-A43F-D5425EBBE117}" srcOrd="0" destOrd="0" presId="urn:microsoft.com/office/officeart/2005/8/layout/vList2"/>
    <dgm:cxn modelId="{B68C7764-1D63-47A2-9B42-E13AAEBEB54D}" type="presOf" srcId="{F7729289-E9ED-4AF7-A2A4-F3CEA48750B8}" destId="{557071ED-80E3-4C10-B900-D132E78F2E4E}" srcOrd="0" destOrd="0" presId="urn:microsoft.com/office/officeart/2005/8/layout/vList2"/>
    <dgm:cxn modelId="{966A556B-3C5D-4107-9B8D-FD8656D5A36B}" srcId="{AC973F17-C985-4C20-98C4-19F80B3DFC54}" destId="{F7729289-E9ED-4AF7-A2A4-F3CEA48750B8}" srcOrd="1" destOrd="0" parTransId="{F98413B4-8151-47D2-A934-AFF08C0066D4}" sibTransId="{0005ADF4-FAC4-4F9A-B7CA-3007DAEB17FB}"/>
    <dgm:cxn modelId="{7F4FB390-B438-4E6D-8E45-7C1904F10A78}" srcId="{AC973F17-C985-4C20-98C4-19F80B3DFC54}" destId="{72CCFE44-C4AF-48FC-876F-611D10777300}" srcOrd="0" destOrd="0" parTransId="{433B1764-53D6-4543-9266-72C29BE4FA19}" sibTransId="{91D2639D-67EF-4E45-A378-8A48B9EC91EF}"/>
    <dgm:cxn modelId="{164AF3D8-E6C4-4A01-91E7-7BFA2838F369}" type="presParOf" srcId="{8A6FFD10-E642-4317-A43F-D5425EBBE117}" destId="{48388C16-AD82-4486-BBF1-CB05ECFA8E35}" srcOrd="0" destOrd="0" presId="urn:microsoft.com/office/officeart/2005/8/layout/vList2"/>
    <dgm:cxn modelId="{24C4FDD3-57EB-47DC-A50A-A17C5F47A7B6}" type="presParOf" srcId="{8A6FFD10-E642-4317-A43F-D5425EBBE117}" destId="{EC8D4B1A-B82A-49CB-9537-4D2FE9B943CD}" srcOrd="1" destOrd="0" presId="urn:microsoft.com/office/officeart/2005/8/layout/vList2"/>
    <dgm:cxn modelId="{C310BF93-C047-4DEE-8C51-DCE48988AB7D}" type="presParOf" srcId="{8A6FFD10-E642-4317-A43F-D5425EBBE117}" destId="{557071ED-80E3-4C10-B900-D132E78F2E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5A9C68-EDEE-4627-9087-97C4DF802E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EFC357-114B-481A-B245-6BBA543457D6}">
      <dgm:prSet phldrT="[Текст]" custT="1"/>
      <dgm:spPr/>
      <dgm:t>
        <a:bodyPr/>
        <a:lstStyle/>
        <a:p>
          <a:pPr marL="355600" indent="-355600">
            <a:spcAft>
              <a:spcPts val="0"/>
            </a:spcAft>
            <a:buNone/>
            <a:tabLst>
              <a:tab pos="355600" algn="l"/>
            </a:tabLst>
          </a:pP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ключевое </a:t>
          </a:r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условие подъема качества образования, доступности, эффективного использования ресурсов, развития экспортного потенциала</a:t>
          </a:r>
        </a:p>
      </dgm:t>
    </dgm:pt>
    <dgm:pt modelId="{06399938-6B13-4631-BE25-4E985FBAE2FF}" type="parTrans" cxnId="{F269C061-2109-44FB-A6E1-19124FF02123}">
      <dgm:prSet/>
      <dgm:spPr/>
      <dgm:t>
        <a:bodyPr/>
        <a:lstStyle/>
        <a:p>
          <a:endParaRPr lang="ru-RU"/>
        </a:p>
      </dgm:t>
    </dgm:pt>
    <dgm:pt modelId="{B6648EAC-535E-4435-A9F6-0A4DFC6032C3}" type="sibTrans" cxnId="{F269C061-2109-44FB-A6E1-19124FF02123}">
      <dgm:prSet/>
      <dgm:spPr/>
      <dgm:t>
        <a:bodyPr/>
        <a:lstStyle/>
        <a:p>
          <a:endParaRPr lang="ru-RU"/>
        </a:p>
      </dgm:t>
    </dgm:pt>
    <dgm:pt modelId="{79900F84-2334-4FE0-9A3C-C53C8A722A66}">
      <dgm:prSet phldrT="[Текст]" custT="1"/>
      <dgm:spPr/>
      <dgm:t>
        <a:bodyPr/>
        <a:lstStyle/>
        <a:p>
          <a:pPr marL="174625" algn="ctr" defTabSz="457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None/>
          </a:pPr>
          <a:r>
            <a:rPr lang="ru-RU" sz="2000" b="0" i="0" kern="1200" cap="none" dirty="0">
              <a:ln w="3175" cmpd="sng">
                <a:noFill/>
              </a:ln>
              <a:solidFill>
                <a:schemeClr val="bg1"/>
              </a:solidFill>
              <a:effectLst/>
              <a:latin typeface="+mn-lt"/>
              <a:ea typeface="+mj-ea"/>
              <a:cs typeface="+mj-cs"/>
            </a:rPr>
            <a:t>Инновации в образовании</a:t>
          </a:r>
        </a:p>
      </dgm:t>
    </dgm:pt>
    <dgm:pt modelId="{20163BD7-E21A-40EF-8434-661DF810370F}" type="sibTrans" cxnId="{19F7CD35-56D6-458F-B2F4-53361348C731}">
      <dgm:prSet/>
      <dgm:spPr/>
      <dgm:t>
        <a:bodyPr/>
        <a:lstStyle/>
        <a:p>
          <a:endParaRPr lang="ru-RU"/>
        </a:p>
      </dgm:t>
    </dgm:pt>
    <dgm:pt modelId="{9EF32562-BDD1-4FF5-B148-0A6225994102}" type="parTrans" cxnId="{19F7CD35-56D6-458F-B2F4-53361348C731}">
      <dgm:prSet/>
      <dgm:spPr/>
      <dgm:t>
        <a:bodyPr/>
        <a:lstStyle/>
        <a:p>
          <a:endParaRPr lang="ru-RU"/>
        </a:p>
      </dgm:t>
    </dgm:pt>
    <dgm:pt modelId="{9594224A-04A5-442B-80EA-0CC11D24FE23}" type="pres">
      <dgm:prSet presAssocID="{785A9C68-EDEE-4627-9087-97C4DF802E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124168-6822-4161-9687-010820989FB6}" type="pres">
      <dgm:prSet presAssocID="{79900F84-2334-4FE0-9A3C-C53C8A722A66}" presName="linNode" presStyleCnt="0"/>
      <dgm:spPr/>
    </dgm:pt>
    <dgm:pt modelId="{6547FB28-F300-4853-BA5E-7258F959CB20}" type="pres">
      <dgm:prSet presAssocID="{79900F84-2334-4FE0-9A3C-C53C8A722A66}" presName="parentText" presStyleLbl="node1" presStyleIdx="0" presStyleCnt="1" custScaleX="81014" custLinFactNeighborX="-4167" custLinFactNeighborY="31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3BC45-91E3-439E-88A6-C52D7AFF3D46}" type="pres">
      <dgm:prSet presAssocID="{79900F84-2334-4FE0-9A3C-C53C8A722A66}" presName="descendantText" presStyleLbl="alignAccFollowNode1" presStyleIdx="0" presStyleCnt="1" custScaleX="118778" custLinFactNeighborX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69C061-2109-44FB-A6E1-19124FF02123}" srcId="{79900F84-2334-4FE0-9A3C-C53C8A722A66}" destId="{88EFC357-114B-481A-B245-6BBA543457D6}" srcOrd="0" destOrd="0" parTransId="{06399938-6B13-4631-BE25-4E985FBAE2FF}" sibTransId="{B6648EAC-535E-4435-A9F6-0A4DFC6032C3}"/>
    <dgm:cxn modelId="{57E92532-7BC4-462C-9577-184B214BF202}" type="presOf" srcId="{79900F84-2334-4FE0-9A3C-C53C8A722A66}" destId="{6547FB28-F300-4853-BA5E-7258F959CB20}" srcOrd="0" destOrd="0" presId="urn:microsoft.com/office/officeart/2005/8/layout/vList5"/>
    <dgm:cxn modelId="{0B3C2FAF-99FA-4ECC-A67C-6C42F3265C1C}" type="presOf" srcId="{88EFC357-114B-481A-B245-6BBA543457D6}" destId="{43F3BC45-91E3-439E-88A6-C52D7AFF3D46}" srcOrd="0" destOrd="0" presId="urn:microsoft.com/office/officeart/2005/8/layout/vList5"/>
    <dgm:cxn modelId="{891F043F-449D-4E8E-98C2-D8021F89AF03}" type="presOf" srcId="{785A9C68-EDEE-4627-9087-97C4DF802EF9}" destId="{9594224A-04A5-442B-80EA-0CC11D24FE23}" srcOrd="0" destOrd="0" presId="urn:microsoft.com/office/officeart/2005/8/layout/vList5"/>
    <dgm:cxn modelId="{19F7CD35-56D6-458F-B2F4-53361348C731}" srcId="{785A9C68-EDEE-4627-9087-97C4DF802EF9}" destId="{79900F84-2334-4FE0-9A3C-C53C8A722A66}" srcOrd="0" destOrd="0" parTransId="{9EF32562-BDD1-4FF5-B148-0A6225994102}" sibTransId="{20163BD7-E21A-40EF-8434-661DF810370F}"/>
    <dgm:cxn modelId="{6B662866-67C4-449A-A172-8580D8841808}" type="presParOf" srcId="{9594224A-04A5-442B-80EA-0CC11D24FE23}" destId="{3F124168-6822-4161-9687-010820989FB6}" srcOrd="0" destOrd="0" presId="urn:microsoft.com/office/officeart/2005/8/layout/vList5"/>
    <dgm:cxn modelId="{9177627D-CBC5-4570-ADDC-E5E0C0B2DE60}" type="presParOf" srcId="{3F124168-6822-4161-9687-010820989FB6}" destId="{6547FB28-F300-4853-BA5E-7258F959CB20}" srcOrd="0" destOrd="0" presId="urn:microsoft.com/office/officeart/2005/8/layout/vList5"/>
    <dgm:cxn modelId="{67E34B2E-FED5-4033-B762-C17E4B4501F6}" type="presParOf" srcId="{3F124168-6822-4161-9687-010820989FB6}" destId="{43F3BC45-91E3-439E-88A6-C52D7AFF3D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F87366-6574-4C39-AF36-A9AC3FD2B0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4B4961-0641-44A9-B60A-42B5A11CF5B8}">
      <dgm:prSet phldrT="[Текст]" custT="1"/>
      <dgm:spPr/>
      <dgm:t>
        <a:bodyPr/>
        <a:lstStyle/>
        <a:p>
          <a:pPr marL="355600" indent="-355600">
            <a:buNone/>
          </a:pPr>
          <a:r>
            <a:rPr lang="ru-RU" sz="1600" b="1" dirty="0">
              <a:solidFill>
                <a:srgbClr val="0077BB"/>
              </a:solidFill>
            </a:rPr>
            <a:t>Согласно Федеральному закону «Об образовании в РФ» (ст. 20) :</a:t>
          </a:r>
        </a:p>
      </dgm:t>
    </dgm:pt>
    <dgm:pt modelId="{9A06C701-AF35-444F-89C5-32DBFEB3529E}" type="sibTrans" cxnId="{FE1881FA-DF47-4F03-8C28-1A4193D3354C}">
      <dgm:prSet/>
      <dgm:spPr/>
      <dgm:t>
        <a:bodyPr/>
        <a:lstStyle/>
        <a:p>
          <a:endParaRPr lang="ru-RU"/>
        </a:p>
      </dgm:t>
    </dgm:pt>
    <dgm:pt modelId="{BFE68BD2-F3A5-4C04-8E28-2F04E1FBC8DD}" type="parTrans" cxnId="{FE1881FA-DF47-4F03-8C28-1A4193D3354C}">
      <dgm:prSet/>
      <dgm:spPr/>
      <dgm:t>
        <a:bodyPr/>
        <a:lstStyle/>
        <a:p>
          <a:endParaRPr lang="ru-RU"/>
        </a:p>
      </dgm:t>
    </dgm:pt>
    <dgm:pt modelId="{72AAF573-0308-4EF3-8E6E-E313C56A3E25}">
      <dgm:prSet custT="1"/>
      <dgm:spPr/>
      <dgm:t>
        <a:bodyPr/>
        <a:lstStyle/>
        <a:p>
          <a:pPr marL="712788" indent="-355600"/>
          <a:r>
            <a:rPr lang="ru-RU" sz="1400" dirty="0"/>
            <a:t>инновационная деятельность ориентирована на </a:t>
          </a:r>
          <a:r>
            <a:rPr lang="ru-RU" sz="1400" dirty="0" smtClean="0"/>
            <a:t>совершенствование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ru-RU" sz="1400" dirty="0" smtClean="0"/>
            <a:t>научно-педагогического</a:t>
          </a:r>
          <a:r>
            <a:rPr lang="ru-RU" sz="1400" dirty="0"/>
            <a:t>, учебно-методического, организационного, правового, финансово-экономического, кадрового, </a:t>
          </a:r>
          <a:r>
            <a:rPr lang="ru-RU" sz="1400" dirty="0" smtClean="0"/>
            <a:t>материально-технического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ru-RU" sz="1400" dirty="0" smtClean="0"/>
            <a:t>обеспечения </a:t>
          </a:r>
          <a:r>
            <a:rPr lang="ru-RU" sz="1400" dirty="0"/>
            <a:t>системы </a:t>
          </a:r>
          <a:r>
            <a:rPr lang="ru-RU" sz="1400" dirty="0" smtClean="0"/>
            <a:t>образования</a:t>
          </a:r>
          <a:endParaRPr lang="ru-RU" sz="1400" dirty="0"/>
        </a:p>
      </dgm:t>
    </dgm:pt>
    <dgm:pt modelId="{92ACB991-1F1A-4C13-A83A-23E27964A735}" type="sibTrans" cxnId="{9B87C24F-A884-4732-A539-10293B61F7D5}">
      <dgm:prSet/>
      <dgm:spPr/>
      <dgm:t>
        <a:bodyPr/>
        <a:lstStyle/>
        <a:p>
          <a:endParaRPr lang="ru-RU"/>
        </a:p>
      </dgm:t>
    </dgm:pt>
    <dgm:pt modelId="{A6EFE2D1-BBFA-4531-A418-1707D743DF8C}" type="parTrans" cxnId="{9B87C24F-A884-4732-A539-10293B61F7D5}">
      <dgm:prSet/>
      <dgm:spPr/>
      <dgm:t>
        <a:bodyPr/>
        <a:lstStyle/>
        <a:p>
          <a:endParaRPr lang="ru-RU"/>
        </a:p>
      </dgm:t>
    </dgm:pt>
    <dgm:pt modelId="{0230D641-D413-4DA9-AED0-5494F3EEE5EA}">
      <dgm:prSet custT="1"/>
      <dgm:spPr/>
      <dgm:t>
        <a:bodyPr/>
        <a:lstStyle/>
        <a:p>
          <a:pPr marL="355600" indent="-355600">
            <a:buFontTx/>
            <a:buNone/>
          </a:pPr>
          <a:r>
            <a:rPr lang="ru-RU" sz="1600" b="1" dirty="0">
              <a:solidFill>
                <a:srgbClr val="0077BB"/>
              </a:solidFill>
            </a:rPr>
            <a:t>Ключевая задача Государственной программы «Развитие образования</a:t>
          </a:r>
          <a:r>
            <a:rPr lang="ru-RU" sz="1600" b="1" dirty="0" smtClean="0">
              <a:solidFill>
                <a:srgbClr val="0077BB"/>
              </a:solidFill>
            </a:rPr>
            <a:t>»</a:t>
          </a:r>
          <a:br>
            <a:rPr lang="ru-RU" sz="1600" b="1" dirty="0" smtClean="0">
              <a:solidFill>
                <a:srgbClr val="0077BB"/>
              </a:solidFill>
            </a:rPr>
          </a:br>
          <a:r>
            <a:rPr lang="ru-RU" sz="1600" b="1" dirty="0" smtClean="0">
              <a:solidFill>
                <a:srgbClr val="0077BB"/>
              </a:solidFill>
            </a:rPr>
            <a:t>на </a:t>
          </a:r>
          <a:r>
            <a:rPr lang="ru-RU" sz="1600" b="1" dirty="0">
              <a:solidFill>
                <a:srgbClr val="0077BB"/>
              </a:solidFill>
            </a:rPr>
            <a:t>2013 - 2020 годы:</a:t>
          </a:r>
        </a:p>
      </dgm:t>
    </dgm:pt>
    <dgm:pt modelId="{D6810C26-DE3C-4785-98EB-D6DD87DE16BD}" type="sibTrans" cxnId="{C3EB8C01-5996-4AA1-B422-066ED17F7926}">
      <dgm:prSet/>
      <dgm:spPr/>
      <dgm:t>
        <a:bodyPr/>
        <a:lstStyle/>
        <a:p>
          <a:endParaRPr lang="ru-RU"/>
        </a:p>
      </dgm:t>
    </dgm:pt>
    <dgm:pt modelId="{9F11B78A-D30B-4014-9D13-03D78FCBC31B}" type="parTrans" cxnId="{C3EB8C01-5996-4AA1-B422-066ED17F7926}">
      <dgm:prSet/>
      <dgm:spPr/>
      <dgm:t>
        <a:bodyPr/>
        <a:lstStyle/>
        <a:p>
          <a:endParaRPr lang="ru-RU"/>
        </a:p>
      </dgm:t>
    </dgm:pt>
    <dgm:pt modelId="{1496CAA8-D26A-4F3A-91BE-4F98BBB741C0}">
      <dgm:prSet custT="1"/>
      <dgm:spPr/>
      <dgm:t>
        <a:bodyPr/>
        <a:lstStyle/>
        <a:p>
          <a:pPr marL="712788" indent="-357188"/>
          <a:r>
            <a:rPr lang="ru-RU" sz="1400" dirty="0"/>
            <a:t>модернизация образовательных программ в системах общего образования детей, направленных на получение современного качественного образования</a:t>
          </a:r>
        </a:p>
      </dgm:t>
    </dgm:pt>
    <dgm:pt modelId="{96A4B048-7FB2-4B36-8FCA-EF784228F652}" type="sibTrans" cxnId="{51904CDE-6B2A-4A50-94CB-D38DF0A078B8}">
      <dgm:prSet/>
      <dgm:spPr/>
      <dgm:t>
        <a:bodyPr/>
        <a:lstStyle/>
        <a:p>
          <a:endParaRPr lang="ru-RU"/>
        </a:p>
      </dgm:t>
    </dgm:pt>
    <dgm:pt modelId="{0D0BEF8A-4977-4A8A-BC69-B94955ADDB0A}" type="parTrans" cxnId="{51904CDE-6B2A-4A50-94CB-D38DF0A078B8}">
      <dgm:prSet/>
      <dgm:spPr/>
      <dgm:t>
        <a:bodyPr/>
        <a:lstStyle/>
        <a:p>
          <a:endParaRPr lang="ru-RU"/>
        </a:p>
      </dgm:t>
    </dgm:pt>
    <dgm:pt modelId="{883A49C9-341E-4B19-A2C9-F322F6D088D2}">
      <dgm:prSet phldrT="[Текст]"/>
      <dgm:spPr/>
      <dgm:t>
        <a:bodyPr/>
        <a:lstStyle/>
        <a:p>
          <a:pPr marL="92075" indent="0">
            <a:buNone/>
          </a:pPr>
          <a:r>
            <a:rPr lang="ru-RU" b="1" dirty="0"/>
            <a:t>Президент Российской Федерации В</a:t>
          </a:r>
          <a:r>
            <a:rPr lang="ru-RU" b="1" dirty="0" smtClean="0"/>
            <a:t>. В</a:t>
          </a:r>
          <a:r>
            <a:rPr lang="ru-RU" b="1" dirty="0"/>
            <a:t>. </a:t>
          </a:r>
          <a:r>
            <a:rPr lang="ru-RU" b="1" dirty="0" smtClean="0"/>
            <a:t>Путин</a:t>
          </a:r>
          <a:r>
            <a:rPr lang="en-US" dirty="0" smtClean="0"/>
            <a:t/>
          </a:r>
          <a:br>
            <a:rPr lang="en-US" dirty="0" smtClean="0"/>
          </a:br>
          <a:r>
            <a:rPr lang="ru-RU" dirty="0" smtClean="0"/>
            <a:t>Послание </a:t>
          </a:r>
          <a:r>
            <a:rPr lang="ru-RU" dirty="0"/>
            <a:t>Федеральному собранию от 1 декабря 2016 года </a:t>
          </a:r>
          <a:endParaRPr lang="ru-RU" dirty="0" smtClean="0"/>
        </a:p>
        <a:p>
          <a:pPr marL="92075" indent="0">
            <a:buNone/>
          </a:pPr>
          <a:r>
            <a:rPr lang="ru-RU" i="1" dirty="0" smtClean="0"/>
            <a:t>Развитие </a:t>
          </a:r>
          <a:r>
            <a:rPr lang="ru-RU" i="1" dirty="0"/>
            <a:t>образования требует модернизации в связи с курсом на построение новой экономики, основанной на глубоком проникновении инноваций</a:t>
          </a:r>
        </a:p>
      </dgm:t>
    </dgm:pt>
    <dgm:pt modelId="{9DDF40D0-4E83-4640-BE0E-6801E3BFD9FE}" type="sibTrans" cxnId="{49FCDD70-C184-4A98-AC6D-C6C90B2C74EF}">
      <dgm:prSet/>
      <dgm:spPr/>
      <dgm:t>
        <a:bodyPr/>
        <a:lstStyle/>
        <a:p>
          <a:endParaRPr lang="ru-RU"/>
        </a:p>
      </dgm:t>
    </dgm:pt>
    <dgm:pt modelId="{5F353D31-06C1-4DF9-A8D8-8AB6069351E1}" type="parTrans" cxnId="{49FCDD70-C184-4A98-AC6D-C6C90B2C74EF}">
      <dgm:prSet/>
      <dgm:spPr/>
      <dgm:t>
        <a:bodyPr/>
        <a:lstStyle/>
        <a:p>
          <a:endParaRPr lang="ru-RU"/>
        </a:p>
      </dgm:t>
    </dgm:pt>
    <dgm:pt modelId="{CA3B1253-4C9C-4343-A7F6-A5BC54398975}" type="pres">
      <dgm:prSet presAssocID="{C4F87366-6574-4C39-AF36-A9AC3FD2B0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F82-3392-41A1-80A6-974A2B11E806}" type="pres">
      <dgm:prSet presAssocID="{883A49C9-341E-4B19-A2C9-F322F6D088D2}" presName="parentText" presStyleLbl="node1" presStyleIdx="0" presStyleCnt="1" custScaleY="15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00CC6-C35E-4690-8FFF-10E085454E49}" type="pres">
      <dgm:prSet presAssocID="{883A49C9-341E-4B19-A2C9-F322F6D088D2}" presName="childText" presStyleLbl="revTx" presStyleIdx="0" presStyleCnt="1" custLinFactNeighborY="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FCDD70-C184-4A98-AC6D-C6C90B2C74EF}" srcId="{C4F87366-6574-4C39-AF36-A9AC3FD2B09B}" destId="{883A49C9-341E-4B19-A2C9-F322F6D088D2}" srcOrd="0" destOrd="0" parTransId="{5F353D31-06C1-4DF9-A8D8-8AB6069351E1}" sibTransId="{9DDF40D0-4E83-4640-BE0E-6801E3BFD9FE}"/>
    <dgm:cxn modelId="{51904CDE-6B2A-4A50-94CB-D38DF0A078B8}" srcId="{883A49C9-341E-4B19-A2C9-F322F6D088D2}" destId="{1496CAA8-D26A-4F3A-91BE-4F98BBB741C0}" srcOrd="3" destOrd="0" parTransId="{0D0BEF8A-4977-4A8A-BC69-B94955ADDB0A}" sibTransId="{96A4B048-7FB2-4B36-8FCA-EF784228F652}"/>
    <dgm:cxn modelId="{DEE683C3-F90A-4F63-9BC2-225324B0B940}" type="presOf" srcId="{72AAF573-0308-4EF3-8E6E-E313C56A3E25}" destId="{A5000CC6-C35E-4690-8FFF-10E085454E49}" srcOrd="0" destOrd="1" presId="urn:microsoft.com/office/officeart/2005/8/layout/vList2"/>
    <dgm:cxn modelId="{C3EB8C01-5996-4AA1-B422-066ED17F7926}" srcId="{883A49C9-341E-4B19-A2C9-F322F6D088D2}" destId="{0230D641-D413-4DA9-AED0-5494F3EEE5EA}" srcOrd="2" destOrd="0" parTransId="{9F11B78A-D30B-4014-9D13-03D78FCBC31B}" sibTransId="{D6810C26-DE3C-4785-98EB-D6DD87DE16BD}"/>
    <dgm:cxn modelId="{FE1881FA-DF47-4F03-8C28-1A4193D3354C}" srcId="{883A49C9-341E-4B19-A2C9-F322F6D088D2}" destId="{694B4961-0641-44A9-B60A-42B5A11CF5B8}" srcOrd="0" destOrd="0" parTransId="{BFE68BD2-F3A5-4C04-8E28-2F04E1FBC8DD}" sibTransId="{9A06C701-AF35-444F-89C5-32DBFEB3529E}"/>
    <dgm:cxn modelId="{F621FBFB-53A8-487B-B709-3D132A73D897}" type="presOf" srcId="{0230D641-D413-4DA9-AED0-5494F3EEE5EA}" destId="{A5000CC6-C35E-4690-8FFF-10E085454E49}" srcOrd="0" destOrd="2" presId="urn:microsoft.com/office/officeart/2005/8/layout/vList2"/>
    <dgm:cxn modelId="{DD865F75-FFE5-44AD-8657-645FB58D4032}" type="presOf" srcId="{C4F87366-6574-4C39-AF36-A9AC3FD2B09B}" destId="{CA3B1253-4C9C-4343-A7F6-A5BC54398975}" srcOrd="0" destOrd="0" presId="urn:microsoft.com/office/officeart/2005/8/layout/vList2"/>
    <dgm:cxn modelId="{9B87C24F-A884-4732-A539-10293B61F7D5}" srcId="{883A49C9-341E-4B19-A2C9-F322F6D088D2}" destId="{72AAF573-0308-4EF3-8E6E-E313C56A3E25}" srcOrd="1" destOrd="0" parTransId="{A6EFE2D1-BBFA-4531-A418-1707D743DF8C}" sibTransId="{92ACB991-1F1A-4C13-A83A-23E27964A735}"/>
    <dgm:cxn modelId="{F6DF7142-4653-46A8-88BE-A87F5149A268}" type="presOf" srcId="{694B4961-0641-44A9-B60A-42B5A11CF5B8}" destId="{A5000CC6-C35E-4690-8FFF-10E085454E49}" srcOrd="0" destOrd="0" presId="urn:microsoft.com/office/officeart/2005/8/layout/vList2"/>
    <dgm:cxn modelId="{8637165E-B179-4F8F-8855-38FFEC20BCE0}" type="presOf" srcId="{1496CAA8-D26A-4F3A-91BE-4F98BBB741C0}" destId="{A5000CC6-C35E-4690-8FFF-10E085454E49}" srcOrd="0" destOrd="3" presId="urn:microsoft.com/office/officeart/2005/8/layout/vList2"/>
    <dgm:cxn modelId="{416EC0EF-5F37-4CA6-9182-95465681D5F5}" type="presOf" srcId="{883A49C9-341E-4B19-A2C9-F322F6D088D2}" destId="{FEC4FF82-3392-41A1-80A6-974A2B11E806}" srcOrd="0" destOrd="0" presId="urn:microsoft.com/office/officeart/2005/8/layout/vList2"/>
    <dgm:cxn modelId="{03730F6F-8543-45A2-B4FE-9A804BBABAC5}" type="presParOf" srcId="{CA3B1253-4C9C-4343-A7F6-A5BC54398975}" destId="{FEC4FF82-3392-41A1-80A6-974A2B11E806}" srcOrd="0" destOrd="0" presId="urn:microsoft.com/office/officeart/2005/8/layout/vList2"/>
    <dgm:cxn modelId="{79C8BF73-DB3F-47E6-AE22-6B25C1994E97}" type="presParOf" srcId="{CA3B1253-4C9C-4343-A7F6-A5BC54398975}" destId="{A5000CC6-C35E-4690-8FFF-10E085454E4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D99D00-1C4A-41C0-B04E-D09421381F35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62F3FE57-1E33-41B6-A8AD-24AAFA8572D1}">
      <dgm:prSet phldrT="[Текст]" custT="1"/>
      <dgm:spPr/>
      <dgm:t>
        <a:bodyPr/>
        <a:lstStyle/>
        <a:p>
          <a:pPr algn="l"/>
          <a:r>
            <a:rPr lang="ru-RU" sz="1200" dirty="0" smtClean="0"/>
            <a:t>В. В. Путин</a:t>
          </a:r>
          <a:endParaRPr lang="ru-RU" sz="1200" dirty="0"/>
        </a:p>
      </dgm:t>
    </dgm:pt>
    <dgm:pt modelId="{D20A4E89-7EE3-4100-A634-4F87F44775FE}" type="parTrans" cxnId="{1A41FEBD-4420-4285-9EE7-57B50741DE82}">
      <dgm:prSet/>
      <dgm:spPr/>
      <dgm:t>
        <a:bodyPr/>
        <a:lstStyle/>
        <a:p>
          <a:endParaRPr lang="ru-RU"/>
        </a:p>
      </dgm:t>
    </dgm:pt>
    <dgm:pt modelId="{8C9E8A24-073D-464E-84BC-7BCB55083492}" type="sibTrans" cxnId="{1A41FEBD-4420-4285-9EE7-57B50741DE8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BB1D2792-DE59-4696-9CDA-947C4483F06F}" type="pres">
      <dgm:prSet presAssocID="{73D99D00-1C4A-41C0-B04E-D09421381F35}" presName="Name0" presStyleCnt="0">
        <dgm:presLayoutVars>
          <dgm:dir/>
        </dgm:presLayoutVars>
      </dgm:prSet>
      <dgm:spPr/>
    </dgm:pt>
    <dgm:pt modelId="{B6853C55-5C97-4BE5-8141-B088C32779DE}" type="pres">
      <dgm:prSet presAssocID="{8C9E8A24-073D-464E-84BC-7BCB55083492}" presName="picture_1" presStyleLbl="bgImgPlace1" presStyleIdx="0" presStyleCnt="1"/>
      <dgm:spPr/>
      <dgm:t>
        <a:bodyPr/>
        <a:lstStyle/>
        <a:p>
          <a:endParaRPr lang="ru-RU"/>
        </a:p>
      </dgm:t>
    </dgm:pt>
    <dgm:pt modelId="{96EA90A5-24E5-4131-B5A9-246D0F0FAE98}" type="pres">
      <dgm:prSet presAssocID="{62F3FE57-1E33-41B6-A8AD-24AAFA8572D1}" presName="text_1" presStyleLbl="node1" presStyleIdx="0" presStyleCnt="0" custScaleY="27402" custLinFactNeighborX="-5195" custLinFactNeighborY="4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495FD-91E7-4B52-99B3-B04D4300C88F}" type="pres">
      <dgm:prSet presAssocID="{73D99D00-1C4A-41C0-B04E-D09421381F35}" presName="maxNode" presStyleCnt="0"/>
      <dgm:spPr/>
    </dgm:pt>
    <dgm:pt modelId="{5E1355EC-7CCD-470E-8710-325CDA84B738}" type="pres">
      <dgm:prSet presAssocID="{73D99D00-1C4A-41C0-B04E-D09421381F35}" presName="Name33" presStyleCnt="0"/>
      <dgm:spPr/>
    </dgm:pt>
  </dgm:ptLst>
  <dgm:cxnLst>
    <dgm:cxn modelId="{417F032F-A155-4C53-95BF-9757B01B7A7A}" type="presOf" srcId="{8C9E8A24-073D-464E-84BC-7BCB55083492}" destId="{B6853C55-5C97-4BE5-8141-B088C32779DE}" srcOrd="0" destOrd="0" presId="urn:microsoft.com/office/officeart/2008/layout/AccentedPicture"/>
    <dgm:cxn modelId="{EE4DBD80-0AB9-4AB4-B6D2-7C41FF1545C9}" type="presOf" srcId="{62F3FE57-1E33-41B6-A8AD-24AAFA8572D1}" destId="{96EA90A5-24E5-4131-B5A9-246D0F0FAE98}" srcOrd="0" destOrd="0" presId="urn:microsoft.com/office/officeart/2008/layout/AccentedPicture"/>
    <dgm:cxn modelId="{81FEEF4B-1FEF-4824-909E-318EAF204385}" type="presOf" srcId="{73D99D00-1C4A-41C0-B04E-D09421381F35}" destId="{BB1D2792-DE59-4696-9CDA-947C4483F06F}" srcOrd="0" destOrd="0" presId="urn:microsoft.com/office/officeart/2008/layout/AccentedPicture"/>
    <dgm:cxn modelId="{1A41FEBD-4420-4285-9EE7-57B50741DE82}" srcId="{73D99D00-1C4A-41C0-B04E-D09421381F35}" destId="{62F3FE57-1E33-41B6-A8AD-24AAFA8572D1}" srcOrd="0" destOrd="0" parTransId="{D20A4E89-7EE3-4100-A634-4F87F44775FE}" sibTransId="{8C9E8A24-073D-464E-84BC-7BCB55083492}"/>
    <dgm:cxn modelId="{C24466B1-B9D2-4EA7-AA34-9EA4FB873616}" type="presParOf" srcId="{BB1D2792-DE59-4696-9CDA-947C4483F06F}" destId="{B6853C55-5C97-4BE5-8141-B088C32779DE}" srcOrd="0" destOrd="0" presId="urn:microsoft.com/office/officeart/2008/layout/AccentedPicture"/>
    <dgm:cxn modelId="{5544D0E5-8ECF-48A3-A43C-06266B8E9C07}" type="presParOf" srcId="{BB1D2792-DE59-4696-9CDA-947C4483F06F}" destId="{96EA90A5-24E5-4131-B5A9-246D0F0FAE98}" srcOrd="1" destOrd="0" presId="urn:microsoft.com/office/officeart/2008/layout/AccentedPicture"/>
    <dgm:cxn modelId="{DA126F89-8DD1-49B4-A9E0-FEE520F7F6E1}" type="presParOf" srcId="{BB1D2792-DE59-4696-9CDA-947C4483F06F}" destId="{966495FD-91E7-4B52-99B3-B04D4300C88F}" srcOrd="2" destOrd="0" presId="urn:microsoft.com/office/officeart/2008/layout/AccentedPicture"/>
    <dgm:cxn modelId="{467BF902-3815-4972-9656-58B32855A9E4}" type="presParOf" srcId="{966495FD-91E7-4B52-99B3-B04D4300C88F}" destId="{5E1355EC-7CCD-470E-8710-325CDA84B738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F87366-6574-4C39-AF36-A9AC3FD2B0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4B4961-0641-44A9-B60A-42B5A11CF5B8}">
      <dgm:prSet phldrT="[Текст]" custT="1"/>
      <dgm:spPr/>
      <dgm:t>
        <a:bodyPr/>
        <a:lstStyle/>
        <a:p>
          <a:pPr marL="355600" indent="-355600">
            <a:buNone/>
          </a:pPr>
          <a:r>
            <a:rPr lang="ru-RU" sz="1600" b="1" dirty="0" smtClean="0">
              <a:solidFill>
                <a:srgbClr val="0077BB"/>
              </a:solidFill>
            </a:rPr>
            <a:t>Ожидаемые </a:t>
          </a:r>
          <a:r>
            <a:rPr lang="ru-RU" sz="1600" b="1" dirty="0">
              <a:solidFill>
                <a:srgbClr val="0077BB"/>
              </a:solidFill>
            </a:rPr>
            <a:t>результаты мероприятия 2.3 ФЦПРО на 2016–2020 </a:t>
          </a:r>
          <a:r>
            <a:rPr lang="ru-RU" sz="1600" b="1" dirty="0" smtClean="0">
              <a:solidFill>
                <a:srgbClr val="0077BB"/>
              </a:solidFill>
            </a:rPr>
            <a:t>годы:</a:t>
          </a:r>
          <a:endParaRPr lang="ru-RU" sz="1400" dirty="0"/>
        </a:p>
      </dgm:t>
    </dgm:pt>
    <dgm:pt modelId="{9A06C701-AF35-444F-89C5-32DBFEB3529E}" type="sibTrans" cxnId="{FE1881FA-DF47-4F03-8C28-1A4193D3354C}">
      <dgm:prSet/>
      <dgm:spPr/>
      <dgm:t>
        <a:bodyPr/>
        <a:lstStyle/>
        <a:p>
          <a:endParaRPr lang="ru-RU" sz="1400"/>
        </a:p>
      </dgm:t>
    </dgm:pt>
    <dgm:pt modelId="{BFE68BD2-F3A5-4C04-8E28-2F04E1FBC8DD}" type="parTrans" cxnId="{FE1881FA-DF47-4F03-8C28-1A4193D3354C}">
      <dgm:prSet/>
      <dgm:spPr/>
      <dgm:t>
        <a:bodyPr/>
        <a:lstStyle/>
        <a:p>
          <a:endParaRPr lang="ru-RU" sz="1400"/>
        </a:p>
      </dgm:t>
    </dgm:pt>
    <dgm:pt modelId="{883A49C9-341E-4B19-A2C9-F322F6D088D2}">
      <dgm:prSet phldrT="[Текст]" custT="1"/>
      <dgm:spPr/>
      <dgm:t>
        <a:bodyPr/>
        <a:lstStyle/>
        <a:p>
          <a:pPr marL="92075" indent="0">
            <a:buNone/>
          </a:pPr>
          <a:r>
            <a:rPr lang="ru-RU" sz="1600" b="0" dirty="0"/>
            <a:t>Глава Правительства РФ</a:t>
          </a:r>
          <a:r>
            <a:rPr lang="ru-RU" sz="1600" dirty="0"/>
            <a:t> Д</a:t>
          </a:r>
          <a:r>
            <a:rPr lang="ru-RU" sz="1600" dirty="0" smtClean="0"/>
            <a:t>. А</a:t>
          </a:r>
          <a:r>
            <a:rPr lang="ru-RU" sz="1600" dirty="0"/>
            <a:t>. Медведев </a:t>
          </a:r>
        </a:p>
        <a:p>
          <a:pPr marL="92075" indent="0">
            <a:buNone/>
          </a:pPr>
          <a:r>
            <a:rPr lang="ru-RU" sz="1600" dirty="0"/>
            <a:t>Заседание Президиума Совета по стратегическому развитию и приоритетным проектам 24 августа 2016 года</a:t>
          </a:r>
        </a:p>
        <a:p>
          <a:pPr marL="92075" indent="0">
            <a:buNone/>
          </a:pPr>
          <a:r>
            <a:rPr lang="ru-RU" sz="1600" b="0" i="1" dirty="0"/>
            <a:t>Одним из приоритетных направлений развития страны является создание современной инновационной системы российского образования, отвечающей потребностям отечественной экономики</a:t>
          </a:r>
          <a:endParaRPr lang="ru-RU" sz="1600" i="1" dirty="0"/>
        </a:p>
      </dgm:t>
    </dgm:pt>
    <dgm:pt modelId="{9DDF40D0-4E83-4640-BE0E-6801E3BFD9FE}" type="sibTrans" cxnId="{49FCDD70-C184-4A98-AC6D-C6C90B2C74EF}">
      <dgm:prSet/>
      <dgm:spPr/>
      <dgm:t>
        <a:bodyPr/>
        <a:lstStyle/>
        <a:p>
          <a:endParaRPr lang="ru-RU" sz="1400"/>
        </a:p>
      </dgm:t>
    </dgm:pt>
    <dgm:pt modelId="{5F353D31-06C1-4DF9-A8D8-8AB6069351E1}" type="parTrans" cxnId="{49FCDD70-C184-4A98-AC6D-C6C90B2C74EF}">
      <dgm:prSet/>
      <dgm:spPr/>
      <dgm:t>
        <a:bodyPr/>
        <a:lstStyle/>
        <a:p>
          <a:endParaRPr lang="ru-RU" sz="1400"/>
        </a:p>
      </dgm:t>
    </dgm:pt>
    <dgm:pt modelId="{DE20C749-ED82-43BD-8222-A159B1B22C45}">
      <dgm:prSet phldrT="[Текст]" custT="1"/>
      <dgm:spPr/>
      <dgm:t>
        <a:bodyPr/>
        <a:lstStyle/>
        <a:p>
          <a:pPr marL="712788" indent="-357188">
            <a:buNone/>
          </a:pPr>
          <a:r>
            <a:rPr lang="ru-RU" sz="1400" dirty="0" smtClean="0"/>
            <a:t>поддержка не менее 5 конкурсов образовательных инноваций ежегодно</a:t>
          </a:r>
          <a:endParaRPr lang="ru-RU" sz="1400" dirty="0"/>
        </a:p>
      </dgm:t>
    </dgm:pt>
    <dgm:pt modelId="{1908B1E8-DCB9-4CF8-8379-B731D8B11A5F}" type="parTrans" cxnId="{6CB4F6B2-C31D-472E-977F-1A59926B9A81}">
      <dgm:prSet/>
      <dgm:spPr/>
      <dgm:t>
        <a:bodyPr/>
        <a:lstStyle/>
        <a:p>
          <a:endParaRPr lang="ru-RU"/>
        </a:p>
      </dgm:t>
    </dgm:pt>
    <dgm:pt modelId="{E622EFE5-788A-41E3-B5F6-9EBD99F73731}" type="sibTrans" cxnId="{6CB4F6B2-C31D-472E-977F-1A59926B9A81}">
      <dgm:prSet/>
      <dgm:spPr/>
      <dgm:t>
        <a:bodyPr/>
        <a:lstStyle/>
        <a:p>
          <a:endParaRPr lang="ru-RU"/>
        </a:p>
      </dgm:t>
    </dgm:pt>
    <dgm:pt modelId="{334A6B4C-AA64-463A-B500-27DC17E7CB76}">
      <dgm:prSet phldrT="[Текст]" custT="1"/>
      <dgm:spPr/>
      <dgm:t>
        <a:bodyPr/>
        <a:lstStyle/>
        <a:p>
          <a:pPr marL="712788" indent="-357188">
            <a:buNone/>
          </a:pPr>
          <a:r>
            <a:rPr lang="ru-RU" sz="1400" dirty="0" smtClean="0"/>
            <a:t>создание </a:t>
          </a:r>
          <a:r>
            <a:rPr lang="ru-RU" sz="1400" dirty="0"/>
            <a:t>в течение 5 лет реализации программы не менее 30 национальных методических сетей по распространению конкретных образовательных технологий</a:t>
          </a:r>
        </a:p>
      </dgm:t>
    </dgm:pt>
    <dgm:pt modelId="{43FD2196-0542-4129-90AB-8A5003856075}" type="parTrans" cxnId="{A8781390-301D-4ADA-8827-7174229F296E}">
      <dgm:prSet/>
      <dgm:spPr/>
      <dgm:t>
        <a:bodyPr/>
        <a:lstStyle/>
        <a:p>
          <a:endParaRPr lang="ru-RU"/>
        </a:p>
      </dgm:t>
    </dgm:pt>
    <dgm:pt modelId="{2615E1EE-D8B7-48B7-919E-DE5DB8B25D05}" type="sibTrans" cxnId="{A8781390-301D-4ADA-8827-7174229F296E}">
      <dgm:prSet/>
      <dgm:spPr/>
      <dgm:t>
        <a:bodyPr/>
        <a:lstStyle/>
        <a:p>
          <a:endParaRPr lang="ru-RU"/>
        </a:p>
      </dgm:t>
    </dgm:pt>
    <dgm:pt modelId="{CA3B1253-4C9C-4343-A7F6-A5BC54398975}" type="pres">
      <dgm:prSet presAssocID="{C4F87366-6574-4C39-AF36-A9AC3FD2B0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F82-3392-41A1-80A6-974A2B11E806}" type="pres">
      <dgm:prSet presAssocID="{883A49C9-341E-4B19-A2C9-F322F6D088D2}" presName="parentText" presStyleLbl="node1" presStyleIdx="0" presStyleCnt="1" custScaleY="101873" custLinFactNeighborY="-138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00CC6-C35E-4690-8FFF-10E085454E49}" type="pres">
      <dgm:prSet presAssocID="{883A49C9-341E-4B19-A2C9-F322F6D088D2}" presName="childText" presStyleLbl="revTx" presStyleIdx="0" presStyleCnt="1" custScaleY="87312" custLinFactNeighborY="-3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FCDD70-C184-4A98-AC6D-C6C90B2C74EF}" srcId="{C4F87366-6574-4C39-AF36-A9AC3FD2B09B}" destId="{883A49C9-341E-4B19-A2C9-F322F6D088D2}" srcOrd="0" destOrd="0" parTransId="{5F353D31-06C1-4DF9-A8D8-8AB6069351E1}" sibTransId="{9DDF40D0-4E83-4640-BE0E-6801E3BFD9FE}"/>
    <dgm:cxn modelId="{6CB4F6B2-C31D-472E-977F-1A59926B9A81}" srcId="{883A49C9-341E-4B19-A2C9-F322F6D088D2}" destId="{DE20C749-ED82-43BD-8222-A159B1B22C45}" srcOrd="1" destOrd="0" parTransId="{1908B1E8-DCB9-4CF8-8379-B731D8B11A5F}" sibTransId="{E622EFE5-788A-41E3-B5F6-9EBD99F73731}"/>
    <dgm:cxn modelId="{E16E83FB-F381-4CAF-AA03-91048FF40456}" type="presOf" srcId="{334A6B4C-AA64-463A-B500-27DC17E7CB76}" destId="{A5000CC6-C35E-4690-8FFF-10E085454E49}" srcOrd="0" destOrd="2" presId="urn:microsoft.com/office/officeart/2005/8/layout/vList2"/>
    <dgm:cxn modelId="{FE1881FA-DF47-4F03-8C28-1A4193D3354C}" srcId="{883A49C9-341E-4B19-A2C9-F322F6D088D2}" destId="{694B4961-0641-44A9-B60A-42B5A11CF5B8}" srcOrd="0" destOrd="0" parTransId="{BFE68BD2-F3A5-4C04-8E28-2F04E1FBC8DD}" sibTransId="{9A06C701-AF35-444F-89C5-32DBFEB3529E}"/>
    <dgm:cxn modelId="{79CD526B-BF82-4F39-93DE-C04EF2B7D0EC}" type="presOf" srcId="{DE20C749-ED82-43BD-8222-A159B1B22C45}" destId="{A5000CC6-C35E-4690-8FFF-10E085454E49}" srcOrd="0" destOrd="1" presId="urn:microsoft.com/office/officeart/2005/8/layout/vList2"/>
    <dgm:cxn modelId="{12CA25C9-47BC-45C8-9EBB-09F9ED8F6BB1}" type="presOf" srcId="{883A49C9-341E-4B19-A2C9-F322F6D088D2}" destId="{FEC4FF82-3392-41A1-80A6-974A2B11E806}" srcOrd="0" destOrd="0" presId="urn:microsoft.com/office/officeart/2005/8/layout/vList2"/>
    <dgm:cxn modelId="{A8781390-301D-4ADA-8827-7174229F296E}" srcId="{883A49C9-341E-4B19-A2C9-F322F6D088D2}" destId="{334A6B4C-AA64-463A-B500-27DC17E7CB76}" srcOrd="2" destOrd="0" parTransId="{43FD2196-0542-4129-90AB-8A5003856075}" sibTransId="{2615E1EE-D8B7-48B7-919E-DE5DB8B25D05}"/>
    <dgm:cxn modelId="{D622C59A-DDBD-4F70-8FF2-A4B7945AE57D}" type="presOf" srcId="{694B4961-0641-44A9-B60A-42B5A11CF5B8}" destId="{A5000CC6-C35E-4690-8FFF-10E085454E49}" srcOrd="0" destOrd="0" presId="urn:microsoft.com/office/officeart/2005/8/layout/vList2"/>
    <dgm:cxn modelId="{1FAB42B9-2E79-47FE-9C86-9C6ED4F10F4C}" type="presOf" srcId="{C4F87366-6574-4C39-AF36-A9AC3FD2B09B}" destId="{CA3B1253-4C9C-4343-A7F6-A5BC54398975}" srcOrd="0" destOrd="0" presId="urn:microsoft.com/office/officeart/2005/8/layout/vList2"/>
    <dgm:cxn modelId="{CFD43236-8C32-4FDC-B136-E2F3A5EA2601}" type="presParOf" srcId="{CA3B1253-4C9C-4343-A7F6-A5BC54398975}" destId="{FEC4FF82-3392-41A1-80A6-974A2B11E806}" srcOrd="0" destOrd="0" presId="urn:microsoft.com/office/officeart/2005/8/layout/vList2"/>
    <dgm:cxn modelId="{DAFA3FB8-E8B3-4CAE-AFD3-FB626491F1A6}" type="presParOf" srcId="{CA3B1253-4C9C-4343-A7F6-A5BC54398975}" destId="{A5000CC6-C35E-4690-8FFF-10E085454E4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D99D00-1C4A-41C0-B04E-D09421381F35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62F3FE57-1E33-41B6-A8AD-24AAFA8572D1}">
      <dgm:prSet phldrT="[Текст]" custT="1"/>
      <dgm:spPr/>
      <dgm:t>
        <a:bodyPr/>
        <a:lstStyle/>
        <a:p>
          <a:pPr algn="l"/>
          <a:r>
            <a:rPr lang="ru-RU" sz="1200" dirty="0" smtClean="0"/>
            <a:t>Д. А. Медведев </a:t>
          </a:r>
          <a:endParaRPr lang="ru-RU" sz="1200" dirty="0"/>
        </a:p>
      </dgm:t>
    </dgm:pt>
    <dgm:pt modelId="{8C9E8A24-073D-464E-84BC-7BCB55083492}" type="sibTrans" cxnId="{1A41FEBD-4420-4285-9EE7-57B50741DE8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D20A4E89-7EE3-4100-A634-4F87F44775FE}" type="parTrans" cxnId="{1A41FEBD-4420-4285-9EE7-57B50741DE82}">
      <dgm:prSet/>
      <dgm:spPr/>
      <dgm:t>
        <a:bodyPr/>
        <a:lstStyle/>
        <a:p>
          <a:endParaRPr lang="ru-RU"/>
        </a:p>
      </dgm:t>
    </dgm:pt>
    <dgm:pt modelId="{BB1D2792-DE59-4696-9CDA-947C4483F06F}" type="pres">
      <dgm:prSet presAssocID="{73D99D00-1C4A-41C0-B04E-D09421381F35}" presName="Name0" presStyleCnt="0">
        <dgm:presLayoutVars>
          <dgm:dir/>
        </dgm:presLayoutVars>
      </dgm:prSet>
      <dgm:spPr/>
    </dgm:pt>
    <dgm:pt modelId="{B6853C55-5C97-4BE5-8141-B088C32779DE}" type="pres">
      <dgm:prSet presAssocID="{8C9E8A24-073D-464E-84BC-7BCB55083492}" presName="picture_1" presStyleLbl="bgImgPlace1" presStyleIdx="0" presStyleCnt="1"/>
      <dgm:spPr/>
      <dgm:t>
        <a:bodyPr/>
        <a:lstStyle/>
        <a:p>
          <a:endParaRPr lang="ru-RU"/>
        </a:p>
      </dgm:t>
    </dgm:pt>
    <dgm:pt modelId="{96EA90A5-24E5-4131-B5A9-246D0F0FAE98}" type="pres">
      <dgm:prSet presAssocID="{62F3FE57-1E33-41B6-A8AD-24AAFA8572D1}" presName="text_1" presStyleLbl="node1" presStyleIdx="0" presStyleCnt="0" custScaleY="27402" custLinFactNeighborX="-1921" custLinFactNeighborY="48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495FD-91E7-4B52-99B3-B04D4300C88F}" type="pres">
      <dgm:prSet presAssocID="{73D99D00-1C4A-41C0-B04E-D09421381F35}" presName="maxNode" presStyleCnt="0"/>
      <dgm:spPr/>
    </dgm:pt>
    <dgm:pt modelId="{5E1355EC-7CCD-470E-8710-325CDA84B738}" type="pres">
      <dgm:prSet presAssocID="{73D99D00-1C4A-41C0-B04E-D09421381F35}" presName="Name33" presStyleCnt="0"/>
      <dgm:spPr/>
    </dgm:pt>
  </dgm:ptLst>
  <dgm:cxnLst>
    <dgm:cxn modelId="{F6A7819E-3073-4BEA-BEDB-B191FFF12DAA}" type="presOf" srcId="{62F3FE57-1E33-41B6-A8AD-24AAFA8572D1}" destId="{96EA90A5-24E5-4131-B5A9-246D0F0FAE98}" srcOrd="0" destOrd="0" presId="urn:microsoft.com/office/officeart/2008/layout/AccentedPicture"/>
    <dgm:cxn modelId="{DC99676B-C57B-417B-B939-E8873FB654CC}" type="presOf" srcId="{73D99D00-1C4A-41C0-B04E-D09421381F35}" destId="{BB1D2792-DE59-4696-9CDA-947C4483F06F}" srcOrd="0" destOrd="0" presId="urn:microsoft.com/office/officeart/2008/layout/AccentedPicture"/>
    <dgm:cxn modelId="{1A41FEBD-4420-4285-9EE7-57B50741DE82}" srcId="{73D99D00-1C4A-41C0-B04E-D09421381F35}" destId="{62F3FE57-1E33-41B6-A8AD-24AAFA8572D1}" srcOrd="0" destOrd="0" parTransId="{D20A4E89-7EE3-4100-A634-4F87F44775FE}" sibTransId="{8C9E8A24-073D-464E-84BC-7BCB55083492}"/>
    <dgm:cxn modelId="{5690D903-0893-4F04-A37C-EEAE28DA658C}" type="presOf" srcId="{8C9E8A24-073D-464E-84BC-7BCB55083492}" destId="{B6853C55-5C97-4BE5-8141-B088C32779DE}" srcOrd="0" destOrd="0" presId="urn:microsoft.com/office/officeart/2008/layout/AccentedPicture"/>
    <dgm:cxn modelId="{C0CAEE83-7330-46DD-BFD2-04EA57A528CE}" type="presParOf" srcId="{BB1D2792-DE59-4696-9CDA-947C4483F06F}" destId="{B6853C55-5C97-4BE5-8141-B088C32779DE}" srcOrd="0" destOrd="0" presId="urn:microsoft.com/office/officeart/2008/layout/AccentedPicture"/>
    <dgm:cxn modelId="{70101457-D5B8-43AA-8E1B-02F68FB5392E}" type="presParOf" srcId="{BB1D2792-DE59-4696-9CDA-947C4483F06F}" destId="{96EA90A5-24E5-4131-B5A9-246D0F0FAE98}" srcOrd="1" destOrd="0" presId="urn:microsoft.com/office/officeart/2008/layout/AccentedPicture"/>
    <dgm:cxn modelId="{84156420-EA18-4E13-9F78-1A683D8272B7}" type="presParOf" srcId="{BB1D2792-DE59-4696-9CDA-947C4483F06F}" destId="{966495FD-91E7-4B52-99B3-B04D4300C88F}" srcOrd="2" destOrd="0" presId="urn:microsoft.com/office/officeart/2008/layout/AccentedPicture"/>
    <dgm:cxn modelId="{CD352810-B258-4E79-8FB7-0D7176DB7F72}" type="presParOf" srcId="{966495FD-91E7-4B52-99B3-B04D4300C88F}" destId="{5E1355EC-7CCD-470E-8710-325CDA84B738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F87366-6574-4C39-AF36-A9AC3FD2B0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4B4961-0641-44A9-B60A-42B5A11CF5B8}">
      <dgm:prSet phldrT="[Текст]" custT="1"/>
      <dgm:spPr/>
      <dgm:t>
        <a:bodyPr/>
        <a:lstStyle/>
        <a:p>
          <a:pPr>
            <a:buNone/>
          </a:pPr>
          <a:r>
            <a:rPr lang="ru-RU" sz="1800" dirty="0"/>
            <a:t>В ходе реализации </a:t>
          </a:r>
          <a:r>
            <a:rPr lang="ru-RU" sz="1800" dirty="0" smtClean="0"/>
            <a:t>мероприятия </a:t>
          </a:r>
          <a:r>
            <a:rPr lang="ru-RU" sz="1800" dirty="0"/>
            <a:t>2.3 ФЦПРО в 2016 году стартовал первый конкурсный отбор инновационных проектов и программ школ. Было положено начало грантовой поддержки инноваций в системе общего образования</a:t>
          </a:r>
          <a:endParaRPr lang="ru-RU" sz="1800" b="1" dirty="0">
            <a:solidFill>
              <a:srgbClr val="0077BB"/>
            </a:solidFill>
          </a:endParaRPr>
        </a:p>
      </dgm:t>
    </dgm:pt>
    <dgm:pt modelId="{9A06C701-AF35-444F-89C5-32DBFEB3529E}" type="sibTrans" cxnId="{FE1881FA-DF47-4F03-8C28-1A4193D3354C}">
      <dgm:prSet/>
      <dgm:spPr/>
      <dgm:t>
        <a:bodyPr/>
        <a:lstStyle/>
        <a:p>
          <a:endParaRPr lang="ru-RU" sz="1900"/>
        </a:p>
      </dgm:t>
    </dgm:pt>
    <dgm:pt modelId="{BFE68BD2-F3A5-4C04-8E28-2F04E1FBC8DD}" type="parTrans" cxnId="{FE1881FA-DF47-4F03-8C28-1A4193D3354C}">
      <dgm:prSet/>
      <dgm:spPr/>
      <dgm:t>
        <a:bodyPr/>
        <a:lstStyle/>
        <a:p>
          <a:endParaRPr lang="ru-RU" sz="1900"/>
        </a:p>
      </dgm:t>
    </dgm:pt>
    <dgm:pt modelId="{CA3B1253-4C9C-4343-A7F6-A5BC54398975}" type="pres">
      <dgm:prSet presAssocID="{C4F87366-6574-4C39-AF36-A9AC3FD2B0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F7C090-87A8-444F-8C4F-E1864FB600FF}" type="pres">
      <dgm:prSet presAssocID="{694B4961-0641-44A9-B60A-42B5A11CF5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E14B6-4620-45E4-AD08-8CB77FCB3B24}" type="presOf" srcId="{694B4961-0641-44A9-B60A-42B5A11CF5B8}" destId="{01F7C090-87A8-444F-8C4F-E1864FB600FF}" srcOrd="0" destOrd="0" presId="urn:microsoft.com/office/officeart/2005/8/layout/vList2"/>
    <dgm:cxn modelId="{4D231352-E2D9-47A9-8E4B-253E08CB43D4}" type="presOf" srcId="{C4F87366-6574-4C39-AF36-A9AC3FD2B09B}" destId="{CA3B1253-4C9C-4343-A7F6-A5BC54398975}" srcOrd="0" destOrd="0" presId="urn:microsoft.com/office/officeart/2005/8/layout/vList2"/>
    <dgm:cxn modelId="{FE1881FA-DF47-4F03-8C28-1A4193D3354C}" srcId="{C4F87366-6574-4C39-AF36-A9AC3FD2B09B}" destId="{694B4961-0641-44A9-B60A-42B5A11CF5B8}" srcOrd="0" destOrd="0" parTransId="{BFE68BD2-F3A5-4C04-8E28-2F04E1FBC8DD}" sibTransId="{9A06C701-AF35-444F-89C5-32DBFEB3529E}"/>
    <dgm:cxn modelId="{C2F380AE-5631-491F-8098-81D23EC06095}" type="presParOf" srcId="{CA3B1253-4C9C-4343-A7F6-A5BC54398975}" destId="{01F7C090-87A8-444F-8C4F-E1864FB600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1AA2BA-BF41-47E2-B69E-DD96EA8ECD8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74265-C486-4E49-B06E-045F9A0B57DE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24A4C2D7-CAAA-4F40-8DC1-F5186CFC7629}" type="parTrans" cxnId="{1C71FE1A-5E92-4EFA-BEF9-6FD23DC9B005}">
      <dgm:prSet/>
      <dgm:spPr/>
      <dgm:t>
        <a:bodyPr/>
        <a:lstStyle/>
        <a:p>
          <a:endParaRPr lang="ru-RU"/>
        </a:p>
      </dgm:t>
    </dgm:pt>
    <dgm:pt modelId="{520992D7-CE75-4508-9EAA-D8175E2FD38A}" type="sibTrans" cxnId="{1C71FE1A-5E92-4EFA-BEF9-6FD23DC9B005}">
      <dgm:prSet/>
      <dgm:spPr/>
      <dgm:t>
        <a:bodyPr/>
        <a:lstStyle/>
        <a:p>
          <a:endParaRPr lang="ru-RU"/>
        </a:p>
      </dgm:t>
    </dgm:pt>
    <dgm:pt modelId="{DDE3A2C2-9981-4966-85FB-63D5CB32F470}">
      <dgm:prSet phldrT="[Текст]" custT="1"/>
      <dgm:spPr/>
      <dgm:t>
        <a:bodyPr anchor="ctr"/>
        <a:lstStyle/>
        <a:p>
          <a:r>
            <a:rPr lang="ru-RU" sz="1600" b="1" dirty="0"/>
            <a:t>Специальные инновационные проекты:</a:t>
          </a:r>
        </a:p>
        <a:p>
          <a:pPr marL="82550" indent="-82550"/>
          <a:r>
            <a:rPr lang="en-US" sz="1600" dirty="0" smtClean="0"/>
            <a:t>-	</a:t>
          </a:r>
          <a:r>
            <a:rPr lang="ru-RU" sz="1600" dirty="0" smtClean="0"/>
            <a:t>развитие </a:t>
          </a:r>
          <a:r>
            <a:rPr lang="ru-RU" sz="1600" dirty="0"/>
            <a:t>школьной библиотеки; </a:t>
          </a:r>
          <a:endParaRPr lang="ru-RU" sz="1600" dirty="0" smtClean="0"/>
        </a:p>
        <a:p>
          <a:pPr marL="82550" indent="-82550"/>
          <a:r>
            <a:rPr lang="ru-RU" sz="1600" dirty="0" smtClean="0"/>
            <a:t>- реализация </a:t>
          </a:r>
          <a:r>
            <a:rPr lang="ru-RU" sz="1600" dirty="0"/>
            <a:t>инновационных программ воспитания и социализации </a:t>
          </a:r>
          <a:r>
            <a:rPr lang="ru-RU" sz="1600" dirty="0" smtClean="0"/>
            <a:t>обучающихся</a:t>
          </a:r>
          <a:r>
            <a:rPr lang="ru-RU" sz="1600" dirty="0"/>
            <a:t>; </a:t>
          </a:r>
        </a:p>
        <a:p>
          <a:pPr marL="82550" indent="-82550"/>
          <a:r>
            <a:rPr lang="en-US" sz="1600" dirty="0" smtClean="0"/>
            <a:t>-	</a:t>
          </a:r>
          <a:r>
            <a:rPr lang="ru-RU" sz="1600" dirty="0" smtClean="0"/>
            <a:t>разработка</a:t>
          </a:r>
          <a:r>
            <a:rPr lang="ru-RU" sz="1600" dirty="0"/>
            <a:t>, апробация, внедрение новых элементов содержания образования и систем воспитания, новых педагогических технологий при реализации </a:t>
          </a:r>
          <a:r>
            <a:rPr lang="ru-RU" sz="1600" dirty="0" smtClean="0"/>
            <a:t>образовательных </a:t>
          </a:r>
          <a:r>
            <a:rPr lang="ru-RU" sz="1600" dirty="0"/>
            <a:t>программ начального общего образования;</a:t>
          </a:r>
        </a:p>
        <a:p>
          <a:pPr marL="82550" indent="-82550"/>
          <a:r>
            <a:rPr lang="en-US" sz="1600" dirty="0" smtClean="0"/>
            <a:t>-	</a:t>
          </a:r>
          <a:r>
            <a:rPr lang="ru-RU" sz="1600" dirty="0" err="1" smtClean="0"/>
            <a:t>внутришкольная</a:t>
          </a:r>
          <a:r>
            <a:rPr lang="ru-RU" sz="1600" dirty="0" smtClean="0"/>
            <a:t> </a:t>
          </a:r>
          <a:r>
            <a:rPr lang="ru-RU" sz="1600" dirty="0"/>
            <a:t>система оценки </a:t>
          </a:r>
          <a:r>
            <a:rPr lang="ru-RU" sz="1600" dirty="0" smtClean="0"/>
            <a:t>качества</a:t>
          </a:r>
          <a:endParaRPr lang="ru-RU" sz="1600" dirty="0"/>
        </a:p>
      </dgm:t>
    </dgm:pt>
    <dgm:pt modelId="{FFF0AB5B-A6A5-4CA4-A1D0-DFB627FBD5A7}" type="parTrans" cxnId="{57D4838A-1CDE-4562-B621-839772C116DC}">
      <dgm:prSet/>
      <dgm:spPr/>
      <dgm:t>
        <a:bodyPr/>
        <a:lstStyle/>
        <a:p>
          <a:endParaRPr lang="ru-RU"/>
        </a:p>
      </dgm:t>
    </dgm:pt>
    <dgm:pt modelId="{D6D2F159-56EA-4C16-AA6D-A2F2B3C2BE9D}" type="sibTrans" cxnId="{57D4838A-1CDE-4562-B621-839772C116DC}">
      <dgm:prSet/>
      <dgm:spPr/>
      <dgm:t>
        <a:bodyPr/>
        <a:lstStyle/>
        <a:p>
          <a:endParaRPr lang="ru-RU"/>
        </a:p>
      </dgm:t>
    </dgm:pt>
    <dgm:pt modelId="{F99F1F7C-80E3-4B82-A382-5229861F46A9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CD5E4C23-3237-49A0-B0D6-001A6359E914}" type="parTrans" cxnId="{E822DE45-AC3D-4422-B312-ACC64229836D}">
      <dgm:prSet/>
      <dgm:spPr/>
      <dgm:t>
        <a:bodyPr/>
        <a:lstStyle/>
        <a:p>
          <a:endParaRPr lang="ru-RU"/>
        </a:p>
      </dgm:t>
    </dgm:pt>
    <dgm:pt modelId="{8A27C225-B798-4BAD-82D1-75D010449A29}" type="sibTrans" cxnId="{E822DE45-AC3D-4422-B312-ACC64229836D}">
      <dgm:prSet/>
      <dgm:spPr/>
      <dgm:t>
        <a:bodyPr/>
        <a:lstStyle/>
        <a:p>
          <a:endParaRPr lang="ru-RU"/>
        </a:p>
      </dgm:t>
    </dgm:pt>
    <dgm:pt modelId="{E34BF365-B0D8-454C-A678-3079304D0816}">
      <dgm:prSet phldrT="[Текст]" custT="1"/>
      <dgm:spPr/>
      <dgm:t>
        <a:bodyPr anchor="ctr"/>
        <a:lstStyle/>
        <a:p>
          <a:r>
            <a:rPr lang="ru-RU" sz="1600" b="1" dirty="0"/>
            <a:t>Инициативные инновационные проекты:</a:t>
          </a:r>
        </a:p>
        <a:p>
          <a:r>
            <a:rPr lang="ru-RU" sz="1600" dirty="0"/>
            <a:t>вне заданных тем Специальных  проектов с ориентацией на комплексное развитие практик, технологий и содержания образования</a:t>
          </a:r>
        </a:p>
      </dgm:t>
    </dgm:pt>
    <dgm:pt modelId="{0BA13E66-9F7D-4646-8131-A996A81AE78C}" type="parTrans" cxnId="{68A857FA-D8BF-49A7-A0C4-D3CFE55C2395}">
      <dgm:prSet/>
      <dgm:spPr/>
      <dgm:t>
        <a:bodyPr/>
        <a:lstStyle/>
        <a:p>
          <a:endParaRPr lang="ru-RU"/>
        </a:p>
      </dgm:t>
    </dgm:pt>
    <dgm:pt modelId="{6A967ACD-8BB6-4A11-A275-04ED849532B5}" type="sibTrans" cxnId="{68A857FA-D8BF-49A7-A0C4-D3CFE55C2395}">
      <dgm:prSet/>
      <dgm:spPr/>
      <dgm:t>
        <a:bodyPr/>
        <a:lstStyle/>
        <a:p>
          <a:endParaRPr lang="ru-RU"/>
        </a:p>
      </dgm:t>
    </dgm:pt>
    <dgm:pt modelId="{75ECFDA3-C381-47CB-8CC3-0C3B0124F22A}" type="pres">
      <dgm:prSet presAssocID="{D21AA2BA-BF41-47E2-B69E-DD96EA8ECD8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A5946E9-D150-438B-99F9-CF49E4F61EE9}" type="pres">
      <dgm:prSet presAssocID="{10874265-C486-4E49-B06E-045F9A0B57DE}" presName="parentText1" presStyleLbl="node1" presStyleIdx="0" presStyleCnt="2" custLinFactNeighborY="-247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AB972-5886-4C60-8769-F97288213653}" type="pres">
      <dgm:prSet presAssocID="{10874265-C486-4E49-B06E-045F9A0B57DE}" presName="childText1" presStyleLbl="solidAlignAcc1" presStyleIdx="0" presStyleCnt="2" custScaleX="114885" custScaleY="119729" custLinFactNeighborX="7225" custLinFactNeighborY="29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470E5-4668-4F6C-9E83-4C36E2A74145}" type="pres">
      <dgm:prSet presAssocID="{F99F1F7C-80E3-4B82-A382-5229861F46A9}" presName="parentText2" presStyleLbl="node1" presStyleIdx="1" presStyleCnt="2" custScaleX="85621" custLinFactNeighborX="7629" custLinFactNeighborY="234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29707-7224-4638-A01C-D782FA14302D}" type="pres">
      <dgm:prSet presAssocID="{F99F1F7C-80E3-4B82-A382-5229861F46A9}" presName="childText2" presStyleLbl="solidAlignAcc1" presStyleIdx="1" presStyleCnt="2" custScaleX="85621" custScaleY="99843" custLinFactNeighborX="10956" custLinFactNeighborY="-2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857FA-D8BF-49A7-A0C4-D3CFE55C2395}" srcId="{F99F1F7C-80E3-4B82-A382-5229861F46A9}" destId="{E34BF365-B0D8-454C-A678-3079304D0816}" srcOrd="0" destOrd="0" parTransId="{0BA13E66-9F7D-4646-8131-A996A81AE78C}" sibTransId="{6A967ACD-8BB6-4A11-A275-04ED849532B5}"/>
    <dgm:cxn modelId="{57D4838A-1CDE-4562-B621-839772C116DC}" srcId="{10874265-C486-4E49-B06E-045F9A0B57DE}" destId="{DDE3A2C2-9981-4966-85FB-63D5CB32F470}" srcOrd="0" destOrd="0" parTransId="{FFF0AB5B-A6A5-4CA4-A1D0-DFB627FBD5A7}" sibTransId="{D6D2F159-56EA-4C16-AA6D-A2F2B3C2BE9D}"/>
    <dgm:cxn modelId="{868C21E2-8AB4-4216-B909-28204124AF40}" type="presOf" srcId="{10874265-C486-4E49-B06E-045F9A0B57DE}" destId="{FA5946E9-D150-438B-99F9-CF49E4F61EE9}" srcOrd="0" destOrd="0" presId="urn:microsoft.com/office/officeart/2009/3/layout/IncreasingArrowsProcess"/>
    <dgm:cxn modelId="{1C71FE1A-5E92-4EFA-BEF9-6FD23DC9B005}" srcId="{D21AA2BA-BF41-47E2-B69E-DD96EA8ECD80}" destId="{10874265-C486-4E49-B06E-045F9A0B57DE}" srcOrd="0" destOrd="0" parTransId="{24A4C2D7-CAAA-4F40-8DC1-F5186CFC7629}" sibTransId="{520992D7-CE75-4508-9EAA-D8175E2FD38A}"/>
    <dgm:cxn modelId="{20E1A3C4-6FA8-4ABA-8810-551E3F0E238B}" type="presOf" srcId="{E34BF365-B0D8-454C-A678-3079304D0816}" destId="{D3B29707-7224-4638-A01C-D782FA14302D}" srcOrd="0" destOrd="0" presId="urn:microsoft.com/office/officeart/2009/3/layout/IncreasingArrowsProcess"/>
    <dgm:cxn modelId="{E822DE45-AC3D-4422-B312-ACC64229836D}" srcId="{D21AA2BA-BF41-47E2-B69E-DD96EA8ECD80}" destId="{F99F1F7C-80E3-4B82-A382-5229861F46A9}" srcOrd="1" destOrd="0" parTransId="{CD5E4C23-3237-49A0-B0D6-001A6359E914}" sibTransId="{8A27C225-B798-4BAD-82D1-75D010449A29}"/>
    <dgm:cxn modelId="{1ED8E856-7815-40DC-AD1A-8AB00B071A8D}" type="presOf" srcId="{DDE3A2C2-9981-4966-85FB-63D5CB32F470}" destId="{F02AB972-5886-4C60-8769-F97288213653}" srcOrd="0" destOrd="0" presId="urn:microsoft.com/office/officeart/2009/3/layout/IncreasingArrowsProcess"/>
    <dgm:cxn modelId="{DD353836-B236-4859-92FA-4885FDD8EA1D}" type="presOf" srcId="{F99F1F7C-80E3-4B82-A382-5229861F46A9}" destId="{535470E5-4668-4F6C-9E83-4C36E2A74145}" srcOrd="0" destOrd="0" presId="urn:microsoft.com/office/officeart/2009/3/layout/IncreasingArrowsProcess"/>
    <dgm:cxn modelId="{11179B3E-9338-4C60-BEA8-4EF5706C9E40}" type="presOf" srcId="{D21AA2BA-BF41-47E2-B69E-DD96EA8ECD80}" destId="{75ECFDA3-C381-47CB-8CC3-0C3B0124F22A}" srcOrd="0" destOrd="0" presId="urn:microsoft.com/office/officeart/2009/3/layout/IncreasingArrowsProcess"/>
    <dgm:cxn modelId="{5E2D5836-AEA3-467E-A211-965A4BD48001}" type="presParOf" srcId="{75ECFDA3-C381-47CB-8CC3-0C3B0124F22A}" destId="{FA5946E9-D150-438B-99F9-CF49E4F61EE9}" srcOrd="0" destOrd="0" presId="urn:microsoft.com/office/officeart/2009/3/layout/IncreasingArrowsProcess"/>
    <dgm:cxn modelId="{3EE556DB-9CDB-46EE-8A5D-6DD0B17816EF}" type="presParOf" srcId="{75ECFDA3-C381-47CB-8CC3-0C3B0124F22A}" destId="{F02AB972-5886-4C60-8769-F97288213653}" srcOrd="1" destOrd="0" presId="urn:microsoft.com/office/officeart/2009/3/layout/IncreasingArrowsProcess"/>
    <dgm:cxn modelId="{EFC8FD0B-7988-4920-AA91-0F0A4C499B44}" type="presParOf" srcId="{75ECFDA3-C381-47CB-8CC3-0C3B0124F22A}" destId="{535470E5-4668-4F6C-9E83-4C36E2A74145}" srcOrd="2" destOrd="0" presId="urn:microsoft.com/office/officeart/2009/3/layout/IncreasingArrowsProcess"/>
    <dgm:cxn modelId="{A45BD88E-D5CA-4DB7-942D-256C5E7EE6B2}" type="presParOf" srcId="{75ECFDA3-C381-47CB-8CC3-0C3B0124F22A}" destId="{D3B29707-7224-4638-A01C-D782FA14302D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725510-5710-46D8-B571-EF683EF9079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76C8D0-52EB-4DD5-B821-3032793CB746}">
      <dgm:prSet phldrT="[Текст]" custT="1"/>
      <dgm:spPr/>
      <dgm:t>
        <a:bodyPr/>
        <a:lstStyle/>
        <a:p>
          <a:r>
            <a:rPr lang="ru-RU" sz="1600" b="1" smtClean="0"/>
            <a:t>Конкурс ФЦПРО-2.3-08-1 «Инициативный инновационный проект» </a:t>
          </a:r>
          <a:endParaRPr lang="ru-RU" sz="1600" b="1" dirty="0"/>
        </a:p>
      </dgm:t>
    </dgm:pt>
    <dgm:pt modelId="{1DD8778A-10F2-4872-80C7-174B00C8EF8D}" type="parTrans" cxnId="{E4ADA8B1-CC58-4E81-9C5F-A19F5689A033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D06396C6-66FB-4270-A603-5C16800300B8}" type="sibTrans" cxnId="{E4ADA8B1-CC58-4E81-9C5F-A19F5689A033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FD9CC77B-338B-4790-BC91-2B1414CF091F}">
      <dgm:prSet phldrT="[Текст]" custT="1"/>
      <dgm:spPr/>
      <dgm:t>
        <a:bodyPr/>
        <a:lstStyle/>
        <a:p>
          <a:r>
            <a:rPr lang="ru-RU" sz="1600" smtClean="0"/>
            <a:t>грантовую поддержку получили </a:t>
          </a:r>
          <a:r>
            <a:rPr lang="ru-RU" sz="1600" b="1" smtClean="0"/>
            <a:t>30</a:t>
          </a:r>
          <a:r>
            <a:rPr lang="ru-RU" sz="1600" smtClean="0"/>
            <a:t> образовательных организаций</a:t>
          </a:r>
          <a:endParaRPr lang="ru-RU" sz="1600" dirty="0"/>
        </a:p>
      </dgm:t>
    </dgm:pt>
    <dgm:pt modelId="{4CC5F532-0A10-4A2B-9BD8-458E89106843}" type="parTrans" cxnId="{CB27800D-AE0F-4599-82C8-A5EC4B1C5606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604E43D4-A7D3-495E-9AF8-D073C0F5B228}" type="sibTrans" cxnId="{CB27800D-AE0F-4599-82C8-A5EC4B1C5606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4CA4742C-2859-4F67-964A-17CDE16565CE}">
      <dgm:prSet phldrT="[Текст]" custT="1"/>
      <dgm:spPr/>
      <dgm:t>
        <a:bodyPr/>
        <a:lstStyle/>
        <a:p>
          <a:r>
            <a:rPr lang="ru-RU" sz="1600" b="1" smtClean="0"/>
            <a:t>Конкурс ФЦПРО-2.3-08-2 «Развитие школьной библиотеки» </a:t>
          </a:r>
          <a:endParaRPr lang="ru-RU" sz="1600" b="1" dirty="0"/>
        </a:p>
      </dgm:t>
    </dgm:pt>
    <dgm:pt modelId="{56D01CDF-4176-4C7F-8730-B2A537818608}" type="parTrans" cxnId="{C30C2DEF-4813-4F06-80CA-1C5D0C49ABCD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937E924A-6DC7-4DFD-8222-5BA1919D71B8}" type="sibTrans" cxnId="{C30C2DEF-4813-4F06-80CA-1C5D0C49ABCD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2B5C9EDB-A347-4E84-B4AD-9B099C9130B4}">
      <dgm:prSet phldrT="[Текст]" custT="1"/>
      <dgm:spPr/>
      <dgm:t>
        <a:bodyPr/>
        <a:lstStyle/>
        <a:p>
          <a:r>
            <a:rPr lang="ru-RU" sz="1600" smtClean="0"/>
            <a:t>грантовую поддержку получили </a:t>
          </a:r>
          <a:r>
            <a:rPr lang="ru-RU" sz="1600" b="1" smtClean="0"/>
            <a:t>10</a:t>
          </a:r>
          <a:r>
            <a:rPr lang="ru-RU" sz="1600" smtClean="0"/>
            <a:t> образовательных организаций</a:t>
          </a:r>
          <a:endParaRPr lang="ru-RU" sz="1600" dirty="0"/>
        </a:p>
      </dgm:t>
    </dgm:pt>
    <dgm:pt modelId="{CAD5F94A-1A74-4034-8903-5E1C68D8ED72}" type="parTrans" cxnId="{1E242BFF-6358-425A-9986-E86287C1C8DF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D2E1CA0A-1E8F-4D47-815E-15F3EA194156}" type="sibTrans" cxnId="{1E242BFF-6358-425A-9986-E86287C1C8DF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55BD6FB4-23A2-4744-9FB6-DB9C35160C3E}">
      <dgm:prSet custT="1"/>
      <dgm:spPr/>
      <dgm:t>
        <a:bodyPr/>
        <a:lstStyle/>
        <a:p>
          <a:r>
            <a:rPr lang="ru-RU" sz="1600" b="1" smtClean="0"/>
            <a:t>Конкурс ФЦПРО-2.3-08-3 «Реализация инновационных программ воспитания и социализации обучающихся»</a:t>
          </a:r>
          <a:endParaRPr lang="ru-RU" sz="1600" b="1" dirty="0"/>
        </a:p>
      </dgm:t>
    </dgm:pt>
    <dgm:pt modelId="{726B05EE-F210-4CB5-BD29-893475C0B2F0}" type="parTrans" cxnId="{A3A831D6-9418-4F48-B07B-4D84DA5E6638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BCA77412-B9D4-4969-B5C8-DED4321538A8}" type="sibTrans" cxnId="{A3A831D6-9418-4F48-B07B-4D84DA5E6638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61EF1A75-2029-4756-A323-DA33C0818F30}">
      <dgm:prSet custT="1"/>
      <dgm:spPr/>
      <dgm:t>
        <a:bodyPr/>
        <a:lstStyle/>
        <a:p>
          <a:r>
            <a:rPr lang="ru-RU" sz="1600" b="1" smtClean="0"/>
            <a:t>Конкурс ФЦПРО-2.3-08-4 «Разработка, апробация, внедрение новых элементов содержания образования и систем воспитания, новых педагогических технологий при реализации образовательных программ начального общего образования»</a:t>
          </a:r>
          <a:endParaRPr lang="ru-RU" sz="1600" b="1" dirty="0"/>
        </a:p>
      </dgm:t>
    </dgm:pt>
    <dgm:pt modelId="{8877E859-1580-4F91-AC7C-781DBB62B5F8}" type="parTrans" cxnId="{9A75FB6A-C5E8-4DE6-B2C7-25FC166D25FB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09720121-01BA-4967-AE47-F4DE6E21884C}" type="sibTrans" cxnId="{9A75FB6A-C5E8-4DE6-B2C7-25FC166D25FB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E8A9B5E1-365E-434A-A78F-ADAB78C439FD}">
      <dgm:prSet custT="1"/>
      <dgm:spPr/>
      <dgm:t>
        <a:bodyPr/>
        <a:lstStyle/>
        <a:p>
          <a:r>
            <a:rPr lang="ru-RU" sz="1600" b="1" smtClean="0"/>
            <a:t>Конкурс ФЦПРО-2.3-08-5 «Внутришкольная система оценки качества»</a:t>
          </a:r>
          <a:endParaRPr lang="ru-RU" sz="1600" b="1" dirty="0"/>
        </a:p>
      </dgm:t>
    </dgm:pt>
    <dgm:pt modelId="{E9F7B34C-E6D4-4216-805B-1CF28CCE8661}" type="parTrans" cxnId="{7E89014D-98AF-4D91-9685-19A635C8789C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AB2D22C3-283A-4908-A969-6F7CBC5F9714}" type="sibTrans" cxnId="{7E89014D-98AF-4D91-9685-19A635C8789C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C96B51E6-060B-42A5-8A1F-5F9B8B009CF9}">
      <dgm:prSet custT="1"/>
      <dgm:spPr/>
      <dgm:t>
        <a:bodyPr/>
        <a:lstStyle/>
        <a:p>
          <a:r>
            <a:rPr lang="ru-RU" sz="1600" smtClean="0"/>
            <a:t>грантовую поддержку получили </a:t>
          </a:r>
          <a:r>
            <a:rPr lang="ru-RU" sz="1600" b="1" smtClean="0"/>
            <a:t>25</a:t>
          </a:r>
          <a:r>
            <a:rPr lang="ru-RU" sz="1600" smtClean="0"/>
            <a:t> образовательных организаций</a:t>
          </a:r>
          <a:endParaRPr lang="ru-RU" sz="1600" dirty="0"/>
        </a:p>
      </dgm:t>
    </dgm:pt>
    <dgm:pt modelId="{FF4C8C06-5A1B-4343-B6E1-32C0854E7FDD}" type="parTrans" cxnId="{02F4046B-E699-4BAB-A600-2215D45CF36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7033829-50E2-4A68-8FD1-ABA841D518B6}" type="sibTrans" cxnId="{02F4046B-E699-4BAB-A600-2215D45CF36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D6D03D1-90DA-4F7E-97F1-D65023141833}">
      <dgm:prSet custT="1"/>
      <dgm:spPr/>
      <dgm:t>
        <a:bodyPr/>
        <a:lstStyle/>
        <a:p>
          <a:r>
            <a:rPr lang="ru-RU" sz="1600" smtClean="0"/>
            <a:t>грантовую поддержку получили 1</a:t>
          </a:r>
          <a:r>
            <a:rPr lang="ru-RU" sz="1600" b="1" smtClean="0"/>
            <a:t>0</a:t>
          </a:r>
          <a:r>
            <a:rPr lang="ru-RU" sz="1600" smtClean="0"/>
            <a:t> образовательных организаций</a:t>
          </a:r>
          <a:endParaRPr lang="ru-RU" sz="1600" dirty="0"/>
        </a:p>
      </dgm:t>
    </dgm:pt>
    <dgm:pt modelId="{4EA7C2D4-24E1-431A-BFAF-8A816E53F311}" type="parTrans" cxnId="{BAB02FBB-DE3A-4078-91AC-B6F6FB67A8D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F744D60-652B-41D1-B6AF-0549D0BA034C}" type="sibTrans" cxnId="{BAB02FBB-DE3A-4078-91AC-B6F6FB67A8D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3CA931F-51CA-4CE2-A3C0-6FCC01DC703E}">
      <dgm:prSet custT="1"/>
      <dgm:spPr/>
      <dgm:t>
        <a:bodyPr/>
        <a:lstStyle/>
        <a:p>
          <a:r>
            <a:rPr lang="ru-RU" sz="1600" smtClean="0"/>
            <a:t>грантовую поддержку получили </a:t>
          </a:r>
          <a:r>
            <a:rPr lang="ru-RU" sz="1600" b="1" smtClean="0"/>
            <a:t>25</a:t>
          </a:r>
          <a:r>
            <a:rPr lang="ru-RU" sz="1600" smtClean="0"/>
            <a:t> образовательных организаций</a:t>
          </a:r>
          <a:endParaRPr lang="ru-RU" sz="1600" dirty="0"/>
        </a:p>
      </dgm:t>
    </dgm:pt>
    <dgm:pt modelId="{F10053AA-AE91-44AD-BA7E-A9ED1D151F54}" type="parTrans" cxnId="{AB28D74F-3E21-4CB9-A2B3-9716FF88534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FA9396E-CAF6-4364-A5FD-0499CCC9448D}" type="sibTrans" cxnId="{AB28D74F-3E21-4CB9-A2B3-9716FF88534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4E1B61A-79C1-4812-AC04-A799E0048E8F}" type="pres">
      <dgm:prSet presAssocID="{FD725510-5710-46D8-B571-EF683EF907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BC6EF8-B71F-407D-89C2-69322CAB9023}" type="pres">
      <dgm:prSet presAssocID="{FD725510-5710-46D8-B571-EF683EF9079C}" presName="Name1" presStyleCnt="0"/>
      <dgm:spPr/>
      <dgm:t>
        <a:bodyPr/>
        <a:lstStyle/>
        <a:p>
          <a:endParaRPr lang="ru-RU"/>
        </a:p>
      </dgm:t>
    </dgm:pt>
    <dgm:pt modelId="{8072E2B3-023E-42EB-8F70-00E9695D6966}" type="pres">
      <dgm:prSet presAssocID="{FD725510-5710-46D8-B571-EF683EF9079C}" presName="cycle" presStyleCnt="0"/>
      <dgm:spPr/>
      <dgm:t>
        <a:bodyPr/>
        <a:lstStyle/>
        <a:p>
          <a:endParaRPr lang="ru-RU"/>
        </a:p>
      </dgm:t>
    </dgm:pt>
    <dgm:pt modelId="{86A05554-20F9-4D86-91AC-4C333F07BDDA}" type="pres">
      <dgm:prSet presAssocID="{FD725510-5710-46D8-B571-EF683EF9079C}" presName="srcNode" presStyleLbl="node1" presStyleIdx="0" presStyleCnt="5"/>
      <dgm:spPr/>
      <dgm:t>
        <a:bodyPr/>
        <a:lstStyle/>
        <a:p>
          <a:endParaRPr lang="ru-RU"/>
        </a:p>
      </dgm:t>
    </dgm:pt>
    <dgm:pt modelId="{F3B18F45-53BA-42F1-837D-E23983832245}" type="pres">
      <dgm:prSet presAssocID="{FD725510-5710-46D8-B571-EF683EF9079C}" presName="conn" presStyleLbl="parChTrans1D2" presStyleIdx="0" presStyleCnt="1"/>
      <dgm:spPr/>
      <dgm:t>
        <a:bodyPr/>
        <a:lstStyle/>
        <a:p>
          <a:endParaRPr lang="ru-RU"/>
        </a:p>
      </dgm:t>
    </dgm:pt>
    <dgm:pt modelId="{CA3A033F-280A-4BAC-B34A-D3EEF5F2EE82}" type="pres">
      <dgm:prSet presAssocID="{FD725510-5710-46D8-B571-EF683EF9079C}" presName="extraNode" presStyleLbl="node1" presStyleIdx="0" presStyleCnt="5"/>
      <dgm:spPr/>
      <dgm:t>
        <a:bodyPr/>
        <a:lstStyle/>
        <a:p>
          <a:endParaRPr lang="ru-RU"/>
        </a:p>
      </dgm:t>
    </dgm:pt>
    <dgm:pt modelId="{6D901CFC-9F8D-4BFD-8D93-3F695CB4697E}" type="pres">
      <dgm:prSet presAssocID="{FD725510-5710-46D8-B571-EF683EF9079C}" presName="dstNode" presStyleLbl="node1" presStyleIdx="0" presStyleCnt="5"/>
      <dgm:spPr/>
      <dgm:t>
        <a:bodyPr/>
        <a:lstStyle/>
        <a:p>
          <a:endParaRPr lang="ru-RU"/>
        </a:p>
      </dgm:t>
    </dgm:pt>
    <dgm:pt modelId="{8F7B735D-2AC4-4328-B156-B87D6203A996}" type="pres">
      <dgm:prSet presAssocID="{8576C8D0-52EB-4DD5-B821-3032793CB74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AADCC-9A2F-4820-9CE0-D4BFF24A1D65}" type="pres">
      <dgm:prSet presAssocID="{8576C8D0-52EB-4DD5-B821-3032793CB746}" presName="accent_1" presStyleCnt="0"/>
      <dgm:spPr/>
      <dgm:t>
        <a:bodyPr/>
        <a:lstStyle/>
        <a:p>
          <a:endParaRPr lang="ru-RU"/>
        </a:p>
      </dgm:t>
    </dgm:pt>
    <dgm:pt modelId="{10FB2DAF-BECE-43BF-B557-D671DB78221E}" type="pres">
      <dgm:prSet presAssocID="{8576C8D0-52EB-4DD5-B821-3032793CB746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876C6FBC-5842-4C08-AC53-09E6F36890D7}" type="pres">
      <dgm:prSet presAssocID="{4CA4742C-2859-4F67-964A-17CDE16565C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54352-EA36-42F8-97BC-B993CECDE11E}" type="pres">
      <dgm:prSet presAssocID="{4CA4742C-2859-4F67-964A-17CDE16565CE}" presName="accent_2" presStyleCnt="0"/>
      <dgm:spPr/>
      <dgm:t>
        <a:bodyPr/>
        <a:lstStyle/>
        <a:p>
          <a:endParaRPr lang="ru-RU"/>
        </a:p>
      </dgm:t>
    </dgm:pt>
    <dgm:pt modelId="{68FB8CA1-68F9-4680-B165-E0B482E11894}" type="pres">
      <dgm:prSet presAssocID="{4CA4742C-2859-4F67-964A-17CDE16565CE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9499F6E7-0A35-4A25-AD02-5A9E12CCE1EC}" type="pres">
      <dgm:prSet presAssocID="{55BD6FB4-23A2-4744-9FB6-DB9C35160C3E}" presName="text_3" presStyleLbl="node1" presStyleIdx="2" presStyleCnt="5" custScaleY="118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C81C6-2AE3-45F0-8796-2770B3B13E90}" type="pres">
      <dgm:prSet presAssocID="{55BD6FB4-23A2-4744-9FB6-DB9C35160C3E}" presName="accent_3" presStyleCnt="0"/>
      <dgm:spPr/>
      <dgm:t>
        <a:bodyPr/>
        <a:lstStyle/>
        <a:p>
          <a:endParaRPr lang="ru-RU"/>
        </a:p>
      </dgm:t>
    </dgm:pt>
    <dgm:pt modelId="{F1BFDAB3-9656-4656-82DD-B65B61398D36}" type="pres">
      <dgm:prSet presAssocID="{55BD6FB4-23A2-4744-9FB6-DB9C35160C3E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53177C49-8FC2-4A89-898A-B3CB18DAF1A8}" type="pres">
      <dgm:prSet presAssocID="{61EF1A75-2029-4756-A323-DA33C0818F30}" presName="text_4" presStyleLbl="node1" presStyleIdx="3" presStyleCnt="5" custScaleY="137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782AB-8B11-456A-8CDC-2B7C1FA81366}" type="pres">
      <dgm:prSet presAssocID="{61EF1A75-2029-4756-A323-DA33C0818F30}" presName="accent_4" presStyleCnt="0"/>
      <dgm:spPr/>
      <dgm:t>
        <a:bodyPr/>
        <a:lstStyle/>
        <a:p>
          <a:endParaRPr lang="ru-RU"/>
        </a:p>
      </dgm:t>
    </dgm:pt>
    <dgm:pt modelId="{0E91CBE7-99E6-40E7-B662-60D92E4D7FE0}" type="pres">
      <dgm:prSet presAssocID="{61EF1A75-2029-4756-A323-DA33C0818F30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9FFCF563-84A4-4DBA-A0CA-082E2A5322A2}" type="pres">
      <dgm:prSet presAssocID="{E8A9B5E1-365E-434A-A78F-ADAB78C439F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F2210-D2D6-489B-BEE4-AB6871EC534E}" type="pres">
      <dgm:prSet presAssocID="{E8A9B5E1-365E-434A-A78F-ADAB78C439FD}" presName="accent_5" presStyleCnt="0"/>
      <dgm:spPr/>
      <dgm:t>
        <a:bodyPr/>
        <a:lstStyle/>
        <a:p>
          <a:endParaRPr lang="ru-RU"/>
        </a:p>
      </dgm:t>
    </dgm:pt>
    <dgm:pt modelId="{F8813D38-6C5E-4D4E-BB5C-8FAD7A6AC8F7}" type="pres">
      <dgm:prSet presAssocID="{E8A9B5E1-365E-434A-A78F-ADAB78C439FD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173F5261-FC7D-4C55-BAC1-A1AA835D2B3C}" type="presOf" srcId="{FD9CC77B-338B-4790-BC91-2B1414CF091F}" destId="{8F7B735D-2AC4-4328-B156-B87D6203A996}" srcOrd="0" destOrd="1" presId="urn:microsoft.com/office/officeart/2008/layout/VerticalCurvedList"/>
    <dgm:cxn modelId="{7D1A98C3-8C4B-4D17-9491-DA83D208604D}" type="presOf" srcId="{FD725510-5710-46D8-B571-EF683EF9079C}" destId="{94E1B61A-79C1-4812-AC04-A799E0048E8F}" srcOrd="0" destOrd="0" presId="urn:microsoft.com/office/officeart/2008/layout/VerticalCurvedList"/>
    <dgm:cxn modelId="{A53423B1-8AB8-4C3D-9FDD-2A178C89151B}" type="presOf" srcId="{0D6D03D1-90DA-4F7E-97F1-D65023141833}" destId="{53177C49-8FC2-4A89-898A-B3CB18DAF1A8}" srcOrd="0" destOrd="1" presId="urn:microsoft.com/office/officeart/2008/layout/VerticalCurvedList"/>
    <dgm:cxn modelId="{C5564144-20BD-4526-A070-0C02E7585610}" type="presOf" srcId="{C96B51E6-060B-42A5-8A1F-5F9B8B009CF9}" destId="{9499F6E7-0A35-4A25-AD02-5A9E12CCE1EC}" srcOrd="0" destOrd="1" presId="urn:microsoft.com/office/officeart/2008/layout/VerticalCurvedList"/>
    <dgm:cxn modelId="{C30C2DEF-4813-4F06-80CA-1C5D0C49ABCD}" srcId="{FD725510-5710-46D8-B571-EF683EF9079C}" destId="{4CA4742C-2859-4F67-964A-17CDE16565CE}" srcOrd="1" destOrd="0" parTransId="{56D01CDF-4176-4C7F-8730-B2A537818608}" sibTransId="{937E924A-6DC7-4DFD-8222-5BA1919D71B8}"/>
    <dgm:cxn modelId="{516018E5-1CA1-415A-A03C-B40B582264DC}" type="presOf" srcId="{73CA931F-51CA-4CE2-A3C0-6FCC01DC703E}" destId="{9FFCF563-84A4-4DBA-A0CA-082E2A5322A2}" srcOrd="0" destOrd="1" presId="urn:microsoft.com/office/officeart/2008/layout/VerticalCurvedList"/>
    <dgm:cxn modelId="{1E242BFF-6358-425A-9986-E86287C1C8DF}" srcId="{4CA4742C-2859-4F67-964A-17CDE16565CE}" destId="{2B5C9EDB-A347-4E84-B4AD-9B099C9130B4}" srcOrd="0" destOrd="0" parTransId="{CAD5F94A-1A74-4034-8903-5E1C68D8ED72}" sibTransId="{D2E1CA0A-1E8F-4D47-815E-15F3EA194156}"/>
    <dgm:cxn modelId="{E4ADA8B1-CC58-4E81-9C5F-A19F5689A033}" srcId="{FD725510-5710-46D8-B571-EF683EF9079C}" destId="{8576C8D0-52EB-4DD5-B821-3032793CB746}" srcOrd="0" destOrd="0" parTransId="{1DD8778A-10F2-4872-80C7-174B00C8EF8D}" sibTransId="{D06396C6-66FB-4270-A603-5C16800300B8}"/>
    <dgm:cxn modelId="{9A75FB6A-C5E8-4DE6-B2C7-25FC166D25FB}" srcId="{FD725510-5710-46D8-B571-EF683EF9079C}" destId="{61EF1A75-2029-4756-A323-DA33C0818F30}" srcOrd="3" destOrd="0" parTransId="{8877E859-1580-4F91-AC7C-781DBB62B5F8}" sibTransId="{09720121-01BA-4967-AE47-F4DE6E21884C}"/>
    <dgm:cxn modelId="{C46FEA80-BAD6-4637-A0C4-707FBD576855}" type="presOf" srcId="{61EF1A75-2029-4756-A323-DA33C0818F30}" destId="{53177C49-8FC2-4A89-898A-B3CB18DAF1A8}" srcOrd="0" destOrd="0" presId="urn:microsoft.com/office/officeart/2008/layout/VerticalCurvedList"/>
    <dgm:cxn modelId="{7E89014D-98AF-4D91-9685-19A635C8789C}" srcId="{FD725510-5710-46D8-B571-EF683EF9079C}" destId="{E8A9B5E1-365E-434A-A78F-ADAB78C439FD}" srcOrd="4" destOrd="0" parTransId="{E9F7B34C-E6D4-4216-805B-1CF28CCE8661}" sibTransId="{AB2D22C3-283A-4908-A969-6F7CBC5F9714}"/>
    <dgm:cxn modelId="{02F4046B-E699-4BAB-A600-2215D45CF366}" srcId="{55BD6FB4-23A2-4744-9FB6-DB9C35160C3E}" destId="{C96B51E6-060B-42A5-8A1F-5F9B8B009CF9}" srcOrd="0" destOrd="0" parTransId="{FF4C8C06-5A1B-4343-B6E1-32C0854E7FDD}" sibTransId="{57033829-50E2-4A68-8FD1-ABA841D518B6}"/>
    <dgm:cxn modelId="{DC2A8B0E-EEC3-4B37-913E-60080DBFCE88}" type="presOf" srcId="{2B5C9EDB-A347-4E84-B4AD-9B099C9130B4}" destId="{876C6FBC-5842-4C08-AC53-09E6F36890D7}" srcOrd="0" destOrd="1" presId="urn:microsoft.com/office/officeart/2008/layout/VerticalCurvedList"/>
    <dgm:cxn modelId="{A3A831D6-9418-4F48-B07B-4D84DA5E6638}" srcId="{FD725510-5710-46D8-B571-EF683EF9079C}" destId="{55BD6FB4-23A2-4744-9FB6-DB9C35160C3E}" srcOrd="2" destOrd="0" parTransId="{726B05EE-F210-4CB5-BD29-893475C0B2F0}" sibTransId="{BCA77412-B9D4-4969-B5C8-DED4321538A8}"/>
    <dgm:cxn modelId="{AB28D74F-3E21-4CB9-A2B3-9716FF885346}" srcId="{E8A9B5E1-365E-434A-A78F-ADAB78C439FD}" destId="{73CA931F-51CA-4CE2-A3C0-6FCC01DC703E}" srcOrd="0" destOrd="0" parTransId="{F10053AA-AE91-44AD-BA7E-A9ED1D151F54}" sibTransId="{0FA9396E-CAF6-4364-A5FD-0499CCC9448D}"/>
    <dgm:cxn modelId="{BC2EAE47-CF0E-48A6-8EC7-69690681F05F}" type="presOf" srcId="{604E43D4-A7D3-495E-9AF8-D073C0F5B228}" destId="{F3B18F45-53BA-42F1-837D-E23983832245}" srcOrd="0" destOrd="0" presId="urn:microsoft.com/office/officeart/2008/layout/VerticalCurvedList"/>
    <dgm:cxn modelId="{99BDB0AF-CC1E-4013-9E54-E61AE573FEBB}" type="presOf" srcId="{8576C8D0-52EB-4DD5-B821-3032793CB746}" destId="{8F7B735D-2AC4-4328-B156-B87D6203A996}" srcOrd="0" destOrd="0" presId="urn:microsoft.com/office/officeart/2008/layout/VerticalCurvedList"/>
    <dgm:cxn modelId="{CB27800D-AE0F-4599-82C8-A5EC4B1C5606}" srcId="{8576C8D0-52EB-4DD5-B821-3032793CB746}" destId="{FD9CC77B-338B-4790-BC91-2B1414CF091F}" srcOrd="0" destOrd="0" parTransId="{4CC5F532-0A10-4A2B-9BD8-458E89106843}" sibTransId="{604E43D4-A7D3-495E-9AF8-D073C0F5B228}"/>
    <dgm:cxn modelId="{67263DFB-C368-4FB4-B012-47DC0BAA900C}" type="presOf" srcId="{55BD6FB4-23A2-4744-9FB6-DB9C35160C3E}" destId="{9499F6E7-0A35-4A25-AD02-5A9E12CCE1EC}" srcOrd="0" destOrd="0" presId="urn:microsoft.com/office/officeart/2008/layout/VerticalCurvedList"/>
    <dgm:cxn modelId="{8D4D3B1B-79B0-427E-A83D-19F5EE0BF7CB}" type="presOf" srcId="{E8A9B5E1-365E-434A-A78F-ADAB78C439FD}" destId="{9FFCF563-84A4-4DBA-A0CA-082E2A5322A2}" srcOrd="0" destOrd="0" presId="urn:microsoft.com/office/officeart/2008/layout/VerticalCurvedList"/>
    <dgm:cxn modelId="{BAB02FBB-DE3A-4078-91AC-B6F6FB67A8D4}" srcId="{61EF1A75-2029-4756-A323-DA33C0818F30}" destId="{0D6D03D1-90DA-4F7E-97F1-D65023141833}" srcOrd="0" destOrd="0" parTransId="{4EA7C2D4-24E1-431A-BFAF-8A816E53F311}" sibTransId="{EF744D60-652B-41D1-B6AF-0549D0BA034C}"/>
    <dgm:cxn modelId="{B10DF205-D193-40DF-B1B9-3C3EAB632F6E}" type="presOf" srcId="{4CA4742C-2859-4F67-964A-17CDE16565CE}" destId="{876C6FBC-5842-4C08-AC53-09E6F36890D7}" srcOrd="0" destOrd="0" presId="urn:microsoft.com/office/officeart/2008/layout/VerticalCurvedList"/>
    <dgm:cxn modelId="{B1741B38-1069-4E4A-975D-EEBC2831EA19}" type="presParOf" srcId="{94E1B61A-79C1-4812-AC04-A799E0048E8F}" destId="{56BC6EF8-B71F-407D-89C2-69322CAB9023}" srcOrd="0" destOrd="0" presId="urn:microsoft.com/office/officeart/2008/layout/VerticalCurvedList"/>
    <dgm:cxn modelId="{ADFB1CB6-6695-4657-A38F-B20F4C2E15ED}" type="presParOf" srcId="{56BC6EF8-B71F-407D-89C2-69322CAB9023}" destId="{8072E2B3-023E-42EB-8F70-00E9695D6966}" srcOrd="0" destOrd="0" presId="urn:microsoft.com/office/officeart/2008/layout/VerticalCurvedList"/>
    <dgm:cxn modelId="{718E4281-3F13-4458-AEB0-67D149A4F0AF}" type="presParOf" srcId="{8072E2B3-023E-42EB-8F70-00E9695D6966}" destId="{86A05554-20F9-4D86-91AC-4C333F07BDDA}" srcOrd="0" destOrd="0" presId="urn:microsoft.com/office/officeart/2008/layout/VerticalCurvedList"/>
    <dgm:cxn modelId="{A3BEEA60-FF6A-4BDB-BCF9-BAEC66E66876}" type="presParOf" srcId="{8072E2B3-023E-42EB-8F70-00E9695D6966}" destId="{F3B18F45-53BA-42F1-837D-E23983832245}" srcOrd="1" destOrd="0" presId="urn:microsoft.com/office/officeart/2008/layout/VerticalCurvedList"/>
    <dgm:cxn modelId="{94925DF1-0E7A-434C-AAEF-CF01AF3A0FC2}" type="presParOf" srcId="{8072E2B3-023E-42EB-8F70-00E9695D6966}" destId="{CA3A033F-280A-4BAC-B34A-D3EEF5F2EE82}" srcOrd="2" destOrd="0" presId="urn:microsoft.com/office/officeart/2008/layout/VerticalCurvedList"/>
    <dgm:cxn modelId="{2A4CBEDB-A89E-40B2-96DC-D2E614355447}" type="presParOf" srcId="{8072E2B3-023E-42EB-8F70-00E9695D6966}" destId="{6D901CFC-9F8D-4BFD-8D93-3F695CB4697E}" srcOrd="3" destOrd="0" presId="urn:microsoft.com/office/officeart/2008/layout/VerticalCurvedList"/>
    <dgm:cxn modelId="{1BD3B324-721D-47AE-9512-58573B2FC70F}" type="presParOf" srcId="{56BC6EF8-B71F-407D-89C2-69322CAB9023}" destId="{8F7B735D-2AC4-4328-B156-B87D6203A996}" srcOrd="1" destOrd="0" presId="urn:microsoft.com/office/officeart/2008/layout/VerticalCurvedList"/>
    <dgm:cxn modelId="{06AE12CB-2B60-459F-B4F4-C1496F1B3AE2}" type="presParOf" srcId="{56BC6EF8-B71F-407D-89C2-69322CAB9023}" destId="{E7AAADCC-9A2F-4820-9CE0-D4BFF24A1D65}" srcOrd="2" destOrd="0" presId="urn:microsoft.com/office/officeart/2008/layout/VerticalCurvedList"/>
    <dgm:cxn modelId="{2E1450D3-FACD-4F99-83B8-E1E18BCD4768}" type="presParOf" srcId="{E7AAADCC-9A2F-4820-9CE0-D4BFF24A1D65}" destId="{10FB2DAF-BECE-43BF-B557-D671DB78221E}" srcOrd="0" destOrd="0" presId="urn:microsoft.com/office/officeart/2008/layout/VerticalCurvedList"/>
    <dgm:cxn modelId="{1043C124-E5B1-47DF-8E14-32BDE4F7AA06}" type="presParOf" srcId="{56BC6EF8-B71F-407D-89C2-69322CAB9023}" destId="{876C6FBC-5842-4C08-AC53-09E6F36890D7}" srcOrd="3" destOrd="0" presId="urn:microsoft.com/office/officeart/2008/layout/VerticalCurvedList"/>
    <dgm:cxn modelId="{7FEE5A80-4750-4971-8586-0254B5AE2D7F}" type="presParOf" srcId="{56BC6EF8-B71F-407D-89C2-69322CAB9023}" destId="{21054352-EA36-42F8-97BC-B993CECDE11E}" srcOrd="4" destOrd="0" presId="urn:microsoft.com/office/officeart/2008/layout/VerticalCurvedList"/>
    <dgm:cxn modelId="{69EE08AF-A69B-49CB-AFF7-D58A108AC031}" type="presParOf" srcId="{21054352-EA36-42F8-97BC-B993CECDE11E}" destId="{68FB8CA1-68F9-4680-B165-E0B482E11894}" srcOrd="0" destOrd="0" presId="urn:microsoft.com/office/officeart/2008/layout/VerticalCurvedList"/>
    <dgm:cxn modelId="{5112BA52-9778-4BF0-8A55-EB52883D3A83}" type="presParOf" srcId="{56BC6EF8-B71F-407D-89C2-69322CAB9023}" destId="{9499F6E7-0A35-4A25-AD02-5A9E12CCE1EC}" srcOrd="5" destOrd="0" presId="urn:microsoft.com/office/officeart/2008/layout/VerticalCurvedList"/>
    <dgm:cxn modelId="{1D7B5A87-597F-4400-A6BC-350B2ECC9139}" type="presParOf" srcId="{56BC6EF8-B71F-407D-89C2-69322CAB9023}" destId="{AD8C81C6-2AE3-45F0-8796-2770B3B13E90}" srcOrd="6" destOrd="0" presId="urn:microsoft.com/office/officeart/2008/layout/VerticalCurvedList"/>
    <dgm:cxn modelId="{2D81C058-73F0-427A-99EC-4A00B7187E4A}" type="presParOf" srcId="{AD8C81C6-2AE3-45F0-8796-2770B3B13E90}" destId="{F1BFDAB3-9656-4656-82DD-B65B61398D36}" srcOrd="0" destOrd="0" presId="urn:microsoft.com/office/officeart/2008/layout/VerticalCurvedList"/>
    <dgm:cxn modelId="{00CFB627-478A-4826-A93A-B797A5F567C3}" type="presParOf" srcId="{56BC6EF8-B71F-407D-89C2-69322CAB9023}" destId="{53177C49-8FC2-4A89-898A-B3CB18DAF1A8}" srcOrd="7" destOrd="0" presId="urn:microsoft.com/office/officeart/2008/layout/VerticalCurvedList"/>
    <dgm:cxn modelId="{54E65025-E53F-445C-880B-4EA13603DCDA}" type="presParOf" srcId="{56BC6EF8-B71F-407D-89C2-69322CAB9023}" destId="{EFB782AB-8B11-456A-8CDC-2B7C1FA81366}" srcOrd="8" destOrd="0" presId="urn:microsoft.com/office/officeart/2008/layout/VerticalCurvedList"/>
    <dgm:cxn modelId="{9DA2FEC7-219B-4392-A68E-A07DF929CC20}" type="presParOf" srcId="{EFB782AB-8B11-456A-8CDC-2B7C1FA81366}" destId="{0E91CBE7-99E6-40E7-B662-60D92E4D7FE0}" srcOrd="0" destOrd="0" presId="urn:microsoft.com/office/officeart/2008/layout/VerticalCurvedList"/>
    <dgm:cxn modelId="{0F910099-B68F-473A-BF52-881C3A75DC2B}" type="presParOf" srcId="{56BC6EF8-B71F-407D-89C2-69322CAB9023}" destId="{9FFCF563-84A4-4DBA-A0CA-082E2A5322A2}" srcOrd="9" destOrd="0" presId="urn:microsoft.com/office/officeart/2008/layout/VerticalCurvedList"/>
    <dgm:cxn modelId="{790FEE4F-49E1-4226-9891-13F86B60E446}" type="presParOf" srcId="{56BC6EF8-B71F-407D-89C2-69322CAB9023}" destId="{8C5F2210-D2D6-489B-BEE4-AB6871EC534E}" srcOrd="10" destOrd="0" presId="urn:microsoft.com/office/officeart/2008/layout/VerticalCurvedList"/>
    <dgm:cxn modelId="{D220C6B9-8043-499D-9BDE-EF57373B1612}" type="presParOf" srcId="{8C5F2210-D2D6-489B-BEE4-AB6871EC534E}" destId="{F8813D38-6C5E-4D4E-BB5C-8FAD7A6AC8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F3BC45-91E3-439E-88A6-C52D7AFF3D46}">
      <dsp:nvSpPr>
        <dsp:cNvPr id="0" name=""/>
        <dsp:cNvSpPr/>
      </dsp:nvSpPr>
      <dsp:spPr>
        <a:xfrm rot="5400000">
          <a:off x="5430268" y="-2461876"/>
          <a:ext cx="1817708" cy="719588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одно из ключевых элементов развития как общества в целом, так и структурных составляющих социально-экономической сферы жизнедеятельности государства, соответствующих запросам современности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sp:txBody>
      <dsp:txXfrm rot="5400000">
        <a:off x="5430268" y="-2461876"/>
        <a:ext cx="1817708" cy="7195888"/>
      </dsp:txXfrm>
    </dsp:sp>
    <dsp:sp modelId="{6547FB28-F300-4853-BA5E-7258F959CB20}">
      <dsp:nvSpPr>
        <dsp:cNvPr id="0" name=""/>
        <dsp:cNvSpPr/>
      </dsp:nvSpPr>
      <dsp:spPr>
        <a:xfrm>
          <a:off x="36" y="156186"/>
          <a:ext cx="2741141" cy="19597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174625" lvl="0" algn="ctr" defTabSz="457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None/>
          </a:pPr>
          <a:r>
            <a:rPr lang="ru-RU" sz="2000" b="0" i="0" kern="1200" cap="none" dirty="0">
              <a:ln w="3175" cmpd="sng">
                <a:noFill/>
              </a:ln>
              <a:solidFill>
                <a:schemeClr val="bg1"/>
              </a:solidFill>
              <a:effectLst/>
              <a:latin typeface="+mn-lt"/>
              <a:ea typeface="+mj-ea"/>
              <a:cs typeface="+mj-cs"/>
            </a:rPr>
            <a:t>Внедрение эффективных инноваций</a:t>
          </a:r>
        </a:p>
      </dsp:txBody>
      <dsp:txXfrm>
        <a:off x="36" y="156186"/>
        <a:ext cx="2741141" cy="195976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C4FF82-3392-41A1-80A6-974A2B11E806}">
      <dsp:nvSpPr>
        <dsp:cNvPr id="0" name=""/>
        <dsp:cNvSpPr/>
      </dsp:nvSpPr>
      <dsp:spPr>
        <a:xfrm>
          <a:off x="0" y="1068"/>
          <a:ext cx="9922106" cy="637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9207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Все организации-</a:t>
          </a:r>
          <a:r>
            <a:rPr lang="ru-RU" sz="1800" b="0" kern="1200" dirty="0" err="1"/>
            <a:t>грантополучатели</a:t>
          </a:r>
          <a:r>
            <a:rPr lang="ru-RU" sz="1800" b="0" kern="1200" dirty="0"/>
            <a:t> должны были </a:t>
          </a:r>
          <a:r>
            <a:rPr lang="ru-RU" sz="1800" b="0" kern="1200" dirty="0" smtClean="0"/>
            <a:t>выполнить</a:t>
          </a:r>
          <a:r>
            <a:rPr lang="en-US" sz="1800" b="0" kern="1200" dirty="0" smtClean="0"/>
            <a:t/>
          </a:r>
          <a:br>
            <a:rPr lang="en-US" sz="1800" b="0" kern="1200" dirty="0" smtClean="0"/>
          </a:br>
          <a:r>
            <a:rPr lang="ru-RU" sz="1800" b="0" kern="1200" dirty="0" smtClean="0"/>
            <a:t>следующие </a:t>
          </a:r>
          <a:r>
            <a:rPr lang="ru-RU" sz="1800" b="0" kern="1200" dirty="0"/>
            <a:t>минимальные требования:</a:t>
          </a:r>
          <a:endParaRPr lang="ru-RU" sz="1800" kern="1200" dirty="0"/>
        </a:p>
      </dsp:txBody>
      <dsp:txXfrm>
        <a:off x="0" y="1068"/>
        <a:ext cx="9922106" cy="637125"/>
      </dsp:txXfrm>
    </dsp:sp>
    <dsp:sp modelId="{A5000CC6-C35E-4690-8FFF-10E085454E49}">
      <dsp:nvSpPr>
        <dsp:cNvPr id="0" name=""/>
        <dsp:cNvSpPr/>
      </dsp:nvSpPr>
      <dsp:spPr>
        <a:xfrm>
          <a:off x="0" y="638193"/>
          <a:ext cx="9922106" cy="200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027" tIns="20320" rIns="113792" bIns="20320" numCol="1" spcCol="1270" anchor="t" anchorCtr="0">
          <a:noAutofit/>
        </a:bodyPr>
        <a:lstStyle/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сформировать нормативно-правовую и организационно-методическую базу инновационной деятельности школы</a:t>
          </a:r>
          <a:endParaRPr lang="ru-RU" sz="1600" b="1" kern="1200" dirty="0">
            <a:solidFill>
              <a:srgbClr val="0077BB"/>
            </a:solidFill>
          </a:endParaRPr>
        </a:p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создать видеоролик о результатах реализации своего проекта – это сразу обеспечивало первый </a:t>
          </a:r>
          <a:r>
            <a:rPr lang="ru-RU" sz="1600" kern="1200" dirty="0" smtClean="0"/>
            <a:t>шаг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ru-RU" sz="1600" kern="1200" dirty="0" smtClean="0"/>
            <a:t>к </a:t>
          </a:r>
          <a:r>
            <a:rPr lang="ru-RU" sz="1600" kern="1200" dirty="0"/>
            <a:t>системному распространению результатов инновационной деятельности школ</a:t>
          </a:r>
        </a:p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провести </a:t>
          </a:r>
          <a:r>
            <a:rPr lang="ru-RU" sz="1600" kern="1200" dirty="0"/>
            <a:t>вебинары, семинары, конференции, другие мероприятия, ориентированные опять </a:t>
          </a:r>
          <a:r>
            <a:rPr lang="ru-RU" sz="1600" kern="1200" dirty="0" smtClean="0"/>
            <a:t>же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ru-RU" sz="1600" kern="1200" dirty="0" smtClean="0"/>
            <a:t>на </a:t>
          </a:r>
          <a:r>
            <a:rPr lang="ru-RU" sz="1600" kern="1200" dirty="0"/>
            <a:t>тиражирование опыта инновационной деятельности</a:t>
          </a:r>
        </a:p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разработать методические рекомендации по реализации мероприятий в рамках выбранного направления конкурса</a:t>
          </a:r>
        </a:p>
      </dsp:txBody>
      <dsp:txXfrm>
        <a:off x="0" y="638193"/>
        <a:ext cx="9922106" cy="200272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F3BC45-91E3-439E-88A6-C52D7AFF3D46}">
      <dsp:nvSpPr>
        <dsp:cNvPr id="0" name=""/>
        <dsp:cNvSpPr/>
      </dsp:nvSpPr>
      <dsp:spPr>
        <a:xfrm rot="5400000">
          <a:off x="5284301" y="-4205697"/>
          <a:ext cx="784283" cy="9395116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lvl="1" indent="-1778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/>
            <a:t>разработано более </a:t>
          </a:r>
          <a:r>
            <a:rPr lang="ru-RU" sz="1600" b="1" kern="1200" dirty="0"/>
            <a:t>120 видеороликов </a:t>
          </a:r>
          <a:r>
            <a:rPr lang="ru-RU" sz="1600" kern="1200" dirty="0"/>
            <a:t>о результатах инновационной деятельности образовательных организаций</a:t>
          </a:r>
        </a:p>
      </dsp:txBody>
      <dsp:txXfrm rot="5400000">
        <a:off x="5284301" y="-4205697"/>
        <a:ext cx="784283" cy="9395116"/>
      </dsp:txXfrm>
    </dsp:sp>
    <dsp:sp modelId="{6547FB28-F300-4853-BA5E-7258F959CB20}">
      <dsp:nvSpPr>
        <dsp:cNvPr id="0" name=""/>
        <dsp:cNvSpPr/>
      </dsp:nvSpPr>
      <dsp:spPr>
        <a:xfrm>
          <a:off x="17" y="1683"/>
          <a:ext cx="978867" cy="980354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ackgroundRemoval t="391" b="100000" l="0" r="98438">
                        <a14:foregroundMark x1="62891" y1="14844" x2="62891" y2="14844"/>
                        <a14:foregroundMark x1="76563" y1="19531" x2="76563" y2="19531"/>
                        <a14:foregroundMark x1="76563" y1="30469" x2="76563" y2="30469"/>
                        <a14:foregroundMark x1="81250" y1="28516" x2="81250" y2="28516"/>
                        <a14:foregroundMark x1="72656" y1="38281" x2="72656" y2="38281"/>
                        <a14:foregroundMark x1="60938" y1="20703" x2="60938" y2="207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7" y="1683"/>
        <a:ext cx="978867" cy="980354"/>
      </dsp:txXfrm>
    </dsp:sp>
    <dsp:sp modelId="{5CEEEA9D-E04B-4673-9AFA-1BE4352CC012}">
      <dsp:nvSpPr>
        <dsp:cNvPr id="0" name=""/>
        <dsp:cNvSpPr/>
      </dsp:nvSpPr>
      <dsp:spPr>
        <a:xfrm rot="5400000">
          <a:off x="5280569" y="-3185101"/>
          <a:ext cx="784283" cy="9412670"/>
        </a:xfrm>
        <a:prstGeom prst="round2SameRect">
          <a:avLst/>
        </a:prstGeom>
        <a:solidFill>
          <a:srgbClr val="FBE8DA"/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lvl="1" indent="-1778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/>
            <a:t>проведено более </a:t>
          </a:r>
          <a:r>
            <a:rPr lang="ru-RU" sz="1600" b="1" kern="1200" dirty="0"/>
            <a:t>330 </a:t>
          </a:r>
          <a:r>
            <a:rPr lang="ru-RU" sz="1600" b="1" kern="1200" dirty="0" err="1"/>
            <a:t>вебинаров</a:t>
          </a:r>
          <a:r>
            <a:rPr lang="ru-RU" sz="1600" b="1" kern="1200" dirty="0"/>
            <a:t> </a:t>
          </a:r>
          <a:r>
            <a:rPr lang="ru-RU" sz="1600" kern="1200" dirty="0"/>
            <a:t>для разных целевых групп</a:t>
          </a:r>
        </a:p>
      </dsp:txBody>
      <dsp:txXfrm rot="5400000">
        <a:off x="5280569" y="-3185101"/>
        <a:ext cx="784283" cy="9412670"/>
      </dsp:txXfrm>
    </dsp:sp>
    <dsp:sp modelId="{19FD7037-0B19-4713-91DF-07FD2DBFF045}">
      <dsp:nvSpPr>
        <dsp:cNvPr id="0" name=""/>
        <dsp:cNvSpPr/>
      </dsp:nvSpPr>
      <dsp:spPr>
        <a:xfrm>
          <a:off x="17" y="1031056"/>
          <a:ext cx="966358" cy="98035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3600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400" kern="1200" dirty="0"/>
        </a:p>
      </dsp:txBody>
      <dsp:txXfrm>
        <a:off x="17" y="1031056"/>
        <a:ext cx="966358" cy="980354"/>
      </dsp:txXfrm>
    </dsp:sp>
    <dsp:sp modelId="{2161987A-6A6C-4A68-A4C9-4F101B77FC0B}">
      <dsp:nvSpPr>
        <dsp:cNvPr id="0" name=""/>
        <dsp:cNvSpPr/>
      </dsp:nvSpPr>
      <dsp:spPr>
        <a:xfrm rot="5400000">
          <a:off x="5296407" y="-2146264"/>
          <a:ext cx="784283" cy="9393741"/>
        </a:xfrm>
        <a:prstGeom prst="round2SameRect">
          <a:avLst/>
        </a:prstGeom>
        <a:solidFill>
          <a:srgbClr val="FBE8DA"/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разработаны многочисленные </a:t>
          </a:r>
          <a:r>
            <a:rPr lang="ru-RU" sz="1600" b="1" kern="1200" dirty="0"/>
            <a:t>рекомендации по модернизации (совершенствованию) основной общеобразовательной программы</a:t>
          </a:r>
        </a:p>
      </dsp:txBody>
      <dsp:txXfrm rot="5400000">
        <a:off x="5296407" y="-2146264"/>
        <a:ext cx="784283" cy="9393741"/>
      </dsp:txXfrm>
    </dsp:sp>
    <dsp:sp modelId="{3AFB860D-AACA-4ADA-BA45-ED68A2E39F37}">
      <dsp:nvSpPr>
        <dsp:cNvPr id="0" name=""/>
        <dsp:cNvSpPr/>
      </dsp:nvSpPr>
      <dsp:spPr>
        <a:xfrm>
          <a:off x="17" y="2060428"/>
          <a:ext cx="991661" cy="980354"/>
        </a:xfrm>
        <a:prstGeom prst="roundRect">
          <a:avLst/>
        </a:prstGeom>
        <a:solidFill>
          <a:srgbClr val="9DC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7" y="2060428"/>
        <a:ext cx="991661" cy="980354"/>
      </dsp:txXfrm>
    </dsp:sp>
    <dsp:sp modelId="{09209A3E-923D-4610-B752-05EFB2327470}">
      <dsp:nvSpPr>
        <dsp:cNvPr id="0" name=""/>
        <dsp:cNvSpPr/>
      </dsp:nvSpPr>
      <dsp:spPr>
        <a:xfrm rot="5400000">
          <a:off x="5296407" y="-1116892"/>
          <a:ext cx="784283" cy="9393741"/>
        </a:xfrm>
        <a:prstGeom prst="round2SameRect">
          <a:avLst/>
        </a:prstGeom>
        <a:solidFill>
          <a:srgbClr val="FBE8DA"/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подготовлены и тиражированы методические </a:t>
          </a:r>
          <a:r>
            <a:rPr lang="ru-RU" sz="1600" b="1" kern="1200" dirty="0"/>
            <a:t>рекомендации и пособия по результатам проектных разработок</a:t>
          </a:r>
        </a:p>
      </dsp:txBody>
      <dsp:txXfrm rot="5400000">
        <a:off x="5296407" y="-1116892"/>
        <a:ext cx="784283" cy="9393741"/>
      </dsp:txXfrm>
    </dsp:sp>
    <dsp:sp modelId="{B8405C60-9743-420E-A5D4-16E5760A23B8}">
      <dsp:nvSpPr>
        <dsp:cNvPr id="0" name=""/>
        <dsp:cNvSpPr/>
      </dsp:nvSpPr>
      <dsp:spPr>
        <a:xfrm>
          <a:off x="17" y="3089800"/>
          <a:ext cx="991661" cy="980354"/>
        </a:xfrm>
        <a:prstGeom prst="roundRect">
          <a:avLst/>
        </a:prstGeom>
        <a:solidFill>
          <a:srgbClr val="9DC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7" y="3089800"/>
        <a:ext cx="991661" cy="980354"/>
      </dsp:txXfrm>
    </dsp:sp>
    <dsp:sp modelId="{67911996-6FD4-4788-B59F-8C19108AD296}">
      <dsp:nvSpPr>
        <dsp:cNvPr id="0" name=""/>
        <dsp:cNvSpPr/>
      </dsp:nvSpPr>
      <dsp:spPr>
        <a:xfrm rot="5400000">
          <a:off x="5296407" y="-122138"/>
          <a:ext cx="784283" cy="9393741"/>
        </a:xfrm>
        <a:prstGeom prst="round2SameRect">
          <a:avLst/>
        </a:prstGeom>
        <a:solidFill>
          <a:srgbClr val="FBE8DA"/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проведены </a:t>
          </a:r>
          <a:r>
            <a:rPr lang="ru-RU" sz="1600" b="1" kern="1200" dirty="0"/>
            <a:t>методические мероприятия</a:t>
          </a:r>
          <a:r>
            <a:rPr lang="ru-RU" sz="1600" kern="1200" dirty="0"/>
            <a:t>, созданы и размещены в сети «Интернет» </a:t>
          </a:r>
          <a:r>
            <a:rPr lang="ru-RU" sz="1600" b="1" kern="1200" dirty="0"/>
            <a:t>видеоматериалы</a:t>
          </a:r>
        </a:p>
      </dsp:txBody>
      <dsp:txXfrm rot="5400000">
        <a:off x="5296407" y="-122138"/>
        <a:ext cx="784283" cy="9393741"/>
      </dsp:txXfrm>
    </dsp:sp>
    <dsp:sp modelId="{13AA77FF-6CFE-45B5-8460-269C33EC60C5}">
      <dsp:nvSpPr>
        <dsp:cNvPr id="0" name=""/>
        <dsp:cNvSpPr/>
      </dsp:nvSpPr>
      <dsp:spPr>
        <a:xfrm>
          <a:off x="17" y="4084556"/>
          <a:ext cx="991661" cy="980354"/>
        </a:xfrm>
        <a:prstGeom prst="roundRect">
          <a:avLst/>
        </a:prstGeom>
        <a:solidFill>
          <a:srgbClr val="9DC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7" y="4084556"/>
        <a:ext cx="991661" cy="980354"/>
      </dsp:txXfrm>
    </dsp:sp>
    <dsp:sp modelId="{02C289B2-6CE1-4530-9CF2-B58C1B4B1451}">
      <dsp:nvSpPr>
        <dsp:cNvPr id="0" name=""/>
        <dsp:cNvSpPr/>
      </dsp:nvSpPr>
      <dsp:spPr>
        <a:xfrm rot="5400000">
          <a:off x="5247542" y="946433"/>
          <a:ext cx="888483" cy="9384578"/>
        </a:xfrm>
        <a:prstGeom prst="round2SameRect">
          <a:avLst/>
        </a:prstGeom>
        <a:solidFill>
          <a:srgbClr val="FBE8DA"/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 рамках проектов реализованы </a:t>
          </a:r>
          <a:r>
            <a:rPr lang="ru-RU" sz="1600" b="1" kern="1200" dirty="0" smtClean="0"/>
            <a:t>разнообразные форматы работы с целевыми аудиториями</a:t>
          </a:r>
          <a:r>
            <a:rPr lang="ru-RU" sz="1600" kern="1200" dirty="0" smtClean="0"/>
            <a:t>, обеспечившие обмен опытом, распространение результатов инновационной деятельности</a:t>
          </a:r>
          <a:endParaRPr lang="ru-RU" sz="1600" kern="1200" dirty="0"/>
        </a:p>
      </dsp:txBody>
      <dsp:txXfrm rot="5400000">
        <a:off x="5247542" y="946433"/>
        <a:ext cx="888483" cy="9384578"/>
      </dsp:txXfrm>
    </dsp:sp>
    <dsp:sp modelId="{B2549A8F-5CEC-4B0E-A43A-E29272E410AB}">
      <dsp:nvSpPr>
        <dsp:cNvPr id="0" name=""/>
        <dsp:cNvSpPr/>
      </dsp:nvSpPr>
      <dsp:spPr>
        <a:xfrm>
          <a:off x="17" y="5148545"/>
          <a:ext cx="999477" cy="980354"/>
        </a:xfrm>
        <a:prstGeom prst="roundRect">
          <a:avLst/>
        </a:prstGeom>
        <a:solidFill>
          <a:srgbClr val="9DC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7" y="5148545"/>
        <a:ext cx="999477" cy="98035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C61EFE-C926-49D8-9738-AADF3CEE789D}">
      <dsp:nvSpPr>
        <dsp:cNvPr id="0" name=""/>
        <dsp:cNvSpPr/>
      </dsp:nvSpPr>
      <dsp:spPr>
        <a:xfrm>
          <a:off x="0" y="1707669"/>
          <a:ext cx="5253524" cy="1120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Создание и развитие методических </a:t>
          </a:r>
          <a:r>
            <a:rPr lang="ru-RU" sz="1800" kern="1200" dirty="0" smtClean="0"/>
            <a:t>сетей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по </a:t>
          </a:r>
          <a:r>
            <a:rPr lang="ru-RU" sz="1800" kern="1200" dirty="0"/>
            <a:t>диссеминации эффективных технологий, наработанных в школах в рамках поддержанных проектов</a:t>
          </a:r>
        </a:p>
      </dsp:txBody>
      <dsp:txXfrm>
        <a:off x="0" y="1707669"/>
        <a:ext cx="5253524" cy="1120416"/>
      </dsp:txXfrm>
    </dsp:sp>
    <dsp:sp modelId="{E9F47D1B-06C9-4739-8C0B-244B244A6B12}">
      <dsp:nvSpPr>
        <dsp:cNvPr id="0" name=""/>
        <dsp:cNvSpPr/>
      </dsp:nvSpPr>
      <dsp:spPr>
        <a:xfrm rot="10800000">
          <a:off x="0" y="1275"/>
          <a:ext cx="5253524" cy="172320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0" y="1275"/>
        <a:ext cx="5253524" cy="604843"/>
      </dsp:txXfrm>
    </dsp:sp>
    <dsp:sp modelId="{8ED195A0-A311-433B-9927-6FA7B69C0533}">
      <dsp:nvSpPr>
        <dsp:cNvPr id="0" name=""/>
        <dsp:cNvSpPr/>
      </dsp:nvSpPr>
      <dsp:spPr>
        <a:xfrm>
          <a:off x="0" y="120438"/>
          <a:ext cx="2626762" cy="884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Региональный уровень</a:t>
          </a:r>
        </a:p>
      </dsp:txBody>
      <dsp:txXfrm>
        <a:off x="0" y="120438"/>
        <a:ext cx="2626762" cy="884615"/>
      </dsp:txXfrm>
    </dsp:sp>
    <dsp:sp modelId="{ACB54837-1828-450A-B0ED-48888C48D7E0}">
      <dsp:nvSpPr>
        <dsp:cNvPr id="0" name=""/>
        <dsp:cNvSpPr/>
      </dsp:nvSpPr>
      <dsp:spPr>
        <a:xfrm>
          <a:off x="2626762" y="120438"/>
          <a:ext cx="2626762" cy="884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Муниципальный уровень</a:t>
          </a:r>
        </a:p>
      </dsp:txBody>
      <dsp:txXfrm>
        <a:off x="2626762" y="120438"/>
        <a:ext cx="2626762" cy="88461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C61EFE-C926-49D8-9738-AADF3CEE789D}">
      <dsp:nvSpPr>
        <dsp:cNvPr id="0" name=""/>
        <dsp:cNvSpPr/>
      </dsp:nvSpPr>
      <dsp:spPr>
        <a:xfrm>
          <a:off x="0" y="1707669"/>
          <a:ext cx="5253524" cy="1120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Создание национальных методических сетей школ, реализующих инновационные </a:t>
          </a:r>
          <a:r>
            <a:rPr lang="ru-RU" sz="1800" kern="1200" dirty="0" smtClean="0"/>
            <a:t>программы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и </a:t>
          </a:r>
          <a:r>
            <a:rPr lang="ru-RU" sz="1800" kern="1200" dirty="0"/>
            <a:t>создание национального инкубатора инноваций в системе общего образования</a:t>
          </a:r>
        </a:p>
      </dsp:txBody>
      <dsp:txXfrm>
        <a:off x="0" y="1707669"/>
        <a:ext cx="5253524" cy="1120416"/>
      </dsp:txXfrm>
    </dsp:sp>
    <dsp:sp modelId="{E9F47D1B-06C9-4739-8C0B-244B244A6B12}">
      <dsp:nvSpPr>
        <dsp:cNvPr id="0" name=""/>
        <dsp:cNvSpPr/>
      </dsp:nvSpPr>
      <dsp:spPr>
        <a:xfrm rot="10800000">
          <a:off x="0" y="0"/>
          <a:ext cx="5253524" cy="172320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0" y="0"/>
        <a:ext cx="5253524" cy="604843"/>
      </dsp:txXfrm>
    </dsp:sp>
    <dsp:sp modelId="{8ED195A0-A311-433B-9927-6FA7B69C0533}">
      <dsp:nvSpPr>
        <dsp:cNvPr id="0" name=""/>
        <dsp:cNvSpPr/>
      </dsp:nvSpPr>
      <dsp:spPr>
        <a:xfrm>
          <a:off x="0" y="120438"/>
          <a:ext cx="5253524" cy="884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Федеральный уровень</a:t>
          </a:r>
        </a:p>
      </dsp:txBody>
      <dsp:txXfrm>
        <a:off x="0" y="120438"/>
        <a:ext cx="5253524" cy="88461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346FC0-3370-4B8E-8AB0-31D749A2CB26}">
      <dsp:nvSpPr>
        <dsp:cNvPr id="0" name=""/>
        <dsp:cNvSpPr/>
      </dsp:nvSpPr>
      <dsp:spPr>
        <a:xfrm rot="5400000">
          <a:off x="4669002" y="-607748"/>
          <a:ext cx="4262872" cy="6544087"/>
        </a:xfrm>
        <a:prstGeom prst="round2SameRect">
          <a:avLst/>
        </a:prstGeom>
        <a:solidFill>
          <a:srgbClr val="FBE8D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Участвовать в управлении совместной деятельностью в структуре методической сети организаций (коллективная поддержка и оценка проявленной инициативы)</a:t>
          </a:r>
        </a:p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Проводить взаимную экспертизу учебных программ и оценку качества реализации образовательных программ</a:t>
          </a:r>
        </a:p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Развивать и представлять в системе общего образования подходы, отражающие сильные стороны, особенности, традиции и преимущества участников методической сети организаций при реализации инновационных программ и проектов</a:t>
          </a:r>
        </a:p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Внедрять в региональную систему общего образования продукты инновационной деятельности в образовательном процессе в организациях системы образования</a:t>
          </a:r>
        </a:p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Использовать в своей </a:t>
          </a:r>
          <a:r>
            <a:rPr lang="ru-RU" sz="1600" kern="1200" dirty="0" smtClean="0"/>
            <a:t>деятельности </a:t>
          </a:r>
          <a:r>
            <a:rPr lang="ru-RU" sz="1600" kern="1200" dirty="0"/>
            <a:t>интегрированные в сети концептуальные, программно-методические, информационные ресурсы методической сети организаций</a:t>
          </a:r>
        </a:p>
      </dsp:txBody>
      <dsp:txXfrm rot="5400000">
        <a:off x="4669002" y="-607748"/>
        <a:ext cx="4262872" cy="6544087"/>
      </dsp:txXfrm>
    </dsp:sp>
    <dsp:sp modelId="{3DDE6A27-3574-4EA5-8697-FE75F62D1DED}">
      <dsp:nvSpPr>
        <dsp:cNvPr id="0" name=""/>
        <dsp:cNvSpPr/>
      </dsp:nvSpPr>
      <dsp:spPr>
        <a:xfrm>
          <a:off x="152653" y="216021"/>
          <a:ext cx="3375742" cy="4896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Участники созданных методических сетей имеют возможность</a:t>
          </a:r>
        </a:p>
      </dsp:txBody>
      <dsp:txXfrm>
        <a:off x="152653" y="216021"/>
        <a:ext cx="3375742" cy="489654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388C16-AD82-4486-BBF1-CB05ECFA8E35}">
      <dsp:nvSpPr>
        <dsp:cNvPr id="0" name=""/>
        <dsp:cNvSpPr/>
      </dsp:nvSpPr>
      <dsp:spPr>
        <a:xfrm>
          <a:off x="0" y="551375"/>
          <a:ext cx="9145016" cy="2091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Положительный опыт проведения конкурсного отбора в 2016 году – основа для успешной реализации нынешних проектов, внедрения в 2017 году эффективных инновационных разработок</a:t>
          </a:r>
          <a:r>
            <a:rPr lang="ru-RU" sz="2400" kern="1200" dirty="0" smtClean="0"/>
            <a:t>,</a:t>
          </a: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ru-RU" sz="2400" kern="1200" dirty="0" smtClean="0"/>
            <a:t>а </a:t>
          </a:r>
          <a:r>
            <a:rPr lang="ru-RU" sz="2400" kern="1200" dirty="0"/>
            <a:t>также дальнейшей трансляции и тиражирования позитивного опыта школ-</a:t>
          </a:r>
          <a:r>
            <a:rPr lang="ru-RU" sz="2400" kern="1200" dirty="0" err="1"/>
            <a:t>инноваторов</a:t>
          </a:r>
          <a:endParaRPr lang="ru-RU" sz="2400" kern="1200" dirty="0"/>
        </a:p>
      </dsp:txBody>
      <dsp:txXfrm>
        <a:off x="0" y="551375"/>
        <a:ext cx="9145016" cy="2091375"/>
      </dsp:txXfrm>
    </dsp:sp>
    <dsp:sp modelId="{557071ED-80E3-4C10-B900-D132E78F2E4E}">
      <dsp:nvSpPr>
        <dsp:cNvPr id="0" name=""/>
        <dsp:cNvSpPr/>
      </dsp:nvSpPr>
      <dsp:spPr>
        <a:xfrm>
          <a:off x="0" y="2829950"/>
          <a:ext cx="9145016" cy="2091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Следует не только сохранить уже накопленный инновационный потенциал, но и эффективно его использовать и </a:t>
          </a:r>
          <a:r>
            <a:rPr lang="ru-RU" sz="2400" kern="1200" dirty="0" smtClean="0"/>
            <a:t>увеличить</a:t>
          </a: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ru-RU" sz="2400" kern="1200" dirty="0" smtClean="0"/>
            <a:t>в </a:t>
          </a:r>
          <a:r>
            <a:rPr lang="ru-RU" sz="2400" kern="1200" dirty="0"/>
            <a:t>рамках проектов 2017 года</a:t>
          </a:r>
        </a:p>
      </dsp:txBody>
      <dsp:txXfrm>
        <a:off x="0" y="2829950"/>
        <a:ext cx="9145016" cy="20913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F3BC45-91E3-439E-88A6-C52D7AFF3D46}">
      <dsp:nvSpPr>
        <dsp:cNvPr id="0" name=""/>
        <dsp:cNvSpPr/>
      </dsp:nvSpPr>
      <dsp:spPr>
        <a:xfrm rot="5400000">
          <a:off x="5406884" y="-2446747"/>
          <a:ext cx="1785798" cy="71257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tabLst>
              <a:tab pos="355600" algn="l"/>
            </a:tabLs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ключевое </a:t>
          </a: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условие подъема качества образования, доступности, эффективного использования ресурсов, развития экспортного потенциала</a:t>
          </a:r>
        </a:p>
      </dsp:txBody>
      <dsp:txXfrm rot="5400000">
        <a:off x="5406884" y="-2446747"/>
        <a:ext cx="1785798" cy="7125743"/>
      </dsp:txXfrm>
    </dsp:sp>
    <dsp:sp modelId="{6547FB28-F300-4853-BA5E-7258F959CB20}">
      <dsp:nvSpPr>
        <dsp:cNvPr id="0" name=""/>
        <dsp:cNvSpPr/>
      </dsp:nvSpPr>
      <dsp:spPr>
        <a:xfrm>
          <a:off x="0" y="0"/>
          <a:ext cx="2733863" cy="2232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174625" lvl="0" algn="ctr" defTabSz="457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None/>
          </a:pPr>
          <a:r>
            <a:rPr lang="ru-RU" sz="2000" b="0" i="0" kern="1200" cap="none" dirty="0">
              <a:ln w="3175" cmpd="sng">
                <a:noFill/>
              </a:ln>
              <a:solidFill>
                <a:schemeClr val="bg1"/>
              </a:solidFill>
              <a:effectLst/>
              <a:latin typeface="+mn-lt"/>
              <a:ea typeface="+mj-ea"/>
              <a:cs typeface="+mj-cs"/>
            </a:rPr>
            <a:t>Инновации в образовании</a:t>
          </a:r>
        </a:p>
      </dsp:txBody>
      <dsp:txXfrm>
        <a:off x="0" y="0"/>
        <a:ext cx="2733863" cy="22322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C4FF82-3392-41A1-80A6-974A2B11E806}">
      <dsp:nvSpPr>
        <dsp:cNvPr id="0" name=""/>
        <dsp:cNvSpPr/>
      </dsp:nvSpPr>
      <dsp:spPr>
        <a:xfrm>
          <a:off x="0" y="667"/>
          <a:ext cx="7996326" cy="1405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92075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Президент Российской Федерации В</a:t>
          </a:r>
          <a:r>
            <a:rPr lang="ru-RU" sz="1700" b="1" kern="1200" dirty="0" smtClean="0"/>
            <a:t>. В</a:t>
          </a:r>
          <a:r>
            <a:rPr lang="ru-RU" sz="1700" b="1" kern="1200" dirty="0"/>
            <a:t>. </a:t>
          </a:r>
          <a:r>
            <a:rPr lang="ru-RU" sz="1700" b="1" kern="1200" dirty="0" smtClean="0"/>
            <a:t>Путин</a:t>
          </a:r>
          <a:r>
            <a:rPr lang="en-US" sz="1700" kern="1200" dirty="0" smtClean="0"/>
            <a:t/>
          </a:r>
          <a:br>
            <a:rPr lang="en-US" sz="1700" kern="1200" dirty="0" smtClean="0"/>
          </a:br>
          <a:r>
            <a:rPr lang="ru-RU" sz="1700" kern="1200" dirty="0" smtClean="0"/>
            <a:t>Послание </a:t>
          </a:r>
          <a:r>
            <a:rPr lang="ru-RU" sz="1700" kern="1200" dirty="0"/>
            <a:t>Федеральному собранию от 1 декабря 2016 года </a:t>
          </a:r>
          <a:endParaRPr lang="ru-RU" sz="1700" kern="1200" dirty="0" smtClean="0"/>
        </a:p>
        <a:p>
          <a:pPr marL="92075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i="1" kern="1200" dirty="0" smtClean="0"/>
            <a:t>Развитие </a:t>
          </a:r>
          <a:r>
            <a:rPr lang="ru-RU" sz="1700" i="1" kern="1200" dirty="0"/>
            <a:t>образования требует модернизации в связи с курсом на построение новой экономики, основанной на глубоком проникновении инноваций</a:t>
          </a:r>
        </a:p>
      </dsp:txBody>
      <dsp:txXfrm>
        <a:off x="0" y="667"/>
        <a:ext cx="7996326" cy="1405749"/>
      </dsp:txXfrm>
    </dsp:sp>
    <dsp:sp modelId="{A5000CC6-C35E-4690-8FFF-10E085454E49}">
      <dsp:nvSpPr>
        <dsp:cNvPr id="0" name=""/>
        <dsp:cNvSpPr/>
      </dsp:nvSpPr>
      <dsp:spPr>
        <a:xfrm>
          <a:off x="0" y="1407083"/>
          <a:ext cx="7996326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883" tIns="20320" rIns="113792" bIns="20320" numCol="1" spcCol="1270" anchor="t" anchorCtr="0">
          <a:noAutofit/>
        </a:bodyPr>
        <a:lstStyle/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>
              <a:solidFill>
                <a:srgbClr val="0077BB"/>
              </a:solidFill>
            </a:rPr>
            <a:t>Согласно Федеральному закону «Об образовании в РФ» (ст. 20) :</a:t>
          </a:r>
        </a:p>
        <a:p>
          <a:pPr marL="712788" lvl="1" indent="-3556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инновационная деятельность ориентирована на </a:t>
          </a:r>
          <a:r>
            <a:rPr lang="ru-RU" sz="1400" kern="1200" dirty="0" smtClean="0"/>
            <a:t>совершенствование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ru-RU" sz="1400" kern="1200" dirty="0" smtClean="0"/>
            <a:t>научно-педагогического</a:t>
          </a:r>
          <a:r>
            <a:rPr lang="ru-RU" sz="1400" kern="1200" dirty="0"/>
            <a:t>, учебно-методического, организационного, правового, финансово-экономического, кадрового, </a:t>
          </a:r>
          <a:r>
            <a:rPr lang="ru-RU" sz="1400" kern="1200" dirty="0" smtClean="0"/>
            <a:t>материально-технического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ru-RU" sz="1400" kern="1200" dirty="0" smtClean="0"/>
            <a:t>обеспечения </a:t>
          </a:r>
          <a:r>
            <a:rPr lang="ru-RU" sz="1400" kern="1200" dirty="0"/>
            <a:t>системы </a:t>
          </a:r>
          <a:r>
            <a:rPr lang="ru-RU" sz="1400" kern="1200" dirty="0" smtClean="0"/>
            <a:t>образования</a:t>
          </a:r>
          <a:endParaRPr lang="ru-RU" sz="1400" kern="1200" dirty="0"/>
        </a:p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••"/>
          </a:pPr>
          <a:r>
            <a:rPr lang="ru-RU" sz="1600" b="1" kern="1200" dirty="0">
              <a:solidFill>
                <a:srgbClr val="0077BB"/>
              </a:solidFill>
            </a:rPr>
            <a:t>Ключевая задача Государственной программы «Развитие образования</a:t>
          </a:r>
          <a:r>
            <a:rPr lang="ru-RU" sz="1600" b="1" kern="1200" dirty="0" smtClean="0">
              <a:solidFill>
                <a:srgbClr val="0077BB"/>
              </a:solidFill>
            </a:rPr>
            <a:t>»</a:t>
          </a:r>
          <a:br>
            <a:rPr lang="ru-RU" sz="1600" b="1" kern="1200" dirty="0" smtClean="0">
              <a:solidFill>
                <a:srgbClr val="0077BB"/>
              </a:solidFill>
            </a:rPr>
          </a:br>
          <a:r>
            <a:rPr lang="ru-RU" sz="1600" b="1" kern="1200" dirty="0" smtClean="0">
              <a:solidFill>
                <a:srgbClr val="0077BB"/>
              </a:solidFill>
            </a:rPr>
            <a:t>на </a:t>
          </a:r>
          <a:r>
            <a:rPr lang="ru-RU" sz="1600" b="1" kern="1200" dirty="0">
              <a:solidFill>
                <a:srgbClr val="0077BB"/>
              </a:solidFill>
            </a:rPr>
            <a:t>2013 - 2020 годы:</a:t>
          </a:r>
        </a:p>
        <a:p>
          <a:pPr marL="712788" lvl="1" indent="-357188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модернизация образовательных программ в системах общего образования детей, направленных на получение современного качественного образования</a:t>
          </a:r>
        </a:p>
      </dsp:txBody>
      <dsp:txXfrm>
        <a:off x="0" y="1407083"/>
        <a:ext cx="7996326" cy="20493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853C55-5C97-4BE5-8141-B088C32779DE}">
      <dsp:nvSpPr>
        <dsp:cNvPr id="0" name=""/>
        <dsp:cNvSpPr/>
      </dsp:nvSpPr>
      <dsp:spPr>
        <a:xfrm>
          <a:off x="0" y="229351"/>
          <a:ext cx="2267604" cy="289235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A90A5-24E5-4131-B5A9-246D0F0FAE98}">
      <dsp:nvSpPr>
        <dsp:cNvPr id="0" name=""/>
        <dsp:cNvSpPr/>
      </dsp:nvSpPr>
      <dsp:spPr>
        <a:xfrm>
          <a:off x="0" y="2875518"/>
          <a:ext cx="1746055" cy="4755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В. В. Путин</a:t>
          </a:r>
          <a:endParaRPr lang="ru-RU" sz="1200" kern="1200" dirty="0"/>
        </a:p>
      </dsp:txBody>
      <dsp:txXfrm>
        <a:off x="0" y="2875518"/>
        <a:ext cx="1746055" cy="4755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C4FF82-3392-41A1-80A6-974A2B11E806}">
      <dsp:nvSpPr>
        <dsp:cNvPr id="0" name=""/>
        <dsp:cNvSpPr/>
      </dsp:nvSpPr>
      <dsp:spPr>
        <a:xfrm>
          <a:off x="0" y="124689"/>
          <a:ext cx="7763803" cy="1859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92075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Глава Правительства РФ</a:t>
          </a:r>
          <a:r>
            <a:rPr lang="ru-RU" sz="1600" kern="1200" dirty="0"/>
            <a:t> Д</a:t>
          </a:r>
          <a:r>
            <a:rPr lang="ru-RU" sz="1600" kern="1200" dirty="0" smtClean="0"/>
            <a:t>. А</a:t>
          </a:r>
          <a:r>
            <a:rPr lang="ru-RU" sz="1600" kern="1200" dirty="0"/>
            <a:t>. Медведев </a:t>
          </a:r>
        </a:p>
        <a:p>
          <a:pPr marL="92075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Заседание Президиума Совета по стратегическому развитию и приоритетным проектам 24 августа 2016 года</a:t>
          </a:r>
        </a:p>
        <a:p>
          <a:pPr marL="92075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1" kern="1200" dirty="0"/>
            <a:t>Одним из приоритетных направлений развития страны является создание современной инновационной системы российского образования, отвечающей потребностям отечественной экономики</a:t>
          </a:r>
          <a:endParaRPr lang="ru-RU" sz="1600" i="1" kern="1200" dirty="0"/>
        </a:p>
      </dsp:txBody>
      <dsp:txXfrm>
        <a:off x="0" y="124689"/>
        <a:ext cx="7763803" cy="1859385"/>
      </dsp:txXfrm>
    </dsp:sp>
    <dsp:sp modelId="{A5000CC6-C35E-4690-8FFF-10E085454E49}">
      <dsp:nvSpPr>
        <dsp:cNvPr id="0" name=""/>
        <dsp:cNvSpPr/>
      </dsp:nvSpPr>
      <dsp:spPr>
        <a:xfrm>
          <a:off x="0" y="2071903"/>
          <a:ext cx="7763803" cy="969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501" tIns="20320" rIns="113792" bIns="20320" numCol="1" spcCol="1270" anchor="t" anchorCtr="0">
          <a:noAutofit/>
        </a:bodyPr>
        <a:lstStyle/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>
              <a:solidFill>
                <a:srgbClr val="0077BB"/>
              </a:solidFill>
            </a:rPr>
            <a:t>Ожидаемые </a:t>
          </a:r>
          <a:r>
            <a:rPr lang="ru-RU" sz="1600" b="1" kern="1200" dirty="0">
              <a:solidFill>
                <a:srgbClr val="0077BB"/>
              </a:solidFill>
            </a:rPr>
            <a:t>результаты мероприятия 2.3 ФЦПРО на 2016–2020 </a:t>
          </a:r>
          <a:r>
            <a:rPr lang="ru-RU" sz="1600" b="1" kern="1200" dirty="0" smtClean="0">
              <a:solidFill>
                <a:srgbClr val="0077BB"/>
              </a:solidFill>
            </a:rPr>
            <a:t>годы:</a:t>
          </a:r>
          <a:endParaRPr lang="ru-RU" sz="1400" kern="1200" dirty="0"/>
        </a:p>
        <a:p>
          <a:pPr marL="712788" lvl="1" indent="-357188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поддержка не менее 5 конкурсов образовательных инноваций ежегодно</a:t>
          </a:r>
          <a:endParaRPr lang="ru-RU" sz="1400" kern="1200" dirty="0"/>
        </a:p>
        <a:p>
          <a:pPr marL="712788" lvl="1" indent="-357188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создание </a:t>
          </a:r>
          <a:r>
            <a:rPr lang="ru-RU" sz="1400" kern="1200" dirty="0"/>
            <a:t>в течение 5 лет реализации программы не менее 30 национальных методических сетей по распространению конкретных образовательных технологий</a:t>
          </a:r>
        </a:p>
      </dsp:txBody>
      <dsp:txXfrm>
        <a:off x="0" y="2071903"/>
        <a:ext cx="7763803" cy="9691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853C55-5C97-4BE5-8141-B088C32779DE}">
      <dsp:nvSpPr>
        <dsp:cNvPr id="0" name=""/>
        <dsp:cNvSpPr/>
      </dsp:nvSpPr>
      <dsp:spPr>
        <a:xfrm>
          <a:off x="0" y="229351"/>
          <a:ext cx="2267604" cy="289235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A90A5-24E5-4131-B5A9-246D0F0FAE98}">
      <dsp:nvSpPr>
        <dsp:cNvPr id="0" name=""/>
        <dsp:cNvSpPr/>
      </dsp:nvSpPr>
      <dsp:spPr>
        <a:xfrm>
          <a:off x="57162" y="2865366"/>
          <a:ext cx="1746055" cy="4755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Д. А. Медведев </a:t>
          </a:r>
          <a:endParaRPr lang="ru-RU" sz="1200" kern="1200" dirty="0"/>
        </a:p>
      </dsp:txBody>
      <dsp:txXfrm>
        <a:off x="57162" y="2865366"/>
        <a:ext cx="1746055" cy="47553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F7C090-87A8-444F-8C4F-E1864FB600FF}">
      <dsp:nvSpPr>
        <dsp:cNvPr id="0" name=""/>
        <dsp:cNvSpPr/>
      </dsp:nvSpPr>
      <dsp:spPr>
        <a:xfrm>
          <a:off x="0" y="435715"/>
          <a:ext cx="1029714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ходе реализации </a:t>
          </a:r>
          <a:r>
            <a:rPr lang="ru-RU" sz="1800" kern="1200" dirty="0" smtClean="0"/>
            <a:t>мероприятия </a:t>
          </a:r>
          <a:r>
            <a:rPr lang="ru-RU" sz="1800" kern="1200" dirty="0"/>
            <a:t>2.3 ФЦПРО в 2016 году стартовал первый конкурсный отбор инновационных проектов и программ школ. Было положено начало грантовой поддержки инноваций в системе общего образования</a:t>
          </a:r>
          <a:endParaRPr lang="ru-RU" sz="1800" b="1" kern="1200" dirty="0">
            <a:solidFill>
              <a:srgbClr val="0077BB"/>
            </a:solidFill>
          </a:endParaRPr>
        </a:p>
      </dsp:txBody>
      <dsp:txXfrm>
        <a:off x="0" y="435715"/>
        <a:ext cx="10297144" cy="12168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5946E9-D150-438B-99F9-CF49E4F61EE9}">
      <dsp:nvSpPr>
        <dsp:cNvPr id="0" name=""/>
        <dsp:cNvSpPr/>
      </dsp:nvSpPr>
      <dsp:spPr>
        <a:xfrm>
          <a:off x="127511" y="35368"/>
          <a:ext cx="7416824" cy="108026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49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1</a:t>
          </a:r>
        </a:p>
      </dsp:txBody>
      <dsp:txXfrm>
        <a:off x="127511" y="35368"/>
        <a:ext cx="7416824" cy="1080260"/>
      </dsp:txXfrm>
    </dsp:sp>
    <dsp:sp modelId="{F02AB972-5886-4C60-8769-F97288213653}">
      <dsp:nvSpPr>
        <dsp:cNvPr id="0" name=""/>
        <dsp:cNvSpPr/>
      </dsp:nvSpPr>
      <dsp:spPr>
        <a:xfrm>
          <a:off x="120058" y="971936"/>
          <a:ext cx="3936618" cy="2886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Специальные инновационные проекты:</a:t>
          </a:r>
        </a:p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	</a:t>
          </a:r>
          <a:r>
            <a:rPr lang="ru-RU" sz="1600" kern="1200" dirty="0" smtClean="0"/>
            <a:t>развитие </a:t>
          </a:r>
          <a:r>
            <a:rPr lang="ru-RU" sz="1600" kern="1200" dirty="0"/>
            <a:t>школьной библиотеки; </a:t>
          </a:r>
          <a:endParaRPr lang="ru-RU" sz="1600" kern="1200" dirty="0" smtClean="0"/>
        </a:p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реализация </a:t>
          </a:r>
          <a:r>
            <a:rPr lang="ru-RU" sz="1600" kern="1200" dirty="0"/>
            <a:t>инновационных программ воспитания и социализации </a:t>
          </a:r>
          <a:r>
            <a:rPr lang="ru-RU" sz="1600" kern="1200" dirty="0" smtClean="0"/>
            <a:t>обучающихся</a:t>
          </a:r>
          <a:r>
            <a:rPr lang="ru-RU" sz="1600" kern="1200" dirty="0"/>
            <a:t>; </a:t>
          </a:r>
        </a:p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	</a:t>
          </a:r>
          <a:r>
            <a:rPr lang="ru-RU" sz="1600" kern="1200" dirty="0" smtClean="0"/>
            <a:t>разработка</a:t>
          </a:r>
          <a:r>
            <a:rPr lang="ru-RU" sz="1600" kern="1200" dirty="0"/>
            <a:t>, апробация, внедрение новых элементов содержания образования и систем воспитания, новых педагогических технологий при реализации </a:t>
          </a:r>
          <a:r>
            <a:rPr lang="ru-RU" sz="1600" kern="1200" dirty="0" smtClean="0"/>
            <a:t>образовательных </a:t>
          </a:r>
          <a:r>
            <a:rPr lang="ru-RU" sz="1600" kern="1200" dirty="0"/>
            <a:t>программ начального общего образования;</a:t>
          </a:r>
        </a:p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	</a:t>
          </a:r>
          <a:r>
            <a:rPr lang="ru-RU" sz="1600" kern="1200" dirty="0" err="1" smtClean="0"/>
            <a:t>внутришкольная</a:t>
          </a:r>
          <a:r>
            <a:rPr lang="ru-RU" sz="1600" kern="1200" dirty="0" smtClean="0"/>
            <a:t> </a:t>
          </a:r>
          <a:r>
            <a:rPr lang="ru-RU" sz="1600" kern="1200" dirty="0"/>
            <a:t>система оценки </a:t>
          </a:r>
          <a:r>
            <a:rPr lang="ru-RU" sz="1600" kern="1200" dirty="0" smtClean="0"/>
            <a:t>качества</a:t>
          </a:r>
          <a:endParaRPr lang="ru-RU" sz="1600" kern="1200" dirty="0"/>
        </a:p>
      </dsp:txBody>
      <dsp:txXfrm>
        <a:off x="120058" y="971936"/>
        <a:ext cx="3936618" cy="2886903"/>
      </dsp:txXfrm>
    </dsp:sp>
    <dsp:sp modelId="{535470E5-4668-4F6C-9E83-4C36E2A74145}">
      <dsp:nvSpPr>
        <dsp:cNvPr id="0" name=""/>
        <dsp:cNvSpPr/>
      </dsp:nvSpPr>
      <dsp:spPr>
        <a:xfrm>
          <a:off x="4000330" y="688334"/>
          <a:ext cx="3416493" cy="108026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49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2</a:t>
          </a:r>
        </a:p>
      </dsp:txBody>
      <dsp:txXfrm>
        <a:off x="4000330" y="688334"/>
        <a:ext cx="3416493" cy="1080260"/>
      </dsp:txXfrm>
    </dsp:sp>
    <dsp:sp modelId="{D3B29707-7224-4638-A01C-D782FA14302D}">
      <dsp:nvSpPr>
        <dsp:cNvPr id="0" name=""/>
        <dsp:cNvSpPr/>
      </dsp:nvSpPr>
      <dsp:spPr>
        <a:xfrm>
          <a:off x="4175852" y="1442335"/>
          <a:ext cx="2933865" cy="2407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Инициативные инновационные проекты: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вне заданных тем Специальных  проектов с ориентацией на комплексное развитие практик, технологий и содержания образования</a:t>
          </a:r>
        </a:p>
      </dsp:txBody>
      <dsp:txXfrm>
        <a:off x="4175852" y="1442335"/>
        <a:ext cx="2933865" cy="24074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B18F45-53BA-42F1-837D-E23983832245}">
      <dsp:nvSpPr>
        <dsp:cNvPr id="0" name=""/>
        <dsp:cNvSpPr/>
      </dsp:nvSpPr>
      <dsp:spPr>
        <a:xfrm>
          <a:off x="-6710430" y="-1026110"/>
          <a:ext cx="7986583" cy="7986583"/>
        </a:xfrm>
        <a:prstGeom prst="blockArc">
          <a:avLst>
            <a:gd name="adj1" fmla="val 18900000"/>
            <a:gd name="adj2" fmla="val 2700000"/>
            <a:gd name="adj3" fmla="val 27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B735D-2AC4-4328-B156-B87D6203A996}">
      <dsp:nvSpPr>
        <dsp:cNvPr id="0" name=""/>
        <dsp:cNvSpPr/>
      </dsp:nvSpPr>
      <dsp:spPr>
        <a:xfrm>
          <a:off x="557371" y="370779"/>
          <a:ext cx="9313113" cy="742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988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Конкурс ФЦПРО-2.3-08-1 «Инициативный инновационный проект»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грантовую поддержку получили </a:t>
          </a:r>
          <a:r>
            <a:rPr lang="ru-RU" sz="1600" b="1" kern="1200" smtClean="0"/>
            <a:t>30</a:t>
          </a:r>
          <a:r>
            <a:rPr lang="ru-RU" sz="1600" kern="1200" smtClean="0"/>
            <a:t> образовательных организаций</a:t>
          </a:r>
          <a:endParaRPr lang="ru-RU" sz="1600" kern="1200" dirty="0"/>
        </a:p>
      </dsp:txBody>
      <dsp:txXfrm>
        <a:off x="557371" y="370779"/>
        <a:ext cx="9313113" cy="742032"/>
      </dsp:txXfrm>
    </dsp:sp>
    <dsp:sp modelId="{10FB2DAF-BECE-43BF-B557-D671DB78221E}">
      <dsp:nvSpPr>
        <dsp:cNvPr id="0" name=""/>
        <dsp:cNvSpPr/>
      </dsp:nvSpPr>
      <dsp:spPr>
        <a:xfrm>
          <a:off x="93600" y="278024"/>
          <a:ext cx="927540" cy="927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C6FBC-5842-4C08-AC53-09E6F36890D7}">
      <dsp:nvSpPr>
        <dsp:cNvPr id="0" name=""/>
        <dsp:cNvSpPr/>
      </dsp:nvSpPr>
      <dsp:spPr>
        <a:xfrm>
          <a:off x="1089090" y="1483472"/>
          <a:ext cx="8781394" cy="742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988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Конкурс ФЦПРО-2.3-08-2 «Развитие школьной библиотеки»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грантовую поддержку получили </a:t>
          </a:r>
          <a:r>
            <a:rPr lang="ru-RU" sz="1600" b="1" kern="1200" smtClean="0"/>
            <a:t>10</a:t>
          </a:r>
          <a:r>
            <a:rPr lang="ru-RU" sz="1600" kern="1200" smtClean="0"/>
            <a:t> образовательных организаций</a:t>
          </a:r>
          <a:endParaRPr lang="ru-RU" sz="1600" kern="1200" dirty="0"/>
        </a:p>
      </dsp:txBody>
      <dsp:txXfrm>
        <a:off x="1089090" y="1483472"/>
        <a:ext cx="8781394" cy="742032"/>
      </dsp:txXfrm>
    </dsp:sp>
    <dsp:sp modelId="{68FB8CA1-68F9-4680-B165-E0B482E11894}">
      <dsp:nvSpPr>
        <dsp:cNvPr id="0" name=""/>
        <dsp:cNvSpPr/>
      </dsp:nvSpPr>
      <dsp:spPr>
        <a:xfrm>
          <a:off x="625319" y="1390717"/>
          <a:ext cx="927540" cy="927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9F6E7-0A35-4A25-AD02-5A9E12CCE1EC}">
      <dsp:nvSpPr>
        <dsp:cNvPr id="0" name=""/>
        <dsp:cNvSpPr/>
      </dsp:nvSpPr>
      <dsp:spPr>
        <a:xfrm>
          <a:off x="1252285" y="2527731"/>
          <a:ext cx="8618200" cy="878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988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Конкурс ФЦПРО-2.3-08-3 «Реализация инновационных программ воспитания и социализации обучающихся»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грантовую поддержку получили </a:t>
          </a:r>
          <a:r>
            <a:rPr lang="ru-RU" sz="1600" b="1" kern="1200" smtClean="0"/>
            <a:t>25</a:t>
          </a:r>
          <a:r>
            <a:rPr lang="ru-RU" sz="1600" kern="1200" smtClean="0"/>
            <a:t> образовательных организаций</a:t>
          </a:r>
          <a:endParaRPr lang="ru-RU" sz="1600" kern="1200" dirty="0"/>
        </a:p>
      </dsp:txBody>
      <dsp:txXfrm>
        <a:off x="1252285" y="2527731"/>
        <a:ext cx="8618200" cy="878900"/>
      </dsp:txXfrm>
    </dsp:sp>
    <dsp:sp modelId="{F1BFDAB3-9656-4656-82DD-B65B61398D36}">
      <dsp:nvSpPr>
        <dsp:cNvPr id="0" name=""/>
        <dsp:cNvSpPr/>
      </dsp:nvSpPr>
      <dsp:spPr>
        <a:xfrm>
          <a:off x="788514" y="2503411"/>
          <a:ext cx="927540" cy="927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77C49-8FC2-4A89-898A-B3CB18DAF1A8}">
      <dsp:nvSpPr>
        <dsp:cNvPr id="0" name=""/>
        <dsp:cNvSpPr/>
      </dsp:nvSpPr>
      <dsp:spPr>
        <a:xfrm>
          <a:off x="1089090" y="3568562"/>
          <a:ext cx="8781394" cy="10226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988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Конкурс ФЦПРО-2.3-08-4 «Разработка, апробация, внедрение новых элементов содержания образования и систем воспитания, новых педагогических технологий при реализации образовательных программ начального общего образования»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грантовую поддержку получили 1</a:t>
          </a:r>
          <a:r>
            <a:rPr lang="ru-RU" sz="1600" b="1" kern="1200" smtClean="0"/>
            <a:t>0</a:t>
          </a:r>
          <a:r>
            <a:rPr lang="ru-RU" sz="1600" kern="1200" smtClean="0"/>
            <a:t> образовательных организаций</a:t>
          </a:r>
          <a:endParaRPr lang="ru-RU" sz="1600" kern="1200" dirty="0"/>
        </a:p>
      </dsp:txBody>
      <dsp:txXfrm>
        <a:off x="1089090" y="3568562"/>
        <a:ext cx="8781394" cy="1022625"/>
      </dsp:txXfrm>
    </dsp:sp>
    <dsp:sp modelId="{0E91CBE7-99E6-40E7-B662-60D92E4D7FE0}">
      <dsp:nvSpPr>
        <dsp:cNvPr id="0" name=""/>
        <dsp:cNvSpPr/>
      </dsp:nvSpPr>
      <dsp:spPr>
        <a:xfrm>
          <a:off x="625319" y="3616104"/>
          <a:ext cx="927540" cy="927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CF563-84A4-4DBA-A0CA-082E2A5322A2}">
      <dsp:nvSpPr>
        <dsp:cNvPr id="0" name=""/>
        <dsp:cNvSpPr/>
      </dsp:nvSpPr>
      <dsp:spPr>
        <a:xfrm>
          <a:off x="557371" y="4821551"/>
          <a:ext cx="9313113" cy="742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988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Конкурс ФЦПРО-2.3-08-5 «Внутришкольная система оценки качества»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грантовую поддержку получили </a:t>
          </a:r>
          <a:r>
            <a:rPr lang="ru-RU" sz="1600" b="1" kern="1200" smtClean="0"/>
            <a:t>25</a:t>
          </a:r>
          <a:r>
            <a:rPr lang="ru-RU" sz="1600" kern="1200" smtClean="0"/>
            <a:t> образовательных организаций</a:t>
          </a:r>
          <a:endParaRPr lang="ru-RU" sz="1600" kern="1200" dirty="0"/>
        </a:p>
      </dsp:txBody>
      <dsp:txXfrm>
        <a:off x="557371" y="4821551"/>
        <a:ext cx="9313113" cy="742032"/>
      </dsp:txXfrm>
    </dsp:sp>
    <dsp:sp modelId="{F8813D38-6C5E-4D4E-BB5C-8FAD7A6AC8F7}">
      <dsp:nvSpPr>
        <dsp:cNvPr id="0" name=""/>
        <dsp:cNvSpPr/>
      </dsp:nvSpPr>
      <dsp:spPr>
        <a:xfrm>
          <a:off x="93600" y="4728797"/>
          <a:ext cx="927540" cy="927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971C6-10C9-41DF-A054-DEB511D09D93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8721B-49AF-4357-91D0-7F7E02170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37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978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787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75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11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81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34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595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798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400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62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D05A-CA9C-48E7-9C21-7AD880E82C09}" type="datetime1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19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A2C-47FE-46F6-AD10-5BD073848787}" type="datetime1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77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1" y="402567"/>
            <a:ext cx="6783626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48EF-4286-4614-8446-0490DD2A5FC7}" type="datetime1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21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1260351"/>
            <a:ext cx="9089390" cy="4968552"/>
          </a:xfr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077BB"/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74691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632848" cy="900311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015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152" y="5436815"/>
            <a:ext cx="9865096" cy="16561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549071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2330601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560840" cy="936898"/>
          </a:xfrm>
        </p:spPr>
        <p:txBody>
          <a:bodyPr/>
          <a:lstStyle>
            <a:lvl1pPr algn="l">
              <a:defRPr sz="2200"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8898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A030-13DF-454A-9EFB-B0C394AFBD6B}" type="datetime1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2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6"/>
            <a:ext cx="9223058" cy="3145275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6"/>
            <a:ext cx="9223058" cy="1654026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9A2F-54A6-4AF3-B01C-39DC68EA6097}" type="datetime1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76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00-3E71-4E9D-846A-E1906C1DE4A7}" type="datetime1">
              <a:rPr lang="ru-RU" smtClean="0"/>
              <a:pPr/>
              <a:t>04.08.2017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09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8"/>
            <a:ext cx="9223058" cy="14614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6D3-BFAA-40DE-BC8E-460F3A44E652}" type="datetime1">
              <a:rPr lang="ru-RU" smtClean="0"/>
              <a:pPr/>
              <a:t>04.08.2017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57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E20-6A43-46A1-9467-7B8BC8FD1081}" type="datetime1">
              <a:rPr lang="ru-RU" smtClean="0"/>
              <a:pPr/>
              <a:t>04.08.2017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18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C07B-2828-4F86-8C02-C405C2F7B958}" type="datetime1">
              <a:rPr lang="ru-RU" smtClean="0"/>
              <a:pPr/>
              <a:t>04.08.2017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93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DF34-5178-4EE3-AE77-096F1C650D89}" type="datetime1">
              <a:rPr lang="ru-RU" smtClean="0"/>
              <a:pPr/>
              <a:t>04.08.2017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23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D9E5-B97E-4FD7-B430-59316EE26EA5}" type="datetime1">
              <a:rPr lang="ru-RU" smtClean="0"/>
              <a:pPr/>
              <a:t>04.08.2017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06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91FDE-C22D-41DA-A826-D59C0C5BF066}" type="datetime1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71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673" r:id="rId12"/>
    <p:sldLayoutId id="2147483679" r:id="rId13"/>
    <p:sldLayoutId id="2147483680" r:id="rId14"/>
  </p:sldLayoutIdLst>
  <p:hf hdr="0" ftr="0" dt="0"/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2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hyperlink" Target="http://www.&#1082;&#1086;&#1085;&#1082;&#1091;&#1088;&#1089;&#1096;&#1082;&#1086;&#1083;.&#1088;&#1092;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8"/>
          <p:cNvSpPr>
            <a:spLocks noChangeArrowheads="1"/>
          </p:cNvSpPr>
          <p:nvPr/>
        </p:nvSpPr>
        <p:spPr bwMode="auto">
          <a:xfrm>
            <a:off x="522164" y="3276575"/>
            <a:ext cx="4608512" cy="182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9" tIns="49785" rIns="99569" bIns="497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>
                <a:ln w="3175" cmpd="sng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КЛЮЧЕВЫЕ РЕЗУЛЬТАТЫ </a:t>
            </a:r>
            <a:r>
              <a:rPr lang="ru-RU" sz="2000" b="1" dirty="0">
                <a:ln w="3175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ГОСУДАРСТВЕННОЙ ПОДДЕРЖКИ </a:t>
            </a:r>
            <a:r>
              <a:rPr lang="ru-RU" sz="2000" b="1" dirty="0" smtClean="0">
                <a:ln w="3175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ИННОВАЦИЙ В </a:t>
            </a:r>
            <a:r>
              <a:rPr lang="ru-RU" sz="2000" b="1" dirty="0">
                <a:ln w="3175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СИСТЕМЕ ОБЩЕГО </a:t>
            </a:r>
            <a:r>
              <a:rPr lang="en-US" sz="2000" b="1" dirty="0" smtClean="0">
                <a:ln w="3175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O</a:t>
            </a:r>
            <a:r>
              <a:rPr lang="ru-RU" sz="2000" b="1" dirty="0" smtClean="0">
                <a:ln w="3175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БРАЗОВАНИЯ</a:t>
            </a:r>
            <a:r>
              <a:rPr lang="ru-RU" sz="2000" b="1" dirty="0">
                <a:ln w="3175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, ПОЛУЧЕННЫЕ</a:t>
            </a:r>
            <a:r>
              <a:rPr lang="ru-RU" sz="2000" b="1" dirty="0" smtClean="0">
                <a:solidFill>
                  <a:srgbClr val="0077BB"/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 smtClean="0">
                <a:solidFill>
                  <a:srgbClr val="0077BB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ln w="3175" cmpd="sng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В </a:t>
            </a:r>
            <a:r>
              <a:rPr lang="ru-RU" sz="3200" b="1" dirty="0">
                <a:ln w="3175" cmpd="sng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2016</a:t>
            </a:r>
            <a:r>
              <a:rPr lang="ru-RU" sz="2000" b="1" dirty="0">
                <a:ln w="3175" cmpd="sng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21168" y="-9905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2400" b="1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Положительное мнение общественности и педагогов о государственной поддержке инноваций в 2016 году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52214" y="7165007"/>
            <a:ext cx="2406015" cy="402567"/>
          </a:xfrm>
        </p:spPr>
        <p:txBody>
          <a:bodyPr/>
          <a:lstStyle/>
          <a:p>
            <a:fld id="{8CC9909C-DFCE-404F-B9A4-33AC60595981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print"/>
          <a:srcRect l="7771" t="2146" r="5581" b="1370"/>
          <a:stretch/>
        </p:blipFill>
        <p:spPr bwMode="auto">
          <a:xfrm>
            <a:off x="4194572" y="1044327"/>
            <a:ext cx="6264696" cy="3394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/>
          <p:nvPr/>
        </p:nvPicPr>
        <p:blipFill rotWithShape="1">
          <a:blip r:embed="rId4" cstate="print"/>
          <a:srcRect l="10994" t="5405" r="38650" b="8113"/>
          <a:stretch/>
        </p:blipFill>
        <p:spPr bwMode="auto">
          <a:xfrm>
            <a:off x="21169" y="4068663"/>
            <a:ext cx="3381316" cy="342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/>
          <p:nvPr/>
        </p:nvPicPr>
        <p:blipFill rotWithShape="1">
          <a:blip r:embed="rId4" cstate="print"/>
          <a:srcRect l="72073" t="5405" r="2145" b="8113"/>
          <a:stretch/>
        </p:blipFill>
        <p:spPr bwMode="auto">
          <a:xfrm>
            <a:off x="3402485" y="4068663"/>
            <a:ext cx="1731253" cy="342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414153" y="1764407"/>
            <a:ext cx="338437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Опрос педагогов инновационных школ относительно изменений в школе и характера этих изменений (осень 2016 года)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34732" y="5363766"/>
            <a:ext cx="403244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Опрос родителей обучающихся относительно изменений в школе и характера этих изменений (осень 2016 года)</a:t>
            </a:r>
          </a:p>
        </p:txBody>
      </p:sp>
    </p:spTree>
    <p:extLst>
      <p:ext uri="{BB962C8B-B14F-4D97-AF65-F5344CB8AC3E}">
        <p14:creationId xmlns:p14="http://schemas.microsoft.com/office/powerpoint/2010/main" xmlns="" val="8200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21168" y="-9905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2400" b="1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Создание и функционирование методических сетей школ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52214" y="7165007"/>
            <a:ext cx="2406015" cy="402567"/>
          </a:xfrm>
        </p:spPr>
        <p:txBody>
          <a:bodyPr/>
          <a:lstStyle/>
          <a:p>
            <a:fld id="{8CC9909C-DFCE-404F-B9A4-33AC60595981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082400403"/>
              </p:ext>
            </p:extLst>
          </p:nvPr>
        </p:nvGraphicFramePr>
        <p:xfrm>
          <a:off x="5467655" y="1116335"/>
          <a:ext cx="5253524" cy="282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701999918"/>
              </p:ext>
            </p:extLst>
          </p:nvPr>
        </p:nvGraphicFramePr>
        <p:xfrm>
          <a:off x="162124" y="1116335"/>
          <a:ext cx="5253524" cy="282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168" y="3945697"/>
            <a:ext cx="5685572" cy="35144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922764" y="4671868"/>
            <a:ext cx="4770636" cy="23391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базе специализированного сетевого электронного ресурса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14"/>
              </a:rPr>
              <a:t>www.конкурсшкол.рф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году было создано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6C4E47"/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национальных методических сетей школ, реализующих инновационные проекты и программы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96 локальных проектных сетей школ</a:t>
            </a:r>
          </a:p>
        </p:txBody>
      </p:sp>
    </p:spTree>
    <p:extLst>
      <p:ext uri="{BB962C8B-B14F-4D97-AF65-F5344CB8AC3E}">
        <p14:creationId xmlns:p14="http://schemas.microsoft.com/office/powerpoint/2010/main" xmlns="" val="41500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-53900" y="-9905"/>
            <a:ext cx="10836908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2400" b="1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Возможности участников созданных методических сетей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52214" y="7165007"/>
            <a:ext cx="2406015" cy="402567"/>
          </a:xfrm>
        </p:spPr>
        <p:txBody>
          <a:bodyPr/>
          <a:lstStyle/>
          <a:p>
            <a:fld id="{8CC9909C-DFCE-404F-B9A4-33AC60595981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32926506"/>
              </p:ext>
            </p:extLst>
          </p:nvPr>
        </p:nvGraphicFramePr>
        <p:xfrm>
          <a:off x="162125" y="1548383"/>
          <a:ext cx="10225136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954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21168" y="-9905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2400" b="1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Заключение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52214" y="7165007"/>
            <a:ext cx="2406015" cy="402567"/>
          </a:xfrm>
        </p:spPr>
        <p:txBody>
          <a:bodyPr/>
          <a:lstStyle/>
          <a:p>
            <a:fld id="{8CC9909C-DFCE-404F-B9A4-33AC60595981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29781656"/>
              </p:ext>
            </p:extLst>
          </p:nvPr>
        </p:nvGraphicFramePr>
        <p:xfrm>
          <a:off x="813213" y="1332359"/>
          <a:ext cx="9145016" cy="547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856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012879"/>
            <a:ext cx="10693400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463663033"/>
              </p:ext>
            </p:extLst>
          </p:nvPr>
        </p:nvGraphicFramePr>
        <p:xfrm>
          <a:off x="307963" y="1032162"/>
          <a:ext cx="9937104" cy="227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/>
              <a:t>Вступление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155555252"/>
              </p:ext>
            </p:extLst>
          </p:nvPr>
        </p:nvGraphicFramePr>
        <p:xfrm>
          <a:off x="306140" y="3492599"/>
          <a:ext cx="986509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78427" y="6228903"/>
            <a:ext cx="8292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+mn-lt"/>
              </a:rPr>
              <a:t>Основная задача развития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образования </a:t>
            </a:r>
            <a:r>
              <a:rPr lang="ru-RU" sz="2000" dirty="0" smtClean="0">
                <a:solidFill>
                  <a:srgbClr val="0077BB"/>
                </a:solidFill>
                <a:latin typeface="+mn-lt"/>
              </a:rPr>
              <a:t>— </a:t>
            </a:r>
            <a:r>
              <a:rPr lang="ru-RU" sz="2000" dirty="0">
                <a:solidFill>
                  <a:srgbClr val="0077BB"/>
                </a:solidFill>
                <a:latin typeface="+mn-lt"/>
              </a:rPr>
              <a:t>государственная поддержка эффективных инновационных разработок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153" y="6084887"/>
            <a:ext cx="978115" cy="8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/>
          </p:cNvPr>
          <p:cNvSpPr txBox="1">
            <a:spLocks/>
          </p:cNvSpPr>
          <p:nvPr/>
        </p:nvSpPr>
        <p:spPr>
          <a:xfrm>
            <a:off x="-14161" y="0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2400" b="1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Актуальность внедрения инноваций в системе общего образования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045490210"/>
              </p:ext>
            </p:extLst>
          </p:nvPr>
        </p:nvGraphicFramePr>
        <p:xfrm>
          <a:off x="2682404" y="1044327"/>
          <a:ext cx="799632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728099870"/>
              </p:ext>
            </p:extLst>
          </p:nvPr>
        </p:nvGraphicFramePr>
        <p:xfrm>
          <a:off x="378148" y="972319"/>
          <a:ext cx="2267604" cy="335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4199670253"/>
              </p:ext>
            </p:extLst>
          </p:nvPr>
        </p:nvGraphicFramePr>
        <p:xfrm>
          <a:off x="234132" y="4428703"/>
          <a:ext cx="7763803" cy="33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719300184"/>
              </p:ext>
            </p:extLst>
          </p:nvPr>
        </p:nvGraphicFramePr>
        <p:xfrm>
          <a:off x="8155012" y="4210207"/>
          <a:ext cx="2267604" cy="335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xmlns="" val="17757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018229" y="3775317"/>
            <a:ext cx="3473984" cy="3461697"/>
            <a:chOff x="-339924" y="1298832"/>
            <a:chExt cx="3921143" cy="118922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100" y="1325395"/>
              <a:ext cx="3544935" cy="1118352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-339924" y="1298832"/>
              <a:ext cx="3921143" cy="1189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6336" tIns="34290" rIns="34290" bIns="34290" numCol="1" spcCol="1270" anchor="ctr" anchorCtr="0">
              <a:noAutofit/>
            </a:bodyPr>
            <a:lstStyle/>
            <a:p>
              <a:pPr marL="285750" lvl="0" indent="-285750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ru-RU" sz="1600" b="1" kern="1200" dirty="0"/>
                <a:t>370</a:t>
              </a:r>
              <a:r>
                <a:rPr lang="ru-RU" sz="1600" kern="1200" dirty="0"/>
                <a:t> школ в прошлом году подали заявки на вышеупомянутые конкурсы </a:t>
              </a:r>
            </a:p>
            <a:p>
              <a:pPr marL="285750" lvl="0" indent="-285750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ru-RU" sz="1600" b="1" kern="1200" dirty="0"/>
                <a:t>100</a:t>
              </a:r>
              <a:r>
                <a:rPr lang="ru-RU" sz="1600" kern="1200" dirty="0"/>
                <a:t> из них были отобраны и получили грантовую поддержку со стороны Минобрнауки России в размере </a:t>
              </a:r>
              <a:r>
                <a:rPr lang="ru-RU" sz="1600" b="1" i="1" kern="1200" dirty="0"/>
                <a:t>1 млн рублей </a:t>
              </a:r>
              <a:r>
                <a:rPr lang="ru-RU" sz="1600" kern="1200" dirty="0"/>
                <a:t>для реализации своих инновационных проектов</a:t>
              </a:r>
            </a:p>
          </p:txBody>
        </p:sp>
      </p:grpSp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0" y="0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2400" b="1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Итоги конкурсного отбора 2016 года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2926811622"/>
              </p:ext>
            </p:extLst>
          </p:nvPr>
        </p:nvGraphicFramePr>
        <p:xfrm>
          <a:off x="162124" y="1116336"/>
          <a:ext cx="10297144" cy="208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084502079"/>
              </p:ext>
            </p:extLst>
          </p:nvPr>
        </p:nvGraphicFramePr>
        <p:xfrm>
          <a:off x="90117" y="3272049"/>
          <a:ext cx="7416824" cy="421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62124" y="2922818"/>
            <a:ext cx="6624735" cy="44267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6C4E47"/>
                </a:solidFill>
              </a:rPr>
              <a:t>Направления конкурсного отбора 2016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2964" y="2961270"/>
            <a:ext cx="818822" cy="8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9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0" y="0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2400" b="1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География школ-победителей в 2016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180" y="1103329"/>
            <a:ext cx="9090702" cy="64283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66780" y="1103329"/>
            <a:ext cx="1800200" cy="805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1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/>
          </p:cNvPr>
          <p:cNvSpPr txBox="1">
            <a:spLocks/>
          </p:cNvSpPr>
          <p:nvPr/>
        </p:nvSpPr>
        <p:spPr>
          <a:xfrm>
            <a:off x="0" y="0"/>
            <a:ext cx="10724574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2400" b="1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Распределение победителей по направлениям в 2016 году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14073423"/>
              </p:ext>
            </p:extLst>
          </p:nvPr>
        </p:nvGraphicFramePr>
        <p:xfrm>
          <a:off x="522164" y="1188343"/>
          <a:ext cx="9955212" cy="593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903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5"/>
          <p:cNvSpPr/>
          <p:nvPr/>
        </p:nvSpPr>
        <p:spPr>
          <a:xfrm>
            <a:off x="43040" y="1034423"/>
            <a:ext cx="10650360" cy="1306048"/>
          </a:xfrm>
          <a:prstGeom prst="round2Diag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Прямоугольник 19"/>
          <p:cNvSpPr/>
          <p:nvPr/>
        </p:nvSpPr>
        <p:spPr>
          <a:xfrm>
            <a:off x="0" y="6035393"/>
            <a:ext cx="10693400" cy="1129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168" y="5182463"/>
            <a:ext cx="10693400" cy="830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167" y="6105045"/>
            <a:ext cx="852921" cy="762964"/>
          </a:xfrm>
          <a:prstGeom prst="rect">
            <a:avLst/>
          </a:prstGeom>
        </p:spPr>
      </p:pic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21168" y="-9905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2400" b="1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Требования к </a:t>
            </a:r>
            <a:r>
              <a:rPr lang="ru-RU" dirty="0" err="1"/>
              <a:t>грантополучателям</a:t>
            </a:r>
            <a:r>
              <a:rPr lang="ru-RU" dirty="0"/>
              <a:t> в 2016 году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3" name="Прямоугольник 17"/>
          <p:cNvSpPr/>
          <p:nvPr/>
        </p:nvSpPr>
        <p:spPr>
          <a:xfrm>
            <a:off x="810196" y="1017404"/>
            <a:ext cx="8856984" cy="1217104"/>
          </a:xfrm>
          <a:prstGeom prst="round2Diag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chemeClr val="bg1"/>
                </a:solidFill>
              </a:rPr>
              <a:t>С каждым победителем было заключено соглашение о предоставлении гранта в размере </a:t>
            </a:r>
            <a:r>
              <a:rPr lang="ru-RU" b="1" dirty="0">
                <a:solidFill>
                  <a:schemeClr val="bg1"/>
                </a:solidFill>
              </a:rPr>
              <a:t>1 млн рублей </a:t>
            </a:r>
            <a:r>
              <a:rPr lang="ru-RU" dirty="0">
                <a:solidFill>
                  <a:schemeClr val="bg1"/>
                </a:solidFill>
              </a:rPr>
              <a:t>в форме субсидии и привлечении  </a:t>
            </a:r>
            <a:r>
              <a:rPr lang="ru-RU" dirty="0" err="1">
                <a:solidFill>
                  <a:schemeClr val="bg1"/>
                </a:solidFill>
              </a:rPr>
              <a:t>софинансирования</a:t>
            </a:r>
            <a:r>
              <a:rPr lang="ru-RU" dirty="0">
                <a:solidFill>
                  <a:schemeClr val="bg1"/>
                </a:solidFill>
              </a:rPr>
              <a:t> из бюджета субъекта Российской Федерации и внебюджетных средств</a:t>
            </a:r>
            <a:endParaRPr lang="ru-RU" kern="1200" dirty="0">
              <a:solidFill>
                <a:schemeClr val="bg1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496545373"/>
              </p:ext>
            </p:extLst>
          </p:nvPr>
        </p:nvGraphicFramePr>
        <p:xfrm>
          <a:off x="321138" y="2412478"/>
          <a:ext cx="9922106" cy="26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299254" y="5296776"/>
            <a:ext cx="8658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7BB"/>
                </a:solidFill>
              </a:rPr>
              <a:t>За школами были закреплены обязательства по достижению определенных показателей результата реализации своих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99254" y="6012879"/>
            <a:ext cx="8871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7BB"/>
                </a:solidFill>
              </a:rPr>
              <a:t>Ключевым требованием к школам, получившим государственную поддержку, было </a:t>
            </a:r>
            <a:r>
              <a:rPr lang="ru-RU" sz="1600" dirty="0" smtClean="0">
                <a:solidFill>
                  <a:srgbClr val="0077BB"/>
                </a:solidFill>
              </a:rPr>
              <a:t>достижение</a:t>
            </a:r>
            <a:r>
              <a:rPr lang="en-US" sz="1600" b="1" dirty="0" smtClean="0">
                <a:solidFill>
                  <a:srgbClr val="0077BB"/>
                </a:solidFill>
              </a:rPr>
              <a:t/>
            </a:r>
            <a:br>
              <a:rPr lang="en-US" sz="1600" b="1" dirty="0" smtClean="0">
                <a:solidFill>
                  <a:srgbClr val="0077BB"/>
                </a:solidFill>
              </a:rPr>
            </a:br>
            <a:r>
              <a:rPr lang="ru-RU" sz="1600" dirty="0" smtClean="0">
                <a:solidFill>
                  <a:srgbClr val="0077BB"/>
                </a:solidFill>
              </a:rPr>
              <a:t>по </a:t>
            </a:r>
            <a:r>
              <a:rPr lang="ru-RU" sz="1600" dirty="0">
                <a:solidFill>
                  <a:srgbClr val="0077BB"/>
                </a:solidFill>
              </a:rPr>
              <a:t>результатам реализации своего проекта целевого показателя ФЦПРО «Доля учителей, освоивших методику преподавания по межпредметным технологиям и реализующих ее в образовательном процессе» в размере не менее </a:t>
            </a:r>
            <a:r>
              <a:rPr lang="ru-RU" sz="1600" b="1" dirty="0">
                <a:solidFill>
                  <a:srgbClr val="0077BB"/>
                </a:solidFill>
              </a:rPr>
              <a:t>34% </a:t>
            </a:r>
            <a:r>
              <a:rPr lang="ru-RU" sz="1600" dirty="0">
                <a:solidFill>
                  <a:srgbClr val="0077BB"/>
                </a:solidFill>
              </a:rPr>
              <a:t>в общей численности учителей школы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90" y="5215029"/>
            <a:ext cx="852921" cy="7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7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21168" y="-9905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2400" b="1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Итоги реализации поддержанных государством проектов в 2016 году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3040" y="1034423"/>
            <a:ext cx="10650360" cy="1306048"/>
            <a:chOff x="4344618" y="3053"/>
            <a:chExt cx="1607644" cy="727112"/>
          </a:xfrm>
        </p:grpSpPr>
        <p:sp>
          <p:nvSpPr>
            <p:cNvPr id="12" name="Прямоугольник 15"/>
            <p:cNvSpPr/>
            <p:nvPr/>
          </p:nvSpPr>
          <p:spPr>
            <a:xfrm>
              <a:off x="4344618" y="3053"/>
              <a:ext cx="1607644" cy="727112"/>
            </a:xfrm>
            <a:prstGeom prst="round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7"/>
            <p:cNvSpPr/>
            <p:nvPr/>
          </p:nvSpPr>
          <p:spPr>
            <a:xfrm>
              <a:off x="4344618" y="3053"/>
              <a:ext cx="1607644" cy="727112"/>
            </a:xfrm>
            <a:prstGeom prst="round2Diag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/>
                <a:t>К концу декабря 2016 года все проекты школ были реализованы</a:t>
              </a:r>
            </a:p>
            <a:p>
              <a:pPr lvl="0" algn="ctr" defTabSz="2667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/>
                <a:t>Выделенные государством финансовые средства были освоены школами в полном </a:t>
              </a:r>
              <a:r>
                <a:rPr lang="ru-RU" dirty="0" smtClean="0"/>
                <a:t>объеме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ru-RU" dirty="0" smtClean="0"/>
                <a:t>и </a:t>
              </a:r>
              <a:r>
                <a:rPr lang="ru-RU" dirty="0"/>
                <a:t>по целевому назначению</a:t>
              </a:r>
              <a:endParaRPr lang="ru-RU" kern="1200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33" b="51905"/>
          <a:stretch/>
        </p:blipFill>
        <p:spPr>
          <a:xfrm>
            <a:off x="0" y="2340471"/>
            <a:ext cx="10692406" cy="3096344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-77668" y="5292800"/>
            <a:ext cx="10728030" cy="1849444"/>
            <a:chOff x="4332894" y="-58348"/>
            <a:chExt cx="1619368" cy="788513"/>
          </a:xfrm>
        </p:grpSpPr>
        <p:sp>
          <p:nvSpPr>
            <p:cNvPr id="22" name="Прямоугольник 15"/>
            <p:cNvSpPr/>
            <p:nvPr/>
          </p:nvSpPr>
          <p:spPr>
            <a:xfrm>
              <a:off x="4344618" y="-58348"/>
              <a:ext cx="1607644" cy="788513"/>
            </a:xfrm>
            <a:prstGeom prst="round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17"/>
            <p:cNvSpPr/>
            <p:nvPr/>
          </p:nvSpPr>
          <p:spPr>
            <a:xfrm>
              <a:off x="4332894" y="-28901"/>
              <a:ext cx="1607644" cy="727112"/>
            </a:xfrm>
            <a:prstGeom prst="round2Diag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/>
                <a:t>По целевому показателю </a:t>
              </a:r>
              <a:r>
                <a:rPr lang="ru-RU" dirty="0" smtClean="0"/>
                <a:t>ФЦПРО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ru-RU" dirty="0" smtClean="0"/>
                <a:t>«</a:t>
              </a:r>
              <a:r>
                <a:rPr lang="ru-RU" dirty="0"/>
                <a:t>Доля учителей, </a:t>
              </a:r>
              <a:r>
                <a:rPr lang="ru-RU" sz="1600" dirty="0"/>
                <a:t>освоивших</a:t>
              </a:r>
              <a:r>
                <a:rPr lang="ru-RU" dirty="0"/>
                <a:t> методику преподавания по межпредметным технологиям и реализующих </a:t>
              </a:r>
              <a:r>
                <a:rPr lang="ru-RU" dirty="0" smtClean="0"/>
                <a:t>ее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ru-RU" dirty="0" smtClean="0"/>
                <a:t>в </a:t>
              </a:r>
              <a:r>
                <a:rPr lang="ru-RU" dirty="0"/>
                <a:t>образовательном процессе» – в 73 школах, поддержанных государством, его значение  превысило планируемые 34%, а в некоторых из них достигло значения в 100%</a:t>
              </a:r>
            </a:p>
            <a:p>
              <a:pPr lvl="0" algn="ctr" defTabSz="2667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/>
                <a:t>Были достигнуты все запланированные школами показатели результативности использования гранта</a:t>
              </a:r>
            </a:p>
            <a:p>
              <a:pPr lvl="0" algn="ctr" defTabSz="2667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/>
                <a:t>В 17 организациях по отдельным показателям наблюдалось </a:t>
              </a:r>
              <a:r>
                <a:rPr lang="ru-RU" dirty="0" smtClean="0"/>
                <a:t>перевыполнение</a:t>
              </a:r>
              <a:r>
                <a:rPr lang="en-US" dirty="0" smtClean="0"/>
                <a:t> </a:t>
              </a:r>
              <a:endParaRPr lang="ru-R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970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21168" y="-9905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2400" b="1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Итоги реализации поддержанных государством проектов в 2016 году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52214" y="7165007"/>
            <a:ext cx="2406015" cy="402567"/>
          </a:xfrm>
        </p:spPr>
        <p:txBody>
          <a:bodyPr/>
          <a:lstStyle/>
          <a:p>
            <a:fld id="{8CC9909C-DFCE-404F-B9A4-33AC60595981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xmlns="" val="3833976340"/>
              </p:ext>
            </p:extLst>
          </p:nvPr>
        </p:nvGraphicFramePr>
        <p:xfrm>
          <a:off x="145839" y="1034423"/>
          <a:ext cx="10385437" cy="613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Группа 28"/>
          <p:cNvGrpSpPr/>
          <p:nvPr/>
        </p:nvGrpSpPr>
        <p:grpSpPr>
          <a:xfrm>
            <a:off x="162124" y="2052439"/>
            <a:ext cx="991661" cy="980354"/>
            <a:chOff x="17" y="2060428"/>
            <a:chExt cx="991661" cy="98035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7" y="2060428"/>
              <a:ext cx="991661" cy="980354"/>
            </a:xfrm>
            <a:prstGeom prst="roundRect">
              <a:avLst/>
            </a:prstGeom>
            <a:solidFill>
              <a:srgbClr val="9DC3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-192566"/>
                <a:satOff val="4066"/>
                <a:lumOff val="108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47874" y="2108285"/>
              <a:ext cx="895947" cy="884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62124" y="997357"/>
            <a:ext cx="991661" cy="980354"/>
            <a:chOff x="17" y="2060428"/>
            <a:chExt cx="991661" cy="98035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7" y="2060428"/>
              <a:ext cx="991661" cy="980354"/>
            </a:xfrm>
            <a:prstGeom prst="roundRect">
              <a:avLst/>
            </a:prstGeom>
            <a:solidFill>
              <a:srgbClr val="9DC3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-192566"/>
                <a:satOff val="4066"/>
                <a:lumOff val="108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47874" y="2108285"/>
              <a:ext cx="895947" cy="884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151" y="5364807"/>
            <a:ext cx="513601" cy="513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845" y="2242508"/>
            <a:ext cx="600215" cy="600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152" y="3276575"/>
            <a:ext cx="656701" cy="656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251" y="4284688"/>
            <a:ext cx="605036" cy="648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845" y="1144738"/>
            <a:ext cx="649420" cy="6494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83" y="6411954"/>
            <a:ext cx="619277" cy="5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3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</TotalTime>
  <Words>870</Words>
  <Application>Microsoft Office PowerPoint</Application>
  <PresentationFormat>Произвольный</PresentationFormat>
  <Paragraphs>116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Данилова</cp:lastModifiedBy>
  <cp:revision>294</cp:revision>
  <cp:lastPrinted>2017-07-13T14:11:17Z</cp:lastPrinted>
  <dcterms:created xsi:type="dcterms:W3CDTF">2015-12-13T19:38:35Z</dcterms:created>
  <dcterms:modified xsi:type="dcterms:W3CDTF">2017-08-04T09:53:52Z</dcterms:modified>
</cp:coreProperties>
</file>