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9"/>
  </p:notesMasterIdLst>
  <p:sldIdLst>
    <p:sldId id="256" r:id="rId2"/>
    <p:sldId id="344" r:id="rId3"/>
    <p:sldId id="343" r:id="rId4"/>
    <p:sldId id="345" r:id="rId5"/>
    <p:sldId id="347" r:id="rId6"/>
    <p:sldId id="348" r:id="rId7"/>
    <p:sldId id="349" r:id="rId8"/>
    <p:sldId id="346" r:id="rId9"/>
    <p:sldId id="350" r:id="rId10"/>
    <p:sldId id="351" r:id="rId11"/>
    <p:sldId id="354" r:id="rId12"/>
    <p:sldId id="352" r:id="rId13"/>
    <p:sldId id="355" r:id="rId14"/>
    <p:sldId id="353" r:id="rId15"/>
    <p:sldId id="356" r:id="rId16"/>
    <p:sldId id="326" r:id="rId17"/>
    <p:sldId id="339" r:id="rId18"/>
  </p:sldIdLst>
  <p:sldSz cx="10693400" cy="7561263"/>
  <p:notesSz cx="6797675" cy="992663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7BB"/>
    <a:srgbClr val="B82D24"/>
    <a:srgbClr val="522F27"/>
    <a:srgbClr val="6C4E47"/>
    <a:srgbClr val="4B312A"/>
    <a:srgbClr val="009BB1"/>
    <a:srgbClr val="7A7FAC"/>
    <a:srgbClr val="E6E6E6"/>
    <a:srgbClr val="EEEE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6270" autoAdjust="0"/>
  </p:normalViewPr>
  <p:slideViewPr>
    <p:cSldViewPr>
      <p:cViewPr>
        <p:scale>
          <a:sx n="59" d="100"/>
          <a:sy n="59" d="100"/>
        </p:scale>
        <p:origin x="-2220" y="-72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668127498808603"/>
          <c:y val="1.5237252646789939E-2"/>
          <c:w val="0.8797378717486285"/>
          <c:h val="0.63545784305051778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Val val="1"/>
          </c:dLbls>
          <c:cat>
            <c:strRef>
              <c:f>Лист2!$H$12:$H$16</c:f>
              <c:strCache>
                <c:ptCount val="5"/>
                <c:pt idx="0">
                  <c:v>Инициативный инновационный проект</c:v>
                </c:pt>
                <c:pt idx="1">
                  <c:v>Развитие школьной библиотеки</c:v>
                </c:pt>
                <c:pt idx="2">
                  <c:v>Реализация инновационных программ воспитания и социализации обучающихся</c:v>
                </c:pt>
                <c:pt idx="3">
                  <c:v>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</c:v>
                </c:pt>
                <c:pt idx="4">
                  <c:v>Внутришкольная система оценки качества </c:v>
                </c:pt>
              </c:strCache>
            </c:strRef>
          </c:cat>
          <c:val>
            <c:numRef>
              <c:f>Лист2!$I$12:$I$16</c:f>
              <c:numCache>
                <c:formatCode>General</c:formatCode>
                <c:ptCount val="5"/>
                <c:pt idx="0">
                  <c:v>17</c:v>
                </c:pt>
                <c:pt idx="1">
                  <c:v>20</c:v>
                </c:pt>
                <c:pt idx="2">
                  <c:v>17</c:v>
                </c:pt>
                <c:pt idx="3">
                  <c:v>16</c:v>
                </c:pt>
                <c:pt idx="4">
                  <c:v>19</c:v>
                </c:pt>
              </c:numCache>
            </c:numRef>
          </c:val>
        </c:ser>
        <c:dLbls>
          <c:showVal val="1"/>
        </c:dLbls>
        <c:axId val="66655360"/>
        <c:axId val="66656896"/>
      </c:barChart>
      <c:catAx>
        <c:axId val="66655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656896"/>
        <c:crosses val="autoZero"/>
        <c:auto val="1"/>
        <c:lblAlgn val="ctr"/>
        <c:lblOffset val="100"/>
      </c:catAx>
      <c:valAx>
        <c:axId val="66656896"/>
        <c:scaling>
          <c:orientation val="minMax"/>
        </c:scaling>
        <c:delete val="1"/>
        <c:axPos val="l"/>
        <c:numFmt formatCode="General" sourceLinked="1"/>
        <c:tickLblPos val="none"/>
        <c:crossAx val="66655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lang="ru-RU" sz="1600"/>
                </a:pPr>
                <a:endParaRPr lang="ru-RU"/>
              </a:p>
            </c:txPr>
            <c:dLblPos val="ctr"/>
            <c:showVal val="1"/>
          </c:dLbls>
          <c:cat>
            <c:strRef>
              <c:f>Лист3!$F$7:$F$11</c:f>
              <c:strCache>
                <c:ptCount val="5"/>
                <c:pt idx="0">
                  <c:v>Инициативный инновационный проект</c:v>
                </c:pt>
                <c:pt idx="1">
                  <c:v>Развитие школьной библиотеки</c:v>
                </c:pt>
                <c:pt idx="2">
                  <c:v>Реализация инновационных программ воспитания и социализации обучающихся</c:v>
                </c:pt>
                <c:pt idx="3">
                  <c:v>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</c:v>
                </c:pt>
                <c:pt idx="4">
                  <c:v>Внутришкольная система оценки качества </c:v>
                </c:pt>
              </c:strCache>
            </c:strRef>
          </c:cat>
          <c:val>
            <c:numRef>
              <c:f>Лист3!$G$7:$G$11</c:f>
              <c:numCache>
                <c:formatCode>General</c:formatCode>
                <c:ptCount val="5"/>
                <c:pt idx="0">
                  <c:v>28</c:v>
                </c:pt>
                <c:pt idx="1">
                  <c:v>4</c:v>
                </c:pt>
                <c:pt idx="2">
                  <c:v>35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</c:ser>
        <c:dLbls/>
        <c:axId val="67265280"/>
        <c:axId val="67266816"/>
      </c:barChart>
      <c:catAx>
        <c:axId val="6726528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7266816"/>
        <c:crosses val="autoZero"/>
        <c:auto val="1"/>
        <c:lblAlgn val="ctr"/>
        <c:lblOffset val="100"/>
      </c:catAx>
      <c:valAx>
        <c:axId val="67266816"/>
        <c:scaling>
          <c:orientation val="minMax"/>
        </c:scaling>
        <c:delete val="1"/>
        <c:axPos val="b"/>
        <c:numFmt formatCode="General" sourceLinked="1"/>
        <c:tickLblPos val="none"/>
        <c:crossAx val="6726528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Лист4!$H$7:$H$11</c:f>
              <c:strCache>
                <c:ptCount val="5"/>
                <c:pt idx="0">
                  <c:v>Инициативный инновационный проект</c:v>
                </c:pt>
                <c:pt idx="1">
                  <c:v>Развитие школьной библиотеки</c:v>
                </c:pt>
                <c:pt idx="2">
                  <c:v>Реализация инновационных программ воспитания и социализации обучающихся</c:v>
                </c:pt>
                <c:pt idx="3">
                  <c:v>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</c:v>
                </c:pt>
                <c:pt idx="4">
                  <c:v>Внутришкольная система оценки качества </c:v>
                </c:pt>
              </c:strCache>
            </c:strRef>
          </c:cat>
          <c:val>
            <c:numRef>
              <c:f>Лист4!$I$7:$I$11</c:f>
              <c:numCache>
                <c:formatCode>General</c:formatCode>
                <c:ptCount val="5"/>
                <c:pt idx="0">
                  <c:v>12</c:v>
                </c:pt>
                <c:pt idx="2">
                  <c:v>9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dLbls/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4457739246066814"/>
          <c:y val="6.4022254582818641E-2"/>
          <c:w val="0.3549274385863489"/>
          <c:h val="0.9304105928447622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strRef>
              <c:f>Лист5!$I$6:$I$10</c:f>
              <c:strCache>
                <c:ptCount val="5"/>
                <c:pt idx="0">
                  <c:v>Инициативный инновационный проект</c:v>
                </c:pt>
                <c:pt idx="1">
                  <c:v>Развитие школьной библиотеки</c:v>
                </c:pt>
                <c:pt idx="2">
                  <c:v>Реализация инновационных программ воспитания и социализации обучающихся</c:v>
                </c:pt>
                <c:pt idx="3">
                  <c:v>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</c:v>
                </c:pt>
                <c:pt idx="4">
                  <c:v>Внутришкольная система оценки качества </c:v>
                </c:pt>
              </c:strCache>
            </c:strRef>
          </c:cat>
          <c:val>
            <c:numRef>
              <c:f>Лист5!$J$6:$J$10</c:f>
              <c:numCache>
                <c:formatCode>General</c:formatCode>
                <c:ptCount val="5"/>
                <c:pt idx="0">
                  <c:v>46</c:v>
                </c:pt>
                <c:pt idx="1">
                  <c:v>16</c:v>
                </c:pt>
                <c:pt idx="2">
                  <c:v>38</c:v>
                </c:pt>
                <c:pt idx="3">
                  <c:v>10</c:v>
                </c:pt>
                <c:pt idx="4">
                  <c:v>47</c:v>
                </c:pt>
              </c:numCache>
            </c:numRef>
          </c:val>
        </c:ser>
        <c:dLbls/>
        <c:axId val="71632768"/>
        <c:axId val="71634304"/>
      </c:barChart>
      <c:catAx>
        <c:axId val="71632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634304"/>
        <c:crosses val="autoZero"/>
        <c:auto val="1"/>
        <c:lblAlgn val="ctr"/>
        <c:lblOffset val="100"/>
      </c:catAx>
      <c:valAx>
        <c:axId val="71634304"/>
        <c:scaling>
          <c:orientation val="minMax"/>
        </c:scaling>
        <c:delete val="1"/>
        <c:axPos val="l"/>
        <c:numFmt formatCode="General" sourceLinked="1"/>
        <c:tickLblPos val="none"/>
        <c:crossAx val="71632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446A5-4D40-45C3-A10C-198CF53C52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0F2F650-6CDB-4CF5-9E50-CC101E3960D4}">
      <dgm:prSet phldrT="[Текст]" custT="1"/>
      <dgm:spPr/>
      <dgm:t>
        <a:bodyPr/>
        <a:lstStyle/>
        <a:p>
          <a:r>
            <a:rPr lang="ru-RU" sz="2000" dirty="0" smtClean="0"/>
            <a:t>Методические сети помогают:</a:t>
          </a:r>
          <a:endParaRPr lang="ru-RU" sz="2000" dirty="0"/>
        </a:p>
      </dgm:t>
    </dgm:pt>
    <dgm:pt modelId="{4B5372CC-068B-4811-856C-2B109FEDC1A1}" type="parTrans" cxnId="{6935EE3C-5DCE-492B-ACBC-B2717BFAB74A}">
      <dgm:prSet/>
      <dgm:spPr/>
      <dgm:t>
        <a:bodyPr/>
        <a:lstStyle/>
        <a:p>
          <a:endParaRPr lang="ru-RU"/>
        </a:p>
      </dgm:t>
    </dgm:pt>
    <dgm:pt modelId="{CA6FF076-0010-4E21-B6D5-2F16118A7E8C}" type="sibTrans" cxnId="{6935EE3C-5DCE-492B-ACBC-B2717BFAB74A}">
      <dgm:prSet/>
      <dgm:spPr/>
      <dgm:t>
        <a:bodyPr/>
        <a:lstStyle/>
        <a:p>
          <a:endParaRPr lang="ru-RU"/>
        </a:p>
      </dgm:t>
    </dgm:pt>
    <dgm:pt modelId="{86E579D3-5C0B-48E6-A7F6-532E75BD12F2}">
      <dgm:prSet phldrT="[Текст]" custT="1"/>
      <dgm:spPr/>
      <dgm:t>
        <a:bodyPr/>
        <a:lstStyle/>
        <a:p>
          <a:r>
            <a:rPr lang="ru-RU" sz="1800" dirty="0" smtClean="0"/>
            <a:t>Развивать сообщество инновационных школ и обеспечивать доступность новейших практик</a:t>
          </a:r>
          <a:endParaRPr lang="ru-RU" sz="1800" dirty="0"/>
        </a:p>
      </dgm:t>
    </dgm:pt>
    <dgm:pt modelId="{816637DA-A55E-435F-BBD5-BD17D8476391}" type="parTrans" cxnId="{A6641C31-953C-45D7-B676-240B55324AD6}">
      <dgm:prSet/>
      <dgm:spPr/>
      <dgm:t>
        <a:bodyPr/>
        <a:lstStyle/>
        <a:p>
          <a:endParaRPr lang="ru-RU"/>
        </a:p>
      </dgm:t>
    </dgm:pt>
    <dgm:pt modelId="{014A4277-508F-46B6-8BED-2AC7D968F2FC}" type="sibTrans" cxnId="{A6641C31-953C-45D7-B676-240B55324AD6}">
      <dgm:prSet/>
      <dgm:spPr/>
      <dgm:t>
        <a:bodyPr/>
        <a:lstStyle/>
        <a:p>
          <a:endParaRPr lang="ru-RU"/>
        </a:p>
      </dgm:t>
    </dgm:pt>
    <dgm:pt modelId="{BA09FFB9-90D7-409C-898F-C9E56534A04D}">
      <dgm:prSet phldrT="[Текст]" custT="1"/>
      <dgm:spPr/>
      <dgm:t>
        <a:bodyPr/>
        <a:lstStyle/>
        <a:p>
          <a:r>
            <a:rPr lang="ru-RU" sz="1800" dirty="0" smtClean="0"/>
            <a:t>Формировать условия для распространения и внедрения инновационных практик в образовательном процессе</a:t>
          </a:r>
          <a:endParaRPr lang="ru-RU" sz="1800" dirty="0"/>
        </a:p>
      </dgm:t>
    </dgm:pt>
    <dgm:pt modelId="{B415E27F-CB90-41AC-8823-9CC5A7228785}" type="parTrans" cxnId="{56579D5B-0FDE-49C6-AB0B-EA3297C3AEBF}">
      <dgm:prSet/>
      <dgm:spPr/>
      <dgm:t>
        <a:bodyPr/>
        <a:lstStyle/>
        <a:p>
          <a:endParaRPr lang="ru-RU"/>
        </a:p>
      </dgm:t>
    </dgm:pt>
    <dgm:pt modelId="{91E48E99-B477-4BD6-B4E8-D46DA8B72093}" type="sibTrans" cxnId="{56579D5B-0FDE-49C6-AB0B-EA3297C3AEBF}">
      <dgm:prSet/>
      <dgm:spPr/>
      <dgm:t>
        <a:bodyPr/>
        <a:lstStyle/>
        <a:p>
          <a:endParaRPr lang="ru-RU"/>
        </a:p>
      </dgm:t>
    </dgm:pt>
    <dgm:pt modelId="{9447BB0C-6BDD-4BFE-BF98-87A1E05235C8}">
      <dgm:prSet custT="1"/>
      <dgm:spPr/>
      <dgm:t>
        <a:bodyPr/>
        <a:lstStyle/>
        <a:p>
          <a:r>
            <a:rPr lang="ru-RU" sz="1800" dirty="0" smtClean="0"/>
            <a:t>Совершенствовать поддержку инновационного поведения педагогов</a:t>
          </a:r>
          <a:endParaRPr lang="ru-RU" sz="1800" dirty="0"/>
        </a:p>
      </dgm:t>
    </dgm:pt>
    <dgm:pt modelId="{81BCFB80-0AB3-467B-A902-C3A7B89F1E89}" type="parTrans" cxnId="{44DAC52F-C544-4CA3-86EB-BDDAAC30241B}">
      <dgm:prSet/>
      <dgm:spPr/>
      <dgm:t>
        <a:bodyPr/>
        <a:lstStyle/>
        <a:p>
          <a:endParaRPr lang="ru-RU"/>
        </a:p>
      </dgm:t>
    </dgm:pt>
    <dgm:pt modelId="{372671F4-8515-43EC-80E1-3BC537AE1E25}" type="sibTrans" cxnId="{44DAC52F-C544-4CA3-86EB-BDDAAC30241B}">
      <dgm:prSet/>
      <dgm:spPr/>
      <dgm:t>
        <a:bodyPr/>
        <a:lstStyle/>
        <a:p>
          <a:endParaRPr lang="ru-RU"/>
        </a:p>
      </dgm:t>
    </dgm:pt>
    <dgm:pt modelId="{2F13BDB8-D41D-4C72-89F7-84400F6CF59B}">
      <dgm:prSet custT="1"/>
      <dgm:spPr/>
      <dgm:t>
        <a:bodyPr/>
        <a:lstStyle/>
        <a:p>
          <a:r>
            <a:rPr lang="ru-RU" sz="1800" dirty="0" smtClean="0"/>
            <a:t>Повышать качество работы сотрудников школ</a:t>
          </a:r>
          <a:endParaRPr lang="ru-RU" sz="1800" dirty="0"/>
        </a:p>
      </dgm:t>
    </dgm:pt>
    <dgm:pt modelId="{C64CECD0-F220-4CFA-AE88-3DD2C18D0D5E}" type="parTrans" cxnId="{4380F4E1-F6D6-42BB-BE53-C8E97DCD592B}">
      <dgm:prSet/>
      <dgm:spPr/>
      <dgm:t>
        <a:bodyPr/>
        <a:lstStyle/>
        <a:p>
          <a:endParaRPr lang="ru-RU"/>
        </a:p>
      </dgm:t>
    </dgm:pt>
    <dgm:pt modelId="{02AF07A6-2D67-4AA0-91E1-601E32793AE0}" type="sibTrans" cxnId="{4380F4E1-F6D6-42BB-BE53-C8E97DCD592B}">
      <dgm:prSet/>
      <dgm:spPr/>
      <dgm:t>
        <a:bodyPr/>
        <a:lstStyle/>
        <a:p>
          <a:endParaRPr lang="ru-RU"/>
        </a:p>
      </dgm:t>
    </dgm:pt>
    <dgm:pt modelId="{3D51046E-1C66-4FC3-80D6-A61784E1302F}">
      <dgm:prSet custT="1"/>
      <dgm:spPr/>
      <dgm:t>
        <a:bodyPr/>
        <a:lstStyle/>
        <a:p>
          <a:r>
            <a:rPr lang="ru-RU" sz="2000" dirty="0" smtClean="0"/>
            <a:t>В 2016 году были созданы 5 национальных методических сетей:</a:t>
          </a:r>
          <a:endParaRPr lang="ru-RU" sz="2000" dirty="0"/>
        </a:p>
      </dgm:t>
    </dgm:pt>
    <dgm:pt modelId="{79E189A1-4D4C-4531-B3AB-3B2C56446A28}" type="parTrans" cxnId="{BE374FAE-A078-451A-A22F-AF6B2EA1730E}">
      <dgm:prSet/>
      <dgm:spPr/>
      <dgm:t>
        <a:bodyPr/>
        <a:lstStyle/>
        <a:p>
          <a:endParaRPr lang="ru-RU"/>
        </a:p>
      </dgm:t>
    </dgm:pt>
    <dgm:pt modelId="{21C4DE0B-4FE4-4E64-8D4F-F66E1C75C9B3}" type="sibTrans" cxnId="{BE374FAE-A078-451A-A22F-AF6B2EA1730E}">
      <dgm:prSet/>
      <dgm:spPr/>
      <dgm:t>
        <a:bodyPr/>
        <a:lstStyle/>
        <a:p>
          <a:endParaRPr lang="ru-RU"/>
        </a:p>
      </dgm:t>
    </dgm:pt>
    <dgm:pt modelId="{4E25BC7D-6993-48E8-A656-03E15F23890F}">
      <dgm:prSet custT="1"/>
      <dgm:spPr/>
      <dgm:t>
        <a:bodyPr/>
        <a:lstStyle/>
        <a:p>
          <a:r>
            <a:rPr lang="ru-RU" sz="1800" dirty="0" smtClean="0"/>
            <a:t>Комплексное развитие практик, технологий и содержания образования (здесь  объединялись и работали школы, получившие гранты по направлению конкурсного отбора «Инициативный инновационный проект»)</a:t>
          </a:r>
          <a:endParaRPr lang="ru-RU" sz="1800" dirty="0"/>
        </a:p>
      </dgm:t>
    </dgm:pt>
    <dgm:pt modelId="{370AF319-42F0-4358-BA79-D16EABAFA1EB}" type="parTrans" cxnId="{80D5FA89-C28A-4749-877F-45CB35DDB066}">
      <dgm:prSet/>
      <dgm:spPr/>
      <dgm:t>
        <a:bodyPr/>
        <a:lstStyle/>
        <a:p>
          <a:endParaRPr lang="ru-RU"/>
        </a:p>
      </dgm:t>
    </dgm:pt>
    <dgm:pt modelId="{C43FFBF3-1274-43F3-81FD-0B1FFACFAAE3}" type="sibTrans" cxnId="{80D5FA89-C28A-4749-877F-45CB35DDB066}">
      <dgm:prSet/>
      <dgm:spPr/>
      <dgm:t>
        <a:bodyPr/>
        <a:lstStyle/>
        <a:p>
          <a:endParaRPr lang="ru-RU"/>
        </a:p>
      </dgm:t>
    </dgm:pt>
    <dgm:pt modelId="{8F9130E8-4ECB-40A3-8D74-69940AFE4249}">
      <dgm:prSet custT="1"/>
      <dgm:spPr/>
      <dgm:t>
        <a:bodyPr/>
        <a:lstStyle/>
        <a:p>
          <a:r>
            <a:rPr lang="ru-RU" sz="1800" dirty="0" smtClean="0"/>
            <a:t>Развитие школьной библиотеки</a:t>
          </a:r>
          <a:endParaRPr lang="ru-RU" sz="1800" dirty="0"/>
        </a:p>
      </dgm:t>
    </dgm:pt>
    <dgm:pt modelId="{E36B83C4-B33B-46BF-80F8-F0BD580ACF91}" type="parTrans" cxnId="{7C400397-6DA6-4E99-9380-14E5F471C3C6}">
      <dgm:prSet/>
      <dgm:spPr/>
      <dgm:t>
        <a:bodyPr/>
        <a:lstStyle/>
        <a:p>
          <a:endParaRPr lang="ru-RU"/>
        </a:p>
      </dgm:t>
    </dgm:pt>
    <dgm:pt modelId="{38757EBA-DFCC-4518-B866-3A29D9429DEA}" type="sibTrans" cxnId="{7C400397-6DA6-4E99-9380-14E5F471C3C6}">
      <dgm:prSet/>
      <dgm:spPr/>
      <dgm:t>
        <a:bodyPr/>
        <a:lstStyle/>
        <a:p>
          <a:endParaRPr lang="ru-RU"/>
        </a:p>
      </dgm:t>
    </dgm:pt>
    <dgm:pt modelId="{9BC3BEFC-0504-459B-9268-6A877B143090}">
      <dgm:prSet custT="1"/>
      <dgm:spPr/>
      <dgm:t>
        <a:bodyPr/>
        <a:lstStyle/>
        <a:p>
          <a:r>
            <a:rPr lang="ru-RU" sz="1800" dirty="0" smtClean="0"/>
            <a:t>Реализация инновационных программ воспитания и социализации обучающихся</a:t>
          </a:r>
          <a:endParaRPr lang="ru-RU" sz="1800" dirty="0"/>
        </a:p>
      </dgm:t>
    </dgm:pt>
    <dgm:pt modelId="{BCA6BD9B-E969-492B-A51C-E0643CB591C8}" type="parTrans" cxnId="{9BF3C944-13C1-4119-9C57-F0511D79B5CA}">
      <dgm:prSet/>
      <dgm:spPr/>
      <dgm:t>
        <a:bodyPr/>
        <a:lstStyle/>
        <a:p>
          <a:endParaRPr lang="ru-RU"/>
        </a:p>
      </dgm:t>
    </dgm:pt>
    <dgm:pt modelId="{A0412BF0-8C49-4067-8924-6B0F1F3747FB}" type="sibTrans" cxnId="{9BF3C944-13C1-4119-9C57-F0511D79B5CA}">
      <dgm:prSet/>
      <dgm:spPr/>
      <dgm:t>
        <a:bodyPr/>
        <a:lstStyle/>
        <a:p>
          <a:endParaRPr lang="ru-RU"/>
        </a:p>
      </dgm:t>
    </dgm:pt>
    <dgm:pt modelId="{262F1281-7D95-4C02-A9D1-3BCF5B251C64}">
      <dgm:prSet custT="1"/>
      <dgm:spPr/>
      <dgm:t>
        <a:bodyPr/>
        <a:lstStyle/>
        <a:p>
          <a:r>
            <a:rPr lang="ru-RU" sz="1800" dirty="0" smtClean="0"/>
            <a:t>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</a:t>
          </a:r>
          <a:endParaRPr lang="ru-RU" sz="1800" dirty="0"/>
        </a:p>
      </dgm:t>
    </dgm:pt>
    <dgm:pt modelId="{E8054D05-E028-4473-B0BC-4C67666BA5BD}" type="parTrans" cxnId="{E64AEABE-D8F0-4F49-A8DA-368226FF6CA4}">
      <dgm:prSet/>
      <dgm:spPr/>
      <dgm:t>
        <a:bodyPr/>
        <a:lstStyle/>
        <a:p>
          <a:endParaRPr lang="ru-RU"/>
        </a:p>
      </dgm:t>
    </dgm:pt>
    <dgm:pt modelId="{C2EFC230-6FA0-4023-8E6D-FAB56E78DE57}" type="sibTrans" cxnId="{E64AEABE-D8F0-4F49-A8DA-368226FF6CA4}">
      <dgm:prSet/>
      <dgm:spPr/>
      <dgm:t>
        <a:bodyPr/>
        <a:lstStyle/>
        <a:p>
          <a:endParaRPr lang="ru-RU"/>
        </a:p>
      </dgm:t>
    </dgm:pt>
    <dgm:pt modelId="{FF1DF26B-3D89-4DE6-AA88-8589BC53314E}">
      <dgm:prSet custT="1"/>
      <dgm:spPr/>
      <dgm:t>
        <a:bodyPr/>
        <a:lstStyle/>
        <a:p>
          <a:r>
            <a:rPr lang="ru-RU" sz="1800" dirty="0" err="1" smtClean="0"/>
            <a:t>Внутришкольная</a:t>
          </a:r>
          <a:r>
            <a:rPr lang="ru-RU" sz="1800" dirty="0" smtClean="0"/>
            <a:t> система оценки качества</a:t>
          </a:r>
          <a:endParaRPr lang="ru-RU" sz="1800" dirty="0"/>
        </a:p>
      </dgm:t>
    </dgm:pt>
    <dgm:pt modelId="{C258F796-0E68-4CB4-A5BF-A1AA81161E01}" type="parTrans" cxnId="{54282562-21ED-4537-A08F-F5068A8B3B89}">
      <dgm:prSet/>
      <dgm:spPr/>
      <dgm:t>
        <a:bodyPr/>
        <a:lstStyle/>
        <a:p>
          <a:endParaRPr lang="ru-RU"/>
        </a:p>
      </dgm:t>
    </dgm:pt>
    <dgm:pt modelId="{8D28425B-9CF6-477D-8E9C-AFE37A1CD75F}" type="sibTrans" cxnId="{54282562-21ED-4537-A08F-F5068A8B3B89}">
      <dgm:prSet/>
      <dgm:spPr/>
      <dgm:t>
        <a:bodyPr/>
        <a:lstStyle/>
        <a:p>
          <a:endParaRPr lang="ru-RU"/>
        </a:p>
      </dgm:t>
    </dgm:pt>
    <dgm:pt modelId="{DA1BF302-9D17-4FEE-81FF-018628BF88BE}" type="pres">
      <dgm:prSet presAssocID="{56B446A5-4D40-45C3-A10C-198CF53C52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90386-1D15-420A-8B90-9BB6E59A4A9B}" type="pres">
      <dgm:prSet presAssocID="{B0F2F650-6CDB-4CF5-9E50-CC101E3960D4}" presName="parentText" presStyleLbl="node1" presStyleIdx="0" presStyleCnt="2" custScaleY="78321" custLinFactNeighborY="-52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28764-1866-4F7B-97B7-2D9FA52E41FB}" type="pres">
      <dgm:prSet presAssocID="{B0F2F650-6CDB-4CF5-9E50-CC101E3960D4}" presName="childText" presStyleLbl="revTx" presStyleIdx="0" presStyleCnt="2" custLinFactNeighborY="-1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7D29C-B961-4260-B7FA-B11C9BE4BF3C}" type="pres">
      <dgm:prSet presAssocID="{3D51046E-1C66-4FC3-80D6-A61784E1302F}" presName="parentText" presStyleLbl="node1" presStyleIdx="1" presStyleCnt="2" custScaleY="79506" custLinFactNeighborY="-2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FB844-1CA8-4CE7-A3A3-9D1B3CF9E787}" type="pres">
      <dgm:prSet presAssocID="{3D51046E-1C66-4FC3-80D6-A61784E1302F}" presName="childText" presStyleLbl="revTx" presStyleIdx="1" presStyleCnt="2" custLinFactNeighborY="4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2FD2F-30DD-4ABD-B52A-3025917292C7}" type="presOf" srcId="{2F13BDB8-D41D-4C72-89F7-84400F6CF59B}" destId="{DDF28764-1866-4F7B-97B7-2D9FA52E41FB}" srcOrd="0" destOrd="3" presId="urn:microsoft.com/office/officeart/2005/8/layout/vList2"/>
    <dgm:cxn modelId="{C848449D-82B7-4A4B-BEEF-0872AE4BC36E}" type="presOf" srcId="{B0F2F650-6CDB-4CF5-9E50-CC101E3960D4}" destId="{EEF90386-1D15-420A-8B90-9BB6E59A4A9B}" srcOrd="0" destOrd="0" presId="urn:microsoft.com/office/officeart/2005/8/layout/vList2"/>
    <dgm:cxn modelId="{74B9F19E-6F7E-4027-8764-09B19DCC1201}" type="presOf" srcId="{9BC3BEFC-0504-459B-9268-6A877B143090}" destId="{943FB844-1CA8-4CE7-A3A3-9D1B3CF9E787}" srcOrd="0" destOrd="2" presId="urn:microsoft.com/office/officeart/2005/8/layout/vList2"/>
    <dgm:cxn modelId="{D8BF904F-9421-4877-AC15-BD4FBAA0D45B}" type="presOf" srcId="{FF1DF26B-3D89-4DE6-AA88-8589BC53314E}" destId="{943FB844-1CA8-4CE7-A3A3-9D1B3CF9E787}" srcOrd="0" destOrd="4" presId="urn:microsoft.com/office/officeart/2005/8/layout/vList2"/>
    <dgm:cxn modelId="{78908F88-3F18-4063-B37C-54E06D7C5024}" type="presOf" srcId="{262F1281-7D95-4C02-A9D1-3BCF5B251C64}" destId="{943FB844-1CA8-4CE7-A3A3-9D1B3CF9E787}" srcOrd="0" destOrd="3" presId="urn:microsoft.com/office/officeart/2005/8/layout/vList2"/>
    <dgm:cxn modelId="{56579D5B-0FDE-49C6-AB0B-EA3297C3AEBF}" srcId="{B0F2F650-6CDB-4CF5-9E50-CC101E3960D4}" destId="{BA09FFB9-90D7-409C-898F-C9E56534A04D}" srcOrd="1" destOrd="0" parTransId="{B415E27F-CB90-41AC-8823-9CC5A7228785}" sibTransId="{91E48E99-B477-4BD6-B4E8-D46DA8B72093}"/>
    <dgm:cxn modelId="{4380F4E1-F6D6-42BB-BE53-C8E97DCD592B}" srcId="{B0F2F650-6CDB-4CF5-9E50-CC101E3960D4}" destId="{2F13BDB8-D41D-4C72-89F7-84400F6CF59B}" srcOrd="3" destOrd="0" parTransId="{C64CECD0-F220-4CFA-AE88-3DD2C18D0D5E}" sibTransId="{02AF07A6-2D67-4AA0-91E1-601E32793AE0}"/>
    <dgm:cxn modelId="{6D52BA3F-AA09-4C1F-A844-3171C07523B5}" type="presOf" srcId="{8F9130E8-4ECB-40A3-8D74-69940AFE4249}" destId="{943FB844-1CA8-4CE7-A3A3-9D1B3CF9E787}" srcOrd="0" destOrd="1" presId="urn:microsoft.com/office/officeart/2005/8/layout/vList2"/>
    <dgm:cxn modelId="{44DAC52F-C544-4CA3-86EB-BDDAAC30241B}" srcId="{B0F2F650-6CDB-4CF5-9E50-CC101E3960D4}" destId="{9447BB0C-6BDD-4BFE-BF98-87A1E05235C8}" srcOrd="2" destOrd="0" parTransId="{81BCFB80-0AB3-467B-A902-C3A7B89F1E89}" sibTransId="{372671F4-8515-43EC-80E1-3BC537AE1E25}"/>
    <dgm:cxn modelId="{DBC73EE1-2BA5-48CB-9B0B-3CA0FE2C8742}" type="presOf" srcId="{3D51046E-1C66-4FC3-80D6-A61784E1302F}" destId="{7377D29C-B961-4260-B7FA-B11C9BE4BF3C}" srcOrd="0" destOrd="0" presId="urn:microsoft.com/office/officeart/2005/8/layout/vList2"/>
    <dgm:cxn modelId="{B3034BD2-EF8B-4D0E-AABC-73D219B263D5}" type="presOf" srcId="{56B446A5-4D40-45C3-A10C-198CF53C52A1}" destId="{DA1BF302-9D17-4FEE-81FF-018628BF88BE}" srcOrd="0" destOrd="0" presId="urn:microsoft.com/office/officeart/2005/8/layout/vList2"/>
    <dgm:cxn modelId="{E379F1AC-0776-4490-ADCE-97138AB06B7B}" type="presOf" srcId="{4E25BC7D-6993-48E8-A656-03E15F23890F}" destId="{943FB844-1CA8-4CE7-A3A3-9D1B3CF9E787}" srcOrd="0" destOrd="0" presId="urn:microsoft.com/office/officeart/2005/8/layout/vList2"/>
    <dgm:cxn modelId="{A6641C31-953C-45D7-B676-240B55324AD6}" srcId="{B0F2F650-6CDB-4CF5-9E50-CC101E3960D4}" destId="{86E579D3-5C0B-48E6-A7F6-532E75BD12F2}" srcOrd="0" destOrd="0" parTransId="{816637DA-A55E-435F-BBD5-BD17D8476391}" sibTransId="{014A4277-508F-46B6-8BED-2AC7D968F2FC}"/>
    <dgm:cxn modelId="{848D882E-2086-4982-8A93-F8EF74884665}" type="presOf" srcId="{86E579D3-5C0B-48E6-A7F6-532E75BD12F2}" destId="{DDF28764-1866-4F7B-97B7-2D9FA52E41FB}" srcOrd="0" destOrd="0" presId="urn:microsoft.com/office/officeart/2005/8/layout/vList2"/>
    <dgm:cxn modelId="{DB69CD82-5627-416F-8A26-BB3A99F6656F}" type="presOf" srcId="{9447BB0C-6BDD-4BFE-BF98-87A1E05235C8}" destId="{DDF28764-1866-4F7B-97B7-2D9FA52E41FB}" srcOrd="0" destOrd="2" presId="urn:microsoft.com/office/officeart/2005/8/layout/vList2"/>
    <dgm:cxn modelId="{54282562-21ED-4537-A08F-F5068A8B3B89}" srcId="{3D51046E-1C66-4FC3-80D6-A61784E1302F}" destId="{FF1DF26B-3D89-4DE6-AA88-8589BC53314E}" srcOrd="4" destOrd="0" parTransId="{C258F796-0E68-4CB4-A5BF-A1AA81161E01}" sibTransId="{8D28425B-9CF6-477D-8E9C-AFE37A1CD75F}"/>
    <dgm:cxn modelId="{6935EE3C-5DCE-492B-ACBC-B2717BFAB74A}" srcId="{56B446A5-4D40-45C3-A10C-198CF53C52A1}" destId="{B0F2F650-6CDB-4CF5-9E50-CC101E3960D4}" srcOrd="0" destOrd="0" parTransId="{4B5372CC-068B-4811-856C-2B109FEDC1A1}" sibTransId="{CA6FF076-0010-4E21-B6D5-2F16118A7E8C}"/>
    <dgm:cxn modelId="{80D5FA89-C28A-4749-877F-45CB35DDB066}" srcId="{3D51046E-1C66-4FC3-80D6-A61784E1302F}" destId="{4E25BC7D-6993-48E8-A656-03E15F23890F}" srcOrd="0" destOrd="0" parTransId="{370AF319-42F0-4358-BA79-D16EABAFA1EB}" sibTransId="{C43FFBF3-1274-43F3-81FD-0B1FFACFAAE3}"/>
    <dgm:cxn modelId="{BE374FAE-A078-451A-A22F-AF6B2EA1730E}" srcId="{56B446A5-4D40-45C3-A10C-198CF53C52A1}" destId="{3D51046E-1C66-4FC3-80D6-A61784E1302F}" srcOrd="1" destOrd="0" parTransId="{79E189A1-4D4C-4531-B3AB-3B2C56446A28}" sibTransId="{21C4DE0B-4FE4-4E64-8D4F-F66E1C75C9B3}"/>
    <dgm:cxn modelId="{9BF3C944-13C1-4119-9C57-F0511D79B5CA}" srcId="{3D51046E-1C66-4FC3-80D6-A61784E1302F}" destId="{9BC3BEFC-0504-459B-9268-6A877B143090}" srcOrd="2" destOrd="0" parTransId="{BCA6BD9B-E969-492B-A51C-E0643CB591C8}" sibTransId="{A0412BF0-8C49-4067-8924-6B0F1F3747FB}"/>
    <dgm:cxn modelId="{7C400397-6DA6-4E99-9380-14E5F471C3C6}" srcId="{3D51046E-1C66-4FC3-80D6-A61784E1302F}" destId="{8F9130E8-4ECB-40A3-8D74-69940AFE4249}" srcOrd="1" destOrd="0" parTransId="{E36B83C4-B33B-46BF-80F8-F0BD580ACF91}" sibTransId="{38757EBA-DFCC-4518-B866-3A29D9429DEA}"/>
    <dgm:cxn modelId="{E64AEABE-D8F0-4F49-A8DA-368226FF6CA4}" srcId="{3D51046E-1C66-4FC3-80D6-A61784E1302F}" destId="{262F1281-7D95-4C02-A9D1-3BCF5B251C64}" srcOrd="3" destOrd="0" parTransId="{E8054D05-E028-4473-B0BC-4C67666BA5BD}" sibTransId="{C2EFC230-6FA0-4023-8E6D-FAB56E78DE57}"/>
    <dgm:cxn modelId="{00508B79-4C3C-4585-88FF-3B1A44F90358}" type="presOf" srcId="{BA09FFB9-90D7-409C-898F-C9E56534A04D}" destId="{DDF28764-1866-4F7B-97B7-2D9FA52E41FB}" srcOrd="0" destOrd="1" presId="urn:microsoft.com/office/officeart/2005/8/layout/vList2"/>
    <dgm:cxn modelId="{050D4AB9-64E8-4C8B-98CA-68F75701ED4E}" type="presParOf" srcId="{DA1BF302-9D17-4FEE-81FF-018628BF88BE}" destId="{EEF90386-1D15-420A-8B90-9BB6E59A4A9B}" srcOrd="0" destOrd="0" presId="urn:microsoft.com/office/officeart/2005/8/layout/vList2"/>
    <dgm:cxn modelId="{06891C79-DA3E-4DE6-899D-FD101E2B791B}" type="presParOf" srcId="{DA1BF302-9D17-4FEE-81FF-018628BF88BE}" destId="{DDF28764-1866-4F7B-97B7-2D9FA52E41FB}" srcOrd="1" destOrd="0" presId="urn:microsoft.com/office/officeart/2005/8/layout/vList2"/>
    <dgm:cxn modelId="{C65F7D69-3911-4790-B430-50770DBC4C12}" type="presParOf" srcId="{DA1BF302-9D17-4FEE-81FF-018628BF88BE}" destId="{7377D29C-B961-4260-B7FA-B11C9BE4BF3C}" srcOrd="2" destOrd="0" presId="urn:microsoft.com/office/officeart/2005/8/layout/vList2"/>
    <dgm:cxn modelId="{89014FB3-EDE6-42EF-BA5F-2C27AE66E1D5}" type="presParOf" srcId="{DA1BF302-9D17-4FEE-81FF-018628BF88BE}" destId="{943FB844-1CA8-4CE7-A3A3-9D1B3CF9E7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B446A5-4D40-45C3-A10C-198CF53C52A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F2F650-6CDB-4CF5-9E50-CC101E3960D4}">
      <dgm:prSet phldrT="[Текст]" custT="1"/>
      <dgm:spPr/>
      <dgm:t>
        <a:bodyPr/>
        <a:lstStyle/>
        <a:p>
          <a:r>
            <a:rPr lang="ru-RU" sz="2000" dirty="0" smtClean="0"/>
            <a:t>Отсутствие наполнения материалами и артефактами проекта в отдельных локальных проектных сетях школ</a:t>
          </a:r>
          <a:endParaRPr lang="ru-RU" sz="2000" dirty="0"/>
        </a:p>
      </dgm:t>
    </dgm:pt>
    <dgm:pt modelId="{4B5372CC-068B-4811-856C-2B109FEDC1A1}" type="parTrans" cxnId="{6935EE3C-5DCE-492B-ACBC-B2717BFAB74A}">
      <dgm:prSet/>
      <dgm:spPr/>
      <dgm:t>
        <a:bodyPr/>
        <a:lstStyle/>
        <a:p>
          <a:endParaRPr lang="ru-RU"/>
        </a:p>
      </dgm:t>
    </dgm:pt>
    <dgm:pt modelId="{CA6FF076-0010-4E21-B6D5-2F16118A7E8C}" type="sibTrans" cxnId="{6935EE3C-5DCE-492B-ACBC-B2717BFAB74A}">
      <dgm:prSet/>
      <dgm:spPr/>
      <dgm:t>
        <a:bodyPr/>
        <a:lstStyle/>
        <a:p>
          <a:endParaRPr lang="ru-RU"/>
        </a:p>
      </dgm:t>
    </dgm:pt>
    <dgm:pt modelId="{3D51046E-1C66-4FC3-80D6-A61784E1302F}">
      <dgm:prSet custT="1"/>
      <dgm:spPr/>
      <dgm:t>
        <a:bodyPr/>
        <a:lstStyle/>
        <a:p>
          <a:r>
            <a:rPr lang="ru-RU" sz="2000" dirty="0" smtClean="0"/>
            <a:t>Прекращение работы локальных проектных сетей школ после завершения их инновационных проектов</a:t>
          </a:r>
          <a:endParaRPr lang="ru-RU" sz="2000" dirty="0"/>
        </a:p>
      </dgm:t>
    </dgm:pt>
    <dgm:pt modelId="{79E189A1-4D4C-4531-B3AB-3B2C56446A28}" type="parTrans" cxnId="{BE374FAE-A078-451A-A22F-AF6B2EA1730E}">
      <dgm:prSet/>
      <dgm:spPr/>
      <dgm:t>
        <a:bodyPr/>
        <a:lstStyle/>
        <a:p>
          <a:endParaRPr lang="ru-RU"/>
        </a:p>
      </dgm:t>
    </dgm:pt>
    <dgm:pt modelId="{21C4DE0B-4FE4-4E64-8D4F-F66E1C75C9B3}" type="sibTrans" cxnId="{BE374FAE-A078-451A-A22F-AF6B2EA1730E}">
      <dgm:prSet/>
      <dgm:spPr/>
      <dgm:t>
        <a:bodyPr/>
        <a:lstStyle/>
        <a:p>
          <a:endParaRPr lang="ru-RU"/>
        </a:p>
      </dgm:t>
    </dgm:pt>
    <dgm:pt modelId="{DA1BF302-9D17-4FEE-81FF-018628BF88BE}" type="pres">
      <dgm:prSet presAssocID="{56B446A5-4D40-45C3-A10C-198CF53C52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90386-1D15-420A-8B90-9BB6E59A4A9B}" type="pres">
      <dgm:prSet presAssocID="{B0F2F650-6CDB-4CF5-9E50-CC101E3960D4}" presName="parentText" presStyleLbl="node1" presStyleIdx="0" presStyleCnt="2" custScaleY="135158" custLinFactNeighborY="-520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5ED0D-5E5A-4391-9869-9931C67EFCEA}" type="pres">
      <dgm:prSet presAssocID="{CA6FF076-0010-4E21-B6D5-2F16118A7E8C}" presName="spacer" presStyleCnt="0"/>
      <dgm:spPr/>
      <dgm:t>
        <a:bodyPr/>
        <a:lstStyle/>
        <a:p>
          <a:endParaRPr lang="ru-RU"/>
        </a:p>
      </dgm:t>
    </dgm:pt>
    <dgm:pt modelId="{7377D29C-B961-4260-B7FA-B11C9BE4BF3C}" type="pres">
      <dgm:prSet presAssocID="{3D51046E-1C66-4FC3-80D6-A61784E1302F}" presName="parentText" presStyleLbl="node1" presStyleIdx="1" presStyleCnt="2" custScaleY="134730" custLinFactNeighborY="-20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1FBE04-EECB-4916-AD54-5CF3DB2254CD}" type="presOf" srcId="{56B446A5-4D40-45C3-A10C-198CF53C52A1}" destId="{DA1BF302-9D17-4FEE-81FF-018628BF88BE}" srcOrd="0" destOrd="0" presId="urn:microsoft.com/office/officeart/2005/8/layout/vList2"/>
    <dgm:cxn modelId="{0CB8DF6C-147A-48BA-8A4C-3B00121FF77A}" type="presOf" srcId="{3D51046E-1C66-4FC3-80D6-A61784E1302F}" destId="{7377D29C-B961-4260-B7FA-B11C9BE4BF3C}" srcOrd="0" destOrd="0" presId="urn:microsoft.com/office/officeart/2005/8/layout/vList2"/>
    <dgm:cxn modelId="{E30076F3-1D2B-492E-B67E-C61B0C9012FE}" type="presOf" srcId="{B0F2F650-6CDB-4CF5-9E50-CC101E3960D4}" destId="{EEF90386-1D15-420A-8B90-9BB6E59A4A9B}" srcOrd="0" destOrd="0" presId="urn:microsoft.com/office/officeart/2005/8/layout/vList2"/>
    <dgm:cxn modelId="{6935EE3C-5DCE-492B-ACBC-B2717BFAB74A}" srcId="{56B446A5-4D40-45C3-A10C-198CF53C52A1}" destId="{B0F2F650-6CDB-4CF5-9E50-CC101E3960D4}" srcOrd="0" destOrd="0" parTransId="{4B5372CC-068B-4811-856C-2B109FEDC1A1}" sibTransId="{CA6FF076-0010-4E21-B6D5-2F16118A7E8C}"/>
    <dgm:cxn modelId="{BE374FAE-A078-451A-A22F-AF6B2EA1730E}" srcId="{56B446A5-4D40-45C3-A10C-198CF53C52A1}" destId="{3D51046E-1C66-4FC3-80D6-A61784E1302F}" srcOrd="1" destOrd="0" parTransId="{79E189A1-4D4C-4531-B3AB-3B2C56446A28}" sibTransId="{21C4DE0B-4FE4-4E64-8D4F-F66E1C75C9B3}"/>
    <dgm:cxn modelId="{409899B7-485D-4094-A0FB-4AC5C30CFE99}" type="presParOf" srcId="{DA1BF302-9D17-4FEE-81FF-018628BF88BE}" destId="{EEF90386-1D15-420A-8B90-9BB6E59A4A9B}" srcOrd="0" destOrd="0" presId="urn:microsoft.com/office/officeart/2005/8/layout/vList2"/>
    <dgm:cxn modelId="{A916D529-47C8-4A55-8F33-DEC88413D7B4}" type="presParOf" srcId="{DA1BF302-9D17-4FEE-81FF-018628BF88BE}" destId="{6295ED0D-5E5A-4391-9869-9931C67EFCEA}" srcOrd="1" destOrd="0" presId="urn:microsoft.com/office/officeart/2005/8/layout/vList2"/>
    <dgm:cxn modelId="{3C9A85F0-74F7-4943-9325-F84B610E05E8}" type="presParOf" srcId="{DA1BF302-9D17-4FEE-81FF-018628BF88BE}" destId="{7377D29C-B961-4260-B7FA-B11C9BE4BF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C28B5B2-EE30-4AC7-BD81-5FB26A21EA25}">
      <dgm:prSet phldrT="[Текст]" custT="1"/>
      <dgm:spPr/>
      <dgm:t>
        <a:bodyPr/>
        <a:lstStyle/>
        <a:p>
          <a:r>
            <a:rPr lang="ru-RU" sz="1800" dirty="0" smtClean="0"/>
            <a:t>образовательные программы</a:t>
          </a:r>
          <a:endParaRPr lang="uk-UA" sz="1800" dirty="0"/>
        </a:p>
      </dgm:t>
    </dgm:pt>
    <dgm:pt modelId="{779B7DE1-FF48-48A9-B7A0-675CE135ABDE}" type="parTrans" cxnId="{E6F2B9A4-522E-4F44-B9D2-668431CDE7A2}">
      <dgm:prSet/>
      <dgm:spPr/>
      <dgm:t>
        <a:bodyPr/>
        <a:lstStyle/>
        <a:p>
          <a:endParaRPr lang="uk-UA" sz="1800"/>
        </a:p>
      </dgm:t>
    </dgm:pt>
    <dgm:pt modelId="{6656B98B-6617-4E5B-8CAE-53EFD492D428}" type="sibTrans" cxnId="{E6F2B9A4-522E-4F44-B9D2-668431CDE7A2}">
      <dgm:prSet/>
      <dgm:spPr/>
      <dgm:t>
        <a:bodyPr/>
        <a:lstStyle/>
        <a:p>
          <a:endParaRPr lang="uk-UA" sz="1800"/>
        </a:p>
      </dgm:t>
    </dgm:pt>
    <dgm:pt modelId="{D3ECEF58-10DC-4844-8C7F-4A0BB3E12F4C}">
      <dgm:prSet phldrT="[Текст]" custT="1"/>
      <dgm:spPr/>
      <dgm:t>
        <a:bodyPr/>
        <a:lstStyle/>
        <a:p>
          <a:r>
            <a:rPr lang="ru-RU" sz="1800" dirty="0" smtClean="0"/>
            <a:t>программы развития школы</a:t>
          </a:r>
          <a:endParaRPr lang="uk-UA" sz="1800" dirty="0"/>
        </a:p>
      </dgm:t>
    </dgm:pt>
    <dgm:pt modelId="{0739D05E-81EF-4F81-B5FA-0184ADDF6385}" type="parTrans" cxnId="{22B2242F-9D64-4797-B669-A8EB5B3EAF8C}">
      <dgm:prSet/>
      <dgm:spPr/>
      <dgm:t>
        <a:bodyPr/>
        <a:lstStyle/>
        <a:p>
          <a:endParaRPr lang="uk-UA" sz="1800"/>
        </a:p>
      </dgm:t>
    </dgm:pt>
    <dgm:pt modelId="{508D8D1C-4800-49B5-852F-BDE9ED12470C}" type="sibTrans" cxnId="{22B2242F-9D64-4797-B669-A8EB5B3EAF8C}">
      <dgm:prSet/>
      <dgm:spPr/>
      <dgm:t>
        <a:bodyPr/>
        <a:lstStyle/>
        <a:p>
          <a:endParaRPr lang="uk-UA" sz="1800"/>
        </a:p>
      </dgm:t>
    </dgm:pt>
    <dgm:pt modelId="{6924D6E9-F36D-4FE0-81B5-A2330694938F}">
      <dgm:prSet phldrT="[Текст]" custT="1"/>
      <dgm:spPr/>
      <dgm:t>
        <a:bodyPr/>
        <a:lstStyle/>
        <a:p>
          <a:r>
            <a:rPr lang="ru-RU" sz="1800" dirty="0" smtClean="0"/>
            <a:t>научные статьи педагогического коллектива по тематике сети</a:t>
          </a:r>
          <a:endParaRPr lang="uk-UA" sz="1800" dirty="0"/>
        </a:p>
      </dgm:t>
    </dgm:pt>
    <dgm:pt modelId="{106673BE-6BAA-49B9-A608-23B9E670B98C}" type="parTrans" cxnId="{82A41083-55D0-4F87-A02C-77A42792095E}">
      <dgm:prSet/>
      <dgm:spPr/>
      <dgm:t>
        <a:bodyPr/>
        <a:lstStyle/>
        <a:p>
          <a:endParaRPr lang="uk-UA" sz="1800"/>
        </a:p>
      </dgm:t>
    </dgm:pt>
    <dgm:pt modelId="{4A42FB7C-E36A-48E8-A9DB-42A77C0AD570}" type="sibTrans" cxnId="{82A41083-55D0-4F87-A02C-77A42792095E}">
      <dgm:prSet/>
      <dgm:spPr/>
      <dgm:t>
        <a:bodyPr/>
        <a:lstStyle/>
        <a:p>
          <a:endParaRPr lang="uk-UA" sz="1800"/>
        </a:p>
      </dgm:t>
    </dgm:pt>
    <dgm:pt modelId="{99F2B7FA-CFBA-4471-BD8D-AC992850CD3B}">
      <dgm:prSet custT="1"/>
      <dgm:spPr/>
      <dgm:t>
        <a:bodyPr/>
        <a:lstStyle/>
        <a:p>
          <a:r>
            <a:rPr lang="ru-RU" sz="1800" dirty="0" smtClean="0"/>
            <a:t>доклады и тезисы выступлений сотрудников школ на различных мероприятиях (и презентационные материалы к ним)</a:t>
          </a:r>
          <a:endParaRPr lang="uk-UA" sz="1800" dirty="0"/>
        </a:p>
      </dgm:t>
    </dgm:pt>
    <dgm:pt modelId="{7BB3FB79-8E3C-4A8A-9FDE-F23A9E31A91D}" type="parTrans" cxnId="{CEDF07B4-ABA7-4DC4-8A9C-3032024BB028}">
      <dgm:prSet/>
      <dgm:spPr/>
      <dgm:t>
        <a:bodyPr/>
        <a:lstStyle/>
        <a:p>
          <a:endParaRPr lang="ru-RU" sz="1800"/>
        </a:p>
      </dgm:t>
    </dgm:pt>
    <dgm:pt modelId="{92B2A3CF-BF07-45E4-8D9C-AB9B02A7B02B}" type="sibTrans" cxnId="{CEDF07B4-ABA7-4DC4-8A9C-3032024BB028}">
      <dgm:prSet/>
      <dgm:spPr/>
      <dgm:t>
        <a:bodyPr/>
        <a:lstStyle/>
        <a:p>
          <a:endParaRPr lang="ru-RU" sz="1800"/>
        </a:p>
      </dgm:t>
    </dgm:pt>
    <dgm:pt modelId="{DF3ACEF6-5E74-4D0E-8CED-680DE96DBC70}">
      <dgm:prSet/>
      <dgm:spPr/>
      <dgm:t>
        <a:bodyPr/>
        <a:lstStyle/>
        <a:p>
          <a:r>
            <a:rPr lang="ru-RU" dirty="0" smtClean="0"/>
            <a:t>методические материалы к урокам (структуры занятий, дидактические материалы, рекомендации)</a:t>
          </a:r>
          <a:endParaRPr lang="ru-RU" dirty="0"/>
        </a:p>
      </dgm:t>
    </dgm:pt>
    <dgm:pt modelId="{32097BD8-E4D0-448B-9500-6376957D7200}" type="parTrans" cxnId="{5053BDCC-A5C7-4B31-ADCC-B509176274F0}">
      <dgm:prSet/>
      <dgm:spPr/>
      <dgm:t>
        <a:bodyPr/>
        <a:lstStyle/>
        <a:p>
          <a:endParaRPr lang="ru-RU"/>
        </a:p>
      </dgm:t>
    </dgm:pt>
    <dgm:pt modelId="{62B9A9B7-CDD1-460C-9043-3C6938783539}" type="sibTrans" cxnId="{5053BDCC-A5C7-4B31-ADCC-B509176274F0}">
      <dgm:prSet/>
      <dgm:spPr/>
      <dgm:t>
        <a:bodyPr/>
        <a:lstStyle/>
        <a:p>
          <a:endParaRPr lang="ru-RU"/>
        </a:p>
      </dgm:t>
    </dgm:pt>
    <dgm:pt modelId="{69100B27-BD29-4317-9758-C7AEF0CBC1B3}">
      <dgm:prSet/>
      <dgm:spPr/>
      <dgm:t>
        <a:bodyPr/>
        <a:lstStyle/>
        <a:p>
          <a:r>
            <a:rPr lang="ru-RU" dirty="0" smtClean="0"/>
            <a:t>контактные данные школы и партнеров для оперативной связи заинтересованных участников сети и многое другое</a:t>
          </a:r>
          <a:endParaRPr lang="ru-RU" dirty="0"/>
        </a:p>
      </dgm:t>
    </dgm:pt>
    <dgm:pt modelId="{B295764A-1F70-47C2-9451-D6AF091AE312}" type="parTrans" cxnId="{22402E4F-BC80-4196-BBCF-62E9B186BBF3}">
      <dgm:prSet/>
      <dgm:spPr/>
      <dgm:t>
        <a:bodyPr/>
        <a:lstStyle/>
        <a:p>
          <a:endParaRPr lang="ru-RU"/>
        </a:p>
      </dgm:t>
    </dgm:pt>
    <dgm:pt modelId="{9CDB8E21-F4AD-446E-89C4-D632EA4EA0B5}" type="sibTrans" cxnId="{22402E4F-BC80-4196-BBCF-62E9B186BBF3}">
      <dgm:prSet/>
      <dgm:spPr/>
      <dgm:t>
        <a:bodyPr/>
        <a:lstStyle/>
        <a:p>
          <a:endParaRPr lang="ru-RU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  <dgm:t>
        <a:bodyPr/>
        <a:lstStyle/>
        <a:p>
          <a:endParaRPr lang="ru-RU"/>
        </a:p>
      </dgm:t>
    </dgm:pt>
    <dgm:pt modelId="{06CE329C-0AB1-47EC-9D2E-710FA966C93A}" type="pres">
      <dgm:prSet presAssocID="{AAE7E3B2-4794-4BBB-BDAF-606B137AAB6C}" presName="cycle" presStyleCnt="0"/>
      <dgm:spPr/>
      <dgm:t>
        <a:bodyPr/>
        <a:lstStyle/>
        <a:p>
          <a:endParaRPr lang="ru-RU"/>
        </a:p>
      </dgm:t>
    </dgm:pt>
    <dgm:pt modelId="{B3A45A54-0349-4609-86CD-DCE83D27AA08}" type="pres">
      <dgm:prSet presAssocID="{AAE7E3B2-4794-4BBB-BDAF-606B137AAB6C}" presName="srcNode" presStyleLbl="node1" presStyleIdx="0" presStyleCnt="6"/>
      <dgm:spPr/>
      <dgm:t>
        <a:bodyPr/>
        <a:lstStyle/>
        <a:p>
          <a:endParaRPr lang="ru-RU"/>
        </a:p>
      </dgm:t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6"/>
      <dgm:spPr/>
      <dgm:t>
        <a:bodyPr/>
        <a:lstStyle/>
        <a:p>
          <a:endParaRPr lang="ru-RU"/>
        </a:p>
      </dgm:t>
    </dgm:pt>
    <dgm:pt modelId="{8D9556C1-756E-452A-A5D3-D4A1988E4190}" type="pres">
      <dgm:prSet presAssocID="{AAE7E3B2-4794-4BBB-BDAF-606B137AAB6C}" presName="dstNode" presStyleLbl="node1" presStyleIdx="0" presStyleCnt="6"/>
      <dgm:spPr/>
      <dgm:t>
        <a:bodyPr/>
        <a:lstStyle/>
        <a:p>
          <a:endParaRPr lang="ru-RU"/>
        </a:p>
      </dgm:t>
    </dgm:pt>
    <dgm:pt modelId="{BF3A75E0-A0C7-4C30-9BB4-F2780E69C37F}" type="pres">
      <dgm:prSet presAssocID="{7C28B5B2-EE30-4AC7-BD81-5FB26A21EA2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515E-3696-488B-9E16-29A6EA0F4124}" type="pres">
      <dgm:prSet presAssocID="{7C28B5B2-EE30-4AC7-BD81-5FB26A21EA25}" presName="accent_1" presStyleCnt="0"/>
      <dgm:spPr/>
      <dgm:t>
        <a:bodyPr/>
        <a:lstStyle/>
        <a:p>
          <a:endParaRPr lang="ru-RU"/>
        </a:p>
      </dgm:t>
    </dgm:pt>
    <dgm:pt modelId="{A4A87EAF-EAC2-4BA7-995B-809EFA2297A6}" type="pres">
      <dgm:prSet presAssocID="{7C28B5B2-EE30-4AC7-BD81-5FB26A21EA25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951EAE40-21A5-4AAC-9E86-73DAA3CC09B0}" type="pres">
      <dgm:prSet presAssocID="{D3ECEF58-10DC-4844-8C7F-4A0BB3E12F4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B37827-B0D1-4A29-A38F-915526ACF556}" type="pres">
      <dgm:prSet presAssocID="{D3ECEF58-10DC-4844-8C7F-4A0BB3E12F4C}" presName="accent_2" presStyleCnt="0"/>
      <dgm:spPr/>
      <dgm:t>
        <a:bodyPr/>
        <a:lstStyle/>
        <a:p>
          <a:endParaRPr lang="ru-RU"/>
        </a:p>
      </dgm:t>
    </dgm:pt>
    <dgm:pt modelId="{27588C7D-64E2-4F90-AF02-CF1F72A69662}" type="pres">
      <dgm:prSet presAssocID="{D3ECEF58-10DC-4844-8C7F-4A0BB3E12F4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9E12A27E-B97A-41A2-9962-A8E925850C5C}" type="pres">
      <dgm:prSet presAssocID="{6924D6E9-F36D-4FE0-81B5-A233069493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9A91E5-6F11-4CC9-825C-2B4AD051A5AF}" type="pres">
      <dgm:prSet presAssocID="{6924D6E9-F36D-4FE0-81B5-A2330694938F}" presName="accent_3" presStyleCnt="0"/>
      <dgm:spPr/>
      <dgm:t>
        <a:bodyPr/>
        <a:lstStyle/>
        <a:p>
          <a:endParaRPr lang="ru-RU"/>
        </a:p>
      </dgm:t>
    </dgm:pt>
    <dgm:pt modelId="{074F35F3-B0F4-4C2A-A923-F4174A2E5E9F}" type="pres">
      <dgm:prSet presAssocID="{6924D6E9-F36D-4FE0-81B5-A2330694938F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BF5A43E9-5F78-4293-B293-4160DF4C12D3}" type="pres">
      <dgm:prSet presAssocID="{99F2B7FA-CFBA-4471-BD8D-AC992850CD3B}" presName="text_4" presStyleLbl="node1" presStyleIdx="3" presStyleCnt="6" custScaleY="116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4CD2-2152-4959-8918-3C316125BC9C}" type="pres">
      <dgm:prSet presAssocID="{99F2B7FA-CFBA-4471-BD8D-AC992850CD3B}" presName="accent_4" presStyleCnt="0"/>
      <dgm:spPr/>
      <dgm:t>
        <a:bodyPr/>
        <a:lstStyle/>
        <a:p>
          <a:endParaRPr lang="ru-RU"/>
        </a:p>
      </dgm:t>
    </dgm:pt>
    <dgm:pt modelId="{E1CA5973-6040-4477-B698-41988AFB2606}" type="pres">
      <dgm:prSet presAssocID="{99F2B7FA-CFBA-4471-BD8D-AC992850CD3B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83D35EC-7BEB-42B3-B269-5FB8E39BF91C}" type="pres">
      <dgm:prSet presAssocID="{DF3ACEF6-5E74-4D0E-8CED-680DE96DBC7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FFFF4-4E01-4885-BC94-01E6C1112FF6}" type="pres">
      <dgm:prSet presAssocID="{DF3ACEF6-5E74-4D0E-8CED-680DE96DBC70}" presName="accent_5" presStyleCnt="0"/>
      <dgm:spPr/>
      <dgm:t>
        <a:bodyPr/>
        <a:lstStyle/>
        <a:p>
          <a:endParaRPr lang="ru-RU"/>
        </a:p>
      </dgm:t>
    </dgm:pt>
    <dgm:pt modelId="{47DEE735-1704-429F-B958-093FD9F88654}" type="pres">
      <dgm:prSet presAssocID="{DF3ACEF6-5E74-4D0E-8CED-680DE96DBC70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EE35665E-6D66-4F1B-9BD9-516ACE4717B8}" type="pres">
      <dgm:prSet presAssocID="{69100B27-BD29-4317-9758-C7AEF0CBC1B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7B86B-5D1A-4108-9B8C-92F965EBA77B}" type="pres">
      <dgm:prSet presAssocID="{69100B27-BD29-4317-9758-C7AEF0CBC1B3}" presName="accent_6" presStyleCnt="0"/>
      <dgm:spPr/>
      <dgm:t>
        <a:bodyPr/>
        <a:lstStyle/>
        <a:p>
          <a:endParaRPr lang="ru-RU"/>
        </a:p>
      </dgm:t>
    </dgm:pt>
    <dgm:pt modelId="{6E5632A0-D365-4953-9267-DBAAFB455CB2}" type="pres">
      <dgm:prSet presAssocID="{69100B27-BD29-4317-9758-C7AEF0CBC1B3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E6F2B9A4-522E-4F44-B9D2-668431CDE7A2}" srcId="{AAE7E3B2-4794-4BBB-BDAF-606B137AAB6C}" destId="{7C28B5B2-EE30-4AC7-BD81-5FB26A21EA25}" srcOrd="0" destOrd="0" parTransId="{779B7DE1-FF48-48A9-B7A0-675CE135ABDE}" sibTransId="{6656B98B-6617-4E5B-8CAE-53EFD492D428}"/>
    <dgm:cxn modelId="{3ADCE31C-17B0-4983-9CA7-8ADBC0257419}" type="presOf" srcId="{DF3ACEF6-5E74-4D0E-8CED-680DE96DBC70}" destId="{A83D35EC-7BEB-42B3-B269-5FB8E39BF91C}" srcOrd="0" destOrd="0" presId="urn:microsoft.com/office/officeart/2008/layout/VerticalCurvedList"/>
    <dgm:cxn modelId="{22B2242F-9D64-4797-B669-A8EB5B3EAF8C}" srcId="{AAE7E3B2-4794-4BBB-BDAF-606B137AAB6C}" destId="{D3ECEF58-10DC-4844-8C7F-4A0BB3E12F4C}" srcOrd="1" destOrd="0" parTransId="{0739D05E-81EF-4F81-B5FA-0184ADDF6385}" sibTransId="{508D8D1C-4800-49B5-852F-BDE9ED12470C}"/>
    <dgm:cxn modelId="{CEDF07B4-ABA7-4DC4-8A9C-3032024BB028}" srcId="{AAE7E3B2-4794-4BBB-BDAF-606B137AAB6C}" destId="{99F2B7FA-CFBA-4471-BD8D-AC992850CD3B}" srcOrd="3" destOrd="0" parTransId="{7BB3FB79-8E3C-4A8A-9FDE-F23A9E31A91D}" sibTransId="{92B2A3CF-BF07-45E4-8D9C-AB9B02A7B02B}"/>
    <dgm:cxn modelId="{5EA7E96B-B987-4138-9BD0-C11DA46C2422}" type="presOf" srcId="{6656B98B-6617-4E5B-8CAE-53EFD492D428}" destId="{C725D561-C019-48D4-B897-29A4EC46380C}" srcOrd="0" destOrd="0" presId="urn:microsoft.com/office/officeart/2008/layout/VerticalCurvedList"/>
    <dgm:cxn modelId="{A52C1238-C649-4418-879A-510BAD19D813}" type="presOf" srcId="{AAE7E3B2-4794-4BBB-BDAF-606B137AAB6C}" destId="{5AE517F1-CBAE-4333-8C77-2C5901E03B4B}" srcOrd="0" destOrd="0" presId="urn:microsoft.com/office/officeart/2008/layout/VerticalCurvedList"/>
    <dgm:cxn modelId="{2733667B-8AC3-4733-8046-999C0A880F9A}" type="presOf" srcId="{D3ECEF58-10DC-4844-8C7F-4A0BB3E12F4C}" destId="{951EAE40-21A5-4AAC-9E86-73DAA3CC09B0}" srcOrd="0" destOrd="0" presId="urn:microsoft.com/office/officeart/2008/layout/VerticalCurvedList"/>
    <dgm:cxn modelId="{22402E4F-BC80-4196-BBCF-62E9B186BBF3}" srcId="{AAE7E3B2-4794-4BBB-BDAF-606B137AAB6C}" destId="{69100B27-BD29-4317-9758-C7AEF0CBC1B3}" srcOrd="5" destOrd="0" parTransId="{B295764A-1F70-47C2-9451-D6AF091AE312}" sibTransId="{9CDB8E21-F4AD-446E-89C4-D632EA4EA0B5}"/>
    <dgm:cxn modelId="{D89D30E6-BF56-4747-9BA0-E6ADE0A06BAA}" type="presOf" srcId="{69100B27-BD29-4317-9758-C7AEF0CBC1B3}" destId="{EE35665E-6D66-4F1B-9BD9-516ACE4717B8}" srcOrd="0" destOrd="0" presId="urn:microsoft.com/office/officeart/2008/layout/VerticalCurvedList"/>
    <dgm:cxn modelId="{7E5B95D6-CC27-4ADA-B1A5-CA376757223F}" type="presOf" srcId="{99F2B7FA-CFBA-4471-BD8D-AC992850CD3B}" destId="{BF5A43E9-5F78-4293-B293-4160DF4C12D3}" srcOrd="0" destOrd="0" presId="urn:microsoft.com/office/officeart/2008/layout/VerticalCurvedList"/>
    <dgm:cxn modelId="{D5A4BD8F-339D-4738-BD2D-E93844B34C73}" type="presOf" srcId="{7C28B5B2-EE30-4AC7-BD81-5FB26A21EA25}" destId="{BF3A75E0-A0C7-4C30-9BB4-F2780E69C37F}" srcOrd="0" destOrd="0" presId="urn:microsoft.com/office/officeart/2008/layout/VerticalCurvedList"/>
    <dgm:cxn modelId="{5053BDCC-A5C7-4B31-ADCC-B509176274F0}" srcId="{AAE7E3B2-4794-4BBB-BDAF-606B137AAB6C}" destId="{DF3ACEF6-5E74-4D0E-8CED-680DE96DBC70}" srcOrd="4" destOrd="0" parTransId="{32097BD8-E4D0-448B-9500-6376957D7200}" sibTransId="{62B9A9B7-CDD1-460C-9043-3C6938783539}"/>
    <dgm:cxn modelId="{46F63703-02F5-423B-9BD1-E493430B1DD3}" type="presOf" srcId="{6924D6E9-F36D-4FE0-81B5-A2330694938F}" destId="{9E12A27E-B97A-41A2-9962-A8E925850C5C}" srcOrd="0" destOrd="0" presId="urn:microsoft.com/office/officeart/2008/layout/VerticalCurvedList"/>
    <dgm:cxn modelId="{82A41083-55D0-4F87-A02C-77A42792095E}" srcId="{AAE7E3B2-4794-4BBB-BDAF-606B137AAB6C}" destId="{6924D6E9-F36D-4FE0-81B5-A2330694938F}" srcOrd="2" destOrd="0" parTransId="{106673BE-6BAA-49B9-A608-23B9E670B98C}" sibTransId="{4A42FB7C-E36A-48E8-A9DB-42A77C0AD570}"/>
    <dgm:cxn modelId="{74ACFB0A-0DD0-426B-966E-5F95499C8269}" type="presParOf" srcId="{5AE517F1-CBAE-4333-8C77-2C5901E03B4B}" destId="{982C7AEB-A6B6-4EF7-BFB5-5239706965C9}" srcOrd="0" destOrd="0" presId="urn:microsoft.com/office/officeart/2008/layout/VerticalCurvedList"/>
    <dgm:cxn modelId="{065567C0-BD6F-4D5B-B068-55B465FB6674}" type="presParOf" srcId="{982C7AEB-A6B6-4EF7-BFB5-5239706965C9}" destId="{06CE329C-0AB1-47EC-9D2E-710FA966C93A}" srcOrd="0" destOrd="0" presId="urn:microsoft.com/office/officeart/2008/layout/VerticalCurvedList"/>
    <dgm:cxn modelId="{AA060C23-31D9-4FF3-AB26-A08E34C653CE}" type="presParOf" srcId="{06CE329C-0AB1-47EC-9D2E-710FA966C93A}" destId="{B3A45A54-0349-4609-86CD-DCE83D27AA08}" srcOrd="0" destOrd="0" presId="urn:microsoft.com/office/officeart/2008/layout/VerticalCurvedList"/>
    <dgm:cxn modelId="{D6F358D8-381D-4195-B51E-90CB61AB7894}" type="presParOf" srcId="{06CE329C-0AB1-47EC-9D2E-710FA966C93A}" destId="{C725D561-C019-48D4-B897-29A4EC46380C}" srcOrd="1" destOrd="0" presId="urn:microsoft.com/office/officeart/2008/layout/VerticalCurvedList"/>
    <dgm:cxn modelId="{B8286EB0-481E-44CC-A48B-B62D299D5552}" type="presParOf" srcId="{06CE329C-0AB1-47EC-9D2E-710FA966C93A}" destId="{28083E90-6BC9-4E0C-8B0D-8F4A17ACAD5F}" srcOrd="2" destOrd="0" presId="urn:microsoft.com/office/officeart/2008/layout/VerticalCurvedList"/>
    <dgm:cxn modelId="{6AA50AD5-55C0-41FF-A968-8B9213A08339}" type="presParOf" srcId="{06CE329C-0AB1-47EC-9D2E-710FA966C93A}" destId="{8D9556C1-756E-452A-A5D3-D4A1988E4190}" srcOrd="3" destOrd="0" presId="urn:microsoft.com/office/officeart/2008/layout/VerticalCurvedList"/>
    <dgm:cxn modelId="{9B18F4A9-FAB3-4FED-BAF4-3CA8EE479FA1}" type="presParOf" srcId="{982C7AEB-A6B6-4EF7-BFB5-5239706965C9}" destId="{BF3A75E0-A0C7-4C30-9BB4-F2780E69C37F}" srcOrd="1" destOrd="0" presId="urn:microsoft.com/office/officeart/2008/layout/VerticalCurvedList"/>
    <dgm:cxn modelId="{4E026221-9731-4041-8234-0F8178DE4F13}" type="presParOf" srcId="{982C7AEB-A6B6-4EF7-BFB5-5239706965C9}" destId="{A823515E-3696-488B-9E16-29A6EA0F4124}" srcOrd="2" destOrd="0" presId="urn:microsoft.com/office/officeart/2008/layout/VerticalCurvedList"/>
    <dgm:cxn modelId="{41EF0D25-6678-4974-8FFF-B66C7BBDBEAB}" type="presParOf" srcId="{A823515E-3696-488B-9E16-29A6EA0F4124}" destId="{A4A87EAF-EAC2-4BA7-995B-809EFA2297A6}" srcOrd="0" destOrd="0" presId="urn:microsoft.com/office/officeart/2008/layout/VerticalCurvedList"/>
    <dgm:cxn modelId="{70A4B7F5-4837-40B7-9779-88DFE0885F73}" type="presParOf" srcId="{982C7AEB-A6B6-4EF7-BFB5-5239706965C9}" destId="{951EAE40-21A5-4AAC-9E86-73DAA3CC09B0}" srcOrd="3" destOrd="0" presId="urn:microsoft.com/office/officeart/2008/layout/VerticalCurvedList"/>
    <dgm:cxn modelId="{46332393-E3CD-45DB-8CC7-A50A565F4572}" type="presParOf" srcId="{982C7AEB-A6B6-4EF7-BFB5-5239706965C9}" destId="{5FB37827-B0D1-4A29-A38F-915526ACF556}" srcOrd="4" destOrd="0" presId="urn:microsoft.com/office/officeart/2008/layout/VerticalCurvedList"/>
    <dgm:cxn modelId="{2298E825-B4E8-46F5-9534-8A0A8DD4A773}" type="presParOf" srcId="{5FB37827-B0D1-4A29-A38F-915526ACF556}" destId="{27588C7D-64E2-4F90-AF02-CF1F72A69662}" srcOrd="0" destOrd="0" presId="urn:microsoft.com/office/officeart/2008/layout/VerticalCurvedList"/>
    <dgm:cxn modelId="{C8CB10C2-C3E4-4325-AA62-BA6AD1466F9A}" type="presParOf" srcId="{982C7AEB-A6B6-4EF7-BFB5-5239706965C9}" destId="{9E12A27E-B97A-41A2-9962-A8E925850C5C}" srcOrd="5" destOrd="0" presId="urn:microsoft.com/office/officeart/2008/layout/VerticalCurvedList"/>
    <dgm:cxn modelId="{33A9AE4A-F917-40D8-874A-C5408083873F}" type="presParOf" srcId="{982C7AEB-A6B6-4EF7-BFB5-5239706965C9}" destId="{239A91E5-6F11-4CC9-825C-2B4AD051A5AF}" srcOrd="6" destOrd="0" presId="urn:microsoft.com/office/officeart/2008/layout/VerticalCurvedList"/>
    <dgm:cxn modelId="{4DBD86EF-F584-4EA1-A232-687DEF3B765B}" type="presParOf" srcId="{239A91E5-6F11-4CC9-825C-2B4AD051A5AF}" destId="{074F35F3-B0F4-4C2A-A923-F4174A2E5E9F}" srcOrd="0" destOrd="0" presId="urn:microsoft.com/office/officeart/2008/layout/VerticalCurvedList"/>
    <dgm:cxn modelId="{9B94D947-EB85-483F-AEBB-9DD0E16EE1E8}" type="presParOf" srcId="{982C7AEB-A6B6-4EF7-BFB5-5239706965C9}" destId="{BF5A43E9-5F78-4293-B293-4160DF4C12D3}" srcOrd="7" destOrd="0" presId="urn:microsoft.com/office/officeart/2008/layout/VerticalCurvedList"/>
    <dgm:cxn modelId="{271C9EC9-BB04-4D00-B0F0-F68B1D4EEA9A}" type="presParOf" srcId="{982C7AEB-A6B6-4EF7-BFB5-5239706965C9}" destId="{B13A4CD2-2152-4959-8918-3C316125BC9C}" srcOrd="8" destOrd="0" presId="urn:microsoft.com/office/officeart/2008/layout/VerticalCurvedList"/>
    <dgm:cxn modelId="{B8A1E458-022F-4991-A745-21B8BCE1D9AF}" type="presParOf" srcId="{B13A4CD2-2152-4959-8918-3C316125BC9C}" destId="{E1CA5973-6040-4477-B698-41988AFB2606}" srcOrd="0" destOrd="0" presId="urn:microsoft.com/office/officeart/2008/layout/VerticalCurvedList"/>
    <dgm:cxn modelId="{96EF83C7-B14E-4E64-BEAA-EAB6AB1E83B4}" type="presParOf" srcId="{982C7AEB-A6B6-4EF7-BFB5-5239706965C9}" destId="{A83D35EC-7BEB-42B3-B269-5FB8E39BF91C}" srcOrd="9" destOrd="0" presId="urn:microsoft.com/office/officeart/2008/layout/VerticalCurvedList"/>
    <dgm:cxn modelId="{45E7C161-64B2-4383-B705-01B611519A22}" type="presParOf" srcId="{982C7AEB-A6B6-4EF7-BFB5-5239706965C9}" destId="{CB8FFFF4-4E01-4885-BC94-01E6C1112FF6}" srcOrd="10" destOrd="0" presId="urn:microsoft.com/office/officeart/2008/layout/VerticalCurvedList"/>
    <dgm:cxn modelId="{743D7522-179D-411E-8E19-272742009ABB}" type="presParOf" srcId="{CB8FFFF4-4E01-4885-BC94-01E6C1112FF6}" destId="{47DEE735-1704-429F-B958-093FD9F88654}" srcOrd="0" destOrd="0" presId="urn:microsoft.com/office/officeart/2008/layout/VerticalCurvedList"/>
    <dgm:cxn modelId="{0262083A-2345-49AF-9CBC-545137B059C6}" type="presParOf" srcId="{982C7AEB-A6B6-4EF7-BFB5-5239706965C9}" destId="{EE35665E-6D66-4F1B-9BD9-516ACE4717B8}" srcOrd="11" destOrd="0" presId="urn:microsoft.com/office/officeart/2008/layout/VerticalCurvedList"/>
    <dgm:cxn modelId="{2048051F-1D8D-42E7-84EE-EE5213388861}" type="presParOf" srcId="{982C7AEB-A6B6-4EF7-BFB5-5239706965C9}" destId="{2117B86B-5D1A-4108-9B8C-92F965EBA77B}" srcOrd="12" destOrd="0" presId="urn:microsoft.com/office/officeart/2008/layout/VerticalCurvedList"/>
    <dgm:cxn modelId="{1DDD411A-3DCA-49C5-A0F7-18B2B268A035}" type="presParOf" srcId="{2117B86B-5D1A-4108-9B8C-92F965EBA77B}" destId="{6E5632A0-D365-4953-9267-DBAAFB455C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AAE97-8A1C-402C-AB4F-7546F02D9A42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B0D01B-8560-48C1-9AFD-5C826D7B2DB6}">
      <dgm:prSet phldrT="[Текст]" custT="1"/>
      <dgm:spPr/>
      <dgm:t>
        <a:bodyPr/>
        <a:lstStyle/>
        <a:p>
          <a:r>
            <a:rPr lang="ru-RU" sz="2000" dirty="0" smtClean="0"/>
            <a:t>Разработали и представили мероприятия по модернизации технологий и содержания учебных предметов</a:t>
          </a:r>
          <a:endParaRPr lang="ru-RU" sz="2000" dirty="0"/>
        </a:p>
      </dgm:t>
    </dgm:pt>
    <dgm:pt modelId="{731EBD0C-F72C-4808-AB0F-2C42344A0769}" type="parTrans" cxnId="{D1D054CE-2F95-4F06-9070-6E7B377A229B}">
      <dgm:prSet/>
      <dgm:spPr/>
      <dgm:t>
        <a:bodyPr/>
        <a:lstStyle/>
        <a:p>
          <a:endParaRPr lang="ru-RU" sz="2000"/>
        </a:p>
      </dgm:t>
    </dgm:pt>
    <dgm:pt modelId="{5FAF29EF-BEE2-4E4D-B782-711A31DC5458}" type="sibTrans" cxnId="{D1D054CE-2F95-4F06-9070-6E7B377A229B}">
      <dgm:prSet/>
      <dgm:spPr/>
      <dgm:t>
        <a:bodyPr/>
        <a:lstStyle/>
        <a:p>
          <a:endParaRPr lang="ru-RU" sz="2000"/>
        </a:p>
      </dgm:t>
    </dgm:pt>
    <dgm:pt modelId="{EC3DF0B9-B6A2-4DD5-93D8-AB5FCB721CF0}">
      <dgm:prSet phldrT="[Текст]" custT="1"/>
      <dgm:spPr/>
      <dgm:t>
        <a:bodyPr/>
        <a:lstStyle/>
        <a:p>
          <a:r>
            <a:rPr lang="ru-RU" sz="2000" dirty="0" smtClean="0"/>
            <a:t>Обеспечили внедрение проекта, направленного на формирование конкурентоспособного выпускника</a:t>
          </a:r>
          <a:endParaRPr lang="ru-RU" sz="2000" dirty="0"/>
        </a:p>
      </dgm:t>
    </dgm:pt>
    <dgm:pt modelId="{21162EC5-74F9-44C2-B023-A7AEFCEC49E8}" type="parTrans" cxnId="{165A6865-C722-4098-966D-A6F2C842966B}">
      <dgm:prSet/>
      <dgm:spPr/>
      <dgm:t>
        <a:bodyPr/>
        <a:lstStyle/>
        <a:p>
          <a:endParaRPr lang="ru-RU" sz="2000"/>
        </a:p>
      </dgm:t>
    </dgm:pt>
    <dgm:pt modelId="{A932C924-FCF2-4AD1-818A-5B6DFD1F46FE}" type="sibTrans" cxnId="{165A6865-C722-4098-966D-A6F2C842966B}">
      <dgm:prSet/>
      <dgm:spPr/>
      <dgm:t>
        <a:bodyPr/>
        <a:lstStyle/>
        <a:p>
          <a:endParaRPr lang="ru-RU" sz="2000"/>
        </a:p>
      </dgm:t>
    </dgm:pt>
    <dgm:pt modelId="{FD944664-990F-4073-BE3F-F6900F68598F}">
      <dgm:prSet phldrT="[Текст]" custT="1"/>
      <dgm:spPr/>
      <dgm:t>
        <a:bodyPr/>
        <a:lstStyle/>
        <a:p>
          <a:r>
            <a:rPr lang="ru-RU" sz="2000" dirty="0" smtClean="0"/>
            <a:t>Расширили площадку по обмену профессиональным инновационным опытом</a:t>
          </a:r>
          <a:endParaRPr lang="ru-RU" sz="2000" dirty="0"/>
        </a:p>
      </dgm:t>
    </dgm:pt>
    <dgm:pt modelId="{49A060B1-36CE-45C5-846E-2D01EC0188A1}" type="parTrans" cxnId="{A50CDF3C-C432-4447-B08C-7B97C3A48A80}">
      <dgm:prSet/>
      <dgm:spPr/>
      <dgm:t>
        <a:bodyPr/>
        <a:lstStyle/>
        <a:p>
          <a:endParaRPr lang="ru-RU" sz="2000"/>
        </a:p>
      </dgm:t>
    </dgm:pt>
    <dgm:pt modelId="{CCB10598-2616-4842-8E31-F94708EB2E52}" type="sibTrans" cxnId="{A50CDF3C-C432-4447-B08C-7B97C3A48A80}">
      <dgm:prSet/>
      <dgm:spPr/>
      <dgm:t>
        <a:bodyPr/>
        <a:lstStyle/>
        <a:p>
          <a:endParaRPr lang="ru-RU" sz="2000"/>
        </a:p>
      </dgm:t>
    </dgm:pt>
    <dgm:pt modelId="{BA84F392-DF11-4A80-97EB-172CD47A2558}">
      <dgm:prSet phldrT="[Текст]" custT="1"/>
      <dgm:spPr/>
      <dgm:t>
        <a:bodyPr/>
        <a:lstStyle/>
        <a:p>
          <a:r>
            <a:rPr lang="ru-RU" sz="2000" dirty="0" smtClean="0"/>
            <a:t>Поделились опытом создания службы поддержки инклюзивного образовательного пространства</a:t>
          </a:r>
        </a:p>
      </dgm:t>
    </dgm:pt>
    <dgm:pt modelId="{73B9BC54-66DB-4685-8493-132FA31BF911}" type="parTrans" cxnId="{A33F38D1-2E29-435E-A6F1-0C38B4EA6B3A}">
      <dgm:prSet/>
      <dgm:spPr/>
      <dgm:t>
        <a:bodyPr/>
        <a:lstStyle/>
        <a:p>
          <a:endParaRPr lang="ru-RU" sz="2000"/>
        </a:p>
      </dgm:t>
    </dgm:pt>
    <dgm:pt modelId="{5C5AA48F-2DA3-4F6B-ACDB-94B8F8345239}" type="sibTrans" cxnId="{A33F38D1-2E29-435E-A6F1-0C38B4EA6B3A}">
      <dgm:prSet/>
      <dgm:spPr/>
      <dgm:t>
        <a:bodyPr/>
        <a:lstStyle/>
        <a:p>
          <a:endParaRPr lang="ru-RU" sz="2000"/>
        </a:p>
      </dgm:t>
    </dgm:pt>
    <dgm:pt modelId="{13F1EF4A-C4FA-4ADF-BF6B-0722884DEE6D}" type="pres">
      <dgm:prSet presAssocID="{2B4AAE97-8A1C-402C-AB4F-7546F02D9A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4C81D-5ABA-4022-959E-6264544DC5A9}" type="pres">
      <dgm:prSet presAssocID="{16B0D01B-8560-48C1-9AFD-5C826D7B2D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CC2D1-E751-4A2C-97CF-331D70840312}" type="pres">
      <dgm:prSet presAssocID="{5FAF29EF-BEE2-4E4D-B782-711A31DC5458}" presName="sibTrans" presStyleCnt="0"/>
      <dgm:spPr/>
      <dgm:t>
        <a:bodyPr/>
        <a:lstStyle/>
        <a:p>
          <a:endParaRPr lang="ru-RU"/>
        </a:p>
      </dgm:t>
    </dgm:pt>
    <dgm:pt modelId="{B532474A-9513-4070-AFBF-37A8E80C083B}" type="pres">
      <dgm:prSet presAssocID="{EC3DF0B9-B6A2-4DD5-93D8-AB5FCB721C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805E1-55AA-4C74-A119-FE59FF342966}" type="pres">
      <dgm:prSet presAssocID="{A932C924-FCF2-4AD1-818A-5B6DFD1F46FE}" presName="sibTrans" presStyleCnt="0"/>
      <dgm:spPr/>
      <dgm:t>
        <a:bodyPr/>
        <a:lstStyle/>
        <a:p>
          <a:endParaRPr lang="ru-RU"/>
        </a:p>
      </dgm:t>
    </dgm:pt>
    <dgm:pt modelId="{7DFE7933-BB7B-4ACB-94F9-AAE4E9143B5C}" type="pres">
      <dgm:prSet presAssocID="{FD944664-990F-4073-BE3F-F6900F6859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BBE33-C289-49E0-ADA5-C00229308ADB}" type="pres">
      <dgm:prSet presAssocID="{CCB10598-2616-4842-8E31-F94708EB2E52}" presName="sibTrans" presStyleCnt="0"/>
      <dgm:spPr/>
      <dgm:t>
        <a:bodyPr/>
        <a:lstStyle/>
        <a:p>
          <a:endParaRPr lang="ru-RU"/>
        </a:p>
      </dgm:t>
    </dgm:pt>
    <dgm:pt modelId="{5308B88B-C599-4D4E-97B8-E1DF8B063C51}" type="pres">
      <dgm:prSet presAssocID="{BA84F392-DF11-4A80-97EB-172CD47A25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5A6865-C722-4098-966D-A6F2C842966B}" srcId="{2B4AAE97-8A1C-402C-AB4F-7546F02D9A42}" destId="{EC3DF0B9-B6A2-4DD5-93D8-AB5FCB721CF0}" srcOrd="1" destOrd="0" parTransId="{21162EC5-74F9-44C2-B023-A7AEFCEC49E8}" sibTransId="{A932C924-FCF2-4AD1-818A-5B6DFD1F46FE}"/>
    <dgm:cxn modelId="{2083731C-4F02-4B21-A350-2987771F753F}" type="presOf" srcId="{2B4AAE97-8A1C-402C-AB4F-7546F02D9A42}" destId="{13F1EF4A-C4FA-4ADF-BF6B-0722884DEE6D}" srcOrd="0" destOrd="0" presId="urn:microsoft.com/office/officeart/2005/8/layout/default#2"/>
    <dgm:cxn modelId="{A50CDF3C-C432-4447-B08C-7B97C3A48A80}" srcId="{2B4AAE97-8A1C-402C-AB4F-7546F02D9A42}" destId="{FD944664-990F-4073-BE3F-F6900F68598F}" srcOrd="2" destOrd="0" parTransId="{49A060B1-36CE-45C5-846E-2D01EC0188A1}" sibTransId="{CCB10598-2616-4842-8E31-F94708EB2E52}"/>
    <dgm:cxn modelId="{E055479E-E1A4-4289-95FC-17F2B9E3D1DF}" type="presOf" srcId="{EC3DF0B9-B6A2-4DD5-93D8-AB5FCB721CF0}" destId="{B532474A-9513-4070-AFBF-37A8E80C083B}" srcOrd="0" destOrd="0" presId="urn:microsoft.com/office/officeart/2005/8/layout/default#2"/>
    <dgm:cxn modelId="{A33F38D1-2E29-435E-A6F1-0C38B4EA6B3A}" srcId="{2B4AAE97-8A1C-402C-AB4F-7546F02D9A42}" destId="{BA84F392-DF11-4A80-97EB-172CD47A2558}" srcOrd="3" destOrd="0" parTransId="{73B9BC54-66DB-4685-8493-132FA31BF911}" sibTransId="{5C5AA48F-2DA3-4F6B-ACDB-94B8F8345239}"/>
    <dgm:cxn modelId="{63BF2DDD-E373-4E1D-A426-6090F530BE64}" type="presOf" srcId="{FD944664-990F-4073-BE3F-F6900F68598F}" destId="{7DFE7933-BB7B-4ACB-94F9-AAE4E9143B5C}" srcOrd="0" destOrd="0" presId="urn:microsoft.com/office/officeart/2005/8/layout/default#2"/>
    <dgm:cxn modelId="{B8628D86-13C8-4736-9993-D66F4CB8CC8A}" type="presOf" srcId="{BA84F392-DF11-4A80-97EB-172CD47A2558}" destId="{5308B88B-C599-4D4E-97B8-E1DF8B063C51}" srcOrd="0" destOrd="0" presId="urn:microsoft.com/office/officeart/2005/8/layout/default#2"/>
    <dgm:cxn modelId="{FFC46E05-D552-4748-B3B2-A4AB385B68ED}" type="presOf" srcId="{16B0D01B-8560-48C1-9AFD-5C826D7B2DB6}" destId="{FB14C81D-5ABA-4022-959E-6264544DC5A9}" srcOrd="0" destOrd="0" presId="urn:microsoft.com/office/officeart/2005/8/layout/default#2"/>
    <dgm:cxn modelId="{D1D054CE-2F95-4F06-9070-6E7B377A229B}" srcId="{2B4AAE97-8A1C-402C-AB4F-7546F02D9A42}" destId="{16B0D01B-8560-48C1-9AFD-5C826D7B2DB6}" srcOrd="0" destOrd="0" parTransId="{731EBD0C-F72C-4808-AB0F-2C42344A0769}" sibTransId="{5FAF29EF-BEE2-4E4D-B782-711A31DC5458}"/>
    <dgm:cxn modelId="{A09B691C-8E94-4B99-B480-6FD282255617}" type="presParOf" srcId="{13F1EF4A-C4FA-4ADF-BF6B-0722884DEE6D}" destId="{FB14C81D-5ABA-4022-959E-6264544DC5A9}" srcOrd="0" destOrd="0" presId="urn:microsoft.com/office/officeart/2005/8/layout/default#2"/>
    <dgm:cxn modelId="{85B1AB3D-1F19-4228-8DA8-ED9B0A9E0F97}" type="presParOf" srcId="{13F1EF4A-C4FA-4ADF-BF6B-0722884DEE6D}" destId="{E74CC2D1-E751-4A2C-97CF-331D70840312}" srcOrd="1" destOrd="0" presId="urn:microsoft.com/office/officeart/2005/8/layout/default#2"/>
    <dgm:cxn modelId="{79D7B588-6819-4015-BC66-77BD1C28FB4F}" type="presParOf" srcId="{13F1EF4A-C4FA-4ADF-BF6B-0722884DEE6D}" destId="{B532474A-9513-4070-AFBF-37A8E80C083B}" srcOrd="2" destOrd="0" presId="urn:microsoft.com/office/officeart/2005/8/layout/default#2"/>
    <dgm:cxn modelId="{8BE6AA0F-C7DB-4CC6-A42D-3260FA73C97A}" type="presParOf" srcId="{13F1EF4A-C4FA-4ADF-BF6B-0722884DEE6D}" destId="{7C0805E1-55AA-4C74-A119-FE59FF342966}" srcOrd="3" destOrd="0" presId="urn:microsoft.com/office/officeart/2005/8/layout/default#2"/>
    <dgm:cxn modelId="{935E2D05-611B-4435-8BD1-1258552B22BA}" type="presParOf" srcId="{13F1EF4A-C4FA-4ADF-BF6B-0722884DEE6D}" destId="{7DFE7933-BB7B-4ACB-94F9-AAE4E9143B5C}" srcOrd="4" destOrd="0" presId="urn:microsoft.com/office/officeart/2005/8/layout/default#2"/>
    <dgm:cxn modelId="{65FEFFD4-477F-4890-9E82-8F453FAD66BA}" type="presParOf" srcId="{13F1EF4A-C4FA-4ADF-BF6B-0722884DEE6D}" destId="{47BBBE33-C289-49E0-ADA5-C00229308ADB}" srcOrd="5" destOrd="0" presId="urn:microsoft.com/office/officeart/2005/8/layout/default#2"/>
    <dgm:cxn modelId="{8FEFB357-6CA6-485F-8FF0-5C1D32638B48}" type="presParOf" srcId="{13F1EF4A-C4FA-4ADF-BF6B-0722884DEE6D}" destId="{5308B88B-C599-4D4E-97B8-E1DF8B063C51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9EA9C2-8285-4F8C-9CD1-5C6959F4952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9B7C76E-45A9-47F4-80A8-4A4293C2AC4E}">
      <dgm:prSet phldrT="[Текст]" custT="1"/>
      <dgm:spPr/>
      <dgm:t>
        <a:bodyPr/>
        <a:lstStyle/>
        <a:p>
          <a:r>
            <a:rPr lang="ru-RU" sz="1800" dirty="0" smtClean="0"/>
            <a:t>Работа сети способствовала повышению квалификации педагогов и руководителей, разработке единого инструментария оценки качества образования, а также формированию единых критериев и подходов в измерении качества образования</a:t>
          </a:r>
          <a:endParaRPr lang="uk-UA" sz="1800" dirty="0"/>
        </a:p>
      </dgm:t>
    </dgm:pt>
    <dgm:pt modelId="{12109A54-C5EC-4ACD-A0DA-FF137ADA82EE}" type="parTrans" cxnId="{239E7DFC-5C0C-4FEF-AFC5-549234C0E8EA}">
      <dgm:prSet/>
      <dgm:spPr/>
      <dgm:t>
        <a:bodyPr/>
        <a:lstStyle/>
        <a:p>
          <a:endParaRPr lang="uk-UA" sz="1800"/>
        </a:p>
      </dgm:t>
    </dgm:pt>
    <dgm:pt modelId="{AAD75EEC-9331-47B0-BAA2-A59EFEDB26E0}" type="sibTrans" cxnId="{239E7DFC-5C0C-4FEF-AFC5-549234C0E8EA}">
      <dgm:prSet/>
      <dgm:spPr/>
      <dgm:t>
        <a:bodyPr/>
        <a:lstStyle/>
        <a:p>
          <a:endParaRPr lang="uk-UA" sz="1800"/>
        </a:p>
      </dgm:t>
    </dgm:pt>
    <dgm:pt modelId="{93393513-5B24-4DFB-A2BC-637188B7CC7C}">
      <dgm:prSet phldrT="[Текст]" custT="1"/>
      <dgm:spPr/>
      <dgm:t>
        <a:bodyPr/>
        <a:lstStyle/>
        <a:p>
          <a:r>
            <a:rPr lang="ru-RU" sz="1800" dirty="0" smtClean="0"/>
            <a:t>Обмен инновационным опытом позволил распространить достигнутые успехи на другие образовательные организации.</a:t>
          </a:r>
        </a:p>
      </dgm:t>
    </dgm:pt>
    <dgm:pt modelId="{FCE609D8-86F1-473C-98C2-8F817D3812DF}" type="parTrans" cxnId="{68082742-B639-4EDE-B2C4-41AA0FA46A66}">
      <dgm:prSet/>
      <dgm:spPr/>
      <dgm:t>
        <a:bodyPr/>
        <a:lstStyle/>
        <a:p>
          <a:endParaRPr lang="uk-UA" sz="1800"/>
        </a:p>
      </dgm:t>
    </dgm:pt>
    <dgm:pt modelId="{3B9676E6-2737-462C-8201-5865828FD9AD}" type="sibTrans" cxnId="{68082742-B639-4EDE-B2C4-41AA0FA46A66}">
      <dgm:prSet/>
      <dgm:spPr/>
      <dgm:t>
        <a:bodyPr/>
        <a:lstStyle/>
        <a:p>
          <a:endParaRPr lang="uk-UA" sz="1800"/>
        </a:p>
      </dgm:t>
    </dgm:pt>
    <dgm:pt modelId="{7ADC380C-D541-4DD2-84BE-549BD6CC5065}">
      <dgm:prSet phldrT="[Текст]" custT="1"/>
      <dgm:spPr/>
      <dgm:t>
        <a:bodyPr/>
        <a:lstStyle/>
        <a:p>
          <a:r>
            <a:rPr lang="ru-RU" sz="1800" dirty="0" smtClean="0"/>
            <a:t>В рамках инновационных проектов создали успешные модели и системы  </a:t>
          </a:r>
          <a:r>
            <a:rPr lang="ru-RU" sz="1800" dirty="0" err="1" smtClean="0"/>
            <a:t>внутришкольной</a:t>
          </a:r>
          <a:r>
            <a:rPr lang="ru-RU" sz="1800" dirty="0" smtClean="0"/>
            <a:t> оценки качества образования</a:t>
          </a:r>
          <a:endParaRPr lang="uk-UA" sz="1800" dirty="0"/>
        </a:p>
      </dgm:t>
    </dgm:pt>
    <dgm:pt modelId="{26D66A2E-E9B6-4E28-A3AF-1F26674AF43D}" type="sibTrans" cxnId="{D9503FDC-4801-43E6-8FA5-5F41E9E8F053}">
      <dgm:prSet/>
      <dgm:spPr/>
      <dgm:t>
        <a:bodyPr/>
        <a:lstStyle/>
        <a:p>
          <a:endParaRPr lang="uk-UA" sz="1800"/>
        </a:p>
      </dgm:t>
    </dgm:pt>
    <dgm:pt modelId="{34D3AE72-B97E-46F6-B462-1D24434D8751}" type="parTrans" cxnId="{D9503FDC-4801-43E6-8FA5-5F41E9E8F053}">
      <dgm:prSet/>
      <dgm:spPr/>
      <dgm:t>
        <a:bodyPr/>
        <a:lstStyle/>
        <a:p>
          <a:endParaRPr lang="uk-UA" sz="1800"/>
        </a:p>
      </dgm:t>
    </dgm:pt>
    <dgm:pt modelId="{717E38B1-E798-41FA-9EBB-59320C94AD06}" type="pres">
      <dgm:prSet presAssocID="{829EA9C2-8285-4F8C-9CD1-5C6959F495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A93B2-3F87-4C24-9C37-E02AE94B1C5D}" type="pres">
      <dgm:prSet presAssocID="{7ADC380C-D541-4DD2-84BE-549BD6CC5065}" presName="parentLin" presStyleCnt="0"/>
      <dgm:spPr/>
      <dgm:t>
        <a:bodyPr/>
        <a:lstStyle/>
        <a:p>
          <a:endParaRPr lang="ru-RU"/>
        </a:p>
      </dgm:t>
    </dgm:pt>
    <dgm:pt modelId="{3328236E-1BB6-4A4B-BC9C-7E17FBA75146}" type="pres">
      <dgm:prSet presAssocID="{7ADC380C-D541-4DD2-84BE-549BD6CC50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B1AC467-EFDD-4685-A419-1485AB929D9D}" type="pres">
      <dgm:prSet presAssocID="{7ADC380C-D541-4DD2-84BE-549BD6CC5065}" presName="parentText" presStyleLbl="node1" presStyleIdx="0" presStyleCnt="3" custScaleX="119854" custScaleY="83455" custLinFactNeighborX="9375" custLinFactNeighborY="-6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8DD2E-18B8-4E83-ADCA-A34924AC26A4}" type="pres">
      <dgm:prSet presAssocID="{7ADC380C-D541-4DD2-84BE-549BD6CC5065}" presName="negativeSpace" presStyleCnt="0"/>
      <dgm:spPr/>
      <dgm:t>
        <a:bodyPr/>
        <a:lstStyle/>
        <a:p>
          <a:endParaRPr lang="ru-RU"/>
        </a:p>
      </dgm:t>
    </dgm:pt>
    <dgm:pt modelId="{2FD15F51-DEB6-400D-BEC5-83A733767E69}" type="pres">
      <dgm:prSet presAssocID="{7ADC380C-D541-4DD2-84BE-549BD6CC5065}" presName="childText" presStyleLbl="conFgAcc1" presStyleIdx="0" presStyleCnt="3" custLinFactNeighborX="-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D1273-943B-40F2-B2E4-534124F054EC}" type="pres">
      <dgm:prSet presAssocID="{26D66A2E-E9B6-4E28-A3AF-1F26674AF43D}" presName="spaceBetweenRectangles" presStyleCnt="0"/>
      <dgm:spPr/>
      <dgm:t>
        <a:bodyPr/>
        <a:lstStyle/>
        <a:p>
          <a:endParaRPr lang="ru-RU"/>
        </a:p>
      </dgm:t>
    </dgm:pt>
    <dgm:pt modelId="{AE8DAECF-EA54-411D-A726-FC1B35E04AFE}" type="pres">
      <dgm:prSet presAssocID="{29B7C76E-45A9-47F4-80A8-4A4293C2AC4E}" presName="parentLin" presStyleCnt="0"/>
      <dgm:spPr/>
      <dgm:t>
        <a:bodyPr/>
        <a:lstStyle/>
        <a:p>
          <a:endParaRPr lang="ru-RU"/>
        </a:p>
      </dgm:t>
    </dgm:pt>
    <dgm:pt modelId="{230FD5DD-9748-47A4-9556-2CD00530A6D6}" type="pres">
      <dgm:prSet presAssocID="{29B7C76E-45A9-47F4-80A8-4A4293C2AC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B6583A-88EE-446E-AFA3-519E7B920C38}" type="pres">
      <dgm:prSet presAssocID="{29B7C76E-45A9-47F4-80A8-4A4293C2AC4E}" presName="parentText" presStyleLbl="node1" presStyleIdx="1" presStyleCnt="3" custScaleX="120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6BA63-62FB-43AF-95FB-0CC3A73312BB}" type="pres">
      <dgm:prSet presAssocID="{29B7C76E-45A9-47F4-80A8-4A4293C2AC4E}" presName="negativeSpace" presStyleCnt="0"/>
      <dgm:spPr/>
      <dgm:t>
        <a:bodyPr/>
        <a:lstStyle/>
        <a:p>
          <a:endParaRPr lang="ru-RU"/>
        </a:p>
      </dgm:t>
    </dgm:pt>
    <dgm:pt modelId="{940EB6A4-AD1A-4237-8CB8-158223B5D16C}" type="pres">
      <dgm:prSet presAssocID="{29B7C76E-45A9-47F4-80A8-4A4293C2AC4E}" presName="childText" presStyleLbl="conFgAcc1" presStyleIdx="1" presStyleCnt="3" custLinFactNeighborX="-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3C8D0-B4F3-41EB-931D-528827C8FE79}" type="pres">
      <dgm:prSet presAssocID="{AAD75EEC-9331-47B0-BAA2-A59EFEDB26E0}" presName="spaceBetweenRectangles" presStyleCnt="0"/>
      <dgm:spPr/>
      <dgm:t>
        <a:bodyPr/>
        <a:lstStyle/>
        <a:p>
          <a:endParaRPr lang="ru-RU"/>
        </a:p>
      </dgm:t>
    </dgm:pt>
    <dgm:pt modelId="{12860155-42BD-4664-B146-8F67EF79CA81}" type="pres">
      <dgm:prSet presAssocID="{93393513-5B24-4DFB-A2BC-637188B7CC7C}" presName="parentLin" presStyleCnt="0"/>
      <dgm:spPr/>
      <dgm:t>
        <a:bodyPr/>
        <a:lstStyle/>
        <a:p>
          <a:endParaRPr lang="ru-RU"/>
        </a:p>
      </dgm:t>
    </dgm:pt>
    <dgm:pt modelId="{4297AE53-14E8-4A24-BAF7-CF641E62EF72}" type="pres">
      <dgm:prSet presAssocID="{93393513-5B24-4DFB-A2BC-637188B7CC7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285A529-BFE5-4132-ACB0-F7DDAF5BBD75}" type="pres">
      <dgm:prSet presAssocID="{93393513-5B24-4DFB-A2BC-637188B7CC7C}" presName="parentText" presStyleLbl="node1" presStyleIdx="2" presStyleCnt="3" custScaleX="1211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2880C-DA44-4E5B-B725-6CCE755D9F58}" type="pres">
      <dgm:prSet presAssocID="{93393513-5B24-4DFB-A2BC-637188B7CC7C}" presName="negativeSpace" presStyleCnt="0"/>
      <dgm:spPr/>
      <dgm:t>
        <a:bodyPr/>
        <a:lstStyle/>
        <a:p>
          <a:endParaRPr lang="ru-RU"/>
        </a:p>
      </dgm:t>
    </dgm:pt>
    <dgm:pt modelId="{BF0721E9-34BC-4140-A6A6-4CA87D0BC9B0}" type="pres">
      <dgm:prSet presAssocID="{93393513-5B24-4DFB-A2BC-637188B7CC7C}" presName="childText" presStyleLbl="conFgAcc1" presStyleIdx="2" presStyleCnt="3" custLinFactNeighborX="-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44F50-0AA3-486B-A41B-4F3FC1A88953}" type="presOf" srcId="{93393513-5B24-4DFB-A2BC-637188B7CC7C}" destId="{8285A529-BFE5-4132-ACB0-F7DDAF5BBD75}" srcOrd="1" destOrd="0" presId="urn:microsoft.com/office/officeart/2005/8/layout/list1"/>
    <dgm:cxn modelId="{A735FE45-C0C6-4BAE-B5E7-48A2C282D3CB}" type="presOf" srcId="{29B7C76E-45A9-47F4-80A8-4A4293C2AC4E}" destId="{230FD5DD-9748-47A4-9556-2CD00530A6D6}" srcOrd="0" destOrd="0" presId="urn:microsoft.com/office/officeart/2005/8/layout/list1"/>
    <dgm:cxn modelId="{E0812FC0-F9C7-468C-B2A3-1506431A941A}" type="presOf" srcId="{93393513-5B24-4DFB-A2BC-637188B7CC7C}" destId="{4297AE53-14E8-4A24-BAF7-CF641E62EF72}" srcOrd="0" destOrd="0" presId="urn:microsoft.com/office/officeart/2005/8/layout/list1"/>
    <dgm:cxn modelId="{68082742-B639-4EDE-B2C4-41AA0FA46A66}" srcId="{829EA9C2-8285-4F8C-9CD1-5C6959F49521}" destId="{93393513-5B24-4DFB-A2BC-637188B7CC7C}" srcOrd="2" destOrd="0" parTransId="{FCE609D8-86F1-473C-98C2-8F817D3812DF}" sibTransId="{3B9676E6-2737-462C-8201-5865828FD9AD}"/>
    <dgm:cxn modelId="{41898ED4-AE4C-4CB7-9BE2-EEEEA50B5379}" type="presOf" srcId="{829EA9C2-8285-4F8C-9CD1-5C6959F49521}" destId="{717E38B1-E798-41FA-9EBB-59320C94AD06}" srcOrd="0" destOrd="0" presId="urn:microsoft.com/office/officeart/2005/8/layout/list1"/>
    <dgm:cxn modelId="{D9503FDC-4801-43E6-8FA5-5F41E9E8F053}" srcId="{829EA9C2-8285-4F8C-9CD1-5C6959F49521}" destId="{7ADC380C-D541-4DD2-84BE-549BD6CC5065}" srcOrd="0" destOrd="0" parTransId="{34D3AE72-B97E-46F6-B462-1D24434D8751}" sibTransId="{26D66A2E-E9B6-4E28-A3AF-1F26674AF43D}"/>
    <dgm:cxn modelId="{33A44EE7-BA12-43DB-982B-6D980997C270}" type="presOf" srcId="{7ADC380C-D541-4DD2-84BE-549BD6CC5065}" destId="{3328236E-1BB6-4A4B-BC9C-7E17FBA75146}" srcOrd="0" destOrd="0" presId="urn:microsoft.com/office/officeart/2005/8/layout/list1"/>
    <dgm:cxn modelId="{68DA5D6D-730A-4693-9135-DAA714ABB886}" type="presOf" srcId="{7ADC380C-D541-4DD2-84BE-549BD6CC5065}" destId="{7B1AC467-EFDD-4685-A419-1485AB929D9D}" srcOrd="1" destOrd="0" presId="urn:microsoft.com/office/officeart/2005/8/layout/list1"/>
    <dgm:cxn modelId="{239E7DFC-5C0C-4FEF-AFC5-549234C0E8EA}" srcId="{829EA9C2-8285-4F8C-9CD1-5C6959F49521}" destId="{29B7C76E-45A9-47F4-80A8-4A4293C2AC4E}" srcOrd="1" destOrd="0" parTransId="{12109A54-C5EC-4ACD-A0DA-FF137ADA82EE}" sibTransId="{AAD75EEC-9331-47B0-BAA2-A59EFEDB26E0}"/>
    <dgm:cxn modelId="{33459A2D-C406-475A-81D5-45CC748029CC}" type="presOf" srcId="{29B7C76E-45A9-47F4-80A8-4A4293C2AC4E}" destId="{97B6583A-88EE-446E-AFA3-519E7B920C38}" srcOrd="1" destOrd="0" presId="urn:microsoft.com/office/officeart/2005/8/layout/list1"/>
    <dgm:cxn modelId="{4646215D-5A95-4EAA-B6E3-297365B0A809}" type="presParOf" srcId="{717E38B1-E798-41FA-9EBB-59320C94AD06}" destId="{421A93B2-3F87-4C24-9C37-E02AE94B1C5D}" srcOrd="0" destOrd="0" presId="urn:microsoft.com/office/officeart/2005/8/layout/list1"/>
    <dgm:cxn modelId="{22ED94C2-AAA2-4D8F-A791-FDE5C098EB48}" type="presParOf" srcId="{421A93B2-3F87-4C24-9C37-E02AE94B1C5D}" destId="{3328236E-1BB6-4A4B-BC9C-7E17FBA75146}" srcOrd="0" destOrd="0" presId="urn:microsoft.com/office/officeart/2005/8/layout/list1"/>
    <dgm:cxn modelId="{476E54E4-FC1A-4782-AB80-1485F8B2DD8A}" type="presParOf" srcId="{421A93B2-3F87-4C24-9C37-E02AE94B1C5D}" destId="{7B1AC467-EFDD-4685-A419-1485AB929D9D}" srcOrd="1" destOrd="0" presId="urn:microsoft.com/office/officeart/2005/8/layout/list1"/>
    <dgm:cxn modelId="{1F3550EA-70C6-4382-884A-560FA56E04A5}" type="presParOf" srcId="{717E38B1-E798-41FA-9EBB-59320C94AD06}" destId="{9F78DD2E-18B8-4E83-ADCA-A34924AC26A4}" srcOrd="1" destOrd="0" presId="urn:microsoft.com/office/officeart/2005/8/layout/list1"/>
    <dgm:cxn modelId="{728FCAD0-3754-42F5-9F1D-4B0DD4869A1E}" type="presParOf" srcId="{717E38B1-E798-41FA-9EBB-59320C94AD06}" destId="{2FD15F51-DEB6-400D-BEC5-83A733767E69}" srcOrd="2" destOrd="0" presId="urn:microsoft.com/office/officeart/2005/8/layout/list1"/>
    <dgm:cxn modelId="{24FCF26E-D3C5-4DE4-80F0-04B4F08DFEBC}" type="presParOf" srcId="{717E38B1-E798-41FA-9EBB-59320C94AD06}" destId="{40BD1273-943B-40F2-B2E4-534124F054EC}" srcOrd="3" destOrd="0" presId="urn:microsoft.com/office/officeart/2005/8/layout/list1"/>
    <dgm:cxn modelId="{8F7012F7-7314-43C8-8B24-343582BFBDA6}" type="presParOf" srcId="{717E38B1-E798-41FA-9EBB-59320C94AD06}" destId="{AE8DAECF-EA54-411D-A726-FC1B35E04AFE}" srcOrd="4" destOrd="0" presId="urn:microsoft.com/office/officeart/2005/8/layout/list1"/>
    <dgm:cxn modelId="{BED91985-49AB-4413-8733-9234A397B2EA}" type="presParOf" srcId="{AE8DAECF-EA54-411D-A726-FC1B35E04AFE}" destId="{230FD5DD-9748-47A4-9556-2CD00530A6D6}" srcOrd="0" destOrd="0" presId="urn:microsoft.com/office/officeart/2005/8/layout/list1"/>
    <dgm:cxn modelId="{C47A9958-CD3C-478F-B9A0-C789896DC6D1}" type="presParOf" srcId="{AE8DAECF-EA54-411D-A726-FC1B35E04AFE}" destId="{97B6583A-88EE-446E-AFA3-519E7B920C38}" srcOrd="1" destOrd="0" presId="urn:microsoft.com/office/officeart/2005/8/layout/list1"/>
    <dgm:cxn modelId="{E4BA2B62-8458-4CFC-BF86-0E2A19FE680F}" type="presParOf" srcId="{717E38B1-E798-41FA-9EBB-59320C94AD06}" destId="{20A6BA63-62FB-43AF-95FB-0CC3A73312BB}" srcOrd="5" destOrd="0" presId="urn:microsoft.com/office/officeart/2005/8/layout/list1"/>
    <dgm:cxn modelId="{84CF2309-84F3-4434-8B97-DCC2E2CACFA3}" type="presParOf" srcId="{717E38B1-E798-41FA-9EBB-59320C94AD06}" destId="{940EB6A4-AD1A-4237-8CB8-158223B5D16C}" srcOrd="6" destOrd="0" presId="urn:microsoft.com/office/officeart/2005/8/layout/list1"/>
    <dgm:cxn modelId="{EFB400B5-0F2A-49DF-B38F-93DAFDBCE3F6}" type="presParOf" srcId="{717E38B1-E798-41FA-9EBB-59320C94AD06}" destId="{8693C8D0-B4F3-41EB-931D-528827C8FE79}" srcOrd="7" destOrd="0" presId="urn:microsoft.com/office/officeart/2005/8/layout/list1"/>
    <dgm:cxn modelId="{EC12F572-3FAA-4AB6-BC11-6841F4EDA91E}" type="presParOf" srcId="{717E38B1-E798-41FA-9EBB-59320C94AD06}" destId="{12860155-42BD-4664-B146-8F67EF79CA81}" srcOrd="8" destOrd="0" presId="urn:microsoft.com/office/officeart/2005/8/layout/list1"/>
    <dgm:cxn modelId="{2207A356-63D8-4995-BB20-E7A1569C9B13}" type="presParOf" srcId="{12860155-42BD-4664-B146-8F67EF79CA81}" destId="{4297AE53-14E8-4A24-BAF7-CF641E62EF72}" srcOrd="0" destOrd="0" presId="urn:microsoft.com/office/officeart/2005/8/layout/list1"/>
    <dgm:cxn modelId="{7EE75BE6-5DD5-4B01-BD8A-D5538599CB27}" type="presParOf" srcId="{12860155-42BD-4664-B146-8F67EF79CA81}" destId="{8285A529-BFE5-4132-ACB0-F7DDAF5BBD75}" srcOrd="1" destOrd="0" presId="urn:microsoft.com/office/officeart/2005/8/layout/list1"/>
    <dgm:cxn modelId="{37FE9006-6954-4DE9-9830-18070E93DA65}" type="presParOf" srcId="{717E38B1-E798-41FA-9EBB-59320C94AD06}" destId="{4E52880C-DA44-4E5B-B725-6CCE755D9F58}" srcOrd="9" destOrd="0" presId="urn:microsoft.com/office/officeart/2005/8/layout/list1"/>
    <dgm:cxn modelId="{F07FF581-3485-4372-8B89-0849C55B8FA3}" type="presParOf" srcId="{717E38B1-E798-41FA-9EBB-59320C94AD06}" destId="{BF0721E9-34BC-4140-A6A6-4CA87D0BC9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65AD6-CD27-472B-97DE-6162F8585342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94E7F5B-DA73-4E56-AEFB-6C0423B93D99}">
      <dgm:prSet phldrT="[Текст]" custT="1"/>
      <dgm:spPr/>
      <dgm:t>
        <a:bodyPr/>
        <a:lstStyle/>
        <a:p>
          <a:r>
            <a:rPr lang="ru-RU" sz="1600" dirty="0" smtClean="0"/>
            <a:t>   </a:t>
          </a:r>
          <a:endParaRPr lang="ru-RU" sz="1600" dirty="0"/>
        </a:p>
      </dgm:t>
    </dgm:pt>
    <dgm:pt modelId="{7712B15E-65C1-48D6-976D-6100E7E4F3F7}" type="parTrans" cxnId="{ABD11EEF-3869-4DE4-983B-195E6CA82C31}">
      <dgm:prSet/>
      <dgm:spPr/>
      <dgm:t>
        <a:bodyPr/>
        <a:lstStyle/>
        <a:p>
          <a:endParaRPr lang="ru-RU" sz="1600"/>
        </a:p>
      </dgm:t>
    </dgm:pt>
    <dgm:pt modelId="{76F1BDF4-CB00-4EF0-8F92-E181A921C05C}" type="sibTrans" cxnId="{ABD11EEF-3869-4DE4-983B-195E6CA82C31}">
      <dgm:prSet/>
      <dgm:spPr/>
      <dgm:t>
        <a:bodyPr/>
        <a:lstStyle/>
        <a:p>
          <a:endParaRPr lang="ru-RU" sz="1600"/>
        </a:p>
      </dgm:t>
    </dgm:pt>
    <dgm:pt modelId="{53D00DD9-2BD0-473B-A692-7AF79BE91545}">
      <dgm:prSet phldrT="[Текст]" custT="1"/>
      <dgm:spPr/>
      <dgm:t>
        <a:bodyPr/>
        <a:lstStyle/>
        <a:p>
          <a:r>
            <a:rPr lang="ru-RU" sz="1600" dirty="0" smtClean="0"/>
            <a:t>модели социально-активной школы</a:t>
          </a:r>
          <a:endParaRPr lang="ru-RU" sz="1600" dirty="0"/>
        </a:p>
      </dgm:t>
    </dgm:pt>
    <dgm:pt modelId="{5AC8FE0D-F639-4727-8A0B-68EA146431D6}" type="parTrans" cxnId="{409F4542-F41B-474D-B66D-1D7B146D25E2}">
      <dgm:prSet/>
      <dgm:spPr/>
      <dgm:t>
        <a:bodyPr/>
        <a:lstStyle/>
        <a:p>
          <a:endParaRPr lang="ru-RU" sz="1600"/>
        </a:p>
      </dgm:t>
    </dgm:pt>
    <dgm:pt modelId="{F8F186CF-C121-4D58-839F-3476AE8CAD8B}" type="sibTrans" cxnId="{409F4542-F41B-474D-B66D-1D7B146D25E2}">
      <dgm:prSet/>
      <dgm:spPr/>
      <dgm:t>
        <a:bodyPr/>
        <a:lstStyle/>
        <a:p>
          <a:endParaRPr lang="ru-RU" sz="1600"/>
        </a:p>
      </dgm:t>
    </dgm:pt>
    <dgm:pt modelId="{9A206622-5432-4967-8CED-3597073B4894}">
      <dgm:prSet phldrT="[Текст]" custT="1"/>
      <dgm:spPr/>
      <dgm:t>
        <a:bodyPr/>
        <a:lstStyle/>
        <a:p>
          <a:r>
            <a:rPr lang="ru-RU" sz="1600" dirty="0" smtClean="0"/>
            <a:t>  </a:t>
          </a:r>
          <a:endParaRPr lang="ru-RU" sz="1600" dirty="0"/>
        </a:p>
      </dgm:t>
    </dgm:pt>
    <dgm:pt modelId="{D0D75E2C-4214-4FEE-92E6-45BFB899E2EB}" type="parTrans" cxnId="{8A23AD82-CE3D-4245-A4C3-5D230A6C8720}">
      <dgm:prSet/>
      <dgm:spPr/>
      <dgm:t>
        <a:bodyPr/>
        <a:lstStyle/>
        <a:p>
          <a:endParaRPr lang="ru-RU" sz="1600"/>
        </a:p>
      </dgm:t>
    </dgm:pt>
    <dgm:pt modelId="{498C93ED-1B8E-466B-9432-4F33AD14C516}" type="sibTrans" cxnId="{8A23AD82-CE3D-4245-A4C3-5D230A6C8720}">
      <dgm:prSet/>
      <dgm:spPr/>
      <dgm:t>
        <a:bodyPr/>
        <a:lstStyle/>
        <a:p>
          <a:endParaRPr lang="ru-RU" sz="1600"/>
        </a:p>
      </dgm:t>
    </dgm:pt>
    <dgm:pt modelId="{500EE09F-2DB9-4540-969D-921DAB7441B7}">
      <dgm:prSet phldrT="[Текст]" custT="1"/>
      <dgm:spPr/>
      <dgm:t>
        <a:bodyPr/>
        <a:lstStyle/>
        <a:p>
          <a:r>
            <a:rPr lang="ru-RU" sz="1600" dirty="0" smtClean="0"/>
            <a:t>модели внеурочной деятельности, направленной на развитие социальной ответственности обучающихся</a:t>
          </a:r>
          <a:endParaRPr lang="ru-RU" sz="1600" dirty="0"/>
        </a:p>
      </dgm:t>
    </dgm:pt>
    <dgm:pt modelId="{CE912682-7A2A-48F6-9F6D-EF6CA93E4300}" type="parTrans" cxnId="{FE273AC0-7BE5-4B4B-BF56-0B09F088E929}">
      <dgm:prSet/>
      <dgm:spPr/>
      <dgm:t>
        <a:bodyPr/>
        <a:lstStyle/>
        <a:p>
          <a:endParaRPr lang="ru-RU" sz="1600"/>
        </a:p>
      </dgm:t>
    </dgm:pt>
    <dgm:pt modelId="{1707E928-7536-44BD-B6AD-BB3FE5C56922}" type="sibTrans" cxnId="{FE273AC0-7BE5-4B4B-BF56-0B09F088E929}">
      <dgm:prSet/>
      <dgm:spPr/>
      <dgm:t>
        <a:bodyPr/>
        <a:lstStyle/>
        <a:p>
          <a:endParaRPr lang="ru-RU" sz="1600"/>
        </a:p>
      </dgm:t>
    </dgm:pt>
    <dgm:pt modelId="{B9C9A518-1EAE-4564-8CE1-FE191C12F9E7}">
      <dgm:prSet phldrT="[Текст]" custT="1"/>
      <dgm:spPr/>
      <dgm:t>
        <a:bodyPr/>
        <a:lstStyle/>
        <a:p>
          <a:r>
            <a:rPr lang="ru-RU" sz="1600" dirty="0" smtClean="0"/>
            <a:t>   </a:t>
          </a:r>
          <a:endParaRPr lang="ru-RU" sz="1600" dirty="0"/>
        </a:p>
      </dgm:t>
    </dgm:pt>
    <dgm:pt modelId="{42D65D24-0B1B-4A91-A7F1-8041D2B871FC}" type="parTrans" cxnId="{900308E2-484E-41DD-AA02-5107ECF32E81}">
      <dgm:prSet/>
      <dgm:spPr/>
      <dgm:t>
        <a:bodyPr/>
        <a:lstStyle/>
        <a:p>
          <a:endParaRPr lang="ru-RU" sz="1600"/>
        </a:p>
      </dgm:t>
    </dgm:pt>
    <dgm:pt modelId="{709B5234-08CC-47F2-AAC3-77D1210CF0E1}" type="sibTrans" cxnId="{900308E2-484E-41DD-AA02-5107ECF32E81}">
      <dgm:prSet/>
      <dgm:spPr/>
      <dgm:t>
        <a:bodyPr/>
        <a:lstStyle/>
        <a:p>
          <a:endParaRPr lang="ru-RU" sz="1600"/>
        </a:p>
      </dgm:t>
    </dgm:pt>
    <dgm:pt modelId="{5BA234FE-2070-441C-AAAF-479504E29DEB}">
      <dgm:prSet phldrT="[Текст]" custT="1"/>
      <dgm:spPr/>
      <dgm:t>
        <a:bodyPr/>
        <a:lstStyle/>
        <a:p>
          <a:r>
            <a:rPr lang="ru-RU" sz="1600" dirty="0" smtClean="0"/>
            <a:t>современных подходов к формированию волонтерского движения на базе школы</a:t>
          </a:r>
          <a:endParaRPr lang="ru-RU" sz="1600" dirty="0"/>
        </a:p>
      </dgm:t>
    </dgm:pt>
    <dgm:pt modelId="{9361D585-894B-4555-95F0-0C8F63810A0A}" type="parTrans" cxnId="{8A45ADAF-2369-493D-85CD-E662C409959C}">
      <dgm:prSet/>
      <dgm:spPr/>
      <dgm:t>
        <a:bodyPr/>
        <a:lstStyle/>
        <a:p>
          <a:endParaRPr lang="ru-RU" sz="1600"/>
        </a:p>
      </dgm:t>
    </dgm:pt>
    <dgm:pt modelId="{1D4FC6B4-55C0-40F4-A37C-C8CB5E9E0C9B}" type="sibTrans" cxnId="{8A45ADAF-2369-493D-85CD-E662C409959C}">
      <dgm:prSet/>
      <dgm:spPr/>
      <dgm:t>
        <a:bodyPr/>
        <a:lstStyle/>
        <a:p>
          <a:endParaRPr lang="ru-RU" sz="1600"/>
        </a:p>
      </dgm:t>
    </dgm:pt>
    <dgm:pt modelId="{789B6F87-EEC6-47E1-BB51-69220DF9C7D3}">
      <dgm:prSet phldrT="[Текст]" custT="1"/>
      <dgm:spPr/>
      <dgm:t>
        <a:bodyPr/>
        <a:lstStyle/>
        <a:p>
          <a:r>
            <a:rPr lang="ru-RU" sz="1600" dirty="0" smtClean="0"/>
            <a:t>   </a:t>
          </a:r>
          <a:endParaRPr lang="ru-RU" sz="1600" dirty="0"/>
        </a:p>
      </dgm:t>
    </dgm:pt>
    <dgm:pt modelId="{C9A6DB1D-78BA-41CD-9AAC-A3D34F3583B0}" type="parTrans" cxnId="{556D482D-3B93-4C3A-A848-21666C4B0AC0}">
      <dgm:prSet/>
      <dgm:spPr/>
      <dgm:t>
        <a:bodyPr/>
        <a:lstStyle/>
        <a:p>
          <a:endParaRPr lang="ru-RU" sz="1600"/>
        </a:p>
      </dgm:t>
    </dgm:pt>
    <dgm:pt modelId="{5D931234-C385-4868-B3D9-E420DE648C0A}" type="sibTrans" cxnId="{556D482D-3B93-4C3A-A848-21666C4B0AC0}">
      <dgm:prSet/>
      <dgm:spPr/>
      <dgm:t>
        <a:bodyPr/>
        <a:lstStyle/>
        <a:p>
          <a:endParaRPr lang="ru-RU" sz="1600"/>
        </a:p>
      </dgm:t>
    </dgm:pt>
    <dgm:pt modelId="{8EA9E31C-B4DB-4E15-8B6A-593D824E0E24}">
      <dgm:prSet custT="1"/>
      <dgm:spPr/>
      <dgm:t>
        <a:bodyPr/>
        <a:lstStyle/>
        <a:p>
          <a:endParaRPr lang="ru-RU" sz="1600" dirty="0"/>
        </a:p>
      </dgm:t>
    </dgm:pt>
    <dgm:pt modelId="{DBCB16C4-4E49-41C7-9C2F-476D8BB077DA}" type="parTrans" cxnId="{A4E2CEBD-BEF0-4F8B-A681-1126C48575C3}">
      <dgm:prSet/>
      <dgm:spPr/>
      <dgm:t>
        <a:bodyPr/>
        <a:lstStyle/>
        <a:p>
          <a:endParaRPr lang="ru-RU" sz="1600"/>
        </a:p>
      </dgm:t>
    </dgm:pt>
    <dgm:pt modelId="{30C2447C-0EDC-4F3B-BB2D-3ADDB81BEA80}" type="sibTrans" cxnId="{A4E2CEBD-BEF0-4F8B-A681-1126C48575C3}">
      <dgm:prSet/>
      <dgm:spPr/>
      <dgm:t>
        <a:bodyPr/>
        <a:lstStyle/>
        <a:p>
          <a:endParaRPr lang="ru-RU" sz="1600"/>
        </a:p>
      </dgm:t>
    </dgm:pt>
    <dgm:pt modelId="{2D56F1A6-3DEA-45A7-BF29-EE701A0377AC}">
      <dgm:prSet custT="1"/>
      <dgm:spPr/>
      <dgm:t>
        <a:bodyPr/>
        <a:lstStyle/>
        <a:p>
          <a:endParaRPr lang="ru-RU" sz="1600" dirty="0"/>
        </a:p>
      </dgm:t>
    </dgm:pt>
    <dgm:pt modelId="{C642D937-5114-4503-BE52-7815821BBB07}" type="parTrans" cxnId="{8450FCFE-E64A-4C71-977D-04DCBF8E0678}">
      <dgm:prSet/>
      <dgm:spPr/>
      <dgm:t>
        <a:bodyPr/>
        <a:lstStyle/>
        <a:p>
          <a:endParaRPr lang="ru-RU" sz="1600"/>
        </a:p>
      </dgm:t>
    </dgm:pt>
    <dgm:pt modelId="{3AE28FB1-757A-407B-8B58-9A21FDB8B7E0}" type="sibTrans" cxnId="{8450FCFE-E64A-4C71-977D-04DCBF8E0678}">
      <dgm:prSet/>
      <dgm:spPr/>
      <dgm:t>
        <a:bodyPr/>
        <a:lstStyle/>
        <a:p>
          <a:endParaRPr lang="ru-RU" sz="1600"/>
        </a:p>
      </dgm:t>
    </dgm:pt>
    <dgm:pt modelId="{3DBCC150-7873-4E91-AEBA-501A2907D86C}">
      <dgm:prSet phldrT="[Текст]" custT="1"/>
      <dgm:spPr/>
      <dgm:t>
        <a:bodyPr/>
        <a:lstStyle/>
        <a:p>
          <a:r>
            <a:rPr lang="ru-RU" sz="1600" dirty="0" smtClean="0"/>
            <a:t>моделей физического и спортивного воспитания детей</a:t>
          </a:r>
          <a:endParaRPr lang="ru-RU" sz="1600" dirty="0"/>
        </a:p>
      </dgm:t>
    </dgm:pt>
    <dgm:pt modelId="{A5CDB17E-4DFE-41D9-B708-D6E60CD72680}" type="sibTrans" cxnId="{B9FF16E8-F98C-451C-99CC-59325D58EF85}">
      <dgm:prSet/>
      <dgm:spPr/>
      <dgm:t>
        <a:bodyPr/>
        <a:lstStyle/>
        <a:p>
          <a:endParaRPr lang="ru-RU" sz="1600"/>
        </a:p>
      </dgm:t>
    </dgm:pt>
    <dgm:pt modelId="{2D68B900-BEF9-4EC1-A137-99C1CA274C9A}" type="parTrans" cxnId="{B9FF16E8-F98C-451C-99CC-59325D58EF85}">
      <dgm:prSet/>
      <dgm:spPr/>
      <dgm:t>
        <a:bodyPr/>
        <a:lstStyle/>
        <a:p>
          <a:endParaRPr lang="ru-RU" sz="1600"/>
        </a:p>
      </dgm:t>
    </dgm:pt>
    <dgm:pt modelId="{C47E4370-44BD-4DDF-9319-D8CE02D97E1B}">
      <dgm:prSet custT="1"/>
      <dgm:spPr/>
      <dgm:t>
        <a:bodyPr/>
        <a:lstStyle/>
        <a:p>
          <a:endParaRPr lang="ru-RU" sz="1600"/>
        </a:p>
      </dgm:t>
    </dgm:pt>
    <dgm:pt modelId="{C3A60510-5E39-41EA-8437-DDF1E59C71C2}" type="parTrans" cxnId="{264A3491-EEB1-45A9-BEE9-760348B13470}">
      <dgm:prSet/>
      <dgm:spPr/>
      <dgm:t>
        <a:bodyPr/>
        <a:lstStyle/>
        <a:p>
          <a:endParaRPr lang="ru-RU" sz="1600"/>
        </a:p>
      </dgm:t>
    </dgm:pt>
    <dgm:pt modelId="{30930F34-A17D-44D5-A62E-654928334099}" type="sibTrans" cxnId="{264A3491-EEB1-45A9-BEE9-760348B13470}">
      <dgm:prSet/>
      <dgm:spPr/>
      <dgm:t>
        <a:bodyPr/>
        <a:lstStyle/>
        <a:p>
          <a:endParaRPr lang="ru-RU" sz="1600"/>
        </a:p>
      </dgm:t>
    </dgm:pt>
    <dgm:pt modelId="{A62A95A4-BBBC-457D-A3CA-C0017BA4CC42}">
      <dgm:prSet custT="1"/>
      <dgm:spPr/>
      <dgm:t>
        <a:bodyPr/>
        <a:lstStyle/>
        <a:p>
          <a:r>
            <a:rPr lang="ru-RU" sz="1600" dirty="0" smtClean="0"/>
            <a:t>инклюзивных технологий в воспитании обучающихся</a:t>
          </a:r>
          <a:endParaRPr lang="ru-RU" sz="1600" dirty="0"/>
        </a:p>
      </dgm:t>
    </dgm:pt>
    <dgm:pt modelId="{A645EE64-78B4-4279-B299-794D39A33FE2}" type="parTrans" cxnId="{98156DAF-DCDC-4291-9BA4-84B10D812B43}">
      <dgm:prSet/>
      <dgm:spPr/>
      <dgm:t>
        <a:bodyPr/>
        <a:lstStyle/>
        <a:p>
          <a:endParaRPr lang="ru-RU" sz="1600"/>
        </a:p>
      </dgm:t>
    </dgm:pt>
    <dgm:pt modelId="{4ED64F48-59D2-4A69-8CD6-7B7D793476C1}" type="sibTrans" cxnId="{98156DAF-DCDC-4291-9BA4-84B10D812B43}">
      <dgm:prSet/>
      <dgm:spPr/>
      <dgm:t>
        <a:bodyPr/>
        <a:lstStyle/>
        <a:p>
          <a:endParaRPr lang="ru-RU" sz="1600"/>
        </a:p>
      </dgm:t>
    </dgm:pt>
    <dgm:pt modelId="{FCEC7BE5-4DF5-4B36-ABA2-8CCA386A6D9D}">
      <dgm:prSet/>
      <dgm:spPr/>
      <dgm:t>
        <a:bodyPr/>
        <a:lstStyle/>
        <a:p>
          <a:endParaRPr lang="ru-RU" dirty="0"/>
        </a:p>
      </dgm:t>
    </dgm:pt>
    <dgm:pt modelId="{8FCAA958-0716-4410-89E4-FEF4C4C5D753}" type="parTrans" cxnId="{E8478251-6751-4AAF-8A05-95D5B7D44B7A}">
      <dgm:prSet/>
      <dgm:spPr/>
      <dgm:t>
        <a:bodyPr/>
        <a:lstStyle/>
        <a:p>
          <a:endParaRPr lang="ru-RU"/>
        </a:p>
      </dgm:t>
    </dgm:pt>
    <dgm:pt modelId="{8205D0C9-63EE-48A1-ACE0-CAF103E9B370}" type="sibTrans" cxnId="{E8478251-6751-4AAF-8A05-95D5B7D44B7A}">
      <dgm:prSet/>
      <dgm:spPr/>
      <dgm:t>
        <a:bodyPr/>
        <a:lstStyle/>
        <a:p>
          <a:endParaRPr lang="ru-RU"/>
        </a:p>
      </dgm:t>
    </dgm:pt>
    <dgm:pt modelId="{B26A3E7A-5678-41E5-A4AD-FE2691FBD8F0}">
      <dgm:prSet custT="1"/>
      <dgm:spPr/>
      <dgm:t>
        <a:bodyPr/>
        <a:lstStyle/>
        <a:p>
          <a:r>
            <a:rPr lang="ru-RU" sz="1600" dirty="0" smtClean="0"/>
            <a:t>современные технологии </a:t>
          </a:r>
          <a:r>
            <a:rPr lang="ru-RU" sz="1600" dirty="0" err="1" smtClean="0"/>
            <a:t>профориентационной</a:t>
          </a:r>
          <a:r>
            <a:rPr lang="ru-RU" sz="1600" dirty="0" smtClean="0"/>
            <a:t> работы и другие</a:t>
          </a:r>
          <a:endParaRPr lang="ru-RU" sz="1600" dirty="0"/>
        </a:p>
      </dgm:t>
    </dgm:pt>
    <dgm:pt modelId="{C782CEEF-F04F-4818-A5DD-6101610DC1D3}" type="parTrans" cxnId="{9D61E7FF-0C3D-448F-85F4-86F2686F49EB}">
      <dgm:prSet/>
      <dgm:spPr/>
      <dgm:t>
        <a:bodyPr/>
        <a:lstStyle/>
        <a:p>
          <a:endParaRPr lang="ru-RU"/>
        </a:p>
      </dgm:t>
    </dgm:pt>
    <dgm:pt modelId="{44549822-BA69-4A46-9280-0F339ACC9CB1}" type="sibTrans" cxnId="{9D61E7FF-0C3D-448F-85F4-86F2686F49EB}">
      <dgm:prSet/>
      <dgm:spPr/>
      <dgm:t>
        <a:bodyPr/>
        <a:lstStyle/>
        <a:p>
          <a:endParaRPr lang="ru-RU"/>
        </a:p>
      </dgm:t>
    </dgm:pt>
    <dgm:pt modelId="{AC0F1C99-9610-4BC4-B784-A4986B3C975A}" type="pres">
      <dgm:prSet presAssocID="{17E65AD6-CD27-472B-97DE-6162F85853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B2DDA-7856-4006-9E69-4DB3CEB502E2}" type="pres">
      <dgm:prSet presAssocID="{994E7F5B-DA73-4E56-AEFB-6C0423B93D99}" presName="composite" presStyleCnt="0"/>
      <dgm:spPr/>
      <dgm:t>
        <a:bodyPr/>
        <a:lstStyle/>
        <a:p>
          <a:endParaRPr lang="ru-RU"/>
        </a:p>
      </dgm:t>
    </dgm:pt>
    <dgm:pt modelId="{8E7FC4C7-2F66-4CCE-B01A-A986FE1446CA}" type="pres">
      <dgm:prSet presAssocID="{994E7F5B-DA73-4E56-AEFB-6C0423B93D9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1F17-C7B2-409C-A35C-F3BD5C206925}" type="pres">
      <dgm:prSet presAssocID="{994E7F5B-DA73-4E56-AEFB-6C0423B93D9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8112-78BA-46F5-9ED0-10AF198F966B}" type="pres">
      <dgm:prSet presAssocID="{76F1BDF4-CB00-4EF0-8F92-E181A921C05C}" presName="sp" presStyleCnt="0"/>
      <dgm:spPr/>
      <dgm:t>
        <a:bodyPr/>
        <a:lstStyle/>
        <a:p>
          <a:endParaRPr lang="ru-RU"/>
        </a:p>
      </dgm:t>
    </dgm:pt>
    <dgm:pt modelId="{C8D79C94-3767-4077-A927-D8F0356BDA21}" type="pres">
      <dgm:prSet presAssocID="{9A206622-5432-4967-8CED-3597073B4894}" presName="composite" presStyleCnt="0"/>
      <dgm:spPr/>
      <dgm:t>
        <a:bodyPr/>
        <a:lstStyle/>
        <a:p>
          <a:endParaRPr lang="ru-RU"/>
        </a:p>
      </dgm:t>
    </dgm:pt>
    <dgm:pt modelId="{DDD94A35-46FA-438B-8E5E-73ED9A6C5B7B}" type="pres">
      <dgm:prSet presAssocID="{9A206622-5432-4967-8CED-3597073B489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D4D49-43D4-4B8E-8B58-BA46B09E9278}" type="pres">
      <dgm:prSet presAssocID="{9A206622-5432-4967-8CED-3597073B489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927A6-FFC9-4936-B2C7-0567770FFE2C}" type="pres">
      <dgm:prSet presAssocID="{498C93ED-1B8E-466B-9432-4F33AD14C516}" presName="sp" presStyleCnt="0"/>
      <dgm:spPr/>
      <dgm:t>
        <a:bodyPr/>
        <a:lstStyle/>
        <a:p>
          <a:endParaRPr lang="ru-RU"/>
        </a:p>
      </dgm:t>
    </dgm:pt>
    <dgm:pt modelId="{A565966B-F5E8-4EBE-B49A-D0290A59C12B}" type="pres">
      <dgm:prSet presAssocID="{B9C9A518-1EAE-4564-8CE1-FE191C12F9E7}" presName="composite" presStyleCnt="0"/>
      <dgm:spPr/>
      <dgm:t>
        <a:bodyPr/>
        <a:lstStyle/>
        <a:p>
          <a:endParaRPr lang="ru-RU"/>
        </a:p>
      </dgm:t>
    </dgm:pt>
    <dgm:pt modelId="{E02AB57C-886D-4F32-83B2-B6BFEA2C05BD}" type="pres">
      <dgm:prSet presAssocID="{B9C9A518-1EAE-4564-8CE1-FE191C12F9E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3B91-3C98-4AF5-8505-29EFB938CBE1}" type="pres">
      <dgm:prSet presAssocID="{B9C9A518-1EAE-4564-8CE1-FE191C12F9E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9394-888D-464A-A8FE-E07185CEF53F}" type="pres">
      <dgm:prSet presAssocID="{709B5234-08CC-47F2-AAC3-77D1210CF0E1}" presName="sp" presStyleCnt="0"/>
      <dgm:spPr/>
      <dgm:t>
        <a:bodyPr/>
        <a:lstStyle/>
        <a:p>
          <a:endParaRPr lang="ru-RU"/>
        </a:p>
      </dgm:t>
    </dgm:pt>
    <dgm:pt modelId="{7653B315-D5E7-429E-8172-C700FDF36ED9}" type="pres">
      <dgm:prSet presAssocID="{789B6F87-EEC6-47E1-BB51-69220DF9C7D3}" presName="composite" presStyleCnt="0"/>
      <dgm:spPr/>
      <dgm:t>
        <a:bodyPr/>
        <a:lstStyle/>
        <a:p>
          <a:endParaRPr lang="ru-RU"/>
        </a:p>
      </dgm:t>
    </dgm:pt>
    <dgm:pt modelId="{32FD7A02-F432-4215-B0C2-0F90848F143B}" type="pres">
      <dgm:prSet presAssocID="{789B6F87-EEC6-47E1-BB51-69220DF9C7D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3C94-CA7E-45CE-A6CC-08901891A5B4}" type="pres">
      <dgm:prSet presAssocID="{789B6F87-EEC6-47E1-BB51-69220DF9C7D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59C24-1112-46FB-ADBD-4831FCA05E14}" type="pres">
      <dgm:prSet presAssocID="{5D931234-C385-4868-B3D9-E420DE648C0A}" presName="sp" presStyleCnt="0"/>
      <dgm:spPr/>
      <dgm:t>
        <a:bodyPr/>
        <a:lstStyle/>
        <a:p>
          <a:endParaRPr lang="ru-RU"/>
        </a:p>
      </dgm:t>
    </dgm:pt>
    <dgm:pt modelId="{1E5C01D0-F214-4D69-A1B8-91C83707C94F}" type="pres">
      <dgm:prSet presAssocID="{C47E4370-44BD-4DDF-9319-D8CE02D97E1B}" presName="composite" presStyleCnt="0"/>
      <dgm:spPr/>
      <dgm:t>
        <a:bodyPr/>
        <a:lstStyle/>
        <a:p>
          <a:endParaRPr lang="ru-RU"/>
        </a:p>
      </dgm:t>
    </dgm:pt>
    <dgm:pt modelId="{584D03FE-4504-4022-BC3D-AD9B6CA1D353}" type="pres">
      <dgm:prSet presAssocID="{C47E4370-44BD-4DDF-9319-D8CE02D97E1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3FAC1-C4DF-41F1-9AC6-09CD04447966}" type="pres">
      <dgm:prSet presAssocID="{C47E4370-44BD-4DDF-9319-D8CE02D97E1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55895-D4FC-4498-AAC9-35AFD0E5C5FE}" type="pres">
      <dgm:prSet presAssocID="{30930F34-A17D-44D5-A62E-654928334099}" presName="sp" presStyleCnt="0"/>
      <dgm:spPr/>
    </dgm:pt>
    <dgm:pt modelId="{FBE83736-8545-4893-956F-5F17B55B440C}" type="pres">
      <dgm:prSet presAssocID="{FCEC7BE5-4DF5-4B36-ABA2-8CCA386A6D9D}" presName="composite" presStyleCnt="0"/>
      <dgm:spPr/>
    </dgm:pt>
    <dgm:pt modelId="{275BE81B-0580-4A5C-AE0A-DDCF2EF581BC}" type="pres">
      <dgm:prSet presAssocID="{FCEC7BE5-4DF5-4B36-ABA2-8CCA386A6D9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6EAB1-DDB1-406B-B4CE-A3EB7429C627}" type="pres">
      <dgm:prSet presAssocID="{FCEC7BE5-4DF5-4B36-ABA2-8CCA386A6D9D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73AC0-7BE5-4B4B-BF56-0B09F088E929}" srcId="{9A206622-5432-4967-8CED-3597073B4894}" destId="{500EE09F-2DB9-4540-969D-921DAB7441B7}" srcOrd="0" destOrd="0" parTransId="{CE912682-7A2A-48F6-9F6D-EF6CA93E4300}" sibTransId="{1707E928-7536-44BD-B6AD-BB3FE5C56922}"/>
    <dgm:cxn modelId="{8A23AD82-CE3D-4245-A4C3-5D230A6C8720}" srcId="{17E65AD6-CD27-472B-97DE-6162F8585342}" destId="{9A206622-5432-4967-8CED-3597073B4894}" srcOrd="1" destOrd="0" parTransId="{D0D75E2C-4214-4FEE-92E6-45BFB899E2EB}" sibTransId="{498C93ED-1B8E-466B-9432-4F33AD14C516}"/>
    <dgm:cxn modelId="{D5F492F0-A4C7-4F9E-88B0-C4FC25D5918B}" type="presOf" srcId="{500EE09F-2DB9-4540-969D-921DAB7441B7}" destId="{030D4D49-43D4-4B8E-8B58-BA46B09E9278}" srcOrd="0" destOrd="0" presId="urn:microsoft.com/office/officeart/2005/8/layout/chevron2"/>
    <dgm:cxn modelId="{CDB32B54-DC80-4491-B856-EF9459F449E7}" type="presOf" srcId="{17E65AD6-CD27-472B-97DE-6162F8585342}" destId="{AC0F1C99-9610-4BC4-B784-A4986B3C975A}" srcOrd="0" destOrd="0" presId="urn:microsoft.com/office/officeart/2005/8/layout/chevron2"/>
    <dgm:cxn modelId="{8A45ADAF-2369-493D-85CD-E662C409959C}" srcId="{B9C9A518-1EAE-4564-8CE1-FE191C12F9E7}" destId="{5BA234FE-2070-441C-AAAF-479504E29DEB}" srcOrd="0" destOrd="0" parTransId="{9361D585-894B-4555-95F0-0C8F63810A0A}" sibTransId="{1D4FC6B4-55C0-40F4-A37C-C8CB5E9E0C9B}"/>
    <dgm:cxn modelId="{900308E2-484E-41DD-AA02-5107ECF32E81}" srcId="{17E65AD6-CD27-472B-97DE-6162F8585342}" destId="{B9C9A518-1EAE-4564-8CE1-FE191C12F9E7}" srcOrd="2" destOrd="0" parTransId="{42D65D24-0B1B-4A91-A7F1-8041D2B871FC}" sibTransId="{709B5234-08CC-47F2-AAC3-77D1210CF0E1}"/>
    <dgm:cxn modelId="{264A3491-EEB1-45A9-BEE9-760348B13470}" srcId="{17E65AD6-CD27-472B-97DE-6162F8585342}" destId="{C47E4370-44BD-4DDF-9319-D8CE02D97E1B}" srcOrd="4" destOrd="0" parTransId="{C3A60510-5E39-41EA-8437-DDF1E59C71C2}" sibTransId="{30930F34-A17D-44D5-A62E-654928334099}"/>
    <dgm:cxn modelId="{F4BE031D-45E8-463C-8904-1DC2E1D7E6EC}" type="presOf" srcId="{B9C9A518-1EAE-4564-8CE1-FE191C12F9E7}" destId="{E02AB57C-886D-4F32-83B2-B6BFEA2C05BD}" srcOrd="0" destOrd="0" presId="urn:microsoft.com/office/officeart/2005/8/layout/chevron2"/>
    <dgm:cxn modelId="{CCF8DEA3-7164-4DE1-A105-50FFC10091B9}" type="presOf" srcId="{3DBCC150-7873-4E91-AEBA-501A2907D86C}" destId="{4E9B3C94-CA7E-45CE-A6CC-08901891A5B4}" srcOrd="0" destOrd="1" presId="urn:microsoft.com/office/officeart/2005/8/layout/chevron2"/>
    <dgm:cxn modelId="{9D61E7FF-0C3D-448F-85F4-86F2686F49EB}" srcId="{FCEC7BE5-4DF5-4B36-ABA2-8CCA386A6D9D}" destId="{B26A3E7A-5678-41E5-A4AD-FE2691FBD8F0}" srcOrd="0" destOrd="0" parTransId="{C782CEEF-F04F-4818-A5DD-6101610DC1D3}" sibTransId="{44549822-BA69-4A46-9280-0F339ACC9CB1}"/>
    <dgm:cxn modelId="{8450FCFE-E64A-4C71-977D-04DCBF8E0678}" srcId="{789B6F87-EEC6-47E1-BB51-69220DF9C7D3}" destId="{2D56F1A6-3DEA-45A7-BF29-EE701A0377AC}" srcOrd="2" destOrd="0" parTransId="{C642D937-5114-4503-BE52-7815821BBB07}" sibTransId="{3AE28FB1-757A-407B-8B58-9A21FDB8B7E0}"/>
    <dgm:cxn modelId="{E8478251-6751-4AAF-8A05-95D5B7D44B7A}" srcId="{17E65AD6-CD27-472B-97DE-6162F8585342}" destId="{FCEC7BE5-4DF5-4B36-ABA2-8CCA386A6D9D}" srcOrd="5" destOrd="0" parTransId="{8FCAA958-0716-4410-89E4-FEF4C4C5D753}" sibTransId="{8205D0C9-63EE-48A1-ACE0-CAF103E9B370}"/>
    <dgm:cxn modelId="{008FC6A7-C7A7-42AE-A412-5FDF9AED2EA8}" type="presOf" srcId="{53D00DD9-2BD0-473B-A692-7AF79BE91545}" destId="{D6A81F17-C7B2-409C-A35C-F3BD5C206925}" srcOrd="0" destOrd="0" presId="urn:microsoft.com/office/officeart/2005/8/layout/chevron2"/>
    <dgm:cxn modelId="{409F4542-F41B-474D-B66D-1D7B146D25E2}" srcId="{994E7F5B-DA73-4E56-AEFB-6C0423B93D99}" destId="{53D00DD9-2BD0-473B-A692-7AF79BE91545}" srcOrd="0" destOrd="0" parTransId="{5AC8FE0D-F639-4727-8A0B-68EA146431D6}" sibTransId="{F8F186CF-C121-4D58-839F-3476AE8CAD8B}"/>
    <dgm:cxn modelId="{98156DAF-DCDC-4291-9BA4-84B10D812B43}" srcId="{C47E4370-44BD-4DDF-9319-D8CE02D97E1B}" destId="{A62A95A4-BBBC-457D-A3CA-C0017BA4CC42}" srcOrd="0" destOrd="0" parTransId="{A645EE64-78B4-4279-B299-794D39A33FE2}" sibTransId="{4ED64F48-59D2-4A69-8CD6-7B7D793476C1}"/>
    <dgm:cxn modelId="{6FC1C93C-AA25-4783-B0A4-7E841ED9AC35}" type="presOf" srcId="{994E7F5B-DA73-4E56-AEFB-6C0423B93D99}" destId="{8E7FC4C7-2F66-4CCE-B01A-A986FE1446CA}" srcOrd="0" destOrd="0" presId="urn:microsoft.com/office/officeart/2005/8/layout/chevron2"/>
    <dgm:cxn modelId="{A4E2CEBD-BEF0-4F8B-A681-1126C48575C3}" srcId="{789B6F87-EEC6-47E1-BB51-69220DF9C7D3}" destId="{8EA9E31C-B4DB-4E15-8B6A-593D824E0E24}" srcOrd="0" destOrd="0" parTransId="{DBCB16C4-4E49-41C7-9C2F-476D8BB077DA}" sibTransId="{30C2447C-0EDC-4F3B-BB2D-3ADDB81BEA80}"/>
    <dgm:cxn modelId="{72E1385A-885E-4382-8CA3-504967B15EB2}" type="presOf" srcId="{5BA234FE-2070-441C-AAAF-479504E29DEB}" destId="{22B03B91-3C98-4AF5-8505-29EFB938CBE1}" srcOrd="0" destOrd="0" presId="urn:microsoft.com/office/officeart/2005/8/layout/chevron2"/>
    <dgm:cxn modelId="{556D482D-3B93-4C3A-A848-21666C4B0AC0}" srcId="{17E65AD6-CD27-472B-97DE-6162F8585342}" destId="{789B6F87-EEC6-47E1-BB51-69220DF9C7D3}" srcOrd="3" destOrd="0" parTransId="{C9A6DB1D-78BA-41CD-9AAC-A3D34F3583B0}" sibTransId="{5D931234-C385-4868-B3D9-E420DE648C0A}"/>
    <dgm:cxn modelId="{4911D61D-D600-4C37-BB5B-1DA5F5CAAE7A}" type="presOf" srcId="{8EA9E31C-B4DB-4E15-8B6A-593D824E0E24}" destId="{4E9B3C94-CA7E-45CE-A6CC-08901891A5B4}" srcOrd="0" destOrd="0" presId="urn:microsoft.com/office/officeart/2005/8/layout/chevron2"/>
    <dgm:cxn modelId="{ABD11EEF-3869-4DE4-983B-195E6CA82C31}" srcId="{17E65AD6-CD27-472B-97DE-6162F8585342}" destId="{994E7F5B-DA73-4E56-AEFB-6C0423B93D99}" srcOrd="0" destOrd="0" parTransId="{7712B15E-65C1-48D6-976D-6100E7E4F3F7}" sibTransId="{76F1BDF4-CB00-4EF0-8F92-E181A921C05C}"/>
    <dgm:cxn modelId="{3D13181C-D3EE-40E8-98F6-BA97B4E38194}" type="presOf" srcId="{789B6F87-EEC6-47E1-BB51-69220DF9C7D3}" destId="{32FD7A02-F432-4215-B0C2-0F90848F143B}" srcOrd="0" destOrd="0" presId="urn:microsoft.com/office/officeart/2005/8/layout/chevron2"/>
    <dgm:cxn modelId="{91CFAAD4-9A55-44DE-9A1F-425C464A742D}" type="presOf" srcId="{C47E4370-44BD-4DDF-9319-D8CE02D97E1B}" destId="{584D03FE-4504-4022-BC3D-AD9B6CA1D353}" srcOrd="0" destOrd="0" presId="urn:microsoft.com/office/officeart/2005/8/layout/chevron2"/>
    <dgm:cxn modelId="{173551F9-D4AE-463E-B4A4-67BA6EA8D588}" type="presOf" srcId="{9A206622-5432-4967-8CED-3597073B4894}" destId="{DDD94A35-46FA-438B-8E5E-73ED9A6C5B7B}" srcOrd="0" destOrd="0" presId="urn:microsoft.com/office/officeart/2005/8/layout/chevron2"/>
    <dgm:cxn modelId="{60211EB1-9B76-430F-BD1C-16B7AF923024}" type="presOf" srcId="{A62A95A4-BBBC-457D-A3CA-C0017BA4CC42}" destId="{B403FAC1-C4DF-41F1-9AC6-09CD04447966}" srcOrd="0" destOrd="0" presId="urn:microsoft.com/office/officeart/2005/8/layout/chevron2"/>
    <dgm:cxn modelId="{56E3A5AF-6E60-4669-BAB9-1B2F0FE06244}" type="presOf" srcId="{B26A3E7A-5678-41E5-A4AD-FE2691FBD8F0}" destId="{5A86EAB1-DDB1-406B-B4CE-A3EB7429C627}" srcOrd="0" destOrd="0" presId="urn:microsoft.com/office/officeart/2005/8/layout/chevron2"/>
    <dgm:cxn modelId="{B9FF16E8-F98C-451C-99CC-59325D58EF85}" srcId="{789B6F87-EEC6-47E1-BB51-69220DF9C7D3}" destId="{3DBCC150-7873-4E91-AEBA-501A2907D86C}" srcOrd="1" destOrd="0" parTransId="{2D68B900-BEF9-4EC1-A137-99C1CA274C9A}" sibTransId="{A5CDB17E-4DFE-41D9-B708-D6E60CD72680}"/>
    <dgm:cxn modelId="{0A39983E-7E1F-4B7E-81CB-33EEFA2086B4}" type="presOf" srcId="{FCEC7BE5-4DF5-4B36-ABA2-8CCA386A6D9D}" destId="{275BE81B-0580-4A5C-AE0A-DDCF2EF581BC}" srcOrd="0" destOrd="0" presId="urn:microsoft.com/office/officeart/2005/8/layout/chevron2"/>
    <dgm:cxn modelId="{5AF64CB3-AFE0-432E-9268-A1E781AAFA08}" type="presOf" srcId="{2D56F1A6-3DEA-45A7-BF29-EE701A0377AC}" destId="{4E9B3C94-CA7E-45CE-A6CC-08901891A5B4}" srcOrd="0" destOrd="2" presId="urn:microsoft.com/office/officeart/2005/8/layout/chevron2"/>
    <dgm:cxn modelId="{673B60B1-161A-40C6-8F23-D87345F72877}" type="presParOf" srcId="{AC0F1C99-9610-4BC4-B784-A4986B3C975A}" destId="{815B2DDA-7856-4006-9E69-4DB3CEB502E2}" srcOrd="0" destOrd="0" presId="urn:microsoft.com/office/officeart/2005/8/layout/chevron2"/>
    <dgm:cxn modelId="{43D06AEA-D95F-4D5B-9353-281118A0CF5C}" type="presParOf" srcId="{815B2DDA-7856-4006-9E69-4DB3CEB502E2}" destId="{8E7FC4C7-2F66-4CCE-B01A-A986FE1446CA}" srcOrd="0" destOrd="0" presId="urn:microsoft.com/office/officeart/2005/8/layout/chevron2"/>
    <dgm:cxn modelId="{AB2C8C20-F666-436D-8328-4C9DABA63186}" type="presParOf" srcId="{815B2DDA-7856-4006-9E69-4DB3CEB502E2}" destId="{D6A81F17-C7B2-409C-A35C-F3BD5C206925}" srcOrd="1" destOrd="0" presId="urn:microsoft.com/office/officeart/2005/8/layout/chevron2"/>
    <dgm:cxn modelId="{91FACEBA-AFDA-4B1C-BCC7-F81E2AD5ABCD}" type="presParOf" srcId="{AC0F1C99-9610-4BC4-B784-A4986B3C975A}" destId="{73C98112-78BA-46F5-9ED0-10AF198F966B}" srcOrd="1" destOrd="0" presId="urn:microsoft.com/office/officeart/2005/8/layout/chevron2"/>
    <dgm:cxn modelId="{55396027-7DB8-4713-B8C6-C008B4C1C533}" type="presParOf" srcId="{AC0F1C99-9610-4BC4-B784-A4986B3C975A}" destId="{C8D79C94-3767-4077-A927-D8F0356BDA21}" srcOrd="2" destOrd="0" presId="urn:microsoft.com/office/officeart/2005/8/layout/chevron2"/>
    <dgm:cxn modelId="{A04B14C4-3D75-4C70-8FFD-02AB4739E8EC}" type="presParOf" srcId="{C8D79C94-3767-4077-A927-D8F0356BDA21}" destId="{DDD94A35-46FA-438B-8E5E-73ED9A6C5B7B}" srcOrd="0" destOrd="0" presId="urn:microsoft.com/office/officeart/2005/8/layout/chevron2"/>
    <dgm:cxn modelId="{05B8DDE4-09BE-41DC-821F-0AA3F479558B}" type="presParOf" srcId="{C8D79C94-3767-4077-A927-D8F0356BDA21}" destId="{030D4D49-43D4-4B8E-8B58-BA46B09E9278}" srcOrd="1" destOrd="0" presId="urn:microsoft.com/office/officeart/2005/8/layout/chevron2"/>
    <dgm:cxn modelId="{2D7AB66F-840E-47BE-B307-B05C6867E73D}" type="presParOf" srcId="{AC0F1C99-9610-4BC4-B784-A4986B3C975A}" destId="{4A9927A6-FFC9-4936-B2C7-0567770FFE2C}" srcOrd="3" destOrd="0" presId="urn:microsoft.com/office/officeart/2005/8/layout/chevron2"/>
    <dgm:cxn modelId="{C58D7AC4-6D41-407C-92EB-34E9DBAA884F}" type="presParOf" srcId="{AC0F1C99-9610-4BC4-B784-A4986B3C975A}" destId="{A565966B-F5E8-4EBE-B49A-D0290A59C12B}" srcOrd="4" destOrd="0" presId="urn:microsoft.com/office/officeart/2005/8/layout/chevron2"/>
    <dgm:cxn modelId="{C35936D6-87CC-48EE-8A98-388C8C4B62BA}" type="presParOf" srcId="{A565966B-F5E8-4EBE-B49A-D0290A59C12B}" destId="{E02AB57C-886D-4F32-83B2-B6BFEA2C05BD}" srcOrd="0" destOrd="0" presId="urn:microsoft.com/office/officeart/2005/8/layout/chevron2"/>
    <dgm:cxn modelId="{AE0B4C3A-4741-426C-956C-7AEB05C649E8}" type="presParOf" srcId="{A565966B-F5E8-4EBE-B49A-D0290A59C12B}" destId="{22B03B91-3C98-4AF5-8505-29EFB938CBE1}" srcOrd="1" destOrd="0" presId="urn:microsoft.com/office/officeart/2005/8/layout/chevron2"/>
    <dgm:cxn modelId="{604DF785-6513-4584-B580-43FF40F9CC28}" type="presParOf" srcId="{AC0F1C99-9610-4BC4-B784-A4986B3C975A}" destId="{85DF9394-888D-464A-A8FE-E07185CEF53F}" srcOrd="5" destOrd="0" presId="urn:microsoft.com/office/officeart/2005/8/layout/chevron2"/>
    <dgm:cxn modelId="{76826966-77D4-4699-85BF-160E09035CC7}" type="presParOf" srcId="{AC0F1C99-9610-4BC4-B784-A4986B3C975A}" destId="{7653B315-D5E7-429E-8172-C700FDF36ED9}" srcOrd="6" destOrd="0" presId="urn:microsoft.com/office/officeart/2005/8/layout/chevron2"/>
    <dgm:cxn modelId="{C179A7CE-BE19-4D44-BC88-C2BD5E49E84C}" type="presParOf" srcId="{7653B315-D5E7-429E-8172-C700FDF36ED9}" destId="{32FD7A02-F432-4215-B0C2-0F90848F143B}" srcOrd="0" destOrd="0" presId="urn:microsoft.com/office/officeart/2005/8/layout/chevron2"/>
    <dgm:cxn modelId="{82A6C877-5EE3-409F-A501-C2FBAF0F0A29}" type="presParOf" srcId="{7653B315-D5E7-429E-8172-C700FDF36ED9}" destId="{4E9B3C94-CA7E-45CE-A6CC-08901891A5B4}" srcOrd="1" destOrd="0" presId="urn:microsoft.com/office/officeart/2005/8/layout/chevron2"/>
    <dgm:cxn modelId="{92F06235-9FDC-4EC6-9473-36504BB31D89}" type="presParOf" srcId="{AC0F1C99-9610-4BC4-B784-A4986B3C975A}" destId="{FD959C24-1112-46FB-ADBD-4831FCA05E14}" srcOrd="7" destOrd="0" presId="urn:microsoft.com/office/officeart/2005/8/layout/chevron2"/>
    <dgm:cxn modelId="{F257B8B6-69EF-499B-AF76-25BC263A38E2}" type="presParOf" srcId="{AC0F1C99-9610-4BC4-B784-A4986B3C975A}" destId="{1E5C01D0-F214-4D69-A1B8-91C83707C94F}" srcOrd="8" destOrd="0" presId="urn:microsoft.com/office/officeart/2005/8/layout/chevron2"/>
    <dgm:cxn modelId="{798F5DB0-3104-4496-BCB1-4828CB40BF6A}" type="presParOf" srcId="{1E5C01D0-F214-4D69-A1B8-91C83707C94F}" destId="{584D03FE-4504-4022-BC3D-AD9B6CA1D353}" srcOrd="0" destOrd="0" presId="urn:microsoft.com/office/officeart/2005/8/layout/chevron2"/>
    <dgm:cxn modelId="{DCC352F6-253B-4AC2-82E9-BEA93C18CA27}" type="presParOf" srcId="{1E5C01D0-F214-4D69-A1B8-91C83707C94F}" destId="{B403FAC1-C4DF-41F1-9AC6-09CD04447966}" srcOrd="1" destOrd="0" presId="urn:microsoft.com/office/officeart/2005/8/layout/chevron2"/>
    <dgm:cxn modelId="{3624E362-D6E4-4132-8982-EC8D60035B9B}" type="presParOf" srcId="{AC0F1C99-9610-4BC4-B784-A4986B3C975A}" destId="{7B655895-D4FC-4498-AAC9-35AFD0E5C5FE}" srcOrd="9" destOrd="0" presId="urn:microsoft.com/office/officeart/2005/8/layout/chevron2"/>
    <dgm:cxn modelId="{C0596D86-0800-4FD8-870F-D7AF2830303A}" type="presParOf" srcId="{AC0F1C99-9610-4BC4-B784-A4986B3C975A}" destId="{FBE83736-8545-4893-956F-5F17B55B440C}" srcOrd="10" destOrd="0" presId="urn:microsoft.com/office/officeart/2005/8/layout/chevron2"/>
    <dgm:cxn modelId="{0B437987-2329-4F11-B3FF-CDE24858E7D5}" type="presParOf" srcId="{FBE83736-8545-4893-956F-5F17B55B440C}" destId="{275BE81B-0580-4A5C-AE0A-DDCF2EF581BC}" srcOrd="0" destOrd="0" presId="urn:microsoft.com/office/officeart/2005/8/layout/chevron2"/>
    <dgm:cxn modelId="{2E9C5416-1370-4889-A882-932F0CDBF6CC}" type="presParOf" srcId="{FBE83736-8545-4893-956F-5F17B55B440C}" destId="{5A86EAB1-DDB1-406B-B4CE-A3EB7429C6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96EF31-72F5-4F92-B339-26DA021C53FB}" type="doc">
      <dgm:prSet loTypeId="urn:microsoft.com/office/officeart/2008/layout/LinedList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96A2092-6BBB-4DA9-B362-468D9174297A}">
      <dgm:prSet phldrT="[Текст]" custT="1"/>
      <dgm:spPr/>
      <dgm:t>
        <a:bodyPr/>
        <a:lstStyle/>
        <a:p>
          <a:pPr algn="l"/>
          <a:endParaRPr lang="ru-RU" sz="1400" b="1" dirty="0" smtClean="0">
            <a:solidFill>
              <a:srgbClr val="0077BB"/>
            </a:solidFill>
          </a:endParaRPr>
        </a:p>
        <a:p>
          <a:pPr algn="l"/>
          <a:endParaRPr lang="ru-RU" sz="1400" dirty="0" smtClean="0">
            <a:solidFill>
              <a:srgbClr val="0077BB"/>
            </a:solidFill>
          </a:endParaRPr>
        </a:p>
        <a:p>
          <a:pPr algn="l"/>
          <a:r>
            <a:rPr lang="ru-RU" sz="2000" dirty="0" smtClean="0">
              <a:solidFill>
                <a:srgbClr val="0077BB"/>
              </a:solidFill>
            </a:rPr>
            <a:t>Работа национальной методической сети «Развитие школьной библиотеки»</a:t>
          </a:r>
          <a:endParaRPr lang="ru-RU" sz="2000" b="1" dirty="0">
            <a:solidFill>
              <a:srgbClr val="0077BB"/>
            </a:solidFill>
          </a:endParaRPr>
        </a:p>
      </dgm:t>
    </dgm:pt>
    <dgm:pt modelId="{26C11057-975F-4442-BDD1-062F2E73F7F1}" type="parTrans" cxnId="{95446B0C-99AE-45CA-BCFA-BBD8D89705C2}">
      <dgm:prSet/>
      <dgm:spPr/>
      <dgm:t>
        <a:bodyPr/>
        <a:lstStyle/>
        <a:p>
          <a:endParaRPr lang="ru-RU" sz="1800"/>
        </a:p>
      </dgm:t>
    </dgm:pt>
    <dgm:pt modelId="{6660CCB6-45A0-4478-B444-9C48FCDE6B6B}" type="sibTrans" cxnId="{95446B0C-99AE-45CA-BCFA-BBD8D89705C2}">
      <dgm:prSet/>
      <dgm:spPr/>
      <dgm:t>
        <a:bodyPr/>
        <a:lstStyle/>
        <a:p>
          <a:endParaRPr lang="ru-RU" sz="1800"/>
        </a:p>
      </dgm:t>
    </dgm:pt>
    <dgm:pt modelId="{A73888BF-AB5C-4A17-BB4A-CC10F811E1BD}">
      <dgm:prSet phldrT="[Текст]" custT="1"/>
      <dgm:spPr/>
      <dgm:t>
        <a:bodyPr/>
        <a:lstStyle/>
        <a:p>
          <a:r>
            <a:rPr lang="ru-RU" sz="1800" dirty="0" smtClean="0"/>
            <a:t>Деятельность сети помогла распространить опыт по модернизации школьной библиотеки, созданию условий для успешной социализации личности, формированию информационной культуры </a:t>
          </a:r>
          <a:r>
            <a:rPr lang="ru-RU" sz="1800" dirty="0" smtClean="0"/>
            <a:t>обучающихся с использованием библиотечной </a:t>
          </a:r>
          <a:r>
            <a:rPr lang="ru-RU" sz="1800" smtClean="0"/>
            <a:t>системы школы</a:t>
          </a:r>
          <a:endParaRPr lang="ru-RU" sz="1800" dirty="0"/>
        </a:p>
      </dgm:t>
    </dgm:pt>
    <dgm:pt modelId="{F823690E-B0BF-463D-9225-5C7B02C77DDA}" type="parTrans" cxnId="{3F6227B2-6509-46FE-91A3-437CAACA79AA}">
      <dgm:prSet/>
      <dgm:spPr/>
      <dgm:t>
        <a:bodyPr/>
        <a:lstStyle/>
        <a:p>
          <a:endParaRPr lang="ru-RU" sz="1800"/>
        </a:p>
      </dgm:t>
    </dgm:pt>
    <dgm:pt modelId="{36578963-F7F4-4B2F-806E-7AC22804FD1E}" type="sibTrans" cxnId="{3F6227B2-6509-46FE-91A3-437CAACA79AA}">
      <dgm:prSet/>
      <dgm:spPr/>
      <dgm:t>
        <a:bodyPr/>
        <a:lstStyle/>
        <a:p>
          <a:endParaRPr lang="ru-RU" sz="1800"/>
        </a:p>
      </dgm:t>
    </dgm:pt>
    <dgm:pt modelId="{4D05CA4F-5754-40B4-9173-554F8C516030}" type="pres">
      <dgm:prSet presAssocID="{0996EF31-72F5-4F92-B339-26DA021C53F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E4A3E77-4E29-4E98-BC85-56670E4D6037}" type="pres">
      <dgm:prSet presAssocID="{D96A2092-6BBB-4DA9-B362-468D9174297A}" presName="thickLine" presStyleLbl="alignNode1" presStyleIdx="0" presStyleCnt="1"/>
      <dgm:spPr/>
      <dgm:t>
        <a:bodyPr/>
        <a:lstStyle/>
        <a:p>
          <a:endParaRPr lang="ru-RU"/>
        </a:p>
      </dgm:t>
    </dgm:pt>
    <dgm:pt modelId="{6E9E5590-15B2-4FF3-8C48-096289D9F904}" type="pres">
      <dgm:prSet presAssocID="{D96A2092-6BBB-4DA9-B362-468D9174297A}" presName="horz1" presStyleCnt="0"/>
      <dgm:spPr/>
      <dgm:t>
        <a:bodyPr/>
        <a:lstStyle/>
        <a:p>
          <a:endParaRPr lang="ru-RU"/>
        </a:p>
      </dgm:t>
    </dgm:pt>
    <dgm:pt modelId="{72C8CC26-C77C-4045-9C60-79F8938C314F}" type="pres">
      <dgm:prSet presAssocID="{D96A2092-6BBB-4DA9-B362-468D9174297A}" presName="tx1" presStyleLbl="revTx" presStyleIdx="0" presStyleCnt="2" custScaleX="164525"/>
      <dgm:spPr/>
      <dgm:t>
        <a:bodyPr/>
        <a:lstStyle/>
        <a:p>
          <a:endParaRPr lang="ru-RU"/>
        </a:p>
      </dgm:t>
    </dgm:pt>
    <dgm:pt modelId="{1138F406-9CC2-4545-ACF9-A3B06378C1AF}" type="pres">
      <dgm:prSet presAssocID="{D96A2092-6BBB-4DA9-B362-468D9174297A}" presName="vert1" presStyleCnt="0"/>
      <dgm:spPr/>
      <dgm:t>
        <a:bodyPr/>
        <a:lstStyle/>
        <a:p>
          <a:endParaRPr lang="ru-RU"/>
        </a:p>
      </dgm:t>
    </dgm:pt>
    <dgm:pt modelId="{F8EABE28-AD74-4282-9E90-B38141044267}" type="pres">
      <dgm:prSet presAssocID="{A73888BF-AB5C-4A17-BB4A-CC10F811E1BD}" presName="vertSpace2a" presStyleCnt="0"/>
      <dgm:spPr/>
      <dgm:t>
        <a:bodyPr/>
        <a:lstStyle/>
        <a:p>
          <a:endParaRPr lang="ru-RU"/>
        </a:p>
      </dgm:t>
    </dgm:pt>
    <dgm:pt modelId="{6B194CE2-7EF0-42E9-A5BC-876B9F0BA8EB}" type="pres">
      <dgm:prSet presAssocID="{A73888BF-AB5C-4A17-BB4A-CC10F811E1BD}" presName="horz2" presStyleCnt="0"/>
      <dgm:spPr/>
      <dgm:t>
        <a:bodyPr/>
        <a:lstStyle/>
        <a:p>
          <a:endParaRPr lang="ru-RU"/>
        </a:p>
      </dgm:t>
    </dgm:pt>
    <dgm:pt modelId="{0BA9202E-FE37-4CD9-AD56-2AA6E47B2ABF}" type="pres">
      <dgm:prSet presAssocID="{A73888BF-AB5C-4A17-BB4A-CC10F811E1BD}" presName="horzSpace2" presStyleCnt="0"/>
      <dgm:spPr/>
      <dgm:t>
        <a:bodyPr/>
        <a:lstStyle/>
        <a:p>
          <a:endParaRPr lang="ru-RU"/>
        </a:p>
      </dgm:t>
    </dgm:pt>
    <dgm:pt modelId="{C1F7DBF5-93E6-4075-B997-F3C162214D28}" type="pres">
      <dgm:prSet presAssocID="{A73888BF-AB5C-4A17-BB4A-CC10F811E1BD}" presName="tx2" presStyleLbl="revTx" presStyleIdx="1" presStyleCnt="2" custLinFactNeighborY="19840"/>
      <dgm:spPr/>
      <dgm:t>
        <a:bodyPr/>
        <a:lstStyle/>
        <a:p>
          <a:endParaRPr lang="ru-RU"/>
        </a:p>
      </dgm:t>
    </dgm:pt>
    <dgm:pt modelId="{48DF598C-F44C-40D0-93E0-6561204A527F}" type="pres">
      <dgm:prSet presAssocID="{A73888BF-AB5C-4A17-BB4A-CC10F811E1BD}" presName="vert2" presStyleCnt="0"/>
      <dgm:spPr/>
      <dgm:t>
        <a:bodyPr/>
        <a:lstStyle/>
        <a:p>
          <a:endParaRPr lang="ru-RU"/>
        </a:p>
      </dgm:t>
    </dgm:pt>
    <dgm:pt modelId="{758C742A-0575-4D38-AD12-C03168B3CBDD}" type="pres">
      <dgm:prSet presAssocID="{A73888BF-AB5C-4A17-BB4A-CC10F811E1BD}" presName="thinLine2b" presStyleLbl="callout" presStyleIdx="0" presStyleCnt="1" custLinFactY="-200000" custLinFactNeighborY="-219491"/>
      <dgm:spPr/>
      <dgm:t>
        <a:bodyPr/>
        <a:lstStyle/>
        <a:p>
          <a:endParaRPr lang="ru-RU"/>
        </a:p>
      </dgm:t>
    </dgm:pt>
    <dgm:pt modelId="{8890B4C6-78A2-432E-8AD9-3C49E9EF9138}" type="pres">
      <dgm:prSet presAssocID="{A73888BF-AB5C-4A17-BB4A-CC10F811E1BD}" presName="vertSpace2b" presStyleCnt="0"/>
      <dgm:spPr/>
      <dgm:t>
        <a:bodyPr/>
        <a:lstStyle/>
        <a:p>
          <a:endParaRPr lang="ru-RU"/>
        </a:p>
      </dgm:t>
    </dgm:pt>
  </dgm:ptLst>
  <dgm:cxnLst>
    <dgm:cxn modelId="{95446B0C-99AE-45CA-BCFA-BBD8D89705C2}" srcId="{0996EF31-72F5-4F92-B339-26DA021C53FB}" destId="{D96A2092-6BBB-4DA9-B362-468D9174297A}" srcOrd="0" destOrd="0" parTransId="{26C11057-975F-4442-BDD1-062F2E73F7F1}" sibTransId="{6660CCB6-45A0-4478-B444-9C48FCDE6B6B}"/>
    <dgm:cxn modelId="{3F6227B2-6509-46FE-91A3-437CAACA79AA}" srcId="{D96A2092-6BBB-4DA9-B362-468D9174297A}" destId="{A73888BF-AB5C-4A17-BB4A-CC10F811E1BD}" srcOrd="0" destOrd="0" parTransId="{F823690E-B0BF-463D-9225-5C7B02C77DDA}" sibTransId="{36578963-F7F4-4B2F-806E-7AC22804FD1E}"/>
    <dgm:cxn modelId="{677EEC1D-7982-47E9-836E-B26F86C68AAC}" type="presOf" srcId="{A73888BF-AB5C-4A17-BB4A-CC10F811E1BD}" destId="{C1F7DBF5-93E6-4075-B997-F3C162214D28}" srcOrd="0" destOrd="0" presId="urn:microsoft.com/office/officeart/2008/layout/LinedList"/>
    <dgm:cxn modelId="{821ED20C-DA6E-4F0D-8755-D349FF320E46}" type="presOf" srcId="{D96A2092-6BBB-4DA9-B362-468D9174297A}" destId="{72C8CC26-C77C-4045-9C60-79F8938C314F}" srcOrd="0" destOrd="0" presId="urn:microsoft.com/office/officeart/2008/layout/LinedList"/>
    <dgm:cxn modelId="{85429C3D-7A63-4FFD-96E3-3AAA3BD6D617}" type="presOf" srcId="{0996EF31-72F5-4F92-B339-26DA021C53FB}" destId="{4D05CA4F-5754-40B4-9173-554F8C516030}" srcOrd="0" destOrd="0" presId="urn:microsoft.com/office/officeart/2008/layout/LinedList"/>
    <dgm:cxn modelId="{C7FFE5A6-CE56-4BBF-8A1E-EDFB62D244BC}" type="presParOf" srcId="{4D05CA4F-5754-40B4-9173-554F8C516030}" destId="{7E4A3E77-4E29-4E98-BC85-56670E4D6037}" srcOrd="0" destOrd="0" presId="urn:microsoft.com/office/officeart/2008/layout/LinedList"/>
    <dgm:cxn modelId="{14139291-B430-4B26-B40D-7A3FF993AD17}" type="presParOf" srcId="{4D05CA4F-5754-40B4-9173-554F8C516030}" destId="{6E9E5590-15B2-4FF3-8C48-096289D9F904}" srcOrd="1" destOrd="0" presId="urn:microsoft.com/office/officeart/2008/layout/LinedList"/>
    <dgm:cxn modelId="{DFC5C7BB-5B78-45E9-8882-A70497F0B4F2}" type="presParOf" srcId="{6E9E5590-15B2-4FF3-8C48-096289D9F904}" destId="{72C8CC26-C77C-4045-9C60-79F8938C314F}" srcOrd="0" destOrd="0" presId="urn:microsoft.com/office/officeart/2008/layout/LinedList"/>
    <dgm:cxn modelId="{D0CBCE57-2C41-4E20-A4F2-EAB773366613}" type="presParOf" srcId="{6E9E5590-15B2-4FF3-8C48-096289D9F904}" destId="{1138F406-9CC2-4545-ACF9-A3B06378C1AF}" srcOrd="1" destOrd="0" presId="urn:microsoft.com/office/officeart/2008/layout/LinedList"/>
    <dgm:cxn modelId="{DAFEB0F4-E28C-4963-B287-42A6F23D26A8}" type="presParOf" srcId="{1138F406-9CC2-4545-ACF9-A3B06378C1AF}" destId="{F8EABE28-AD74-4282-9E90-B38141044267}" srcOrd="0" destOrd="0" presId="urn:microsoft.com/office/officeart/2008/layout/LinedList"/>
    <dgm:cxn modelId="{599F927C-5351-40B3-8FCB-88E296F4113D}" type="presParOf" srcId="{1138F406-9CC2-4545-ACF9-A3B06378C1AF}" destId="{6B194CE2-7EF0-42E9-A5BC-876B9F0BA8EB}" srcOrd="1" destOrd="0" presId="urn:microsoft.com/office/officeart/2008/layout/LinedList"/>
    <dgm:cxn modelId="{C364CCE3-A7E0-4C03-B8BA-946ABF42C101}" type="presParOf" srcId="{6B194CE2-7EF0-42E9-A5BC-876B9F0BA8EB}" destId="{0BA9202E-FE37-4CD9-AD56-2AA6E47B2ABF}" srcOrd="0" destOrd="0" presId="urn:microsoft.com/office/officeart/2008/layout/LinedList"/>
    <dgm:cxn modelId="{BA7097BE-F4C8-4703-91BF-CEFB2C8CEB97}" type="presParOf" srcId="{6B194CE2-7EF0-42E9-A5BC-876B9F0BA8EB}" destId="{C1F7DBF5-93E6-4075-B997-F3C162214D28}" srcOrd="1" destOrd="0" presId="urn:microsoft.com/office/officeart/2008/layout/LinedList"/>
    <dgm:cxn modelId="{40A2C506-D32C-454A-B0C8-10A48E650F1E}" type="presParOf" srcId="{6B194CE2-7EF0-42E9-A5BC-876B9F0BA8EB}" destId="{48DF598C-F44C-40D0-93E0-6561204A527F}" srcOrd="2" destOrd="0" presId="urn:microsoft.com/office/officeart/2008/layout/LinedList"/>
    <dgm:cxn modelId="{3713691C-0C52-4295-A17C-CA42E8FE9996}" type="presParOf" srcId="{1138F406-9CC2-4545-ACF9-A3B06378C1AF}" destId="{758C742A-0575-4D38-AD12-C03168B3CBDD}" srcOrd="2" destOrd="0" presId="urn:microsoft.com/office/officeart/2008/layout/LinedList"/>
    <dgm:cxn modelId="{984A4070-3734-484D-9AF5-60A511CAA6C7}" type="presParOf" srcId="{1138F406-9CC2-4545-ACF9-A3B06378C1AF}" destId="{8890B4C6-78A2-432E-8AD9-3C49E9EF913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D7B52-9FB5-4D94-A112-DBE8D2183E37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3BF7BF30-CF2C-47C0-8F57-684999A27C7C}">
      <dgm:prSet phldrT="[Текст]" custT="1"/>
      <dgm:spPr/>
      <dgm:t>
        <a:bodyPr/>
        <a:lstStyle/>
        <a:p>
          <a:pPr algn="ctr"/>
          <a:r>
            <a:rPr lang="ru-RU" sz="1600" dirty="0" smtClean="0"/>
            <a:t>по формированию универсальных учебных действий в условиях реализации основной образовательной программы начального общего образования</a:t>
          </a:r>
          <a:endParaRPr lang="ru-RU" sz="1600" dirty="0"/>
        </a:p>
      </dgm:t>
    </dgm:pt>
    <dgm:pt modelId="{83193D3E-1CAC-4DDE-ADEF-9EFC95BF06D9}" type="parTrans" cxnId="{AA3DF101-A770-47D4-9F0C-BBC22B0F2D0B}">
      <dgm:prSet/>
      <dgm:spPr/>
      <dgm:t>
        <a:bodyPr/>
        <a:lstStyle/>
        <a:p>
          <a:pPr algn="ctr"/>
          <a:endParaRPr lang="ru-RU"/>
        </a:p>
      </dgm:t>
    </dgm:pt>
    <dgm:pt modelId="{DE2F64DA-2F1B-4AB5-AD6D-02EEDCCE2D1C}" type="sibTrans" cxnId="{AA3DF101-A770-47D4-9F0C-BBC22B0F2D0B}">
      <dgm:prSet/>
      <dgm:spPr/>
      <dgm:t>
        <a:bodyPr/>
        <a:lstStyle/>
        <a:p>
          <a:pPr algn="ctr"/>
          <a:endParaRPr lang="ru-RU"/>
        </a:p>
      </dgm:t>
    </dgm:pt>
    <dgm:pt modelId="{951260C6-93AE-45EF-B38D-153C1D642315}">
      <dgm:prSet phldrT="[Текст]" custT="1"/>
      <dgm:spPr/>
      <dgm:t>
        <a:bodyPr/>
        <a:lstStyle/>
        <a:p>
          <a:pPr algn="ctr"/>
          <a:r>
            <a:rPr lang="ru-RU" sz="1600" dirty="0" smtClean="0"/>
            <a:t>по стимулированию исследовательской деятельности учащихся начальной школы</a:t>
          </a:r>
          <a:endParaRPr lang="ru-RU" sz="1600" dirty="0"/>
        </a:p>
      </dgm:t>
    </dgm:pt>
    <dgm:pt modelId="{34B81E94-E92D-4B40-9C25-EE9D73029DF2}" type="parTrans" cxnId="{3928B839-4426-420E-8B0E-A46E634959EC}">
      <dgm:prSet/>
      <dgm:spPr/>
      <dgm:t>
        <a:bodyPr/>
        <a:lstStyle/>
        <a:p>
          <a:pPr algn="ctr"/>
          <a:endParaRPr lang="ru-RU"/>
        </a:p>
      </dgm:t>
    </dgm:pt>
    <dgm:pt modelId="{126DD865-D012-47E1-AFCC-23F06FBEC15A}" type="sibTrans" cxnId="{3928B839-4426-420E-8B0E-A46E634959EC}">
      <dgm:prSet/>
      <dgm:spPr/>
      <dgm:t>
        <a:bodyPr/>
        <a:lstStyle/>
        <a:p>
          <a:pPr algn="ctr"/>
          <a:endParaRPr lang="ru-RU"/>
        </a:p>
      </dgm:t>
    </dgm:pt>
    <dgm:pt modelId="{FF40C65E-805A-4821-BD8B-824420B0B630}">
      <dgm:prSet custT="1"/>
      <dgm:spPr/>
      <dgm:t>
        <a:bodyPr/>
        <a:lstStyle/>
        <a:p>
          <a:pPr algn="ctr"/>
          <a:r>
            <a:rPr lang="ru-RU" sz="1600" dirty="0" smtClean="0"/>
            <a:t>по комплексному сопровождению реализации образовательной программы начального общего образования</a:t>
          </a:r>
          <a:endParaRPr lang="ru-RU" sz="1600" dirty="0"/>
        </a:p>
      </dgm:t>
    </dgm:pt>
    <dgm:pt modelId="{B442582C-10EF-4F2D-8817-5858F0839FE7}" type="parTrans" cxnId="{1F383B4D-6B3F-42D5-BEF6-2AA4E56B27E2}">
      <dgm:prSet/>
      <dgm:spPr/>
      <dgm:t>
        <a:bodyPr/>
        <a:lstStyle/>
        <a:p>
          <a:pPr algn="ctr"/>
          <a:endParaRPr lang="ru-RU"/>
        </a:p>
      </dgm:t>
    </dgm:pt>
    <dgm:pt modelId="{6F877AE5-3933-4C57-B438-539F64F9F2A4}" type="sibTrans" cxnId="{1F383B4D-6B3F-42D5-BEF6-2AA4E56B27E2}">
      <dgm:prSet/>
      <dgm:spPr/>
      <dgm:t>
        <a:bodyPr/>
        <a:lstStyle/>
        <a:p>
          <a:pPr algn="ctr"/>
          <a:endParaRPr lang="ru-RU"/>
        </a:p>
      </dgm:t>
    </dgm:pt>
    <dgm:pt modelId="{2412F254-D948-4CD4-846D-DA760213D820}">
      <dgm:prSet custT="1"/>
      <dgm:spPr/>
      <dgm:t>
        <a:bodyPr/>
        <a:lstStyle/>
        <a:p>
          <a:pPr algn="ctr"/>
          <a:r>
            <a:rPr lang="ru-RU" sz="1600" dirty="0" smtClean="0"/>
            <a:t>по использованию </a:t>
          </a:r>
          <a:r>
            <a:rPr lang="ru-RU" sz="1600" dirty="0" err="1" smtClean="0"/>
            <a:t>межпредметных</a:t>
          </a:r>
          <a:r>
            <a:rPr lang="ru-RU" sz="1600" dirty="0" smtClean="0"/>
            <a:t> и </a:t>
          </a:r>
          <a:r>
            <a:rPr lang="ru-RU" sz="1600" dirty="0" err="1" smtClean="0"/>
            <a:t>интердисциплинарных</a:t>
          </a:r>
          <a:r>
            <a:rPr lang="ru-RU" sz="1600" dirty="0" smtClean="0"/>
            <a:t> технологий с применением современных образовательных технологий (робототехника, 3-</a:t>
          </a:r>
          <a:r>
            <a:rPr lang="en-US" sz="1600" dirty="0" smtClean="0"/>
            <a:t>D</a:t>
          </a:r>
          <a:r>
            <a:rPr lang="ru-RU" sz="1600" dirty="0" smtClean="0"/>
            <a:t> моделирование и т.д.)</a:t>
          </a:r>
          <a:endParaRPr lang="ru-RU" sz="1600" dirty="0"/>
        </a:p>
      </dgm:t>
    </dgm:pt>
    <dgm:pt modelId="{7AE0CED9-7023-497C-BBEE-46299E33002C}" type="parTrans" cxnId="{DEB24AAF-6B4A-4A48-B24B-33C23A4337CD}">
      <dgm:prSet/>
      <dgm:spPr/>
      <dgm:t>
        <a:bodyPr/>
        <a:lstStyle/>
        <a:p>
          <a:pPr algn="ctr"/>
          <a:endParaRPr lang="ru-RU"/>
        </a:p>
      </dgm:t>
    </dgm:pt>
    <dgm:pt modelId="{E62FCD1B-D0F6-48C8-872F-52266C8C4702}" type="sibTrans" cxnId="{DEB24AAF-6B4A-4A48-B24B-33C23A4337CD}">
      <dgm:prSet/>
      <dgm:spPr/>
      <dgm:t>
        <a:bodyPr/>
        <a:lstStyle/>
        <a:p>
          <a:pPr algn="ctr"/>
          <a:endParaRPr lang="ru-RU"/>
        </a:p>
      </dgm:t>
    </dgm:pt>
    <dgm:pt modelId="{FEABD80C-687B-462D-A532-6043A0E861B3}" type="pres">
      <dgm:prSet presAssocID="{C2DD7B52-9FB5-4D94-A112-DBE8D2183E37}" presName="compositeShape" presStyleCnt="0">
        <dgm:presLayoutVars>
          <dgm:dir/>
          <dgm:resizeHandles/>
        </dgm:presLayoutVars>
      </dgm:prSet>
      <dgm:spPr/>
    </dgm:pt>
    <dgm:pt modelId="{B41821C6-28AF-411E-BC65-775575C4E088}" type="pres">
      <dgm:prSet presAssocID="{C2DD7B52-9FB5-4D94-A112-DBE8D2183E37}" presName="pyramid" presStyleLbl="node1" presStyleIdx="0" presStyleCnt="1" custLinFactNeighborX="-32885"/>
      <dgm:spPr/>
    </dgm:pt>
    <dgm:pt modelId="{80797BDD-3CA4-42A3-9659-625D951A95C8}" type="pres">
      <dgm:prSet presAssocID="{C2DD7B52-9FB5-4D94-A112-DBE8D2183E37}" presName="theList" presStyleCnt="0"/>
      <dgm:spPr/>
    </dgm:pt>
    <dgm:pt modelId="{2E0E2729-1B78-40C5-926A-C1BC761AEAF7}" type="pres">
      <dgm:prSet presAssocID="{3BF7BF30-CF2C-47C0-8F57-684999A27C7C}" presName="aNode" presStyleLbl="fgAcc1" presStyleIdx="0" presStyleCnt="4" custScaleX="193010" custScaleY="154128" custLinFactY="16299" custLinFactNeighborX="-95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5EBC-B360-469C-9629-A82937DD46D8}" type="pres">
      <dgm:prSet presAssocID="{3BF7BF30-CF2C-47C0-8F57-684999A27C7C}" presName="aSpace" presStyleCnt="0"/>
      <dgm:spPr/>
    </dgm:pt>
    <dgm:pt modelId="{F2DFD547-AE12-4B51-905F-BF8964E56C03}" type="pres">
      <dgm:prSet presAssocID="{951260C6-93AE-45EF-B38D-153C1D642315}" presName="aNode" presStyleLbl="fgAcc1" presStyleIdx="1" presStyleCnt="4" custScaleX="193010" custScaleY="154128" custLinFactY="16299" custLinFactNeighborX="-95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31AD8-073A-468F-AB5D-A02EB096ABF2}" type="pres">
      <dgm:prSet presAssocID="{951260C6-93AE-45EF-B38D-153C1D642315}" presName="aSpace" presStyleCnt="0"/>
      <dgm:spPr/>
    </dgm:pt>
    <dgm:pt modelId="{C5EAD8BA-D8A1-4FC0-AC66-839D95325664}" type="pres">
      <dgm:prSet presAssocID="{FF40C65E-805A-4821-BD8B-824420B0B630}" presName="aNode" presStyleLbl="fgAcc1" presStyleIdx="2" presStyleCnt="4" custScaleX="193010" custScaleY="154128" custLinFactY="16299" custLinFactNeighborX="-95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8DBC6-34E9-46D3-B217-353AF8BE73CD}" type="pres">
      <dgm:prSet presAssocID="{FF40C65E-805A-4821-BD8B-824420B0B630}" presName="aSpace" presStyleCnt="0"/>
      <dgm:spPr/>
    </dgm:pt>
    <dgm:pt modelId="{2B30333B-A61D-4759-96E0-5F93CCD7E985}" type="pres">
      <dgm:prSet presAssocID="{2412F254-D948-4CD4-846D-DA760213D820}" presName="aNode" presStyleLbl="fgAcc1" presStyleIdx="3" presStyleCnt="4" custScaleX="193010" custScaleY="154128" custLinFactY="16299" custLinFactNeighborX="-95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5D2C2-5604-4461-9094-B03578BEBA35}" type="pres">
      <dgm:prSet presAssocID="{2412F254-D948-4CD4-846D-DA760213D820}" presName="aSpace" presStyleCnt="0"/>
      <dgm:spPr/>
    </dgm:pt>
  </dgm:ptLst>
  <dgm:cxnLst>
    <dgm:cxn modelId="{B818D9A9-219F-4B79-8305-11698DE210E7}" type="presOf" srcId="{FF40C65E-805A-4821-BD8B-824420B0B630}" destId="{C5EAD8BA-D8A1-4FC0-AC66-839D95325664}" srcOrd="0" destOrd="0" presId="urn:microsoft.com/office/officeart/2005/8/layout/pyramid2"/>
    <dgm:cxn modelId="{3928B839-4426-420E-8B0E-A46E634959EC}" srcId="{C2DD7B52-9FB5-4D94-A112-DBE8D2183E37}" destId="{951260C6-93AE-45EF-B38D-153C1D642315}" srcOrd="1" destOrd="0" parTransId="{34B81E94-E92D-4B40-9C25-EE9D73029DF2}" sibTransId="{126DD865-D012-47E1-AFCC-23F06FBEC15A}"/>
    <dgm:cxn modelId="{1E2869C5-ACEB-4B46-908C-BB57AE0DD025}" type="presOf" srcId="{C2DD7B52-9FB5-4D94-A112-DBE8D2183E37}" destId="{FEABD80C-687B-462D-A532-6043A0E861B3}" srcOrd="0" destOrd="0" presId="urn:microsoft.com/office/officeart/2005/8/layout/pyramid2"/>
    <dgm:cxn modelId="{0C9AFCFD-C8E4-4675-964C-5CDE282D8243}" type="presOf" srcId="{3BF7BF30-CF2C-47C0-8F57-684999A27C7C}" destId="{2E0E2729-1B78-40C5-926A-C1BC761AEAF7}" srcOrd="0" destOrd="0" presId="urn:microsoft.com/office/officeart/2005/8/layout/pyramid2"/>
    <dgm:cxn modelId="{1F383B4D-6B3F-42D5-BEF6-2AA4E56B27E2}" srcId="{C2DD7B52-9FB5-4D94-A112-DBE8D2183E37}" destId="{FF40C65E-805A-4821-BD8B-824420B0B630}" srcOrd="2" destOrd="0" parTransId="{B442582C-10EF-4F2D-8817-5858F0839FE7}" sibTransId="{6F877AE5-3933-4C57-B438-539F64F9F2A4}"/>
    <dgm:cxn modelId="{DEB24AAF-6B4A-4A48-B24B-33C23A4337CD}" srcId="{C2DD7B52-9FB5-4D94-A112-DBE8D2183E37}" destId="{2412F254-D948-4CD4-846D-DA760213D820}" srcOrd="3" destOrd="0" parTransId="{7AE0CED9-7023-497C-BBEE-46299E33002C}" sibTransId="{E62FCD1B-D0F6-48C8-872F-52266C8C4702}"/>
    <dgm:cxn modelId="{B980B3B8-3925-49DA-B3B2-6EB24BDC62B1}" type="presOf" srcId="{951260C6-93AE-45EF-B38D-153C1D642315}" destId="{F2DFD547-AE12-4B51-905F-BF8964E56C03}" srcOrd="0" destOrd="0" presId="urn:microsoft.com/office/officeart/2005/8/layout/pyramid2"/>
    <dgm:cxn modelId="{9BABF6CB-2585-4A23-B338-2013E3565E7A}" type="presOf" srcId="{2412F254-D948-4CD4-846D-DA760213D820}" destId="{2B30333B-A61D-4759-96E0-5F93CCD7E985}" srcOrd="0" destOrd="0" presId="urn:microsoft.com/office/officeart/2005/8/layout/pyramid2"/>
    <dgm:cxn modelId="{AA3DF101-A770-47D4-9F0C-BBC22B0F2D0B}" srcId="{C2DD7B52-9FB5-4D94-A112-DBE8D2183E37}" destId="{3BF7BF30-CF2C-47C0-8F57-684999A27C7C}" srcOrd="0" destOrd="0" parTransId="{83193D3E-1CAC-4DDE-ADEF-9EFC95BF06D9}" sibTransId="{DE2F64DA-2F1B-4AB5-AD6D-02EEDCCE2D1C}"/>
    <dgm:cxn modelId="{0D2B7559-EC92-485D-9FBE-FC9C7B79DF83}" type="presParOf" srcId="{FEABD80C-687B-462D-A532-6043A0E861B3}" destId="{B41821C6-28AF-411E-BC65-775575C4E088}" srcOrd="0" destOrd="0" presId="urn:microsoft.com/office/officeart/2005/8/layout/pyramid2"/>
    <dgm:cxn modelId="{FE383311-4E62-4301-9B31-0CFC1666DE8C}" type="presParOf" srcId="{FEABD80C-687B-462D-A532-6043A0E861B3}" destId="{80797BDD-3CA4-42A3-9659-625D951A95C8}" srcOrd="1" destOrd="0" presId="urn:microsoft.com/office/officeart/2005/8/layout/pyramid2"/>
    <dgm:cxn modelId="{00CAAACA-14C6-466E-8548-5CB656598660}" type="presParOf" srcId="{80797BDD-3CA4-42A3-9659-625D951A95C8}" destId="{2E0E2729-1B78-40C5-926A-C1BC761AEAF7}" srcOrd="0" destOrd="0" presId="urn:microsoft.com/office/officeart/2005/8/layout/pyramid2"/>
    <dgm:cxn modelId="{D898AA30-4C91-4CFA-979C-6B30721F3AF2}" type="presParOf" srcId="{80797BDD-3CA4-42A3-9659-625D951A95C8}" destId="{FA045EBC-B360-469C-9629-A82937DD46D8}" srcOrd="1" destOrd="0" presId="urn:microsoft.com/office/officeart/2005/8/layout/pyramid2"/>
    <dgm:cxn modelId="{60576D8F-A3B3-497C-A73A-2F3C221FDF28}" type="presParOf" srcId="{80797BDD-3CA4-42A3-9659-625D951A95C8}" destId="{F2DFD547-AE12-4B51-905F-BF8964E56C03}" srcOrd="2" destOrd="0" presId="urn:microsoft.com/office/officeart/2005/8/layout/pyramid2"/>
    <dgm:cxn modelId="{42A91E8B-33DD-4D7B-85F4-C86F10A5F629}" type="presParOf" srcId="{80797BDD-3CA4-42A3-9659-625D951A95C8}" destId="{7FB31AD8-073A-468F-AB5D-A02EB096ABF2}" srcOrd="3" destOrd="0" presId="urn:microsoft.com/office/officeart/2005/8/layout/pyramid2"/>
    <dgm:cxn modelId="{405217BC-0403-4A1C-A06D-F876D2DDA153}" type="presParOf" srcId="{80797BDD-3CA4-42A3-9659-625D951A95C8}" destId="{C5EAD8BA-D8A1-4FC0-AC66-839D95325664}" srcOrd="4" destOrd="0" presId="urn:microsoft.com/office/officeart/2005/8/layout/pyramid2"/>
    <dgm:cxn modelId="{C6ADB097-9446-472B-BF67-489E5F69CE07}" type="presParOf" srcId="{80797BDD-3CA4-42A3-9659-625D951A95C8}" destId="{5918DBC6-34E9-46D3-B217-353AF8BE73CD}" srcOrd="5" destOrd="0" presId="urn:microsoft.com/office/officeart/2005/8/layout/pyramid2"/>
    <dgm:cxn modelId="{98859BE1-D7BD-4F24-9D5D-F48DD19F1A24}" type="presParOf" srcId="{80797BDD-3CA4-42A3-9659-625D951A95C8}" destId="{2B30333B-A61D-4759-96E0-5F93CCD7E985}" srcOrd="6" destOrd="0" presId="urn:microsoft.com/office/officeart/2005/8/layout/pyramid2"/>
    <dgm:cxn modelId="{FFC270F2-F1AF-4C0E-863F-98C4B4842AD6}" type="presParOf" srcId="{80797BDD-3CA4-42A3-9659-625D951A95C8}" destId="{23A5D2C2-5604-4461-9094-B03578BEBA3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uk-UA"/>
        </a:p>
      </dgm:t>
    </dgm:pt>
    <dgm:pt modelId="{7C28B5B2-EE30-4AC7-BD81-5FB26A21EA25}">
      <dgm:prSet phldrT="[Текст]" custT="1"/>
      <dgm:spPr/>
      <dgm:t>
        <a:bodyPr/>
        <a:lstStyle/>
        <a:p>
          <a:r>
            <a:rPr lang="ru-RU" sz="1600" dirty="0" smtClean="0"/>
            <a:t>обобщить и распространить опыт (практики) на разных площадках и уровнях, в том числе с использованием дистанционных технологий</a:t>
          </a:r>
          <a:endParaRPr lang="uk-UA" sz="1600" dirty="0"/>
        </a:p>
      </dgm:t>
    </dgm:pt>
    <dgm:pt modelId="{779B7DE1-FF48-48A9-B7A0-675CE135ABDE}" type="parTrans" cxnId="{E6F2B9A4-522E-4F44-B9D2-668431CDE7A2}">
      <dgm:prSet/>
      <dgm:spPr/>
      <dgm:t>
        <a:bodyPr/>
        <a:lstStyle/>
        <a:p>
          <a:endParaRPr lang="uk-UA" sz="1600"/>
        </a:p>
      </dgm:t>
    </dgm:pt>
    <dgm:pt modelId="{6656B98B-6617-4E5B-8CAE-53EFD492D428}" type="sibTrans" cxnId="{E6F2B9A4-522E-4F44-B9D2-668431CDE7A2}">
      <dgm:prSet/>
      <dgm:spPr/>
      <dgm:t>
        <a:bodyPr/>
        <a:lstStyle/>
        <a:p>
          <a:endParaRPr lang="uk-UA" sz="1600"/>
        </a:p>
      </dgm:t>
    </dgm:pt>
    <dgm:pt modelId="{D3ECEF58-10DC-4844-8C7F-4A0BB3E12F4C}">
      <dgm:prSet phldrT="[Текст]" custT="1"/>
      <dgm:spPr/>
      <dgm:t>
        <a:bodyPr/>
        <a:lstStyle/>
        <a:p>
          <a:r>
            <a:rPr lang="ru-RU" sz="1600" dirty="0" smtClean="0"/>
            <a:t>получить статус региональной инновационной площадки и региональной </a:t>
          </a:r>
          <a:r>
            <a:rPr lang="ru-RU" sz="1600" dirty="0" err="1" smtClean="0"/>
            <a:t>стажировочной</a:t>
          </a:r>
          <a:r>
            <a:rPr lang="ru-RU" sz="1600" dirty="0" smtClean="0"/>
            <a:t> площадки</a:t>
          </a:r>
          <a:endParaRPr lang="uk-UA" sz="1600" dirty="0"/>
        </a:p>
      </dgm:t>
    </dgm:pt>
    <dgm:pt modelId="{0739D05E-81EF-4F81-B5FA-0184ADDF6385}" type="parTrans" cxnId="{22B2242F-9D64-4797-B669-A8EB5B3EAF8C}">
      <dgm:prSet/>
      <dgm:spPr/>
      <dgm:t>
        <a:bodyPr/>
        <a:lstStyle/>
        <a:p>
          <a:endParaRPr lang="uk-UA" sz="1600"/>
        </a:p>
      </dgm:t>
    </dgm:pt>
    <dgm:pt modelId="{508D8D1C-4800-49B5-852F-BDE9ED12470C}" type="sibTrans" cxnId="{22B2242F-9D64-4797-B669-A8EB5B3EAF8C}">
      <dgm:prSet/>
      <dgm:spPr/>
      <dgm:t>
        <a:bodyPr/>
        <a:lstStyle/>
        <a:p>
          <a:endParaRPr lang="uk-UA" sz="1600"/>
        </a:p>
      </dgm:t>
    </dgm:pt>
    <dgm:pt modelId="{6924D6E9-F36D-4FE0-81B5-A2330694938F}">
      <dgm:prSet phldrT="[Текст]" custT="1"/>
      <dgm:spPr/>
      <dgm:t>
        <a:bodyPr/>
        <a:lstStyle/>
        <a:p>
          <a:r>
            <a:rPr lang="ru-RU" sz="1600" dirty="0" smtClean="0"/>
            <a:t>получить возможность внедрения опыта (практики) в разных регионах </a:t>
          </a:r>
          <a:endParaRPr lang="uk-UA" sz="1600" dirty="0"/>
        </a:p>
      </dgm:t>
    </dgm:pt>
    <dgm:pt modelId="{106673BE-6BAA-49B9-A608-23B9E670B98C}" type="parTrans" cxnId="{82A41083-55D0-4F87-A02C-77A42792095E}">
      <dgm:prSet/>
      <dgm:spPr/>
      <dgm:t>
        <a:bodyPr/>
        <a:lstStyle/>
        <a:p>
          <a:endParaRPr lang="uk-UA" sz="1600"/>
        </a:p>
      </dgm:t>
    </dgm:pt>
    <dgm:pt modelId="{4A42FB7C-E36A-48E8-A9DB-42A77C0AD570}" type="sibTrans" cxnId="{82A41083-55D0-4F87-A02C-77A42792095E}">
      <dgm:prSet/>
      <dgm:spPr/>
      <dgm:t>
        <a:bodyPr/>
        <a:lstStyle/>
        <a:p>
          <a:endParaRPr lang="uk-UA" sz="1600"/>
        </a:p>
      </dgm:t>
    </dgm:pt>
    <dgm:pt modelId="{99F2B7FA-CFBA-4471-BD8D-AC992850CD3B}">
      <dgm:prSet custT="1"/>
      <dgm:spPr/>
      <dgm:t>
        <a:bodyPr/>
        <a:lstStyle/>
        <a:p>
          <a:r>
            <a:rPr lang="ru-RU" sz="1600" dirty="0" smtClean="0"/>
            <a:t>обеспечить установление взаимодействия, совместную работу и расширение связей с организациями-партнёрами</a:t>
          </a:r>
          <a:endParaRPr lang="uk-UA" sz="1600" dirty="0"/>
        </a:p>
      </dgm:t>
    </dgm:pt>
    <dgm:pt modelId="{7BB3FB79-8E3C-4A8A-9FDE-F23A9E31A91D}" type="parTrans" cxnId="{CEDF07B4-ABA7-4DC4-8A9C-3032024BB028}">
      <dgm:prSet/>
      <dgm:spPr/>
      <dgm:t>
        <a:bodyPr/>
        <a:lstStyle/>
        <a:p>
          <a:endParaRPr lang="ru-RU" sz="1600"/>
        </a:p>
      </dgm:t>
    </dgm:pt>
    <dgm:pt modelId="{92B2A3CF-BF07-45E4-8D9C-AB9B02A7B02B}" type="sibTrans" cxnId="{CEDF07B4-ABA7-4DC4-8A9C-3032024BB028}">
      <dgm:prSet/>
      <dgm:spPr/>
      <dgm:t>
        <a:bodyPr/>
        <a:lstStyle/>
        <a:p>
          <a:endParaRPr lang="ru-RU" sz="1600"/>
        </a:p>
      </dgm:t>
    </dgm:pt>
    <dgm:pt modelId="{DF3ACEF6-5E74-4D0E-8CED-680DE96DBC70}">
      <dgm:prSet custT="1"/>
      <dgm:spPr/>
      <dgm:t>
        <a:bodyPr/>
        <a:lstStyle/>
        <a:p>
          <a:r>
            <a:rPr lang="ru-RU" sz="1600" dirty="0" smtClean="0"/>
            <a:t>получить возможность быть реципиентом успешных практик других инновационных школ</a:t>
          </a:r>
          <a:endParaRPr lang="ru-RU" sz="1600" dirty="0"/>
        </a:p>
      </dgm:t>
    </dgm:pt>
    <dgm:pt modelId="{32097BD8-E4D0-448B-9500-6376957D7200}" type="parTrans" cxnId="{5053BDCC-A5C7-4B31-ADCC-B509176274F0}">
      <dgm:prSet/>
      <dgm:spPr/>
      <dgm:t>
        <a:bodyPr/>
        <a:lstStyle/>
        <a:p>
          <a:endParaRPr lang="ru-RU" sz="1600"/>
        </a:p>
      </dgm:t>
    </dgm:pt>
    <dgm:pt modelId="{62B9A9B7-CDD1-460C-9043-3C6938783539}" type="sibTrans" cxnId="{5053BDCC-A5C7-4B31-ADCC-B509176274F0}">
      <dgm:prSet/>
      <dgm:spPr/>
      <dgm:t>
        <a:bodyPr/>
        <a:lstStyle/>
        <a:p>
          <a:endParaRPr lang="ru-RU" sz="1600"/>
        </a:p>
      </dgm:t>
    </dgm:pt>
    <dgm:pt modelId="{69100B27-BD29-4317-9758-C7AEF0CBC1B3}">
      <dgm:prSet custT="1"/>
      <dgm:spPr/>
      <dgm:t>
        <a:bodyPr/>
        <a:lstStyle/>
        <a:p>
          <a:r>
            <a:rPr lang="ru-RU" sz="1600" dirty="0" smtClean="0"/>
            <a:t>обеспечить  стимулирование и углубление инновационной деятельности</a:t>
          </a:r>
          <a:endParaRPr lang="ru-RU" sz="1600" dirty="0"/>
        </a:p>
      </dgm:t>
    </dgm:pt>
    <dgm:pt modelId="{B295764A-1F70-47C2-9451-D6AF091AE312}" type="parTrans" cxnId="{22402E4F-BC80-4196-BBCF-62E9B186BBF3}">
      <dgm:prSet/>
      <dgm:spPr/>
      <dgm:t>
        <a:bodyPr/>
        <a:lstStyle/>
        <a:p>
          <a:endParaRPr lang="ru-RU" sz="1600"/>
        </a:p>
      </dgm:t>
    </dgm:pt>
    <dgm:pt modelId="{9CDB8E21-F4AD-446E-89C4-D632EA4EA0B5}" type="sibTrans" cxnId="{22402E4F-BC80-4196-BBCF-62E9B186BBF3}">
      <dgm:prSet/>
      <dgm:spPr/>
      <dgm:t>
        <a:bodyPr/>
        <a:lstStyle/>
        <a:p>
          <a:endParaRPr lang="ru-RU" sz="1600"/>
        </a:p>
      </dgm:t>
    </dgm:pt>
    <dgm:pt modelId="{589606D3-131E-4370-A7E8-12D9C42E8A07}">
      <dgm:prSet custT="1"/>
      <dgm:spPr/>
      <dgm:t>
        <a:bodyPr/>
        <a:lstStyle/>
        <a:p>
          <a:r>
            <a:rPr lang="ru-RU" sz="1600" dirty="0" smtClean="0"/>
            <a:t>расширить банк и интенсивность использования образовательных ресурсов и наработок инновационной школы</a:t>
          </a:r>
          <a:endParaRPr lang="ru-RU" sz="1600" dirty="0"/>
        </a:p>
      </dgm:t>
    </dgm:pt>
    <dgm:pt modelId="{CDE406EB-3A28-4AC2-9D07-72C56B51DA4A}" type="parTrans" cxnId="{55282633-867A-4479-9D36-DE8FB092DBB0}">
      <dgm:prSet/>
      <dgm:spPr/>
      <dgm:t>
        <a:bodyPr/>
        <a:lstStyle/>
        <a:p>
          <a:endParaRPr lang="ru-RU" sz="1600"/>
        </a:p>
      </dgm:t>
    </dgm:pt>
    <dgm:pt modelId="{8FD22326-1A99-43A9-8CB1-02FC6C7D1D5D}" type="sibTrans" cxnId="{55282633-867A-4479-9D36-DE8FB092DBB0}">
      <dgm:prSet/>
      <dgm:spPr/>
      <dgm:t>
        <a:bodyPr/>
        <a:lstStyle/>
        <a:p>
          <a:endParaRPr lang="ru-RU" sz="1600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  <dgm:t>
        <a:bodyPr/>
        <a:lstStyle/>
        <a:p>
          <a:endParaRPr lang="ru-RU"/>
        </a:p>
      </dgm:t>
    </dgm:pt>
    <dgm:pt modelId="{06CE329C-0AB1-47EC-9D2E-710FA966C93A}" type="pres">
      <dgm:prSet presAssocID="{AAE7E3B2-4794-4BBB-BDAF-606B137AAB6C}" presName="cycle" presStyleCnt="0"/>
      <dgm:spPr/>
      <dgm:t>
        <a:bodyPr/>
        <a:lstStyle/>
        <a:p>
          <a:endParaRPr lang="ru-RU"/>
        </a:p>
      </dgm:t>
    </dgm:pt>
    <dgm:pt modelId="{B3A45A54-0349-4609-86CD-DCE83D27AA08}" type="pres">
      <dgm:prSet presAssocID="{AAE7E3B2-4794-4BBB-BDAF-606B137AAB6C}" presName="srcNode" presStyleLbl="node1" presStyleIdx="0" presStyleCnt="7"/>
      <dgm:spPr/>
      <dgm:t>
        <a:bodyPr/>
        <a:lstStyle/>
        <a:p>
          <a:endParaRPr lang="ru-RU"/>
        </a:p>
      </dgm:t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7"/>
      <dgm:spPr/>
      <dgm:t>
        <a:bodyPr/>
        <a:lstStyle/>
        <a:p>
          <a:endParaRPr lang="ru-RU"/>
        </a:p>
      </dgm:t>
    </dgm:pt>
    <dgm:pt modelId="{8D9556C1-756E-452A-A5D3-D4A1988E4190}" type="pres">
      <dgm:prSet presAssocID="{AAE7E3B2-4794-4BBB-BDAF-606B137AAB6C}" presName="dstNode" presStyleLbl="node1" presStyleIdx="0" presStyleCnt="7"/>
      <dgm:spPr/>
      <dgm:t>
        <a:bodyPr/>
        <a:lstStyle/>
        <a:p>
          <a:endParaRPr lang="ru-RU"/>
        </a:p>
      </dgm:t>
    </dgm:pt>
    <dgm:pt modelId="{BF3A75E0-A0C7-4C30-9BB4-F2780E69C37F}" type="pres">
      <dgm:prSet presAssocID="{7C28B5B2-EE30-4AC7-BD81-5FB26A21EA2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3515E-3696-488B-9E16-29A6EA0F4124}" type="pres">
      <dgm:prSet presAssocID="{7C28B5B2-EE30-4AC7-BD81-5FB26A21EA25}" presName="accent_1" presStyleCnt="0"/>
      <dgm:spPr/>
      <dgm:t>
        <a:bodyPr/>
        <a:lstStyle/>
        <a:p>
          <a:endParaRPr lang="ru-RU"/>
        </a:p>
      </dgm:t>
    </dgm:pt>
    <dgm:pt modelId="{A4A87EAF-EAC2-4BA7-995B-809EFA2297A6}" type="pres">
      <dgm:prSet presAssocID="{7C28B5B2-EE30-4AC7-BD81-5FB26A21EA25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951EAE40-21A5-4AAC-9E86-73DAA3CC09B0}" type="pres">
      <dgm:prSet presAssocID="{D3ECEF58-10DC-4844-8C7F-4A0BB3E12F4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B37827-B0D1-4A29-A38F-915526ACF556}" type="pres">
      <dgm:prSet presAssocID="{D3ECEF58-10DC-4844-8C7F-4A0BB3E12F4C}" presName="accent_2" presStyleCnt="0"/>
      <dgm:spPr/>
      <dgm:t>
        <a:bodyPr/>
        <a:lstStyle/>
        <a:p>
          <a:endParaRPr lang="ru-RU"/>
        </a:p>
      </dgm:t>
    </dgm:pt>
    <dgm:pt modelId="{27588C7D-64E2-4F90-AF02-CF1F72A69662}" type="pres">
      <dgm:prSet presAssocID="{D3ECEF58-10DC-4844-8C7F-4A0BB3E12F4C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9E12A27E-B97A-41A2-9962-A8E925850C5C}" type="pres">
      <dgm:prSet presAssocID="{6924D6E9-F36D-4FE0-81B5-A2330694938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9A91E5-6F11-4CC9-825C-2B4AD051A5AF}" type="pres">
      <dgm:prSet presAssocID="{6924D6E9-F36D-4FE0-81B5-A2330694938F}" presName="accent_3" presStyleCnt="0"/>
      <dgm:spPr/>
      <dgm:t>
        <a:bodyPr/>
        <a:lstStyle/>
        <a:p>
          <a:endParaRPr lang="ru-RU"/>
        </a:p>
      </dgm:t>
    </dgm:pt>
    <dgm:pt modelId="{074F35F3-B0F4-4C2A-A923-F4174A2E5E9F}" type="pres">
      <dgm:prSet presAssocID="{6924D6E9-F36D-4FE0-81B5-A2330694938F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BF5A43E9-5F78-4293-B293-4160DF4C12D3}" type="pres">
      <dgm:prSet presAssocID="{99F2B7FA-CFBA-4471-BD8D-AC992850CD3B}" presName="text_4" presStyleLbl="node1" presStyleIdx="3" presStyleCnt="7" custScaleY="116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A4CD2-2152-4959-8918-3C316125BC9C}" type="pres">
      <dgm:prSet presAssocID="{99F2B7FA-CFBA-4471-BD8D-AC992850CD3B}" presName="accent_4" presStyleCnt="0"/>
      <dgm:spPr/>
      <dgm:t>
        <a:bodyPr/>
        <a:lstStyle/>
        <a:p>
          <a:endParaRPr lang="ru-RU"/>
        </a:p>
      </dgm:t>
    </dgm:pt>
    <dgm:pt modelId="{E1CA5973-6040-4477-B698-41988AFB2606}" type="pres">
      <dgm:prSet presAssocID="{99F2B7FA-CFBA-4471-BD8D-AC992850CD3B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A83D35EC-7BEB-42B3-B269-5FB8E39BF91C}" type="pres">
      <dgm:prSet presAssocID="{DF3ACEF6-5E74-4D0E-8CED-680DE96DBC7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FFFF4-4E01-4885-BC94-01E6C1112FF6}" type="pres">
      <dgm:prSet presAssocID="{DF3ACEF6-5E74-4D0E-8CED-680DE96DBC70}" presName="accent_5" presStyleCnt="0"/>
      <dgm:spPr/>
      <dgm:t>
        <a:bodyPr/>
        <a:lstStyle/>
        <a:p>
          <a:endParaRPr lang="ru-RU"/>
        </a:p>
      </dgm:t>
    </dgm:pt>
    <dgm:pt modelId="{47DEE735-1704-429F-B958-093FD9F88654}" type="pres">
      <dgm:prSet presAssocID="{DF3ACEF6-5E74-4D0E-8CED-680DE96DBC70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EE35665E-6D66-4F1B-9BD9-516ACE4717B8}" type="pres">
      <dgm:prSet presAssocID="{69100B27-BD29-4317-9758-C7AEF0CBC1B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7B86B-5D1A-4108-9B8C-92F965EBA77B}" type="pres">
      <dgm:prSet presAssocID="{69100B27-BD29-4317-9758-C7AEF0CBC1B3}" presName="accent_6" presStyleCnt="0"/>
      <dgm:spPr/>
      <dgm:t>
        <a:bodyPr/>
        <a:lstStyle/>
        <a:p>
          <a:endParaRPr lang="ru-RU"/>
        </a:p>
      </dgm:t>
    </dgm:pt>
    <dgm:pt modelId="{6E5632A0-D365-4953-9267-DBAAFB455CB2}" type="pres">
      <dgm:prSet presAssocID="{69100B27-BD29-4317-9758-C7AEF0CBC1B3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6E8746E8-67A6-41C1-B523-0DE536BB3F22}" type="pres">
      <dgm:prSet presAssocID="{589606D3-131E-4370-A7E8-12D9C42E8A0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1A455-E6B9-4BC3-8988-57D5E6F7100F}" type="pres">
      <dgm:prSet presAssocID="{589606D3-131E-4370-A7E8-12D9C42E8A07}" presName="accent_7" presStyleCnt="0"/>
      <dgm:spPr/>
      <dgm:t>
        <a:bodyPr/>
        <a:lstStyle/>
        <a:p>
          <a:endParaRPr lang="ru-RU"/>
        </a:p>
      </dgm:t>
    </dgm:pt>
    <dgm:pt modelId="{18032E9D-A807-4C64-9AA3-F61F1204F7BA}" type="pres">
      <dgm:prSet presAssocID="{589606D3-131E-4370-A7E8-12D9C42E8A07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FE3148C7-DAEA-4EA2-9CB8-B4283FAE902F}" type="presOf" srcId="{99F2B7FA-CFBA-4471-BD8D-AC992850CD3B}" destId="{BF5A43E9-5F78-4293-B293-4160DF4C12D3}" srcOrd="0" destOrd="0" presId="urn:microsoft.com/office/officeart/2008/layout/VerticalCurvedList"/>
    <dgm:cxn modelId="{E6F2B9A4-522E-4F44-B9D2-668431CDE7A2}" srcId="{AAE7E3B2-4794-4BBB-BDAF-606B137AAB6C}" destId="{7C28B5B2-EE30-4AC7-BD81-5FB26A21EA25}" srcOrd="0" destOrd="0" parTransId="{779B7DE1-FF48-48A9-B7A0-675CE135ABDE}" sibTransId="{6656B98B-6617-4E5B-8CAE-53EFD492D428}"/>
    <dgm:cxn modelId="{558EA324-67F4-43FF-8B71-C72EF87CCA47}" type="presOf" srcId="{DF3ACEF6-5E74-4D0E-8CED-680DE96DBC70}" destId="{A83D35EC-7BEB-42B3-B269-5FB8E39BF91C}" srcOrd="0" destOrd="0" presId="urn:microsoft.com/office/officeart/2008/layout/VerticalCurvedList"/>
    <dgm:cxn modelId="{55282633-867A-4479-9D36-DE8FB092DBB0}" srcId="{AAE7E3B2-4794-4BBB-BDAF-606B137AAB6C}" destId="{589606D3-131E-4370-A7E8-12D9C42E8A07}" srcOrd="6" destOrd="0" parTransId="{CDE406EB-3A28-4AC2-9D07-72C56B51DA4A}" sibTransId="{8FD22326-1A99-43A9-8CB1-02FC6C7D1D5D}"/>
    <dgm:cxn modelId="{3231B52C-F2BD-47B0-9AA1-B2DA0327114D}" type="presOf" srcId="{69100B27-BD29-4317-9758-C7AEF0CBC1B3}" destId="{EE35665E-6D66-4F1B-9BD9-516ACE4717B8}" srcOrd="0" destOrd="0" presId="urn:microsoft.com/office/officeart/2008/layout/VerticalCurvedList"/>
    <dgm:cxn modelId="{B8B3DC86-A11D-4887-868F-DF1492F0A9F2}" type="presOf" srcId="{6656B98B-6617-4E5B-8CAE-53EFD492D428}" destId="{C725D561-C019-48D4-B897-29A4EC46380C}" srcOrd="0" destOrd="0" presId="urn:microsoft.com/office/officeart/2008/layout/VerticalCurvedList"/>
    <dgm:cxn modelId="{22B2242F-9D64-4797-B669-A8EB5B3EAF8C}" srcId="{AAE7E3B2-4794-4BBB-BDAF-606B137AAB6C}" destId="{D3ECEF58-10DC-4844-8C7F-4A0BB3E12F4C}" srcOrd="1" destOrd="0" parTransId="{0739D05E-81EF-4F81-B5FA-0184ADDF6385}" sibTransId="{508D8D1C-4800-49B5-852F-BDE9ED12470C}"/>
    <dgm:cxn modelId="{235BB60F-6C5D-4837-9DBD-71F63A18210E}" type="presOf" srcId="{D3ECEF58-10DC-4844-8C7F-4A0BB3E12F4C}" destId="{951EAE40-21A5-4AAC-9E86-73DAA3CC09B0}" srcOrd="0" destOrd="0" presId="urn:microsoft.com/office/officeart/2008/layout/VerticalCurvedList"/>
    <dgm:cxn modelId="{CEDF07B4-ABA7-4DC4-8A9C-3032024BB028}" srcId="{AAE7E3B2-4794-4BBB-BDAF-606B137AAB6C}" destId="{99F2B7FA-CFBA-4471-BD8D-AC992850CD3B}" srcOrd="3" destOrd="0" parTransId="{7BB3FB79-8E3C-4A8A-9FDE-F23A9E31A91D}" sibTransId="{92B2A3CF-BF07-45E4-8D9C-AB9B02A7B02B}"/>
    <dgm:cxn modelId="{912ACBF1-5018-4671-9A63-40E7A38A5430}" type="presOf" srcId="{AAE7E3B2-4794-4BBB-BDAF-606B137AAB6C}" destId="{5AE517F1-CBAE-4333-8C77-2C5901E03B4B}" srcOrd="0" destOrd="0" presId="urn:microsoft.com/office/officeart/2008/layout/VerticalCurvedList"/>
    <dgm:cxn modelId="{A87ADBCA-4DBF-46C2-8808-78DF361F7497}" type="presOf" srcId="{6924D6E9-F36D-4FE0-81B5-A2330694938F}" destId="{9E12A27E-B97A-41A2-9962-A8E925850C5C}" srcOrd="0" destOrd="0" presId="urn:microsoft.com/office/officeart/2008/layout/VerticalCurvedList"/>
    <dgm:cxn modelId="{22402E4F-BC80-4196-BBCF-62E9B186BBF3}" srcId="{AAE7E3B2-4794-4BBB-BDAF-606B137AAB6C}" destId="{69100B27-BD29-4317-9758-C7AEF0CBC1B3}" srcOrd="5" destOrd="0" parTransId="{B295764A-1F70-47C2-9451-D6AF091AE312}" sibTransId="{9CDB8E21-F4AD-446E-89C4-D632EA4EA0B5}"/>
    <dgm:cxn modelId="{4E58EA90-284C-446C-9276-B96B56009926}" type="presOf" srcId="{7C28B5B2-EE30-4AC7-BD81-5FB26A21EA25}" destId="{BF3A75E0-A0C7-4C30-9BB4-F2780E69C37F}" srcOrd="0" destOrd="0" presId="urn:microsoft.com/office/officeart/2008/layout/VerticalCurvedList"/>
    <dgm:cxn modelId="{5053BDCC-A5C7-4B31-ADCC-B509176274F0}" srcId="{AAE7E3B2-4794-4BBB-BDAF-606B137AAB6C}" destId="{DF3ACEF6-5E74-4D0E-8CED-680DE96DBC70}" srcOrd="4" destOrd="0" parTransId="{32097BD8-E4D0-448B-9500-6376957D7200}" sibTransId="{62B9A9B7-CDD1-460C-9043-3C6938783539}"/>
    <dgm:cxn modelId="{82A41083-55D0-4F87-A02C-77A42792095E}" srcId="{AAE7E3B2-4794-4BBB-BDAF-606B137AAB6C}" destId="{6924D6E9-F36D-4FE0-81B5-A2330694938F}" srcOrd="2" destOrd="0" parTransId="{106673BE-6BAA-49B9-A608-23B9E670B98C}" sibTransId="{4A42FB7C-E36A-48E8-A9DB-42A77C0AD570}"/>
    <dgm:cxn modelId="{2D85F1AB-18D4-4F04-B54F-26D32D27C64E}" type="presOf" srcId="{589606D3-131E-4370-A7E8-12D9C42E8A07}" destId="{6E8746E8-67A6-41C1-B523-0DE536BB3F22}" srcOrd="0" destOrd="0" presId="urn:microsoft.com/office/officeart/2008/layout/VerticalCurvedList"/>
    <dgm:cxn modelId="{3A66161A-80C2-45E3-A5DC-40BF0D923D49}" type="presParOf" srcId="{5AE517F1-CBAE-4333-8C77-2C5901E03B4B}" destId="{982C7AEB-A6B6-4EF7-BFB5-5239706965C9}" srcOrd="0" destOrd="0" presId="urn:microsoft.com/office/officeart/2008/layout/VerticalCurvedList"/>
    <dgm:cxn modelId="{7902D3B9-69D9-47E1-BB40-7D393E9BC9CA}" type="presParOf" srcId="{982C7AEB-A6B6-4EF7-BFB5-5239706965C9}" destId="{06CE329C-0AB1-47EC-9D2E-710FA966C93A}" srcOrd="0" destOrd="0" presId="urn:microsoft.com/office/officeart/2008/layout/VerticalCurvedList"/>
    <dgm:cxn modelId="{3DD4F780-FF12-4F79-8B19-E400255DB069}" type="presParOf" srcId="{06CE329C-0AB1-47EC-9D2E-710FA966C93A}" destId="{B3A45A54-0349-4609-86CD-DCE83D27AA08}" srcOrd="0" destOrd="0" presId="urn:microsoft.com/office/officeart/2008/layout/VerticalCurvedList"/>
    <dgm:cxn modelId="{7C08B286-C88E-400B-B800-EE379EA32B0C}" type="presParOf" srcId="{06CE329C-0AB1-47EC-9D2E-710FA966C93A}" destId="{C725D561-C019-48D4-B897-29A4EC46380C}" srcOrd="1" destOrd="0" presId="urn:microsoft.com/office/officeart/2008/layout/VerticalCurvedList"/>
    <dgm:cxn modelId="{068B123A-582E-4C1D-9C07-E48A6A13467A}" type="presParOf" srcId="{06CE329C-0AB1-47EC-9D2E-710FA966C93A}" destId="{28083E90-6BC9-4E0C-8B0D-8F4A17ACAD5F}" srcOrd="2" destOrd="0" presId="urn:microsoft.com/office/officeart/2008/layout/VerticalCurvedList"/>
    <dgm:cxn modelId="{5543A739-0F04-4744-96E4-45F07D00DA19}" type="presParOf" srcId="{06CE329C-0AB1-47EC-9D2E-710FA966C93A}" destId="{8D9556C1-756E-452A-A5D3-D4A1988E4190}" srcOrd="3" destOrd="0" presId="urn:microsoft.com/office/officeart/2008/layout/VerticalCurvedList"/>
    <dgm:cxn modelId="{37B99628-D0AF-41D0-A58F-408C7D4343F2}" type="presParOf" srcId="{982C7AEB-A6B6-4EF7-BFB5-5239706965C9}" destId="{BF3A75E0-A0C7-4C30-9BB4-F2780E69C37F}" srcOrd="1" destOrd="0" presId="urn:microsoft.com/office/officeart/2008/layout/VerticalCurvedList"/>
    <dgm:cxn modelId="{2A0FDCF3-4026-49F5-8DDD-91B1F2EF3693}" type="presParOf" srcId="{982C7AEB-A6B6-4EF7-BFB5-5239706965C9}" destId="{A823515E-3696-488B-9E16-29A6EA0F4124}" srcOrd="2" destOrd="0" presId="urn:microsoft.com/office/officeart/2008/layout/VerticalCurvedList"/>
    <dgm:cxn modelId="{6F5AD1AD-D700-471C-80BE-1F5D36E7895D}" type="presParOf" srcId="{A823515E-3696-488B-9E16-29A6EA0F4124}" destId="{A4A87EAF-EAC2-4BA7-995B-809EFA2297A6}" srcOrd="0" destOrd="0" presId="urn:microsoft.com/office/officeart/2008/layout/VerticalCurvedList"/>
    <dgm:cxn modelId="{8D83F376-7F6B-42F8-8376-76926C82A5D4}" type="presParOf" srcId="{982C7AEB-A6B6-4EF7-BFB5-5239706965C9}" destId="{951EAE40-21A5-4AAC-9E86-73DAA3CC09B0}" srcOrd="3" destOrd="0" presId="urn:microsoft.com/office/officeart/2008/layout/VerticalCurvedList"/>
    <dgm:cxn modelId="{776D13D6-EA02-4D81-B2A2-12DCF6A23E9D}" type="presParOf" srcId="{982C7AEB-A6B6-4EF7-BFB5-5239706965C9}" destId="{5FB37827-B0D1-4A29-A38F-915526ACF556}" srcOrd="4" destOrd="0" presId="urn:microsoft.com/office/officeart/2008/layout/VerticalCurvedList"/>
    <dgm:cxn modelId="{772DB853-8765-475F-A9DF-D9395845737C}" type="presParOf" srcId="{5FB37827-B0D1-4A29-A38F-915526ACF556}" destId="{27588C7D-64E2-4F90-AF02-CF1F72A69662}" srcOrd="0" destOrd="0" presId="urn:microsoft.com/office/officeart/2008/layout/VerticalCurvedList"/>
    <dgm:cxn modelId="{E31E830B-8A4D-4DBE-A00D-D81B3C714E51}" type="presParOf" srcId="{982C7AEB-A6B6-4EF7-BFB5-5239706965C9}" destId="{9E12A27E-B97A-41A2-9962-A8E925850C5C}" srcOrd="5" destOrd="0" presId="urn:microsoft.com/office/officeart/2008/layout/VerticalCurvedList"/>
    <dgm:cxn modelId="{B7B6CB99-9EB6-4CD9-97DC-FA47B68BD4F8}" type="presParOf" srcId="{982C7AEB-A6B6-4EF7-BFB5-5239706965C9}" destId="{239A91E5-6F11-4CC9-825C-2B4AD051A5AF}" srcOrd="6" destOrd="0" presId="urn:microsoft.com/office/officeart/2008/layout/VerticalCurvedList"/>
    <dgm:cxn modelId="{CACB4B73-CB8F-4448-8D3F-146F0E2B7E6C}" type="presParOf" srcId="{239A91E5-6F11-4CC9-825C-2B4AD051A5AF}" destId="{074F35F3-B0F4-4C2A-A923-F4174A2E5E9F}" srcOrd="0" destOrd="0" presId="urn:microsoft.com/office/officeart/2008/layout/VerticalCurvedList"/>
    <dgm:cxn modelId="{2940E7B4-71FB-461D-8551-846FBF91158A}" type="presParOf" srcId="{982C7AEB-A6B6-4EF7-BFB5-5239706965C9}" destId="{BF5A43E9-5F78-4293-B293-4160DF4C12D3}" srcOrd="7" destOrd="0" presId="urn:microsoft.com/office/officeart/2008/layout/VerticalCurvedList"/>
    <dgm:cxn modelId="{7B049B5E-6213-4E36-904E-00EFDF4D9EA4}" type="presParOf" srcId="{982C7AEB-A6B6-4EF7-BFB5-5239706965C9}" destId="{B13A4CD2-2152-4959-8918-3C316125BC9C}" srcOrd="8" destOrd="0" presId="urn:microsoft.com/office/officeart/2008/layout/VerticalCurvedList"/>
    <dgm:cxn modelId="{7510479D-E557-4A6A-8AD6-A6CBED148DC4}" type="presParOf" srcId="{B13A4CD2-2152-4959-8918-3C316125BC9C}" destId="{E1CA5973-6040-4477-B698-41988AFB2606}" srcOrd="0" destOrd="0" presId="urn:microsoft.com/office/officeart/2008/layout/VerticalCurvedList"/>
    <dgm:cxn modelId="{F29CA69F-622A-41D0-A0E7-B337FE69E0CC}" type="presParOf" srcId="{982C7AEB-A6B6-4EF7-BFB5-5239706965C9}" destId="{A83D35EC-7BEB-42B3-B269-5FB8E39BF91C}" srcOrd="9" destOrd="0" presId="urn:microsoft.com/office/officeart/2008/layout/VerticalCurvedList"/>
    <dgm:cxn modelId="{BA070011-7BFD-440B-A9D0-3B6BC2B58F56}" type="presParOf" srcId="{982C7AEB-A6B6-4EF7-BFB5-5239706965C9}" destId="{CB8FFFF4-4E01-4885-BC94-01E6C1112FF6}" srcOrd="10" destOrd="0" presId="urn:microsoft.com/office/officeart/2008/layout/VerticalCurvedList"/>
    <dgm:cxn modelId="{AB34C729-62AD-411D-85A5-F148209879B5}" type="presParOf" srcId="{CB8FFFF4-4E01-4885-BC94-01E6C1112FF6}" destId="{47DEE735-1704-429F-B958-093FD9F88654}" srcOrd="0" destOrd="0" presId="urn:microsoft.com/office/officeart/2008/layout/VerticalCurvedList"/>
    <dgm:cxn modelId="{F9FEBA87-0467-41CA-8286-9D733237CADF}" type="presParOf" srcId="{982C7AEB-A6B6-4EF7-BFB5-5239706965C9}" destId="{EE35665E-6D66-4F1B-9BD9-516ACE4717B8}" srcOrd="11" destOrd="0" presId="urn:microsoft.com/office/officeart/2008/layout/VerticalCurvedList"/>
    <dgm:cxn modelId="{569C11F5-944B-451E-8FD3-C0F8062942A8}" type="presParOf" srcId="{982C7AEB-A6B6-4EF7-BFB5-5239706965C9}" destId="{2117B86B-5D1A-4108-9B8C-92F965EBA77B}" srcOrd="12" destOrd="0" presId="urn:microsoft.com/office/officeart/2008/layout/VerticalCurvedList"/>
    <dgm:cxn modelId="{5AC76164-3A9A-4466-9F50-7C25065E078B}" type="presParOf" srcId="{2117B86B-5D1A-4108-9B8C-92F965EBA77B}" destId="{6E5632A0-D365-4953-9267-DBAAFB455CB2}" srcOrd="0" destOrd="0" presId="urn:microsoft.com/office/officeart/2008/layout/VerticalCurvedList"/>
    <dgm:cxn modelId="{1EA5D3D3-C1B8-4526-A01E-A16F0D617FA3}" type="presParOf" srcId="{982C7AEB-A6B6-4EF7-BFB5-5239706965C9}" destId="{6E8746E8-67A6-41C1-B523-0DE536BB3F22}" srcOrd="13" destOrd="0" presId="urn:microsoft.com/office/officeart/2008/layout/VerticalCurvedList"/>
    <dgm:cxn modelId="{E9D5EA47-CE20-4627-A039-8FAE7F4C7F56}" type="presParOf" srcId="{982C7AEB-A6B6-4EF7-BFB5-5239706965C9}" destId="{3031A455-E6B9-4BC3-8988-57D5E6F7100F}" srcOrd="14" destOrd="0" presId="urn:microsoft.com/office/officeart/2008/layout/VerticalCurvedList"/>
    <dgm:cxn modelId="{D21CC736-D4DF-45BE-B98D-9401542F0FFC}" type="presParOf" srcId="{3031A455-E6B9-4BC3-8988-57D5E6F7100F}" destId="{18032E9D-A807-4C64-9AA3-F61F1204F7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E65AD6-CD27-472B-97DE-6162F858534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94E7F5B-DA73-4E56-AEFB-6C0423B93D99}">
      <dgm:prSet phldrT="[Текст]" custT="1"/>
      <dgm:spPr/>
      <dgm:t>
        <a:bodyPr/>
        <a:lstStyle/>
        <a:p>
          <a:r>
            <a:rPr lang="ru-RU" sz="1600" dirty="0" smtClean="0"/>
            <a:t>   </a:t>
          </a:r>
          <a:endParaRPr lang="ru-RU" sz="1600" dirty="0"/>
        </a:p>
      </dgm:t>
    </dgm:pt>
    <dgm:pt modelId="{7712B15E-65C1-48D6-976D-6100E7E4F3F7}" type="parTrans" cxnId="{ABD11EEF-3869-4DE4-983B-195E6CA82C31}">
      <dgm:prSet/>
      <dgm:spPr/>
      <dgm:t>
        <a:bodyPr/>
        <a:lstStyle/>
        <a:p>
          <a:endParaRPr lang="ru-RU" sz="1600"/>
        </a:p>
      </dgm:t>
    </dgm:pt>
    <dgm:pt modelId="{76F1BDF4-CB00-4EF0-8F92-E181A921C05C}" type="sibTrans" cxnId="{ABD11EEF-3869-4DE4-983B-195E6CA82C31}">
      <dgm:prSet/>
      <dgm:spPr/>
      <dgm:t>
        <a:bodyPr/>
        <a:lstStyle/>
        <a:p>
          <a:endParaRPr lang="ru-RU" sz="1600"/>
        </a:p>
      </dgm:t>
    </dgm:pt>
    <dgm:pt modelId="{53D00DD9-2BD0-473B-A692-7AF79BE91545}">
      <dgm:prSet phldrT="[Текст]" custT="1"/>
      <dgm:spPr/>
      <dgm:t>
        <a:bodyPr/>
        <a:lstStyle/>
        <a:p>
          <a:r>
            <a:rPr lang="ru-RU" sz="1600" dirty="0" smtClean="0"/>
            <a:t>Развитие сообщества инновационных школ и постоянного продуктивного взаимодействия школ, реализующих инновационные проекты</a:t>
          </a:r>
          <a:endParaRPr lang="ru-RU" sz="1600" dirty="0"/>
        </a:p>
      </dgm:t>
    </dgm:pt>
    <dgm:pt modelId="{5AC8FE0D-F639-4727-8A0B-68EA146431D6}" type="parTrans" cxnId="{409F4542-F41B-474D-B66D-1D7B146D25E2}">
      <dgm:prSet/>
      <dgm:spPr/>
      <dgm:t>
        <a:bodyPr/>
        <a:lstStyle/>
        <a:p>
          <a:endParaRPr lang="ru-RU" sz="1600"/>
        </a:p>
      </dgm:t>
    </dgm:pt>
    <dgm:pt modelId="{F8F186CF-C121-4D58-839F-3476AE8CAD8B}" type="sibTrans" cxnId="{409F4542-F41B-474D-B66D-1D7B146D25E2}">
      <dgm:prSet/>
      <dgm:spPr/>
      <dgm:t>
        <a:bodyPr/>
        <a:lstStyle/>
        <a:p>
          <a:endParaRPr lang="ru-RU" sz="1600"/>
        </a:p>
      </dgm:t>
    </dgm:pt>
    <dgm:pt modelId="{9A206622-5432-4967-8CED-3597073B4894}">
      <dgm:prSet phldrT="[Текст]" custT="1"/>
      <dgm:spPr/>
      <dgm:t>
        <a:bodyPr/>
        <a:lstStyle/>
        <a:p>
          <a:r>
            <a:rPr lang="ru-RU" sz="1600" dirty="0" smtClean="0"/>
            <a:t>  </a:t>
          </a:r>
          <a:endParaRPr lang="ru-RU" sz="1600" dirty="0"/>
        </a:p>
      </dgm:t>
    </dgm:pt>
    <dgm:pt modelId="{D0D75E2C-4214-4FEE-92E6-45BFB899E2EB}" type="parTrans" cxnId="{8A23AD82-CE3D-4245-A4C3-5D230A6C8720}">
      <dgm:prSet/>
      <dgm:spPr/>
      <dgm:t>
        <a:bodyPr/>
        <a:lstStyle/>
        <a:p>
          <a:endParaRPr lang="ru-RU" sz="1600"/>
        </a:p>
      </dgm:t>
    </dgm:pt>
    <dgm:pt modelId="{498C93ED-1B8E-466B-9432-4F33AD14C516}" type="sibTrans" cxnId="{8A23AD82-CE3D-4245-A4C3-5D230A6C8720}">
      <dgm:prSet/>
      <dgm:spPr/>
      <dgm:t>
        <a:bodyPr/>
        <a:lstStyle/>
        <a:p>
          <a:endParaRPr lang="ru-RU" sz="1600"/>
        </a:p>
      </dgm:t>
    </dgm:pt>
    <dgm:pt modelId="{500EE09F-2DB9-4540-969D-921DAB7441B7}">
      <dgm:prSet phldrT="[Текст]" custT="1"/>
      <dgm:spPr/>
      <dgm:t>
        <a:bodyPr/>
        <a:lstStyle/>
        <a:p>
          <a:r>
            <a:rPr lang="ru-RU" sz="1600" dirty="0" smtClean="0"/>
            <a:t>Развитие условий для системного распространения успешных практик по разработке и внедрению инновационных технологий в образовании</a:t>
          </a:r>
          <a:endParaRPr lang="ru-RU" sz="1600" dirty="0"/>
        </a:p>
      </dgm:t>
    </dgm:pt>
    <dgm:pt modelId="{CE912682-7A2A-48F6-9F6D-EF6CA93E4300}" type="parTrans" cxnId="{FE273AC0-7BE5-4B4B-BF56-0B09F088E929}">
      <dgm:prSet/>
      <dgm:spPr/>
      <dgm:t>
        <a:bodyPr/>
        <a:lstStyle/>
        <a:p>
          <a:endParaRPr lang="ru-RU" sz="1600"/>
        </a:p>
      </dgm:t>
    </dgm:pt>
    <dgm:pt modelId="{1707E928-7536-44BD-B6AD-BB3FE5C56922}" type="sibTrans" cxnId="{FE273AC0-7BE5-4B4B-BF56-0B09F088E929}">
      <dgm:prSet/>
      <dgm:spPr/>
      <dgm:t>
        <a:bodyPr/>
        <a:lstStyle/>
        <a:p>
          <a:endParaRPr lang="ru-RU" sz="1600"/>
        </a:p>
      </dgm:t>
    </dgm:pt>
    <dgm:pt modelId="{B9C9A518-1EAE-4564-8CE1-FE191C12F9E7}">
      <dgm:prSet phldrT="[Текст]" custT="1"/>
      <dgm:spPr/>
      <dgm:t>
        <a:bodyPr/>
        <a:lstStyle/>
        <a:p>
          <a:r>
            <a:rPr lang="ru-RU" sz="1600" dirty="0" smtClean="0"/>
            <a:t>   </a:t>
          </a:r>
          <a:endParaRPr lang="ru-RU" sz="1600" dirty="0"/>
        </a:p>
      </dgm:t>
    </dgm:pt>
    <dgm:pt modelId="{42D65D24-0B1B-4A91-A7F1-8041D2B871FC}" type="parTrans" cxnId="{900308E2-484E-41DD-AA02-5107ECF32E81}">
      <dgm:prSet/>
      <dgm:spPr/>
      <dgm:t>
        <a:bodyPr/>
        <a:lstStyle/>
        <a:p>
          <a:endParaRPr lang="ru-RU" sz="1600"/>
        </a:p>
      </dgm:t>
    </dgm:pt>
    <dgm:pt modelId="{709B5234-08CC-47F2-AAC3-77D1210CF0E1}" type="sibTrans" cxnId="{900308E2-484E-41DD-AA02-5107ECF32E81}">
      <dgm:prSet/>
      <dgm:spPr/>
      <dgm:t>
        <a:bodyPr/>
        <a:lstStyle/>
        <a:p>
          <a:endParaRPr lang="ru-RU" sz="1600"/>
        </a:p>
      </dgm:t>
    </dgm:pt>
    <dgm:pt modelId="{5BA234FE-2070-441C-AAAF-479504E29DEB}">
      <dgm:prSet phldrT="[Текст]" custT="1"/>
      <dgm:spPr/>
      <dgm:t>
        <a:bodyPr/>
        <a:lstStyle/>
        <a:p>
          <a:r>
            <a:rPr lang="ru-RU" sz="1600" dirty="0" smtClean="0"/>
            <a:t>Обеспечение постоянной возможности для обмена методическими и другими полезными материалами по работе с инновационными практиками</a:t>
          </a:r>
          <a:endParaRPr lang="ru-RU" sz="1600" dirty="0"/>
        </a:p>
      </dgm:t>
    </dgm:pt>
    <dgm:pt modelId="{9361D585-894B-4555-95F0-0C8F63810A0A}" type="parTrans" cxnId="{8A45ADAF-2369-493D-85CD-E662C409959C}">
      <dgm:prSet/>
      <dgm:spPr/>
      <dgm:t>
        <a:bodyPr/>
        <a:lstStyle/>
        <a:p>
          <a:endParaRPr lang="ru-RU" sz="1600"/>
        </a:p>
      </dgm:t>
    </dgm:pt>
    <dgm:pt modelId="{1D4FC6B4-55C0-40F4-A37C-C8CB5E9E0C9B}" type="sibTrans" cxnId="{8A45ADAF-2369-493D-85CD-E662C409959C}">
      <dgm:prSet/>
      <dgm:spPr/>
      <dgm:t>
        <a:bodyPr/>
        <a:lstStyle/>
        <a:p>
          <a:endParaRPr lang="ru-RU" sz="1600"/>
        </a:p>
      </dgm:t>
    </dgm:pt>
    <dgm:pt modelId="{789B6F87-EEC6-47E1-BB51-69220DF9C7D3}">
      <dgm:prSet phldrT="[Текст]" custT="1"/>
      <dgm:spPr/>
      <dgm:t>
        <a:bodyPr/>
        <a:lstStyle/>
        <a:p>
          <a:r>
            <a:rPr lang="ru-RU" sz="1600" dirty="0" smtClean="0"/>
            <a:t>   </a:t>
          </a:r>
          <a:endParaRPr lang="ru-RU" sz="1600" dirty="0"/>
        </a:p>
      </dgm:t>
    </dgm:pt>
    <dgm:pt modelId="{C9A6DB1D-78BA-41CD-9AAC-A3D34F3583B0}" type="parTrans" cxnId="{556D482D-3B93-4C3A-A848-21666C4B0AC0}">
      <dgm:prSet/>
      <dgm:spPr/>
      <dgm:t>
        <a:bodyPr/>
        <a:lstStyle/>
        <a:p>
          <a:endParaRPr lang="ru-RU" sz="1600"/>
        </a:p>
      </dgm:t>
    </dgm:pt>
    <dgm:pt modelId="{5D931234-C385-4868-B3D9-E420DE648C0A}" type="sibTrans" cxnId="{556D482D-3B93-4C3A-A848-21666C4B0AC0}">
      <dgm:prSet/>
      <dgm:spPr/>
      <dgm:t>
        <a:bodyPr/>
        <a:lstStyle/>
        <a:p>
          <a:endParaRPr lang="ru-RU" sz="1600"/>
        </a:p>
      </dgm:t>
    </dgm:pt>
    <dgm:pt modelId="{8EA9E31C-B4DB-4E15-8B6A-593D824E0E24}">
      <dgm:prSet custT="1"/>
      <dgm:spPr/>
      <dgm:t>
        <a:bodyPr/>
        <a:lstStyle/>
        <a:p>
          <a:endParaRPr lang="ru-RU" sz="1600" dirty="0"/>
        </a:p>
      </dgm:t>
    </dgm:pt>
    <dgm:pt modelId="{DBCB16C4-4E49-41C7-9C2F-476D8BB077DA}" type="parTrans" cxnId="{A4E2CEBD-BEF0-4F8B-A681-1126C48575C3}">
      <dgm:prSet/>
      <dgm:spPr/>
      <dgm:t>
        <a:bodyPr/>
        <a:lstStyle/>
        <a:p>
          <a:endParaRPr lang="ru-RU" sz="1600"/>
        </a:p>
      </dgm:t>
    </dgm:pt>
    <dgm:pt modelId="{30C2447C-0EDC-4F3B-BB2D-3ADDB81BEA80}" type="sibTrans" cxnId="{A4E2CEBD-BEF0-4F8B-A681-1126C48575C3}">
      <dgm:prSet/>
      <dgm:spPr/>
      <dgm:t>
        <a:bodyPr/>
        <a:lstStyle/>
        <a:p>
          <a:endParaRPr lang="ru-RU" sz="1600"/>
        </a:p>
      </dgm:t>
    </dgm:pt>
    <dgm:pt modelId="{3DBCC150-7873-4E91-AEBA-501A2907D86C}">
      <dgm:prSet phldrT="[Текст]" custT="1"/>
      <dgm:spPr/>
      <dgm:t>
        <a:bodyPr/>
        <a:lstStyle/>
        <a:p>
          <a:r>
            <a:rPr lang="ru-RU" sz="1600" dirty="0" smtClean="0"/>
            <a:t>Создание инкубатора инноваций в системе общего образования, материалы которого могут изучать и внедрять образовательные организации</a:t>
          </a:r>
          <a:endParaRPr lang="ru-RU" sz="1600" dirty="0"/>
        </a:p>
      </dgm:t>
    </dgm:pt>
    <dgm:pt modelId="{A5CDB17E-4DFE-41D9-B708-D6E60CD72680}" type="sibTrans" cxnId="{B9FF16E8-F98C-451C-99CC-59325D58EF85}">
      <dgm:prSet/>
      <dgm:spPr/>
      <dgm:t>
        <a:bodyPr/>
        <a:lstStyle/>
        <a:p>
          <a:endParaRPr lang="ru-RU" sz="1600"/>
        </a:p>
      </dgm:t>
    </dgm:pt>
    <dgm:pt modelId="{2D68B900-BEF9-4EC1-A137-99C1CA274C9A}" type="parTrans" cxnId="{B9FF16E8-F98C-451C-99CC-59325D58EF85}">
      <dgm:prSet/>
      <dgm:spPr/>
      <dgm:t>
        <a:bodyPr/>
        <a:lstStyle/>
        <a:p>
          <a:endParaRPr lang="ru-RU" sz="1600"/>
        </a:p>
      </dgm:t>
    </dgm:pt>
    <dgm:pt modelId="{C47E4370-44BD-4DDF-9319-D8CE02D97E1B}">
      <dgm:prSet custT="1"/>
      <dgm:spPr/>
      <dgm:t>
        <a:bodyPr/>
        <a:lstStyle/>
        <a:p>
          <a:endParaRPr lang="ru-RU" sz="1600"/>
        </a:p>
      </dgm:t>
    </dgm:pt>
    <dgm:pt modelId="{C3A60510-5E39-41EA-8437-DDF1E59C71C2}" type="parTrans" cxnId="{264A3491-EEB1-45A9-BEE9-760348B13470}">
      <dgm:prSet/>
      <dgm:spPr/>
      <dgm:t>
        <a:bodyPr/>
        <a:lstStyle/>
        <a:p>
          <a:endParaRPr lang="ru-RU" sz="1600"/>
        </a:p>
      </dgm:t>
    </dgm:pt>
    <dgm:pt modelId="{30930F34-A17D-44D5-A62E-654928334099}" type="sibTrans" cxnId="{264A3491-EEB1-45A9-BEE9-760348B13470}">
      <dgm:prSet/>
      <dgm:spPr/>
      <dgm:t>
        <a:bodyPr/>
        <a:lstStyle/>
        <a:p>
          <a:endParaRPr lang="ru-RU" sz="1600"/>
        </a:p>
      </dgm:t>
    </dgm:pt>
    <dgm:pt modelId="{A62A95A4-BBBC-457D-A3CA-C0017BA4CC42}">
      <dgm:prSet custT="1"/>
      <dgm:spPr/>
      <dgm:t>
        <a:bodyPr/>
        <a:lstStyle/>
        <a:p>
          <a:r>
            <a:rPr lang="ru-RU" sz="1600" dirty="0" smtClean="0"/>
            <a:t>Совершенствование механизмов поддержки инновационного поведения педагогов</a:t>
          </a:r>
          <a:endParaRPr lang="ru-RU" sz="1600" dirty="0"/>
        </a:p>
      </dgm:t>
    </dgm:pt>
    <dgm:pt modelId="{A645EE64-78B4-4279-B299-794D39A33FE2}" type="parTrans" cxnId="{98156DAF-DCDC-4291-9BA4-84B10D812B43}">
      <dgm:prSet/>
      <dgm:spPr/>
      <dgm:t>
        <a:bodyPr/>
        <a:lstStyle/>
        <a:p>
          <a:endParaRPr lang="ru-RU" sz="1600"/>
        </a:p>
      </dgm:t>
    </dgm:pt>
    <dgm:pt modelId="{4ED64F48-59D2-4A69-8CD6-7B7D793476C1}" type="sibTrans" cxnId="{98156DAF-DCDC-4291-9BA4-84B10D812B43}">
      <dgm:prSet/>
      <dgm:spPr/>
      <dgm:t>
        <a:bodyPr/>
        <a:lstStyle/>
        <a:p>
          <a:endParaRPr lang="ru-RU" sz="1600"/>
        </a:p>
      </dgm:t>
    </dgm:pt>
    <dgm:pt modelId="{2D56F1A6-3DEA-45A7-BF29-EE701A0377AC}">
      <dgm:prSet custT="1"/>
      <dgm:spPr/>
      <dgm:t>
        <a:bodyPr/>
        <a:lstStyle/>
        <a:p>
          <a:endParaRPr lang="ru-RU" sz="1600" dirty="0"/>
        </a:p>
      </dgm:t>
    </dgm:pt>
    <dgm:pt modelId="{3AE28FB1-757A-407B-8B58-9A21FDB8B7E0}" type="sibTrans" cxnId="{8450FCFE-E64A-4C71-977D-04DCBF8E0678}">
      <dgm:prSet/>
      <dgm:spPr/>
      <dgm:t>
        <a:bodyPr/>
        <a:lstStyle/>
        <a:p>
          <a:endParaRPr lang="ru-RU" sz="1600"/>
        </a:p>
      </dgm:t>
    </dgm:pt>
    <dgm:pt modelId="{C642D937-5114-4503-BE52-7815821BBB07}" type="parTrans" cxnId="{8450FCFE-E64A-4C71-977D-04DCBF8E0678}">
      <dgm:prSet/>
      <dgm:spPr/>
      <dgm:t>
        <a:bodyPr/>
        <a:lstStyle/>
        <a:p>
          <a:endParaRPr lang="ru-RU" sz="1600"/>
        </a:p>
      </dgm:t>
    </dgm:pt>
    <dgm:pt modelId="{68FE1161-B699-402C-91DA-20CE2D33FC50}">
      <dgm:prSet custT="1"/>
      <dgm:spPr/>
      <dgm:t>
        <a:bodyPr/>
        <a:lstStyle/>
        <a:p>
          <a:endParaRPr lang="ru-RU" sz="1600" dirty="0"/>
        </a:p>
      </dgm:t>
    </dgm:pt>
    <dgm:pt modelId="{1E727295-488C-433E-A702-04DED0A3D6AC}" type="parTrans" cxnId="{4EBF407D-6D1F-420E-BDEE-727423234464}">
      <dgm:prSet/>
      <dgm:spPr/>
      <dgm:t>
        <a:bodyPr/>
        <a:lstStyle/>
        <a:p>
          <a:endParaRPr lang="ru-RU" sz="1600"/>
        </a:p>
      </dgm:t>
    </dgm:pt>
    <dgm:pt modelId="{8231CAB8-9E0D-431B-A46F-E558C57F493C}" type="sibTrans" cxnId="{4EBF407D-6D1F-420E-BDEE-727423234464}">
      <dgm:prSet/>
      <dgm:spPr/>
      <dgm:t>
        <a:bodyPr/>
        <a:lstStyle/>
        <a:p>
          <a:endParaRPr lang="ru-RU" sz="1600"/>
        </a:p>
      </dgm:t>
    </dgm:pt>
    <dgm:pt modelId="{CEA540BB-84BA-46DB-AF87-05D7EC4BC48B}">
      <dgm:prSet custT="1"/>
      <dgm:spPr/>
      <dgm:t>
        <a:bodyPr/>
        <a:lstStyle/>
        <a:p>
          <a:r>
            <a:rPr lang="ru-RU" sz="1600" dirty="0" smtClean="0"/>
            <a:t>Обеспечение доступности новейших </a:t>
          </a:r>
          <a:r>
            <a:rPr lang="ru-RU" sz="1600" dirty="0" err="1" smtClean="0"/>
            <a:t>практикоориентированных</a:t>
          </a:r>
          <a:r>
            <a:rPr lang="ru-RU" sz="1600" dirty="0" smtClean="0"/>
            <a:t> разработок</a:t>
          </a:r>
          <a:endParaRPr lang="ru-RU" sz="1600" dirty="0"/>
        </a:p>
      </dgm:t>
    </dgm:pt>
    <dgm:pt modelId="{5ADA6143-CF10-4513-AB6C-9E1247F030A7}" type="parTrans" cxnId="{C0B3F0A5-B266-4AA9-94B2-CACF738F045A}">
      <dgm:prSet/>
      <dgm:spPr/>
      <dgm:t>
        <a:bodyPr/>
        <a:lstStyle/>
        <a:p>
          <a:endParaRPr lang="ru-RU" sz="1600"/>
        </a:p>
      </dgm:t>
    </dgm:pt>
    <dgm:pt modelId="{FD9F4CCF-4A92-4CD2-9791-FD23184FFB17}" type="sibTrans" cxnId="{C0B3F0A5-B266-4AA9-94B2-CACF738F045A}">
      <dgm:prSet/>
      <dgm:spPr/>
      <dgm:t>
        <a:bodyPr/>
        <a:lstStyle/>
        <a:p>
          <a:endParaRPr lang="ru-RU" sz="1600"/>
        </a:p>
      </dgm:t>
    </dgm:pt>
    <dgm:pt modelId="{AC0F1C99-9610-4BC4-B784-A4986B3C975A}" type="pres">
      <dgm:prSet presAssocID="{17E65AD6-CD27-472B-97DE-6162F85853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B2DDA-7856-4006-9E69-4DB3CEB502E2}" type="pres">
      <dgm:prSet presAssocID="{994E7F5B-DA73-4E56-AEFB-6C0423B93D99}" presName="composite" presStyleCnt="0"/>
      <dgm:spPr/>
      <dgm:t>
        <a:bodyPr/>
        <a:lstStyle/>
        <a:p>
          <a:endParaRPr lang="ru-RU"/>
        </a:p>
      </dgm:t>
    </dgm:pt>
    <dgm:pt modelId="{8E7FC4C7-2F66-4CCE-B01A-A986FE1446CA}" type="pres">
      <dgm:prSet presAssocID="{994E7F5B-DA73-4E56-AEFB-6C0423B93D9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1F17-C7B2-409C-A35C-F3BD5C206925}" type="pres">
      <dgm:prSet presAssocID="{994E7F5B-DA73-4E56-AEFB-6C0423B93D9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98112-78BA-46F5-9ED0-10AF198F966B}" type="pres">
      <dgm:prSet presAssocID="{76F1BDF4-CB00-4EF0-8F92-E181A921C05C}" presName="sp" presStyleCnt="0"/>
      <dgm:spPr/>
      <dgm:t>
        <a:bodyPr/>
        <a:lstStyle/>
        <a:p>
          <a:endParaRPr lang="ru-RU"/>
        </a:p>
      </dgm:t>
    </dgm:pt>
    <dgm:pt modelId="{C8D79C94-3767-4077-A927-D8F0356BDA21}" type="pres">
      <dgm:prSet presAssocID="{9A206622-5432-4967-8CED-3597073B4894}" presName="composite" presStyleCnt="0"/>
      <dgm:spPr/>
      <dgm:t>
        <a:bodyPr/>
        <a:lstStyle/>
        <a:p>
          <a:endParaRPr lang="ru-RU"/>
        </a:p>
      </dgm:t>
    </dgm:pt>
    <dgm:pt modelId="{DDD94A35-46FA-438B-8E5E-73ED9A6C5B7B}" type="pres">
      <dgm:prSet presAssocID="{9A206622-5432-4967-8CED-3597073B489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D4D49-43D4-4B8E-8B58-BA46B09E9278}" type="pres">
      <dgm:prSet presAssocID="{9A206622-5432-4967-8CED-3597073B489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927A6-FFC9-4936-B2C7-0567770FFE2C}" type="pres">
      <dgm:prSet presAssocID="{498C93ED-1B8E-466B-9432-4F33AD14C516}" presName="sp" presStyleCnt="0"/>
      <dgm:spPr/>
      <dgm:t>
        <a:bodyPr/>
        <a:lstStyle/>
        <a:p>
          <a:endParaRPr lang="ru-RU"/>
        </a:p>
      </dgm:t>
    </dgm:pt>
    <dgm:pt modelId="{A565966B-F5E8-4EBE-B49A-D0290A59C12B}" type="pres">
      <dgm:prSet presAssocID="{B9C9A518-1EAE-4564-8CE1-FE191C12F9E7}" presName="composite" presStyleCnt="0"/>
      <dgm:spPr/>
      <dgm:t>
        <a:bodyPr/>
        <a:lstStyle/>
        <a:p>
          <a:endParaRPr lang="ru-RU"/>
        </a:p>
      </dgm:t>
    </dgm:pt>
    <dgm:pt modelId="{E02AB57C-886D-4F32-83B2-B6BFEA2C05BD}" type="pres">
      <dgm:prSet presAssocID="{B9C9A518-1EAE-4564-8CE1-FE191C12F9E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3B91-3C98-4AF5-8505-29EFB938CBE1}" type="pres">
      <dgm:prSet presAssocID="{B9C9A518-1EAE-4564-8CE1-FE191C12F9E7}" presName="descendantText" presStyleLbl="alignAcc1" presStyleIdx="2" presStyleCnt="6" custLinFactNeighborX="-583" custLinFactNeighborY="3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F9394-888D-464A-A8FE-E07185CEF53F}" type="pres">
      <dgm:prSet presAssocID="{709B5234-08CC-47F2-AAC3-77D1210CF0E1}" presName="sp" presStyleCnt="0"/>
      <dgm:spPr/>
      <dgm:t>
        <a:bodyPr/>
        <a:lstStyle/>
        <a:p>
          <a:endParaRPr lang="ru-RU"/>
        </a:p>
      </dgm:t>
    </dgm:pt>
    <dgm:pt modelId="{7653B315-D5E7-429E-8172-C700FDF36ED9}" type="pres">
      <dgm:prSet presAssocID="{789B6F87-EEC6-47E1-BB51-69220DF9C7D3}" presName="composite" presStyleCnt="0"/>
      <dgm:spPr/>
      <dgm:t>
        <a:bodyPr/>
        <a:lstStyle/>
        <a:p>
          <a:endParaRPr lang="ru-RU"/>
        </a:p>
      </dgm:t>
    </dgm:pt>
    <dgm:pt modelId="{32FD7A02-F432-4215-B0C2-0F90848F143B}" type="pres">
      <dgm:prSet presAssocID="{789B6F87-EEC6-47E1-BB51-69220DF9C7D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B3C94-CA7E-45CE-A6CC-08901891A5B4}" type="pres">
      <dgm:prSet presAssocID="{789B6F87-EEC6-47E1-BB51-69220DF9C7D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59C24-1112-46FB-ADBD-4831FCA05E14}" type="pres">
      <dgm:prSet presAssocID="{5D931234-C385-4868-B3D9-E420DE648C0A}" presName="sp" presStyleCnt="0"/>
      <dgm:spPr/>
      <dgm:t>
        <a:bodyPr/>
        <a:lstStyle/>
        <a:p>
          <a:endParaRPr lang="ru-RU"/>
        </a:p>
      </dgm:t>
    </dgm:pt>
    <dgm:pt modelId="{1E5C01D0-F214-4D69-A1B8-91C83707C94F}" type="pres">
      <dgm:prSet presAssocID="{C47E4370-44BD-4DDF-9319-D8CE02D97E1B}" presName="composite" presStyleCnt="0"/>
      <dgm:spPr/>
      <dgm:t>
        <a:bodyPr/>
        <a:lstStyle/>
        <a:p>
          <a:endParaRPr lang="ru-RU"/>
        </a:p>
      </dgm:t>
    </dgm:pt>
    <dgm:pt modelId="{584D03FE-4504-4022-BC3D-AD9B6CA1D353}" type="pres">
      <dgm:prSet presAssocID="{C47E4370-44BD-4DDF-9319-D8CE02D97E1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3FAC1-C4DF-41F1-9AC6-09CD04447966}" type="pres">
      <dgm:prSet presAssocID="{C47E4370-44BD-4DDF-9319-D8CE02D97E1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8EA7C-E6D9-4914-B303-0AC8852F453A}" type="pres">
      <dgm:prSet presAssocID="{30930F34-A17D-44D5-A62E-654928334099}" presName="sp" presStyleCnt="0"/>
      <dgm:spPr/>
    </dgm:pt>
    <dgm:pt modelId="{3A05B566-8EC5-4417-AAC1-B53B49C0491A}" type="pres">
      <dgm:prSet presAssocID="{68FE1161-B699-402C-91DA-20CE2D33FC50}" presName="composite" presStyleCnt="0"/>
      <dgm:spPr/>
    </dgm:pt>
    <dgm:pt modelId="{8A1C6109-4D46-4785-A737-805422B5D6A9}" type="pres">
      <dgm:prSet presAssocID="{68FE1161-B699-402C-91DA-20CE2D33FC5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29F15-9D24-4FE1-B6FE-C81BA8F0A518}" type="pres">
      <dgm:prSet presAssocID="{68FE1161-B699-402C-91DA-20CE2D33FC5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73AC0-7BE5-4B4B-BF56-0B09F088E929}" srcId="{9A206622-5432-4967-8CED-3597073B4894}" destId="{500EE09F-2DB9-4540-969D-921DAB7441B7}" srcOrd="0" destOrd="0" parTransId="{CE912682-7A2A-48F6-9F6D-EF6CA93E4300}" sibTransId="{1707E928-7536-44BD-B6AD-BB3FE5C56922}"/>
    <dgm:cxn modelId="{4EBF407D-6D1F-420E-BDEE-727423234464}" srcId="{17E65AD6-CD27-472B-97DE-6162F8585342}" destId="{68FE1161-B699-402C-91DA-20CE2D33FC50}" srcOrd="5" destOrd="0" parTransId="{1E727295-488C-433E-A702-04DED0A3D6AC}" sibTransId="{8231CAB8-9E0D-431B-A46F-E558C57F493C}"/>
    <dgm:cxn modelId="{8A23AD82-CE3D-4245-A4C3-5D230A6C8720}" srcId="{17E65AD6-CD27-472B-97DE-6162F8585342}" destId="{9A206622-5432-4967-8CED-3597073B4894}" srcOrd="1" destOrd="0" parTransId="{D0D75E2C-4214-4FEE-92E6-45BFB899E2EB}" sibTransId="{498C93ED-1B8E-466B-9432-4F33AD14C516}"/>
    <dgm:cxn modelId="{0699B8A5-562F-4A5E-B0D6-49B9F7A2DDFD}" type="presOf" srcId="{CEA540BB-84BA-46DB-AF87-05D7EC4BC48B}" destId="{1DF29F15-9D24-4FE1-B6FE-C81BA8F0A518}" srcOrd="0" destOrd="0" presId="urn:microsoft.com/office/officeart/2005/8/layout/chevron2"/>
    <dgm:cxn modelId="{AD9CFE9D-E343-49CF-B06B-14448B4FA2AC}" type="presOf" srcId="{A62A95A4-BBBC-457D-A3CA-C0017BA4CC42}" destId="{B403FAC1-C4DF-41F1-9AC6-09CD04447966}" srcOrd="0" destOrd="0" presId="urn:microsoft.com/office/officeart/2005/8/layout/chevron2"/>
    <dgm:cxn modelId="{3E67FE33-4AB2-4266-A3C8-594F99C859D6}" type="presOf" srcId="{B9C9A518-1EAE-4564-8CE1-FE191C12F9E7}" destId="{E02AB57C-886D-4F32-83B2-B6BFEA2C05BD}" srcOrd="0" destOrd="0" presId="urn:microsoft.com/office/officeart/2005/8/layout/chevron2"/>
    <dgm:cxn modelId="{ED2A664D-41AE-4330-9CAD-2D27E81A8025}" type="presOf" srcId="{53D00DD9-2BD0-473B-A692-7AF79BE91545}" destId="{D6A81F17-C7B2-409C-A35C-F3BD5C206925}" srcOrd="0" destOrd="0" presId="urn:microsoft.com/office/officeart/2005/8/layout/chevron2"/>
    <dgm:cxn modelId="{02468B8A-FF4D-4A03-973E-12EC57D23271}" type="presOf" srcId="{500EE09F-2DB9-4540-969D-921DAB7441B7}" destId="{030D4D49-43D4-4B8E-8B58-BA46B09E9278}" srcOrd="0" destOrd="0" presId="urn:microsoft.com/office/officeart/2005/8/layout/chevron2"/>
    <dgm:cxn modelId="{B81C6A4E-DC3A-4FD5-81B9-67002CEA4D14}" type="presOf" srcId="{8EA9E31C-B4DB-4E15-8B6A-593D824E0E24}" destId="{4E9B3C94-CA7E-45CE-A6CC-08901891A5B4}" srcOrd="0" destOrd="0" presId="urn:microsoft.com/office/officeart/2005/8/layout/chevron2"/>
    <dgm:cxn modelId="{8A45ADAF-2369-493D-85CD-E662C409959C}" srcId="{B9C9A518-1EAE-4564-8CE1-FE191C12F9E7}" destId="{5BA234FE-2070-441C-AAAF-479504E29DEB}" srcOrd="0" destOrd="0" parTransId="{9361D585-894B-4555-95F0-0C8F63810A0A}" sibTransId="{1D4FC6B4-55C0-40F4-A37C-C8CB5E9E0C9B}"/>
    <dgm:cxn modelId="{900308E2-484E-41DD-AA02-5107ECF32E81}" srcId="{17E65AD6-CD27-472B-97DE-6162F8585342}" destId="{B9C9A518-1EAE-4564-8CE1-FE191C12F9E7}" srcOrd="2" destOrd="0" parTransId="{42D65D24-0B1B-4A91-A7F1-8041D2B871FC}" sibTransId="{709B5234-08CC-47F2-AAC3-77D1210CF0E1}"/>
    <dgm:cxn modelId="{264A3491-EEB1-45A9-BEE9-760348B13470}" srcId="{17E65AD6-CD27-472B-97DE-6162F8585342}" destId="{C47E4370-44BD-4DDF-9319-D8CE02D97E1B}" srcOrd="4" destOrd="0" parTransId="{C3A60510-5E39-41EA-8437-DDF1E59C71C2}" sibTransId="{30930F34-A17D-44D5-A62E-654928334099}"/>
    <dgm:cxn modelId="{AEB2E8DC-3E92-4F3B-8D63-1AD7A0EF7D04}" type="presOf" srcId="{2D56F1A6-3DEA-45A7-BF29-EE701A0377AC}" destId="{4E9B3C94-CA7E-45CE-A6CC-08901891A5B4}" srcOrd="0" destOrd="2" presId="urn:microsoft.com/office/officeart/2005/8/layout/chevron2"/>
    <dgm:cxn modelId="{8450FCFE-E64A-4C71-977D-04DCBF8E0678}" srcId="{789B6F87-EEC6-47E1-BB51-69220DF9C7D3}" destId="{2D56F1A6-3DEA-45A7-BF29-EE701A0377AC}" srcOrd="2" destOrd="0" parTransId="{C642D937-5114-4503-BE52-7815821BBB07}" sibTransId="{3AE28FB1-757A-407B-8B58-9A21FDB8B7E0}"/>
    <dgm:cxn modelId="{409F4542-F41B-474D-B66D-1D7B146D25E2}" srcId="{994E7F5B-DA73-4E56-AEFB-6C0423B93D99}" destId="{53D00DD9-2BD0-473B-A692-7AF79BE91545}" srcOrd="0" destOrd="0" parTransId="{5AC8FE0D-F639-4727-8A0B-68EA146431D6}" sibTransId="{F8F186CF-C121-4D58-839F-3476AE8CAD8B}"/>
    <dgm:cxn modelId="{98156DAF-DCDC-4291-9BA4-84B10D812B43}" srcId="{C47E4370-44BD-4DDF-9319-D8CE02D97E1B}" destId="{A62A95A4-BBBC-457D-A3CA-C0017BA4CC42}" srcOrd="0" destOrd="0" parTransId="{A645EE64-78B4-4279-B299-794D39A33FE2}" sibTransId="{4ED64F48-59D2-4A69-8CD6-7B7D793476C1}"/>
    <dgm:cxn modelId="{7D1C9A89-BBA1-44F7-88E5-5B67B6BD7ED9}" type="presOf" srcId="{994E7F5B-DA73-4E56-AEFB-6C0423B93D99}" destId="{8E7FC4C7-2F66-4CCE-B01A-A986FE1446CA}" srcOrd="0" destOrd="0" presId="urn:microsoft.com/office/officeart/2005/8/layout/chevron2"/>
    <dgm:cxn modelId="{A4E2CEBD-BEF0-4F8B-A681-1126C48575C3}" srcId="{789B6F87-EEC6-47E1-BB51-69220DF9C7D3}" destId="{8EA9E31C-B4DB-4E15-8B6A-593D824E0E24}" srcOrd="0" destOrd="0" parTransId="{DBCB16C4-4E49-41C7-9C2F-476D8BB077DA}" sibTransId="{30C2447C-0EDC-4F3B-BB2D-3ADDB81BEA80}"/>
    <dgm:cxn modelId="{556D482D-3B93-4C3A-A848-21666C4B0AC0}" srcId="{17E65AD6-CD27-472B-97DE-6162F8585342}" destId="{789B6F87-EEC6-47E1-BB51-69220DF9C7D3}" srcOrd="3" destOrd="0" parTransId="{C9A6DB1D-78BA-41CD-9AAC-A3D34F3583B0}" sibTransId="{5D931234-C385-4868-B3D9-E420DE648C0A}"/>
    <dgm:cxn modelId="{C0B3F0A5-B266-4AA9-94B2-CACF738F045A}" srcId="{68FE1161-B699-402C-91DA-20CE2D33FC50}" destId="{CEA540BB-84BA-46DB-AF87-05D7EC4BC48B}" srcOrd="0" destOrd="0" parTransId="{5ADA6143-CF10-4513-AB6C-9E1247F030A7}" sibTransId="{FD9F4CCF-4A92-4CD2-9791-FD23184FFB17}"/>
    <dgm:cxn modelId="{ABD11EEF-3869-4DE4-983B-195E6CA82C31}" srcId="{17E65AD6-CD27-472B-97DE-6162F8585342}" destId="{994E7F5B-DA73-4E56-AEFB-6C0423B93D99}" srcOrd="0" destOrd="0" parTransId="{7712B15E-65C1-48D6-976D-6100E7E4F3F7}" sibTransId="{76F1BDF4-CB00-4EF0-8F92-E181A921C05C}"/>
    <dgm:cxn modelId="{43C1FEC6-311F-4740-B545-46D76D9F4DD2}" type="presOf" srcId="{3DBCC150-7873-4E91-AEBA-501A2907D86C}" destId="{4E9B3C94-CA7E-45CE-A6CC-08901891A5B4}" srcOrd="0" destOrd="1" presId="urn:microsoft.com/office/officeart/2005/8/layout/chevron2"/>
    <dgm:cxn modelId="{DB466D10-CC18-4D28-AA40-E9A90F4799BD}" type="presOf" srcId="{789B6F87-EEC6-47E1-BB51-69220DF9C7D3}" destId="{32FD7A02-F432-4215-B0C2-0F90848F143B}" srcOrd="0" destOrd="0" presId="urn:microsoft.com/office/officeart/2005/8/layout/chevron2"/>
    <dgm:cxn modelId="{9DD3519D-C160-4A81-A05B-7D17828F930E}" type="presOf" srcId="{17E65AD6-CD27-472B-97DE-6162F8585342}" destId="{AC0F1C99-9610-4BC4-B784-A4986B3C975A}" srcOrd="0" destOrd="0" presId="urn:microsoft.com/office/officeart/2005/8/layout/chevron2"/>
    <dgm:cxn modelId="{225E01B0-F07A-4F4E-A790-2D7D7C140E7F}" type="presOf" srcId="{C47E4370-44BD-4DDF-9319-D8CE02D97E1B}" destId="{584D03FE-4504-4022-BC3D-AD9B6CA1D353}" srcOrd="0" destOrd="0" presId="urn:microsoft.com/office/officeart/2005/8/layout/chevron2"/>
    <dgm:cxn modelId="{4A89362D-17F6-462B-B7E8-068D83F4B308}" type="presOf" srcId="{68FE1161-B699-402C-91DA-20CE2D33FC50}" destId="{8A1C6109-4D46-4785-A737-805422B5D6A9}" srcOrd="0" destOrd="0" presId="urn:microsoft.com/office/officeart/2005/8/layout/chevron2"/>
    <dgm:cxn modelId="{44E2ECFE-C295-4574-9746-91ABE7E07EFD}" type="presOf" srcId="{5BA234FE-2070-441C-AAAF-479504E29DEB}" destId="{22B03B91-3C98-4AF5-8505-29EFB938CBE1}" srcOrd="0" destOrd="0" presId="urn:microsoft.com/office/officeart/2005/8/layout/chevron2"/>
    <dgm:cxn modelId="{3EFC1C0A-758B-4F80-8EC1-ABE0AAA5D2DD}" type="presOf" srcId="{9A206622-5432-4967-8CED-3597073B4894}" destId="{DDD94A35-46FA-438B-8E5E-73ED9A6C5B7B}" srcOrd="0" destOrd="0" presId="urn:microsoft.com/office/officeart/2005/8/layout/chevron2"/>
    <dgm:cxn modelId="{B9FF16E8-F98C-451C-99CC-59325D58EF85}" srcId="{789B6F87-EEC6-47E1-BB51-69220DF9C7D3}" destId="{3DBCC150-7873-4E91-AEBA-501A2907D86C}" srcOrd="1" destOrd="0" parTransId="{2D68B900-BEF9-4EC1-A137-99C1CA274C9A}" sibTransId="{A5CDB17E-4DFE-41D9-B708-D6E60CD72680}"/>
    <dgm:cxn modelId="{F9B60078-D719-4E0B-B1E9-082DD9B439E8}" type="presParOf" srcId="{AC0F1C99-9610-4BC4-B784-A4986B3C975A}" destId="{815B2DDA-7856-4006-9E69-4DB3CEB502E2}" srcOrd="0" destOrd="0" presId="urn:microsoft.com/office/officeart/2005/8/layout/chevron2"/>
    <dgm:cxn modelId="{0B29B9D2-6B51-4BC7-A236-E0D2F748FF17}" type="presParOf" srcId="{815B2DDA-7856-4006-9E69-4DB3CEB502E2}" destId="{8E7FC4C7-2F66-4CCE-B01A-A986FE1446CA}" srcOrd="0" destOrd="0" presId="urn:microsoft.com/office/officeart/2005/8/layout/chevron2"/>
    <dgm:cxn modelId="{4909C40E-5828-4E21-A87A-63B702D55E08}" type="presParOf" srcId="{815B2DDA-7856-4006-9E69-4DB3CEB502E2}" destId="{D6A81F17-C7B2-409C-A35C-F3BD5C206925}" srcOrd="1" destOrd="0" presId="urn:microsoft.com/office/officeart/2005/8/layout/chevron2"/>
    <dgm:cxn modelId="{6057CB28-01B3-443E-BA51-1A21E8AB80BE}" type="presParOf" srcId="{AC0F1C99-9610-4BC4-B784-A4986B3C975A}" destId="{73C98112-78BA-46F5-9ED0-10AF198F966B}" srcOrd="1" destOrd="0" presId="urn:microsoft.com/office/officeart/2005/8/layout/chevron2"/>
    <dgm:cxn modelId="{43954068-C0F8-4992-8C3D-EE85767CC7BE}" type="presParOf" srcId="{AC0F1C99-9610-4BC4-B784-A4986B3C975A}" destId="{C8D79C94-3767-4077-A927-D8F0356BDA21}" srcOrd="2" destOrd="0" presId="urn:microsoft.com/office/officeart/2005/8/layout/chevron2"/>
    <dgm:cxn modelId="{B6637E04-5ECA-41D9-B003-42CD2FBA10C4}" type="presParOf" srcId="{C8D79C94-3767-4077-A927-D8F0356BDA21}" destId="{DDD94A35-46FA-438B-8E5E-73ED9A6C5B7B}" srcOrd="0" destOrd="0" presId="urn:microsoft.com/office/officeart/2005/8/layout/chevron2"/>
    <dgm:cxn modelId="{BB6CE41B-3F09-4264-A83D-37BCE9B0ADE6}" type="presParOf" srcId="{C8D79C94-3767-4077-A927-D8F0356BDA21}" destId="{030D4D49-43D4-4B8E-8B58-BA46B09E9278}" srcOrd="1" destOrd="0" presId="urn:microsoft.com/office/officeart/2005/8/layout/chevron2"/>
    <dgm:cxn modelId="{588716ED-BC2D-4EAF-93A4-B4F8605AE259}" type="presParOf" srcId="{AC0F1C99-9610-4BC4-B784-A4986B3C975A}" destId="{4A9927A6-FFC9-4936-B2C7-0567770FFE2C}" srcOrd="3" destOrd="0" presId="urn:microsoft.com/office/officeart/2005/8/layout/chevron2"/>
    <dgm:cxn modelId="{655254B1-9ACD-4412-957B-CF60A93DADCB}" type="presParOf" srcId="{AC0F1C99-9610-4BC4-B784-A4986B3C975A}" destId="{A565966B-F5E8-4EBE-B49A-D0290A59C12B}" srcOrd="4" destOrd="0" presId="urn:microsoft.com/office/officeart/2005/8/layout/chevron2"/>
    <dgm:cxn modelId="{CD110B86-709D-4245-A520-80CB2FFD3E2A}" type="presParOf" srcId="{A565966B-F5E8-4EBE-B49A-D0290A59C12B}" destId="{E02AB57C-886D-4F32-83B2-B6BFEA2C05BD}" srcOrd="0" destOrd="0" presId="urn:microsoft.com/office/officeart/2005/8/layout/chevron2"/>
    <dgm:cxn modelId="{9CFB22F9-A951-421A-960B-FBCDB3BF6548}" type="presParOf" srcId="{A565966B-F5E8-4EBE-B49A-D0290A59C12B}" destId="{22B03B91-3C98-4AF5-8505-29EFB938CBE1}" srcOrd="1" destOrd="0" presId="urn:microsoft.com/office/officeart/2005/8/layout/chevron2"/>
    <dgm:cxn modelId="{64B61E37-F485-40A7-B124-B2EEE469132F}" type="presParOf" srcId="{AC0F1C99-9610-4BC4-B784-A4986B3C975A}" destId="{85DF9394-888D-464A-A8FE-E07185CEF53F}" srcOrd="5" destOrd="0" presId="urn:microsoft.com/office/officeart/2005/8/layout/chevron2"/>
    <dgm:cxn modelId="{E5A140E3-6714-4E54-AA28-8A8087F119AD}" type="presParOf" srcId="{AC0F1C99-9610-4BC4-B784-A4986B3C975A}" destId="{7653B315-D5E7-429E-8172-C700FDF36ED9}" srcOrd="6" destOrd="0" presId="urn:microsoft.com/office/officeart/2005/8/layout/chevron2"/>
    <dgm:cxn modelId="{7C36B0EB-85E9-4ED1-843B-8886808B8B7B}" type="presParOf" srcId="{7653B315-D5E7-429E-8172-C700FDF36ED9}" destId="{32FD7A02-F432-4215-B0C2-0F90848F143B}" srcOrd="0" destOrd="0" presId="urn:microsoft.com/office/officeart/2005/8/layout/chevron2"/>
    <dgm:cxn modelId="{ED74C2A9-E76F-4253-85B0-75A80396AE71}" type="presParOf" srcId="{7653B315-D5E7-429E-8172-C700FDF36ED9}" destId="{4E9B3C94-CA7E-45CE-A6CC-08901891A5B4}" srcOrd="1" destOrd="0" presId="urn:microsoft.com/office/officeart/2005/8/layout/chevron2"/>
    <dgm:cxn modelId="{1432AB9C-8EC8-43D3-91E1-A98508D9DD19}" type="presParOf" srcId="{AC0F1C99-9610-4BC4-B784-A4986B3C975A}" destId="{FD959C24-1112-46FB-ADBD-4831FCA05E14}" srcOrd="7" destOrd="0" presId="urn:microsoft.com/office/officeart/2005/8/layout/chevron2"/>
    <dgm:cxn modelId="{10634A15-9A3B-4020-B483-5457B1C4F9BD}" type="presParOf" srcId="{AC0F1C99-9610-4BC4-B784-A4986B3C975A}" destId="{1E5C01D0-F214-4D69-A1B8-91C83707C94F}" srcOrd="8" destOrd="0" presId="urn:microsoft.com/office/officeart/2005/8/layout/chevron2"/>
    <dgm:cxn modelId="{12499D0C-77EB-4910-B3A4-2DAC47AAB879}" type="presParOf" srcId="{1E5C01D0-F214-4D69-A1B8-91C83707C94F}" destId="{584D03FE-4504-4022-BC3D-AD9B6CA1D353}" srcOrd="0" destOrd="0" presId="urn:microsoft.com/office/officeart/2005/8/layout/chevron2"/>
    <dgm:cxn modelId="{A1421F21-030E-41CE-8E20-63A97396C22A}" type="presParOf" srcId="{1E5C01D0-F214-4D69-A1B8-91C83707C94F}" destId="{B403FAC1-C4DF-41F1-9AC6-09CD04447966}" srcOrd="1" destOrd="0" presId="urn:microsoft.com/office/officeart/2005/8/layout/chevron2"/>
    <dgm:cxn modelId="{656067B7-C342-4E2F-BF89-EFA6228546F3}" type="presParOf" srcId="{AC0F1C99-9610-4BC4-B784-A4986B3C975A}" destId="{1488EA7C-E6D9-4914-B303-0AC8852F453A}" srcOrd="9" destOrd="0" presId="urn:microsoft.com/office/officeart/2005/8/layout/chevron2"/>
    <dgm:cxn modelId="{E729226A-FDF2-4B3A-B88B-B593ABCE1D91}" type="presParOf" srcId="{AC0F1C99-9610-4BC4-B784-A4986B3C975A}" destId="{3A05B566-8EC5-4417-AAC1-B53B49C0491A}" srcOrd="10" destOrd="0" presId="urn:microsoft.com/office/officeart/2005/8/layout/chevron2"/>
    <dgm:cxn modelId="{C97129EB-A888-4125-B0E2-8F8C8F961981}" type="presParOf" srcId="{3A05B566-8EC5-4417-AAC1-B53B49C0491A}" destId="{8A1C6109-4D46-4785-A737-805422B5D6A9}" srcOrd="0" destOrd="0" presId="urn:microsoft.com/office/officeart/2005/8/layout/chevron2"/>
    <dgm:cxn modelId="{8E7E46BE-6EA1-495A-B00D-70EC749DFADB}" type="presParOf" srcId="{3A05B566-8EC5-4417-AAC1-B53B49C0491A}" destId="{1DF29F15-9D24-4FE1-B6FE-C81BA8F0A5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90386-1D15-420A-8B90-9BB6E59A4A9B}">
      <dsp:nvSpPr>
        <dsp:cNvPr id="0" name=""/>
        <dsp:cNvSpPr/>
      </dsp:nvSpPr>
      <dsp:spPr>
        <a:xfrm>
          <a:off x="0" y="0"/>
          <a:ext cx="10134978" cy="9530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Методические сети помогают:</a:t>
          </a:r>
          <a:endParaRPr lang="ru-RU" sz="2000" kern="1200" dirty="0"/>
        </a:p>
      </dsp:txBody>
      <dsp:txXfrm>
        <a:off x="0" y="0"/>
        <a:ext cx="10134978" cy="953009"/>
      </dsp:txXfrm>
    </dsp:sp>
    <dsp:sp modelId="{DDF28764-1866-4F7B-97B7-2D9FA52E41FB}">
      <dsp:nvSpPr>
        <dsp:cNvPr id="0" name=""/>
        <dsp:cNvSpPr/>
      </dsp:nvSpPr>
      <dsp:spPr>
        <a:xfrm>
          <a:off x="0" y="1080115"/>
          <a:ext cx="10134978" cy="1480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Развивать сообщество инновационных школ и обеспечивать доступность новейших практик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Формировать условия для распространения и внедрения инновационных практик в образовательном процессе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Совершенствовать поддержку инновационного поведения педагогов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Повышать качество работы сотрудников школ</a:t>
          </a:r>
          <a:endParaRPr lang="ru-RU" sz="1800" kern="1200" dirty="0"/>
        </a:p>
      </dsp:txBody>
      <dsp:txXfrm>
        <a:off x="0" y="1080115"/>
        <a:ext cx="10134978" cy="1480049"/>
      </dsp:txXfrm>
    </dsp:sp>
    <dsp:sp modelId="{7377D29C-B961-4260-B7FA-B11C9BE4BF3C}">
      <dsp:nvSpPr>
        <dsp:cNvPr id="0" name=""/>
        <dsp:cNvSpPr/>
      </dsp:nvSpPr>
      <dsp:spPr>
        <a:xfrm>
          <a:off x="0" y="2642440"/>
          <a:ext cx="10134978" cy="96742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2016 году были созданы 5 национальных методических сетей:</a:t>
          </a:r>
          <a:endParaRPr lang="ru-RU" sz="2000" kern="1200" dirty="0"/>
        </a:p>
      </dsp:txBody>
      <dsp:txXfrm>
        <a:off x="0" y="2642440"/>
        <a:ext cx="10134978" cy="967429"/>
      </dsp:txXfrm>
    </dsp:sp>
    <dsp:sp modelId="{943FB844-1CA8-4CE7-A3A3-9D1B3CF9E787}">
      <dsp:nvSpPr>
        <dsp:cNvPr id="0" name=""/>
        <dsp:cNvSpPr/>
      </dsp:nvSpPr>
      <dsp:spPr>
        <a:xfrm>
          <a:off x="0" y="3717707"/>
          <a:ext cx="10134978" cy="255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Комплексное развитие практик, технологий и содержания образования (здесь  объединялись и работали школы, получившие гранты по направлению конкурсного отбора «Инициативный инновационный проект»)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Развитие школьной библиотеки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Реализация инновационных программ воспитания и социализации обучающихся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err="1" smtClean="0"/>
            <a:t>Внутришкольная</a:t>
          </a:r>
          <a:r>
            <a:rPr lang="ru-RU" sz="1800" kern="1200" dirty="0" smtClean="0"/>
            <a:t> система оценки качества</a:t>
          </a:r>
          <a:endParaRPr lang="ru-RU" sz="1800" kern="1200" dirty="0"/>
        </a:p>
      </dsp:txBody>
      <dsp:txXfrm>
        <a:off x="0" y="3717707"/>
        <a:ext cx="10134978" cy="255645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90386-1D15-420A-8B90-9BB6E59A4A9B}">
      <dsp:nvSpPr>
        <dsp:cNvPr id="0" name=""/>
        <dsp:cNvSpPr/>
      </dsp:nvSpPr>
      <dsp:spPr>
        <a:xfrm>
          <a:off x="0" y="282845"/>
          <a:ext cx="8568952" cy="1644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Отсутствие наполнения материалами и артефактами проекта в отдельных локальных проектных сетях школ</a:t>
          </a:r>
          <a:endParaRPr lang="ru-RU" sz="2000" kern="1200" dirty="0"/>
        </a:p>
      </dsp:txBody>
      <dsp:txXfrm>
        <a:off x="0" y="282845"/>
        <a:ext cx="8568952" cy="1644602"/>
      </dsp:txXfrm>
    </dsp:sp>
    <dsp:sp modelId="{7377D29C-B961-4260-B7FA-B11C9BE4BF3C}">
      <dsp:nvSpPr>
        <dsp:cNvPr id="0" name=""/>
        <dsp:cNvSpPr/>
      </dsp:nvSpPr>
      <dsp:spPr>
        <a:xfrm>
          <a:off x="0" y="2208210"/>
          <a:ext cx="8568952" cy="1639394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Прекращение работы локальных проектных сетей школ после завершения их инновационных проектов</a:t>
          </a:r>
          <a:endParaRPr lang="ru-RU" sz="2000" kern="1200" dirty="0"/>
        </a:p>
      </dsp:txBody>
      <dsp:txXfrm>
        <a:off x="0" y="2208210"/>
        <a:ext cx="8568952" cy="16393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5D561-C019-48D4-B897-29A4EC46380C}">
      <dsp:nvSpPr>
        <dsp:cNvPr id="0" name=""/>
        <dsp:cNvSpPr/>
      </dsp:nvSpPr>
      <dsp:spPr>
        <a:xfrm>
          <a:off x="-6007899" y="-919307"/>
          <a:ext cx="7152028" cy="7152028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A75E0-A0C7-4C30-9BB4-F2780E69C37F}">
      <dsp:nvSpPr>
        <dsp:cNvPr id="0" name=""/>
        <dsp:cNvSpPr/>
      </dsp:nvSpPr>
      <dsp:spPr>
        <a:xfrm>
          <a:off x="426135" y="279804"/>
          <a:ext cx="9185479" cy="5593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образовательные программы</a:t>
          </a:r>
          <a:endParaRPr lang="uk-UA" sz="1800" kern="1200" dirty="0"/>
        </a:p>
      </dsp:txBody>
      <dsp:txXfrm>
        <a:off x="426135" y="279804"/>
        <a:ext cx="9185479" cy="559396"/>
      </dsp:txXfrm>
    </dsp:sp>
    <dsp:sp modelId="{A4A87EAF-EAC2-4BA7-995B-809EFA2297A6}">
      <dsp:nvSpPr>
        <dsp:cNvPr id="0" name=""/>
        <dsp:cNvSpPr/>
      </dsp:nvSpPr>
      <dsp:spPr>
        <a:xfrm>
          <a:off x="76512" y="209879"/>
          <a:ext cx="699245" cy="699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EAE40-21A5-4AAC-9E86-73DAA3CC09B0}">
      <dsp:nvSpPr>
        <dsp:cNvPr id="0" name=""/>
        <dsp:cNvSpPr/>
      </dsp:nvSpPr>
      <dsp:spPr>
        <a:xfrm>
          <a:off x="886276" y="1118792"/>
          <a:ext cx="8725337" cy="559396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программы развития школы</a:t>
          </a:r>
          <a:endParaRPr lang="uk-UA" sz="1800" kern="1200" dirty="0"/>
        </a:p>
      </dsp:txBody>
      <dsp:txXfrm>
        <a:off x="886276" y="1118792"/>
        <a:ext cx="8725337" cy="559396"/>
      </dsp:txXfrm>
    </dsp:sp>
    <dsp:sp modelId="{27588C7D-64E2-4F90-AF02-CF1F72A69662}">
      <dsp:nvSpPr>
        <dsp:cNvPr id="0" name=""/>
        <dsp:cNvSpPr/>
      </dsp:nvSpPr>
      <dsp:spPr>
        <a:xfrm>
          <a:off x="536654" y="1048867"/>
          <a:ext cx="699245" cy="699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A27E-B97A-41A2-9962-A8E925850C5C}">
      <dsp:nvSpPr>
        <dsp:cNvPr id="0" name=""/>
        <dsp:cNvSpPr/>
      </dsp:nvSpPr>
      <dsp:spPr>
        <a:xfrm>
          <a:off x="1096688" y="1957780"/>
          <a:ext cx="8514926" cy="559396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научные статьи педагогического коллектива по тематике сети</a:t>
          </a:r>
          <a:endParaRPr lang="uk-UA" sz="1800" kern="1200" dirty="0"/>
        </a:p>
      </dsp:txBody>
      <dsp:txXfrm>
        <a:off x="1096688" y="1957780"/>
        <a:ext cx="8514926" cy="559396"/>
      </dsp:txXfrm>
    </dsp:sp>
    <dsp:sp modelId="{074F35F3-B0F4-4C2A-A923-F4174A2E5E9F}">
      <dsp:nvSpPr>
        <dsp:cNvPr id="0" name=""/>
        <dsp:cNvSpPr/>
      </dsp:nvSpPr>
      <dsp:spPr>
        <a:xfrm>
          <a:off x="747065" y="1887855"/>
          <a:ext cx="699245" cy="699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A43E9-5F78-4293-B293-4160DF4C12D3}">
      <dsp:nvSpPr>
        <dsp:cNvPr id="0" name=""/>
        <dsp:cNvSpPr/>
      </dsp:nvSpPr>
      <dsp:spPr>
        <a:xfrm>
          <a:off x="1096688" y="2749068"/>
          <a:ext cx="8514926" cy="653732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2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доклады и тезисы выступлений сотрудников школ на различных мероприятиях (и презентационные материалы к ним)</a:t>
          </a:r>
          <a:endParaRPr lang="uk-UA" sz="1800" kern="1200" dirty="0"/>
        </a:p>
      </dsp:txBody>
      <dsp:txXfrm>
        <a:off x="1096688" y="2749068"/>
        <a:ext cx="8514926" cy="653732"/>
      </dsp:txXfrm>
    </dsp:sp>
    <dsp:sp modelId="{E1CA5973-6040-4477-B698-41988AFB2606}">
      <dsp:nvSpPr>
        <dsp:cNvPr id="0" name=""/>
        <dsp:cNvSpPr/>
      </dsp:nvSpPr>
      <dsp:spPr>
        <a:xfrm>
          <a:off x="747065" y="2726312"/>
          <a:ext cx="699245" cy="699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D35EC-7BEB-42B3-B269-5FB8E39BF91C}">
      <dsp:nvSpPr>
        <dsp:cNvPr id="0" name=""/>
        <dsp:cNvSpPr/>
      </dsp:nvSpPr>
      <dsp:spPr>
        <a:xfrm>
          <a:off x="886276" y="3635225"/>
          <a:ext cx="8725337" cy="559396"/>
        </a:xfrm>
        <a:prstGeom prst="rect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методические материалы к урокам (структуры занятий, дидактические материалы, рекомендации)</a:t>
          </a:r>
          <a:endParaRPr lang="ru-RU" sz="1600" kern="1200" dirty="0"/>
        </a:p>
      </dsp:txBody>
      <dsp:txXfrm>
        <a:off x="886276" y="3635225"/>
        <a:ext cx="8725337" cy="559396"/>
      </dsp:txXfrm>
    </dsp:sp>
    <dsp:sp modelId="{47DEE735-1704-429F-B958-093FD9F88654}">
      <dsp:nvSpPr>
        <dsp:cNvPr id="0" name=""/>
        <dsp:cNvSpPr/>
      </dsp:nvSpPr>
      <dsp:spPr>
        <a:xfrm>
          <a:off x="536654" y="3565300"/>
          <a:ext cx="699245" cy="699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5665E-6D66-4F1B-9BD9-516ACE4717B8}">
      <dsp:nvSpPr>
        <dsp:cNvPr id="0" name=""/>
        <dsp:cNvSpPr/>
      </dsp:nvSpPr>
      <dsp:spPr>
        <a:xfrm>
          <a:off x="426135" y="4474213"/>
          <a:ext cx="9185479" cy="559396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02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контактные данные школы и партнеров для оперативной связи заинтересованных участников сети и многое другое</a:t>
          </a:r>
          <a:endParaRPr lang="ru-RU" sz="1600" kern="1200" dirty="0"/>
        </a:p>
      </dsp:txBody>
      <dsp:txXfrm>
        <a:off x="426135" y="4474213"/>
        <a:ext cx="9185479" cy="559396"/>
      </dsp:txXfrm>
    </dsp:sp>
    <dsp:sp modelId="{6E5632A0-D365-4953-9267-DBAAFB455CB2}">
      <dsp:nvSpPr>
        <dsp:cNvPr id="0" name=""/>
        <dsp:cNvSpPr/>
      </dsp:nvSpPr>
      <dsp:spPr>
        <a:xfrm>
          <a:off x="76512" y="4404288"/>
          <a:ext cx="699245" cy="699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4C81D-5ABA-4022-959E-6264544DC5A9}">
      <dsp:nvSpPr>
        <dsp:cNvPr id="0" name=""/>
        <dsp:cNvSpPr/>
      </dsp:nvSpPr>
      <dsp:spPr>
        <a:xfrm>
          <a:off x="683407" y="1300"/>
          <a:ext cx="3875352" cy="23252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Разработали и представили мероприятия по модернизации технологий и содержания учебных предметов</a:t>
          </a:r>
          <a:endParaRPr lang="ru-RU" sz="2000" kern="1200" dirty="0"/>
        </a:p>
      </dsp:txBody>
      <dsp:txXfrm>
        <a:off x="683407" y="1300"/>
        <a:ext cx="3875352" cy="2325211"/>
      </dsp:txXfrm>
    </dsp:sp>
    <dsp:sp modelId="{B532474A-9513-4070-AFBF-37A8E80C083B}">
      <dsp:nvSpPr>
        <dsp:cNvPr id="0" name=""/>
        <dsp:cNvSpPr/>
      </dsp:nvSpPr>
      <dsp:spPr>
        <a:xfrm>
          <a:off x="4946295" y="1300"/>
          <a:ext cx="3875352" cy="2325211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Обеспечили внедрение проекта, направленного на формирование конкурентоспособного выпускника</a:t>
          </a:r>
          <a:endParaRPr lang="ru-RU" sz="2000" kern="1200" dirty="0"/>
        </a:p>
      </dsp:txBody>
      <dsp:txXfrm>
        <a:off x="4946295" y="1300"/>
        <a:ext cx="3875352" cy="2325211"/>
      </dsp:txXfrm>
    </dsp:sp>
    <dsp:sp modelId="{7DFE7933-BB7B-4ACB-94F9-AAE4E9143B5C}">
      <dsp:nvSpPr>
        <dsp:cNvPr id="0" name=""/>
        <dsp:cNvSpPr/>
      </dsp:nvSpPr>
      <dsp:spPr>
        <a:xfrm>
          <a:off x="683407" y="2714047"/>
          <a:ext cx="3875352" cy="2325211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Расширили площадку по обмену профессиональным инновационным опытом</a:t>
          </a:r>
          <a:endParaRPr lang="ru-RU" sz="2000" kern="1200" dirty="0"/>
        </a:p>
      </dsp:txBody>
      <dsp:txXfrm>
        <a:off x="683407" y="2714047"/>
        <a:ext cx="3875352" cy="2325211"/>
      </dsp:txXfrm>
    </dsp:sp>
    <dsp:sp modelId="{5308B88B-C599-4D4E-97B8-E1DF8B063C51}">
      <dsp:nvSpPr>
        <dsp:cNvPr id="0" name=""/>
        <dsp:cNvSpPr/>
      </dsp:nvSpPr>
      <dsp:spPr>
        <a:xfrm>
          <a:off x="4946295" y="2714047"/>
          <a:ext cx="3875352" cy="2325211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Поделились опытом создания службы поддержки инклюзивного образовательного пространства</a:t>
          </a:r>
        </a:p>
      </dsp:txBody>
      <dsp:txXfrm>
        <a:off x="4946295" y="2714047"/>
        <a:ext cx="3875352" cy="232521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D15F51-DEB6-400D-BEC5-83A733767E69}">
      <dsp:nvSpPr>
        <dsp:cNvPr id="0" name=""/>
        <dsp:cNvSpPr/>
      </dsp:nvSpPr>
      <dsp:spPr>
        <a:xfrm>
          <a:off x="0" y="437370"/>
          <a:ext cx="1022513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AC467-EFDD-4685-A419-1485AB929D9D}">
      <dsp:nvSpPr>
        <dsp:cNvPr id="0" name=""/>
        <dsp:cNvSpPr/>
      </dsp:nvSpPr>
      <dsp:spPr>
        <a:xfrm>
          <a:off x="559187" y="0"/>
          <a:ext cx="8578664" cy="10347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рамках инновационных проектов создали успешные модели и системы  </a:t>
          </a:r>
          <a:r>
            <a:rPr lang="ru-RU" sz="1800" kern="1200" dirty="0" err="1" smtClean="0"/>
            <a:t>внутришкольной</a:t>
          </a:r>
          <a:r>
            <a:rPr lang="ru-RU" sz="1800" kern="1200" dirty="0" smtClean="0"/>
            <a:t> оценки качества образования</a:t>
          </a:r>
          <a:endParaRPr lang="uk-UA" sz="1800" kern="1200" dirty="0"/>
        </a:p>
      </dsp:txBody>
      <dsp:txXfrm>
        <a:off x="559187" y="0"/>
        <a:ext cx="8578664" cy="1034708"/>
      </dsp:txXfrm>
    </dsp:sp>
    <dsp:sp modelId="{940EB6A4-AD1A-4237-8CB8-158223B5D16C}">
      <dsp:nvSpPr>
        <dsp:cNvPr id="0" name=""/>
        <dsp:cNvSpPr/>
      </dsp:nvSpPr>
      <dsp:spPr>
        <a:xfrm>
          <a:off x="0" y="2342490"/>
          <a:ext cx="1022513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6583A-88EE-446E-AFA3-519E7B920C38}">
      <dsp:nvSpPr>
        <dsp:cNvPr id="0" name=""/>
        <dsp:cNvSpPr/>
      </dsp:nvSpPr>
      <dsp:spPr>
        <a:xfrm>
          <a:off x="511256" y="1722570"/>
          <a:ext cx="8655823" cy="1239840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Работа сети способствовала повышению квалификации педагогов и руководителей, разработке единого инструментария оценки качества образования, а также формированию единых критериев и подходов в измерении качества образования</a:t>
          </a:r>
          <a:endParaRPr lang="uk-UA" sz="1800" kern="1200" dirty="0"/>
        </a:p>
      </dsp:txBody>
      <dsp:txXfrm>
        <a:off x="511256" y="1722570"/>
        <a:ext cx="8655823" cy="1239840"/>
      </dsp:txXfrm>
    </dsp:sp>
    <dsp:sp modelId="{BF0721E9-34BC-4140-A6A6-4CA87D0BC9B0}">
      <dsp:nvSpPr>
        <dsp:cNvPr id="0" name=""/>
        <dsp:cNvSpPr/>
      </dsp:nvSpPr>
      <dsp:spPr>
        <a:xfrm>
          <a:off x="0" y="4247610"/>
          <a:ext cx="10225135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5A529-BFE5-4132-ACB0-F7DDAF5BBD75}">
      <dsp:nvSpPr>
        <dsp:cNvPr id="0" name=""/>
        <dsp:cNvSpPr/>
      </dsp:nvSpPr>
      <dsp:spPr>
        <a:xfrm>
          <a:off x="511256" y="3627690"/>
          <a:ext cx="8674504" cy="123984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540" tIns="0" rIns="2705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Обмен инновационным опытом позволил распространить достигнутые успехи на другие образовательные организации.</a:t>
          </a:r>
        </a:p>
      </dsp:txBody>
      <dsp:txXfrm>
        <a:off x="511256" y="3627690"/>
        <a:ext cx="8674504" cy="12398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FC4C7-2F66-4CCE-B01A-A986FE1446CA}">
      <dsp:nvSpPr>
        <dsp:cNvPr id="0" name=""/>
        <dsp:cNvSpPr/>
      </dsp:nvSpPr>
      <dsp:spPr>
        <a:xfrm rot="5400000">
          <a:off x="-141232" y="144486"/>
          <a:ext cx="941548" cy="6590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</a:t>
          </a:r>
          <a:endParaRPr lang="ru-RU" sz="1600" kern="1200" dirty="0"/>
        </a:p>
      </dsp:txBody>
      <dsp:txXfrm rot="5400000">
        <a:off x="-141232" y="144486"/>
        <a:ext cx="941548" cy="659083"/>
      </dsp:txXfrm>
    </dsp:sp>
    <dsp:sp modelId="{D6A81F17-C7B2-409C-A35C-F3BD5C206925}">
      <dsp:nvSpPr>
        <dsp:cNvPr id="0" name=""/>
        <dsp:cNvSpPr/>
      </dsp:nvSpPr>
      <dsp:spPr>
        <a:xfrm rot="5400000">
          <a:off x="5009965" y="-4347627"/>
          <a:ext cx="612006" cy="9313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модели социально-активной школы</a:t>
          </a:r>
          <a:endParaRPr lang="ru-RU" sz="1600" kern="1200" dirty="0"/>
        </a:p>
      </dsp:txBody>
      <dsp:txXfrm rot="5400000">
        <a:off x="5009965" y="-4347627"/>
        <a:ext cx="612006" cy="9313770"/>
      </dsp:txXfrm>
    </dsp:sp>
    <dsp:sp modelId="{DDD94A35-46FA-438B-8E5E-73ED9A6C5B7B}">
      <dsp:nvSpPr>
        <dsp:cNvPr id="0" name=""/>
        <dsp:cNvSpPr/>
      </dsp:nvSpPr>
      <dsp:spPr>
        <a:xfrm rot="5400000">
          <a:off x="-141232" y="988436"/>
          <a:ext cx="941548" cy="65908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endParaRPr lang="ru-RU" sz="1600" kern="1200" dirty="0"/>
        </a:p>
      </dsp:txBody>
      <dsp:txXfrm rot="5400000">
        <a:off x="-141232" y="988436"/>
        <a:ext cx="941548" cy="659083"/>
      </dsp:txXfrm>
    </dsp:sp>
    <dsp:sp modelId="{030D4D49-43D4-4B8E-8B58-BA46B09E9278}">
      <dsp:nvSpPr>
        <dsp:cNvPr id="0" name=""/>
        <dsp:cNvSpPr/>
      </dsp:nvSpPr>
      <dsp:spPr>
        <a:xfrm rot="5400000">
          <a:off x="5009965" y="-3503677"/>
          <a:ext cx="612006" cy="9313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модели внеурочной деятельности, направленной на развитие социальной ответственности обучающихся</a:t>
          </a:r>
          <a:endParaRPr lang="ru-RU" sz="1600" kern="1200" dirty="0"/>
        </a:p>
      </dsp:txBody>
      <dsp:txXfrm rot="5400000">
        <a:off x="5009965" y="-3503677"/>
        <a:ext cx="612006" cy="9313770"/>
      </dsp:txXfrm>
    </dsp:sp>
    <dsp:sp modelId="{E02AB57C-886D-4F32-83B2-B6BFEA2C05BD}">
      <dsp:nvSpPr>
        <dsp:cNvPr id="0" name=""/>
        <dsp:cNvSpPr/>
      </dsp:nvSpPr>
      <dsp:spPr>
        <a:xfrm rot="5400000">
          <a:off x="-141232" y="1832386"/>
          <a:ext cx="941548" cy="65908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</a:t>
          </a:r>
          <a:endParaRPr lang="ru-RU" sz="1600" kern="1200" dirty="0"/>
        </a:p>
      </dsp:txBody>
      <dsp:txXfrm rot="5400000">
        <a:off x="-141232" y="1832386"/>
        <a:ext cx="941548" cy="659083"/>
      </dsp:txXfrm>
    </dsp:sp>
    <dsp:sp modelId="{22B03B91-3C98-4AF5-8505-29EFB938CBE1}">
      <dsp:nvSpPr>
        <dsp:cNvPr id="0" name=""/>
        <dsp:cNvSpPr/>
      </dsp:nvSpPr>
      <dsp:spPr>
        <a:xfrm rot="5400000">
          <a:off x="5009965" y="-2659727"/>
          <a:ext cx="612006" cy="9313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современных подходов к формированию волонтерского движения на базе школы</a:t>
          </a:r>
          <a:endParaRPr lang="ru-RU" sz="1600" kern="1200" dirty="0"/>
        </a:p>
      </dsp:txBody>
      <dsp:txXfrm rot="5400000">
        <a:off x="5009965" y="-2659727"/>
        <a:ext cx="612006" cy="9313770"/>
      </dsp:txXfrm>
    </dsp:sp>
    <dsp:sp modelId="{32FD7A02-F432-4215-B0C2-0F90848F143B}">
      <dsp:nvSpPr>
        <dsp:cNvPr id="0" name=""/>
        <dsp:cNvSpPr/>
      </dsp:nvSpPr>
      <dsp:spPr>
        <a:xfrm rot="5400000">
          <a:off x="-141232" y="2676337"/>
          <a:ext cx="941548" cy="6590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</a:t>
          </a:r>
          <a:endParaRPr lang="ru-RU" sz="1600" kern="1200" dirty="0"/>
        </a:p>
      </dsp:txBody>
      <dsp:txXfrm rot="5400000">
        <a:off x="-141232" y="2676337"/>
        <a:ext cx="941548" cy="659083"/>
      </dsp:txXfrm>
    </dsp:sp>
    <dsp:sp modelId="{4E9B3C94-CA7E-45CE-A6CC-08901891A5B4}">
      <dsp:nvSpPr>
        <dsp:cNvPr id="0" name=""/>
        <dsp:cNvSpPr/>
      </dsp:nvSpPr>
      <dsp:spPr>
        <a:xfrm rot="5400000">
          <a:off x="5009965" y="-1815776"/>
          <a:ext cx="612006" cy="9313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моделей физического и спортивного воспитания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009965" y="-1815776"/>
        <a:ext cx="612006" cy="9313770"/>
      </dsp:txXfrm>
    </dsp:sp>
    <dsp:sp modelId="{584D03FE-4504-4022-BC3D-AD9B6CA1D353}">
      <dsp:nvSpPr>
        <dsp:cNvPr id="0" name=""/>
        <dsp:cNvSpPr/>
      </dsp:nvSpPr>
      <dsp:spPr>
        <a:xfrm rot="5400000">
          <a:off x="-141232" y="3520287"/>
          <a:ext cx="941548" cy="65908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41232" y="3520287"/>
        <a:ext cx="941548" cy="659083"/>
      </dsp:txXfrm>
    </dsp:sp>
    <dsp:sp modelId="{B403FAC1-C4DF-41F1-9AC6-09CD04447966}">
      <dsp:nvSpPr>
        <dsp:cNvPr id="0" name=""/>
        <dsp:cNvSpPr/>
      </dsp:nvSpPr>
      <dsp:spPr>
        <a:xfrm rot="5400000">
          <a:off x="5009965" y="-971826"/>
          <a:ext cx="612006" cy="9313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инклюзивных технологий в воспитании обучающихся</a:t>
          </a:r>
          <a:endParaRPr lang="ru-RU" sz="1600" kern="1200" dirty="0"/>
        </a:p>
      </dsp:txBody>
      <dsp:txXfrm rot="5400000">
        <a:off x="5009965" y="-971826"/>
        <a:ext cx="612006" cy="9313770"/>
      </dsp:txXfrm>
    </dsp:sp>
    <dsp:sp modelId="{275BE81B-0580-4A5C-AE0A-DDCF2EF581BC}">
      <dsp:nvSpPr>
        <dsp:cNvPr id="0" name=""/>
        <dsp:cNvSpPr/>
      </dsp:nvSpPr>
      <dsp:spPr>
        <a:xfrm rot="5400000">
          <a:off x="-141232" y="4364237"/>
          <a:ext cx="941548" cy="65908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41232" y="4364237"/>
        <a:ext cx="941548" cy="659083"/>
      </dsp:txXfrm>
    </dsp:sp>
    <dsp:sp modelId="{5A86EAB1-DDB1-406B-B4CE-A3EB7429C627}">
      <dsp:nvSpPr>
        <dsp:cNvPr id="0" name=""/>
        <dsp:cNvSpPr/>
      </dsp:nvSpPr>
      <dsp:spPr>
        <a:xfrm rot="5400000">
          <a:off x="5009965" y="-127876"/>
          <a:ext cx="612006" cy="93137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современные технологии </a:t>
          </a:r>
          <a:r>
            <a:rPr lang="ru-RU" sz="1600" kern="1200" dirty="0" err="1" smtClean="0"/>
            <a:t>профориентационной</a:t>
          </a:r>
          <a:r>
            <a:rPr lang="ru-RU" sz="1600" kern="1200" dirty="0" smtClean="0"/>
            <a:t> работы и другие</a:t>
          </a:r>
          <a:endParaRPr lang="ru-RU" sz="1600" kern="1200" dirty="0"/>
        </a:p>
      </dsp:txBody>
      <dsp:txXfrm rot="5400000">
        <a:off x="5009965" y="-127876"/>
        <a:ext cx="612006" cy="93137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4A3E77-4E29-4E98-BC85-56670E4D6037}">
      <dsp:nvSpPr>
        <dsp:cNvPr id="0" name=""/>
        <dsp:cNvSpPr/>
      </dsp:nvSpPr>
      <dsp:spPr>
        <a:xfrm>
          <a:off x="0" y="0"/>
          <a:ext cx="9970763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8CC26-C77C-4045-9C60-79F8938C314F}">
      <dsp:nvSpPr>
        <dsp:cNvPr id="0" name=""/>
        <dsp:cNvSpPr/>
      </dsp:nvSpPr>
      <dsp:spPr>
        <a:xfrm>
          <a:off x="0" y="0"/>
          <a:ext cx="2902809" cy="5107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rgbClr val="0077BB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rgbClr val="0077BB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7BB"/>
              </a:solidFill>
            </a:rPr>
            <a:t>Работа национальной методической сети «Развитие школьной библиотеки»</a:t>
          </a:r>
          <a:endParaRPr lang="ru-RU" sz="2000" b="1" kern="1200" dirty="0">
            <a:solidFill>
              <a:srgbClr val="0077BB"/>
            </a:solidFill>
          </a:endParaRPr>
        </a:p>
      </dsp:txBody>
      <dsp:txXfrm>
        <a:off x="0" y="0"/>
        <a:ext cx="2902809" cy="5107269"/>
      </dsp:txXfrm>
    </dsp:sp>
    <dsp:sp modelId="{C1F7DBF5-93E6-4075-B997-F3C162214D28}">
      <dsp:nvSpPr>
        <dsp:cNvPr id="0" name=""/>
        <dsp:cNvSpPr/>
      </dsp:nvSpPr>
      <dsp:spPr>
        <a:xfrm>
          <a:off x="3035136" y="468831"/>
          <a:ext cx="6925104" cy="4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Деятельность сети помогла распространить опыт по модернизации школьной библиотеки, созданию условий для успешной социализации личности, формированию информационной культуры </a:t>
          </a:r>
          <a:r>
            <a:rPr lang="ru-RU" sz="1800" kern="1200" dirty="0" smtClean="0"/>
            <a:t>обучающихся с использованием библиотечной </a:t>
          </a:r>
          <a:r>
            <a:rPr lang="ru-RU" sz="1800" kern="1200" smtClean="0"/>
            <a:t>системы школы</a:t>
          </a:r>
          <a:endParaRPr lang="ru-RU" sz="1800" kern="1200" dirty="0"/>
        </a:p>
      </dsp:txBody>
      <dsp:txXfrm>
        <a:off x="3035136" y="468831"/>
        <a:ext cx="6925104" cy="4638437"/>
      </dsp:txXfrm>
    </dsp:sp>
    <dsp:sp modelId="{758C742A-0575-4D38-AD12-C03168B3CBDD}">
      <dsp:nvSpPr>
        <dsp:cNvPr id="0" name=""/>
        <dsp:cNvSpPr/>
      </dsp:nvSpPr>
      <dsp:spPr>
        <a:xfrm>
          <a:off x="2902809" y="4289311"/>
          <a:ext cx="70574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1821C6-28AF-411E-BC65-775575C4E088}">
      <dsp:nvSpPr>
        <dsp:cNvPr id="0" name=""/>
        <dsp:cNvSpPr/>
      </dsp:nvSpPr>
      <dsp:spPr>
        <a:xfrm>
          <a:off x="22548" y="0"/>
          <a:ext cx="4722320" cy="472232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E2729-1B78-40C5-926A-C1BC761AEAF7}">
      <dsp:nvSpPr>
        <dsp:cNvPr id="0" name=""/>
        <dsp:cNvSpPr/>
      </dsp:nvSpPr>
      <dsp:spPr>
        <a:xfrm>
          <a:off x="2215110" y="636991"/>
          <a:ext cx="5924458" cy="8728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формированию универсальных учебных действий в условиях реализации основной образовательной программы начального общего образования</a:t>
          </a:r>
          <a:endParaRPr lang="ru-RU" sz="1600" kern="1200" dirty="0"/>
        </a:p>
      </dsp:txBody>
      <dsp:txXfrm>
        <a:off x="2215110" y="636991"/>
        <a:ext cx="5924458" cy="872841"/>
      </dsp:txXfrm>
    </dsp:sp>
    <dsp:sp modelId="{F2DFD547-AE12-4B51-905F-BF8964E56C03}">
      <dsp:nvSpPr>
        <dsp:cNvPr id="0" name=""/>
        <dsp:cNvSpPr/>
      </dsp:nvSpPr>
      <dsp:spPr>
        <a:xfrm>
          <a:off x="2215110" y="1580621"/>
          <a:ext cx="5924458" cy="8728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стимулированию исследовательской деятельности учащихся начальной школы</a:t>
          </a:r>
          <a:endParaRPr lang="ru-RU" sz="1600" kern="1200" dirty="0"/>
        </a:p>
      </dsp:txBody>
      <dsp:txXfrm>
        <a:off x="2215110" y="1580621"/>
        <a:ext cx="5924458" cy="872841"/>
      </dsp:txXfrm>
    </dsp:sp>
    <dsp:sp modelId="{C5EAD8BA-D8A1-4FC0-AC66-839D95325664}">
      <dsp:nvSpPr>
        <dsp:cNvPr id="0" name=""/>
        <dsp:cNvSpPr/>
      </dsp:nvSpPr>
      <dsp:spPr>
        <a:xfrm>
          <a:off x="2215110" y="2524251"/>
          <a:ext cx="5924458" cy="8728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комплексному сопровождению реализации образовательной программы начального общего образования</a:t>
          </a:r>
          <a:endParaRPr lang="ru-RU" sz="1600" kern="1200" dirty="0"/>
        </a:p>
      </dsp:txBody>
      <dsp:txXfrm>
        <a:off x="2215110" y="2524251"/>
        <a:ext cx="5924458" cy="872841"/>
      </dsp:txXfrm>
    </dsp:sp>
    <dsp:sp modelId="{2B30333B-A61D-4759-96E0-5F93CCD7E985}">
      <dsp:nvSpPr>
        <dsp:cNvPr id="0" name=""/>
        <dsp:cNvSpPr/>
      </dsp:nvSpPr>
      <dsp:spPr>
        <a:xfrm>
          <a:off x="2215110" y="3467882"/>
          <a:ext cx="5924458" cy="8728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использованию </a:t>
          </a:r>
          <a:r>
            <a:rPr lang="ru-RU" sz="1600" kern="1200" dirty="0" err="1" smtClean="0"/>
            <a:t>межпредметных</a:t>
          </a:r>
          <a:r>
            <a:rPr lang="ru-RU" sz="1600" kern="1200" dirty="0" smtClean="0"/>
            <a:t> и </a:t>
          </a:r>
          <a:r>
            <a:rPr lang="ru-RU" sz="1600" kern="1200" dirty="0" err="1" smtClean="0"/>
            <a:t>интердисциплинарных</a:t>
          </a:r>
          <a:r>
            <a:rPr lang="ru-RU" sz="1600" kern="1200" dirty="0" smtClean="0"/>
            <a:t> технологий с применением современных образовательных технологий (робототехника, 3-</a:t>
          </a:r>
          <a:r>
            <a:rPr lang="en-US" sz="1600" kern="1200" dirty="0" smtClean="0"/>
            <a:t>D</a:t>
          </a:r>
          <a:r>
            <a:rPr lang="ru-RU" sz="1600" kern="1200" dirty="0" smtClean="0"/>
            <a:t> моделирование и т.д.)</a:t>
          </a:r>
          <a:endParaRPr lang="ru-RU" sz="1600" kern="1200" dirty="0"/>
        </a:p>
      </dsp:txBody>
      <dsp:txXfrm>
        <a:off x="2215110" y="3467882"/>
        <a:ext cx="5924458" cy="8728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25D561-C019-48D4-B897-29A4EC46380C}">
      <dsp:nvSpPr>
        <dsp:cNvPr id="0" name=""/>
        <dsp:cNvSpPr/>
      </dsp:nvSpPr>
      <dsp:spPr>
        <a:xfrm>
          <a:off x="-6145120" y="-940820"/>
          <a:ext cx="7320134" cy="7320134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A75E0-A0C7-4C30-9BB4-F2780E69C37F}">
      <dsp:nvSpPr>
        <dsp:cNvPr id="0" name=""/>
        <dsp:cNvSpPr/>
      </dsp:nvSpPr>
      <dsp:spPr>
        <a:xfrm>
          <a:off x="381510" y="247233"/>
          <a:ext cx="9232419" cy="4942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обобщить и распространить опыт (практики) на разных площадках и уровнях, в том числе с использованием дистанционных технологий</a:t>
          </a:r>
          <a:endParaRPr lang="uk-UA" sz="1600" kern="1200" dirty="0"/>
        </a:p>
      </dsp:txBody>
      <dsp:txXfrm>
        <a:off x="381510" y="247233"/>
        <a:ext cx="9232419" cy="494250"/>
      </dsp:txXfrm>
    </dsp:sp>
    <dsp:sp modelId="{A4A87EAF-EAC2-4BA7-995B-809EFA2297A6}">
      <dsp:nvSpPr>
        <dsp:cNvPr id="0" name=""/>
        <dsp:cNvSpPr/>
      </dsp:nvSpPr>
      <dsp:spPr>
        <a:xfrm>
          <a:off x="72603" y="185452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EAE40-21A5-4AAC-9E86-73DAA3CC09B0}">
      <dsp:nvSpPr>
        <dsp:cNvPr id="0" name=""/>
        <dsp:cNvSpPr/>
      </dsp:nvSpPr>
      <dsp:spPr>
        <a:xfrm>
          <a:off x="829098" y="989044"/>
          <a:ext cx="8784831" cy="494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получить статус региональной инновационной площадки и региональной </a:t>
          </a:r>
          <a:r>
            <a:rPr lang="ru-RU" sz="1600" kern="1200" dirty="0" err="1" smtClean="0"/>
            <a:t>стажировочной</a:t>
          </a:r>
          <a:r>
            <a:rPr lang="ru-RU" sz="1600" kern="1200" dirty="0" smtClean="0"/>
            <a:t> площадки</a:t>
          </a:r>
          <a:endParaRPr lang="uk-UA" sz="1600" kern="1200" dirty="0"/>
        </a:p>
      </dsp:txBody>
      <dsp:txXfrm>
        <a:off x="829098" y="989044"/>
        <a:ext cx="8784831" cy="494250"/>
      </dsp:txXfrm>
    </dsp:sp>
    <dsp:sp modelId="{27588C7D-64E2-4F90-AF02-CF1F72A69662}">
      <dsp:nvSpPr>
        <dsp:cNvPr id="0" name=""/>
        <dsp:cNvSpPr/>
      </dsp:nvSpPr>
      <dsp:spPr>
        <a:xfrm>
          <a:off x="520191" y="927263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A27E-B97A-41A2-9962-A8E925850C5C}">
      <dsp:nvSpPr>
        <dsp:cNvPr id="0" name=""/>
        <dsp:cNvSpPr/>
      </dsp:nvSpPr>
      <dsp:spPr>
        <a:xfrm>
          <a:off x="1074374" y="1730310"/>
          <a:ext cx="8539555" cy="494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получить возможность внедрения опыта (практики) в разных регионах </a:t>
          </a:r>
          <a:endParaRPr lang="uk-UA" sz="1600" kern="1200" dirty="0"/>
        </a:p>
      </dsp:txBody>
      <dsp:txXfrm>
        <a:off x="1074374" y="1730310"/>
        <a:ext cx="8539555" cy="494250"/>
      </dsp:txXfrm>
    </dsp:sp>
    <dsp:sp modelId="{074F35F3-B0F4-4C2A-A923-F4174A2E5E9F}">
      <dsp:nvSpPr>
        <dsp:cNvPr id="0" name=""/>
        <dsp:cNvSpPr/>
      </dsp:nvSpPr>
      <dsp:spPr>
        <a:xfrm>
          <a:off x="765467" y="1668529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A43E9-5F78-4293-B293-4160DF4C12D3}">
      <dsp:nvSpPr>
        <dsp:cNvPr id="0" name=""/>
        <dsp:cNvSpPr/>
      </dsp:nvSpPr>
      <dsp:spPr>
        <a:xfrm>
          <a:off x="1152688" y="2430446"/>
          <a:ext cx="8461241" cy="577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обеспечить установление взаимодействия, совместную работу и расширение связей с организациями-партнёрами</a:t>
          </a:r>
          <a:endParaRPr lang="uk-UA" sz="1600" kern="1200" dirty="0"/>
        </a:p>
      </dsp:txBody>
      <dsp:txXfrm>
        <a:off x="1152688" y="2430446"/>
        <a:ext cx="8461241" cy="577600"/>
      </dsp:txXfrm>
    </dsp:sp>
    <dsp:sp modelId="{E1CA5973-6040-4477-B698-41988AFB2606}">
      <dsp:nvSpPr>
        <dsp:cNvPr id="0" name=""/>
        <dsp:cNvSpPr/>
      </dsp:nvSpPr>
      <dsp:spPr>
        <a:xfrm>
          <a:off x="843782" y="2410340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D35EC-7BEB-42B3-B269-5FB8E39BF91C}">
      <dsp:nvSpPr>
        <dsp:cNvPr id="0" name=""/>
        <dsp:cNvSpPr/>
      </dsp:nvSpPr>
      <dsp:spPr>
        <a:xfrm>
          <a:off x="1074374" y="3213931"/>
          <a:ext cx="8539555" cy="4942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получить возможность быть реципиентом успешных практик других инновационных школ</a:t>
          </a:r>
          <a:endParaRPr lang="ru-RU" sz="1600" kern="1200" dirty="0"/>
        </a:p>
      </dsp:txBody>
      <dsp:txXfrm>
        <a:off x="1074374" y="3213931"/>
        <a:ext cx="8539555" cy="494250"/>
      </dsp:txXfrm>
    </dsp:sp>
    <dsp:sp modelId="{47DEE735-1704-429F-B958-093FD9F88654}">
      <dsp:nvSpPr>
        <dsp:cNvPr id="0" name=""/>
        <dsp:cNvSpPr/>
      </dsp:nvSpPr>
      <dsp:spPr>
        <a:xfrm>
          <a:off x="765467" y="3152150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5665E-6D66-4F1B-9BD9-516ACE4717B8}">
      <dsp:nvSpPr>
        <dsp:cNvPr id="0" name=""/>
        <dsp:cNvSpPr/>
      </dsp:nvSpPr>
      <dsp:spPr>
        <a:xfrm>
          <a:off x="829098" y="3955198"/>
          <a:ext cx="8784831" cy="4942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обеспечить  стимулирование и углубление инновационной деятельности</a:t>
          </a:r>
          <a:endParaRPr lang="ru-RU" sz="1600" kern="1200" dirty="0"/>
        </a:p>
      </dsp:txBody>
      <dsp:txXfrm>
        <a:off x="829098" y="3955198"/>
        <a:ext cx="8784831" cy="494250"/>
      </dsp:txXfrm>
    </dsp:sp>
    <dsp:sp modelId="{6E5632A0-D365-4953-9267-DBAAFB455CB2}">
      <dsp:nvSpPr>
        <dsp:cNvPr id="0" name=""/>
        <dsp:cNvSpPr/>
      </dsp:nvSpPr>
      <dsp:spPr>
        <a:xfrm>
          <a:off x="520191" y="3893417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746E8-67A6-41C1-B523-0DE536BB3F22}">
      <dsp:nvSpPr>
        <dsp:cNvPr id="0" name=""/>
        <dsp:cNvSpPr/>
      </dsp:nvSpPr>
      <dsp:spPr>
        <a:xfrm>
          <a:off x="381510" y="4697008"/>
          <a:ext cx="9232419" cy="4942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231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расширить банк и интенсивность использования образовательных ресурсов и наработок инновационной школы</a:t>
          </a:r>
          <a:endParaRPr lang="ru-RU" sz="1600" kern="1200" dirty="0"/>
        </a:p>
      </dsp:txBody>
      <dsp:txXfrm>
        <a:off x="381510" y="4697008"/>
        <a:ext cx="9232419" cy="494250"/>
      </dsp:txXfrm>
    </dsp:sp>
    <dsp:sp modelId="{18032E9D-A807-4C64-9AA3-F61F1204F7BA}">
      <dsp:nvSpPr>
        <dsp:cNvPr id="0" name=""/>
        <dsp:cNvSpPr/>
      </dsp:nvSpPr>
      <dsp:spPr>
        <a:xfrm>
          <a:off x="72603" y="4635227"/>
          <a:ext cx="617812" cy="617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7FC4C7-2F66-4CCE-B01A-A986FE1446CA}">
      <dsp:nvSpPr>
        <dsp:cNvPr id="0" name=""/>
        <dsp:cNvSpPr/>
      </dsp:nvSpPr>
      <dsp:spPr>
        <a:xfrm rot="5400000">
          <a:off x="-152265" y="157309"/>
          <a:ext cx="1015101" cy="7105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</a:t>
          </a:r>
          <a:endParaRPr lang="ru-RU" sz="1600" kern="1200" dirty="0"/>
        </a:p>
      </dsp:txBody>
      <dsp:txXfrm rot="5400000">
        <a:off x="-152265" y="157309"/>
        <a:ext cx="1015101" cy="710570"/>
      </dsp:txXfrm>
    </dsp:sp>
    <dsp:sp modelId="{D6A81F17-C7B2-409C-A35C-F3BD5C206925}">
      <dsp:nvSpPr>
        <dsp:cNvPr id="0" name=""/>
        <dsp:cNvSpPr/>
      </dsp:nvSpPr>
      <dsp:spPr>
        <a:xfrm rot="5400000">
          <a:off x="5011804" y="-4296189"/>
          <a:ext cx="659815" cy="926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сообщества инновационных школ и постоянного продуктивного взаимодействия школ, реализующих инновационные проекты</a:t>
          </a:r>
          <a:endParaRPr lang="ru-RU" sz="1600" kern="1200" dirty="0"/>
        </a:p>
      </dsp:txBody>
      <dsp:txXfrm rot="5400000">
        <a:off x="5011804" y="-4296189"/>
        <a:ext cx="659815" cy="9262283"/>
      </dsp:txXfrm>
    </dsp:sp>
    <dsp:sp modelId="{DDD94A35-46FA-438B-8E5E-73ED9A6C5B7B}">
      <dsp:nvSpPr>
        <dsp:cNvPr id="0" name=""/>
        <dsp:cNvSpPr/>
      </dsp:nvSpPr>
      <dsp:spPr>
        <a:xfrm rot="5400000">
          <a:off x="-152265" y="1075596"/>
          <a:ext cx="1015101" cy="710570"/>
        </a:xfrm>
        <a:prstGeom prst="chevr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</a:t>
          </a:r>
          <a:endParaRPr lang="ru-RU" sz="1600" kern="1200" dirty="0"/>
        </a:p>
      </dsp:txBody>
      <dsp:txXfrm rot="5400000">
        <a:off x="-152265" y="1075596"/>
        <a:ext cx="1015101" cy="710570"/>
      </dsp:txXfrm>
    </dsp:sp>
    <dsp:sp modelId="{030D4D49-43D4-4B8E-8B58-BA46B09E9278}">
      <dsp:nvSpPr>
        <dsp:cNvPr id="0" name=""/>
        <dsp:cNvSpPr/>
      </dsp:nvSpPr>
      <dsp:spPr>
        <a:xfrm rot="5400000">
          <a:off x="5011804" y="-3377902"/>
          <a:ext cx="659815" cy="926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условий для системного распространения успешных практик по разработке и внедрению инновационных технологий в образовании</a:t>
          </a:r>
          <a:endParaRPr lang="ru-RU" sz="1600" kern="1200" dirty="0"/>
        </a:p>
      </dsp:txBody>
      <dsp:txXfrm rot="5400000">
        <a:off x="5011804" y="-3377902"/>
        <a:ext cx="659815" cy="9262283"/>
      </dsp:txXfrm>
    </dsp:sp>
    <dsp:sp modelId="{E02AB57C-886D-4F32-83B2-B6BFEA2C05BD}">
      <dsp:nvSpPr>
        <dsp:cNvPr id="0" name=""/>
        <dsp:cNvSpPr/>
      </dsp:nvSpPr>
      <dsp:spPr>
        <a:xfrm rot="5400000">
          <a:off x="-152265" y="1993883"/>
          <a:ext cx="1015101" cy="710570"/>
        </a:xfrm>
        <a:prstGeom prst="chevr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</a:t>
          </a:r>
          <a:endParaRPr lang="ru-RU" sz="1600" kern="1200" dirty="0"/>
        </a:p>
      </dsp:txBody>
      <dsp:txXfrm rot="5400000">
        <a:off x="-152265" y="1993883"/>
        <a:ext cx="1015101" cy="710570"/>
      </dsp:txXfrm>
    </dsp:sp>
    <dsp:sp modelId="{22B03B91-3C98-4AF5-8505-29EFB938CBE1}">
      <dsp:nvSpPr>
        <dsp:cNvPr id="0" name=""/>
        <dsp:cNvSpPr/>
      </dsp:nvSpPr>
      <dsp:spPr>
        <a:xfrm rot="5400000">
          <a:off x="4957805" y="-2434575"/>
          <a:ext cx="659815" cy="926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постоянной возможности для обмена методическими и другими полезными материалами по работе с инновационными практиками</a:t>
          </a:r>
          <a:endParaRPr lang="ru-RU" sz="1600" kern="1200" dirty="0"/>
        </a:p>
      </dsp:txBody>
      <dsp:txXfrm rot="5400000">
        <a:off x="4957805" y="-2434575"/>
        <a:ext cx="659815" cy="9262283"/>
      </dsp:txXfrm>
    </dsp:sp>
    <dsp:sp modelId="{32FD7A02-F432-4215-B0C2-0F90848F143B}">
      <dsp:nvSpPr>
        <dsp:cNvPr id="0" name=""/>
        <dsp:cNvSpPr/>
      </dsp:nvSpPr>
      <dsp:spPr>
        <a:xfrm rot="5400000">
          <a:off x="-152265" y="2912170"/>
          <a:ext cx="1015101" cy="710570"/>
        </a:xfrm>
        <a:prstGeom prst="chevr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</a:t>
          </a:r>
          <a:endParaRPr lang="ru-RU" sz="1600" kern="1200" dirty="0"/>
        </a:p>
      </dsp:txBody>
      <dsp:txXfrm rot="5400000">
        <a:off x="-152265" y="2912170"/>
        <a:ext cx="1015101" cy="710570"/>
      </dsp:txXfrm>
    </dsp:sp>
    <dsp:sp modelId="{4E9B3C94-CA7E-45CE-A6CC-08901891A5B4}">
      <dsp:nvSpPr>
        <dsp:cNvPr id="0" name=""/>
        <dsp:cNvSpPr/>
      </dsp:nvSpPr>
      <dsp:spPr>
        <a:xfrm rot="5400000">
          <a:off x="5011804" y="-1541328"/>
          <a:ext cx="659815" cy="926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инкубатора инноваций в системе общего образования, материалы которого могут изучать и внедрять 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5011804" y="-1541328"/>
        <a:ext cx="659815" cy="9262283"/>
      </dsp:txXfrm>
    </dsp:sp>
    <dsp:sp modelId="{584D03FE-4504-4022-BC3D-AD9B6CA1D353}">
      <dsp:nvSpPr>
        <dsp:cNvPr id="0" name=""/>
        <dsp:cNvSpPr/>
      </dsp:nvSpPr>
      <dsp:spPr>
        <a:xfrm rot="5400000">
          <a:off x="-152265" y="3830456"/>
          <a:ext cx="1015101" cy="710570"/>
        </a:xfrm>
        <a:prstGeom prst="chevron">
          <a:avLst/>
        </a:prstGeom>
        <a:solidFill>
          <a:schemeClr val="accent5">
            <a:hueOff val="-5882677"/>
            <a:satOff val="-8182"/>
            <a:lumOff val="-3138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-152265" y="3830456"/>
        <a:ext cx="1015101" cy="710570"/>
      </dsp:txXfrm>
    </dsp:sp>
    <dsp:sp modelId="{B403FAC1-C4DF-41F1-9AC6-09CD04447966}">
      <dsp:nvSpPr>
        <dsp:cNvPr id="0" name=""/>
        <dsp:cNvSpPr/>
      </dsp:nvSpPr>
      <dsp:spPr>
        <a:xfrm rot="5400000">
          <a:off x="5011804" y="-623042"/>
          <a:ext cx="659815" cy="926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Совершенствование механизмов поддержки инновационного поведения педагогов</a:t>
          </a:r>
          <a:endParaRPr lang="ru-RU" sz="1600" kern="1200" dirty="0"/>
        </a:p>
      </dsp:txBody>
      <dsp:txXfrm rot="5400000">
        <a:off x="5011804" y="-623042"/>
        <a:ext cx="659815" cy="9262283"/>
      </dsp:txXfrm>
    </dsp:sp>
    <dsp:sp modelId="{8A1C6109-4D46-4785-A737-805422B5D6A9}">
      <dsp:nvSpPr>
        <dsp:cNvPr id="0" name=""/>
        <dsp:cNvSpPr/>
      </dsp:nvSpPr>
      <dsp:spPr>
        <a:xfrm rot="5400000">
          <a:off x="-152265" y="4748743"/>
          <a:ext cx="1015101" cy="710570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52265" y="4748743"/>
        <a:ext cx="1015101" cy="710570"/>
      </dsp:txXfrm>
    </dsp:sp>
    <dsp:sp modelId="{1DF29F15-9D24-4FE1-B6FE-C81BA8F0A518}">
      <dsp:nvSpPr>
        <dsp:cNvPr id="0" name=""/>
        <dsp:cNvSpPr/>
      </dsp:nvSpPr>
      <dsp:spPr>
        <a:xfrm rot="5400000">
          <a:off x="5011804" y="295244"/>
          <a:ext cx="659815" cy="926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доступности новейших </a:t>
          </a:r>
          <a:r>
            <a:rPr lang="ru-RU" sz="1600" kern="1200" dirty="0" err="1" smtClean="0"/>
            <a:t>практикоориентированных</a:t>
          </a:r>
          <a:r>
            <a:rPr lang="ru-RU" sz="1600" kern="1200" dirty="0" smtClean="0"/>
            <a:t> разработок</a:t>
          </a:r>
          <a:endParaRPr lang="ru-RU" sz="1600" kern="1200" dirty="0"/>
        </a:p>
      </dsp:txBody>
      <dsp:txXfrm rot="5400000">
        <a:off x="5011804" y="295244"/>
        <a:ext cx="659815" cy="926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971C6-10C9-41DF-A054-DEB511D09D93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721B-49AF-4357-91D0-7F7E02170B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3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97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721B-49AF-4357-91D0-7F7E02170BE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1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D05A-CA9C-48E7-9C21-7AD880E82C09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19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A2C-47FE-46F6-AD10-5BD073848787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77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1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48EF-4286-4614-8446-0490DD2A5FC7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21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077BB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7469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xmlns="" val="2330601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8898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A030-13DF-454A-9EFB-B0C394AFBD6B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2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1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20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3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4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6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8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9A2F-54A6-4AF3-B01C-39DC68EA6097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7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9400-3E71-4E9D-846A-E1906C1DE4A7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09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8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10" indent="0">
              <a:buNone/>
              <a:defRPr sz="1754" b="1"/>
            </a:lvl2pPr>
            <a:lvl3pPr marL="802020" indent="0">
              <a:buNone/>
              <a:defRPr sz="1579" b="1"/>
            </a:lvl3pPr>
            <a:lvl4pPr marL="1203030" indent="0">
              <a:buNone/>
              <a:defRPr sz="1403" b="1"/>
            </a:lvl4pPr>
            <a:lvl5pPr marL="1604040" indent="0">
              <a:buNone/>
              <a:defRPr sz="1403" b="1"/>
            </a:lvl5pPr>
            <a:lvl6pPr marL="2005051" indent="0">
              <a:buNone/>
              <a:defRPr sz="1403" b="1"/>
            </a:lvl6pPr>
            <a:lvl7pPr marL="2406061" indent="0">
              <a:buNone/>
              <a:defRPr sz="1403" b="1"/>
            </a:lvl7pPr>
            <a:lvl8pPr marL="2807071" indent="0">
              <a:buNone/>
              <a:defRPr sz="1403" b="1"/>
            </a:lvl8pPr>
            <a:lvl9pPr marL="3208081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16D3-BFAA-40DE-BC8E-460F3A44E652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7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AE20-6A43-46A1-9467-7B8BC8FD1081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18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C07B-2828-4F86-8C02-C405C2F7B958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93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>
              <a:defRPr sz="2807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DF34-5178-4EE3-AE77-096F1C650D89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2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80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2"/>
            <a:ext cx="5413534" cy="5373398"/>
          </a:xfrm>
        </p:spPr>
        <p:txBody>
          <a:bodyPr/>
          <a:lstStyle>
            <a:lvl1pPr marL="0" indent="0">
              <a:buNone/>
              <a:defRPr sz="2807"/>
            </a:lvl1pPr>
            <a:lvl2pPr marL="401010" indent="0">
              <a:buNone/>
              <a:defRPr sz="2456"/>
            </a:lvl2pPr>
            <a:lvl3pPr marL="802020" indent="0">
              <a:buNone/>
              <a:defRPr sz="2105"/>
            </a:lvl3pPr>
            <a:lvl4pPr marL="1203030" indent="0">
              <a:buNone/>
              <a:defRPr sz="1754"/>
            </a:lvl4pPr>
            <a:lvl5pPr marL="1604040" indent="0">
              <a:buNone/>
              <a:defRPr sz="1754"/>
            </a:lvl5pPr>
            <a:lvl6pPr marL="2005051" indent="0">
              <a:buNone/>
              <a:defRPr sz="1754"/>
            </a:lvl6pPr>
            <a:lvl7pPr marL="2406061" indent="0">
              <a:buNone/>
              <a:defRPr sz="1754"/>
            </a:lvl7pPr>
            <a:lvl8pPr marL="2807071" indent="0">
              <a:buNone/>
              <a:defRPr sz="1754"/>
            </a:lvl8pPr>
            <a:lvl9pPr marL="3208081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3"/>
            </a:lvl1pPr>
            <a:lvl2pPr marL="401010" indent="0">
              <a:buNone/>
              <a:defRPr sz="1228"/>
            </a:lvl2pPr>
            <a:lvl3pPr marL="802020" indent="0">
              <a:buNone/>
              <a:defRPr sz="1053"/>
            </a:lvl3pPr>
            <a:lvl4pPr marL="1203030" indent="0">
              <a:buNone/>
              <a:defRPr sz="877"/>
            </a:lvl4pPr>
            <a:lvl5pPr marL="1604040" indent="0">
              <a:buNone/>
              <a:defRPr sz="877"/>
            </a:lvl5pPr>
            <a:lvl6pPr marL="2005051" indent="0">
              <a:buNone/>
              <a:defRPr sz="877"/>
            </a:lvl6pPr>
            <a:lvl7pPr marL="2406061" indent="0">
              <a:buNone/>
              <a:defRPr sz="877"/>
            </a:lvl7pPr>
            <a:lvl8pPr marL="2807071" indent="0">
              <a:buNone/>
              <a:defRPr sz="877"/>
            </a:lvl8pPr>
            <a:lvl9pPr marL="320808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9E5-B97E-4FD7-B430-59316EE26EA5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06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1FDE-C22D-41DA-A826-D59C0C5BF066}" type="datetime1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b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909C-DFCE-404F-B9A4-33AC605959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7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73" r:id="rId12"/>
    <p:sldLayoutId id="2147483679" r:id="rId13"/>
    <p:sldLayoutId id="2147483680" r:id="rId14"/>
  </p:sldLayoutIdLst>
  <p:hf hdr="0" ftr="0" dt="0"/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3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4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4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3.pn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5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5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3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6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6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3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7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7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3.png"/><Relationship Id="rId7" Type="http://schemas.openxmlformats.org/officeDocument/2006/relationships/diagramData" Target="../diagrams/data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8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8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image" Target="../media/image3.png"/><Relationship Id="rId7" Type="http://schemas.openxmlformats.org/officeDocument/2006/relationships/diagramData" Target="../diagrams/data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9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9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diagramColors" Target="../diagrams/colors10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0.xml"/><Relationship Id="rId4" Type="http://schemas.microsoft.com/office/2007/relationships/hdphoto" Target="../media/hdphoto1.wdp"/><Relationship Id="rId9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Прямоугольник 8"/>
          <p:cNvSpPr>
            <a:spLocks noChangeArrowheads="1"/>
          </p:cNvSpPr>
          <p:nvPr/>
        </p:nvSpPr>
        <p:spPr bwMode="auto">
          <a:xfrm>
            <a:off x="-53900" y="2988543"/>
            <a:ext cx="4680520" cy="231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400" dirty="0">
                <a:solidFill>
                  <a:srgbClr val="0077BB"/>
                </a:solidFill>
              </a:rPr>
              <a:t>Оценка результативности и системные эффекты функционирования методических сетей организаций, </a:t>
            </a:r>
          </a:p>
          <a:p>
            <a:pPr algn="ctr"/>
            <a:r>
              <a:rPr lang="ru-RU" sz="2400" dirty="0">
                <a:solidFill>
                  <a:srgbClr val="0077BB"/>
                </a:solidFill>
              </a:rPr>
              <a:t>реализующих инновационные проекты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Качественные результаты работы сетей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062" y="1101670"/>
            <a:ext cx="10531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7BB"/>
                </a:solidFill>
              </a:rPr>
              <a:t>Участники национальной методической сети «</a:t>
            </a:r>
            <a:r>
              <a:rPr lang="ru-RU" sz="2000" dirty="0" err="1">
                <a:solidFill>
                  <a:srgbClr val="0077BB"/>
                </a:solidFill>
              </a:rPr>
              <a:t>Внутришкольная</a:t>
            </a:r>
            <a:r>
              <a:rPr lang="ru-RU" sz="2000" dirty="0">
                <a:solidFill>
                  <a:srgbClr val="0077BB"/>
                </a:solidFill>
              </a:rPr>
              <a:t> система оценки качества» </a:t>
            </a:r>
            <a:r>
              <a:rPr lang="ru-RU" sz="2000" dirty="0" smtClean="0">
                <a:solidFill>
                  <a:srgbClr val="0077BB"/>
                </a:solidFill>
              </a:rPr>
              <a:t>:</a:t>
            </a:r>
            <a:endParaRPr lang="ru-RU" sz="2000" dirty="0">
              <a:solidFill>
                <a:srgbClr val="0077BB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08042254"/>
              </p:ext>
            </p:extLst>
          </p:nvPr>
        </p:nvGraphicFramePr>
        <p:xfrm>
          <a:off x="234132" y="1692399"/>
          <a:ext cx="102251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2574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Качественные результаты работы сетей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802139854"/>
              </p:ext>
            </p:extLst>
          </p:nvPr>
        </p:nvGraphicFramePr>
        <p:xfrm>
          <a:off x="378148" y="1997199"/>
          <a:ext cx="9972854" cy="51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75361" y="1101670"/>
            <a:ext cx="8942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7BB"/>
                </a:solidFill>
              </a:rPr>
              <a:t>В рамках работы сети «Реализация инновационных программ воспитания и социализации обучающихся» обеспечено внедрение и распространение: </a:t>
            </a:r>
          </a:p>
        </p:txBody>
      </p:sp>
    </p:spTree>
    <p:extLst>
      <p:ext uri="{BB962C8B-B14F-4D97-AF65-F5344CB8AC3E}">
        <p14:creationId xmlns:p14="http://schemas.microsoft.com/office/powerpoint/2010/main" xmlns="" val="6051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Качественные результаты работы сетей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104173508"/>
              </p:ext>
            </p:extLst>
          </p:nvPr>
        </p:nvGraphicFramePr>
        <p:xfrm>
          <a:off x="361572" y="1697698"/>
          <a:ext cx="9970764" cy="510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1771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Качественные результаты работы сетей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920223757"/>
              </p:ext>
            </p:extLst>
          </p:nvPr>
        </p:nvGraphicFramePr>
        <p:xfrm>
          <a:off x="1170236" y="2316664"/>
          <a:ext cx="10009112" cy="472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6140" y="1116335"/>
            <a:ext cx="1022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7BB"/>
                </a:solidFill>
              </a:rPr>
              <a:t>Деятельность участников </a:t>
            </a:r>
            <a:r>
              <a:rPr lang="ru-RU" dirty="0" smtClean="0">
                <a:solidFill>
                  <a:srgbClr val="0077BB"/>
                </a:solidFill>
              </a:rPr>
              <a:t>сети </a:t>
            </a:r>
            <a:r>
              <a:rPr lang="ru-RU" dirty="0">
                <a:solidFill>
                  <a:srgbClr val="0077BB"/>
                </a:solidFill>
              </a:rPr>
              <a:t>«Разработка,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образования»</a:t>
            </a:r>
            <a:r>
              <a:rPr lang="ru-RU" dirty="0" smtClean="0">
                <a:solidFill>
                  <a:srgbClr val="0077BB"/>
                </a:solidFill>
              </a:rPr>
              <a:t> </a:t>
            </a:r>
            <a:r>
              <a:rPr lang="ru-RU" dirty="0">
                <a:solidFill>
                  <a:srgbClr val="0077BB"/>
                </a:solidFill>
              </a:rPr>
              <a:t>помогла обеспечить внедрение передовых образовательных моделей, подходов и технологий,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xmlns="" val="17734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Эффекты сетей для школ-</a:t>
            </a:r>
            <a:r>
              <a:rPr lang="ru-RU" sz="2000" dirty="0" err="1"/>
              <a:t>грантополучателей</a:t>
            </a:r>
            <a:endParaRPr lang="ru-RU" sz="2000" dirty="0"/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08951312"/>
              </p:ext>
            </p:extLst>
          </p:nvPr>
        </p:nvGraphicFramePr>
        <p:xfrm>
          <a:off x="484702" y="1654506"/>
          <a:ext cx="9686534" cy="543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18308" y="125439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7BB"/>
                </a:solidFill>
              </a:rPr>
              <a:t>Сети </a:t>
            </a:r>
            <a:r>
              <a:rPr lang="ru-RU" sz="2000" dirty="0">
                <a:solidFill>
                  <a:srgbClr val="0077BB"/>
                </a:solidFill>
              </a:rPr>
              <a:t>позволили школами достичь следующих результатов:</a:t>
            </a:r>
          </a:p>
        </p:txBody>
      </p:sp>
    </p:spTree>
    <p:extLst>
      <p:ext uri="{BB962C8B-B14F-4D97-AF65-F5344CB8AC3E}">
        <p14:creationId xmlns:p14="http://schemas.microsoft.com/office/powerpoint/2010/main" xmlns="" val="808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Общие системные эффекты работы сетей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17534993"/>
              </p:ext>
            </p:extLst>
          </p:nvPr>
        </p:nvGraphicFramePr>
        <p:xfrm>
          <a:off x="447748" y="1404367"/>
          <a:ext cx="997285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4555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О проблемных зонах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96447BB-F0AD-4112-9D69-6D8CA388E4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006" y="2411353"/>
            <a:ext cx="1369278" cy="136927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38454162"/>
              </p:ext>
            </p:extLst>
          </p:nvPr>
        </p:nvGraphicFramePr>
        <p:xfrm>
          <a:off x="1890316" y="1997199"/>
          <a:ext cx="8568952" cy="423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96447BB-F0AD-4112-9D69-6D8CA388E4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006" y="4355569"/>
            <a:ext cx="1369278" cy="13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0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endParaRPr lang="ru-RU" sz="1800" dirty="0"/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2718802"/>
            <a:ext cx="53467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4400" b="1" dirty="0">
                <a:solidFill>
                  <a:srgbClr val="0077BB"/>
                </a:solidFill>
              </a:rPr>
              <a:t>Спасибо</a:t>
            </a:r>
          </a:p>
          <a:p>
            <a:pPr algn="ctr" eaLnBrk="1" hangingPunct="1"/>
            <a:r>
              <a:rPr lang="ru-RU" altLang="ru-RU" sz="4400" b="1" dirty="0">
                <a:solidFill>
                  <a:srgbClr val="0077BB"/>
                </a:solidFill>
              </a:rPr>
              <a:t>за</a:t>
            </a:r>
          </a:p>
          <a:p>
            <a:pPr algn="ctr" eaLnBrk="1" hangingPunct="1"/>
            <a:r>
              <a:rPr lang="ru-RU" altLang="ru-RU" sz="4400" b="1" dirty="0">
                <a:solidFill>
                  <a:srgbClr val="0077BB"/>
                </a:solidFill>
              </a:rPr>
              <a:t>внимание!</a:t>
            </a:r>
            <a:endParaRPr lang="ru-RU" altLang="ru-RU" sz="4400" dirty="0">
              <a:solidFill>
                <a:srgbClr val="007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2000" dirty="0"/>
              <a:t>Методические сети 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60017608"/>
              </p:ext>
            </p:extLst>
          </p:nvPr>
        </p:nvGraphicFramePr>
        <p:xfrm>
          <a:off x="306140" y="1116335"/>
          <a:ext cx="1013497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5818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Результаты работы сетей: статистика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89977" y="1046068"/>
            <a:ext cx="8313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0077BB"/>
                </a:solidFill>
              </a:rPr>
              <a:t>Количество участников национальных методических сетей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711" y="1997199"/>
            <a:ext cx="62484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2" t="31443" r="53419" b="22285"/>
          <a:stretch/>
        </p:blipFill>
        <p:spPr bwMode="auto">
          <a:xfrm>
            <a:off x="508" y="1508557"/>
            <a:ext cx="4451203" cy="450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64"/>
          <p:cNvGrpSpPr/>
          <p:nvPr/>
        </p:nvGrpSpPr>
        <p:grpSpPr>
          <a:xfrm>
            <a:off x="8344359" y="6372919"/>
            <a:ext cx="466736" cy="552058"/>
            <a:chOff x="447676" y="4216400"/>
            <a:chExt cx="360363" cy="361950"/>
          </a:xfrm>
          <a:solidFill>
            <a:schemeClr val="accent1"/>
          </a:solidFill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47676" y="4216400"/>
              <a:ext cx="360363" cy="361950"/>
            </a:xfrm>
            <a:custGeom>
              <a:avLst/>
              <a:gdLst>
                <a:gd name="T0" fmla="*/ 114 w 227"/>
                <a:gd name="T1" fmla="*/ 0 h 228"/>
                <a:gd name="T2" fmla="*/ 0 w 227"/>
                <a:gd name="T3" fmla="*/ 53 h 228"/>
                <a:gd name="T4" fmla="*/ 0 w 227"/>
                <a:gd name="T5" fmla="*/ 228 h 228"/>
                <a:gd name="T6" fmla="*/ 105 w 227"/>
                <a:gd name="T7" fmla="*/ 228 h 228"/>
                <a:gd name="T8" fmla="*/ 105 w 227"/>
                <a:gd name="T9" fmla="*/ 171 h 228"/>
                <a:gd name="T10" fmla="*/ 123 w 227"/>
                <a:gd name="T11" fmla="*/ 171 h 228"/>
                <a:gd name="T12" fmla="*/ 123 w 227"/>
                <a:gd name="T13" fmla="*/ 228 h 228"/>
                <a:gd name="T14" fmla="*/ 227 w 227"/>
                <a:gd name="T15" fmla="*/ 228 h 228"/>
                <a:gd name="T16" fmla="*/ 227 w 227"/>
                <a:gd name="T17" fmla="*/ 53 h 228"/>
                <a:gd name="T18" fmla="*/ 114 w 227"/>
                <a:gd name="T19" fmla="*/ 0 h 228"/>
                <a:gd name="T20" fmla="*/ 209 w 227"/>
                <a:gd name="T21" fmla="*/ 209 h 228"/>
                <a:gd name="T22" fmla="*/ 142 w 227"/>
                <a:gd name="T23" fmla="*/ 209 h 228"/>
                <a:gd name="T24" fmla="*/ 142 w 227"/>
                <a:gd name="T25" fmla="*/ 152 h 228"/>
                <a:gd name="T26" fmla="*/ 86 w 227"/>
                <a:gd name="T27" fmla="*/ 152 h 228"/>
                <a:gd name="T28" fmla="*/ 86 w 227"/>
                <a:gd name="T29" fmla="*/ 209 h 228"/>
                <a:gd name="T30" fmla="*/ 19 w 227"/>
                <a:gd name="T31" fmla="*/ 209 h 228"/>
                <a:gd name="T32" fmla="*/ 19 w 227"/>
                <a:gd name="T33" fmla="*/ 64 h 228"/>
                <a:gd name="T34" fmla="*/ 114 w 227"/>
                <a:gd name="T35" fmla="*/ 22 h 228"/>
                <a:gd name="T36" fmla="*/ 209 w 227"/>
                <a:gd name="T37" fmla="*/ 64 h 228"/>
                <a:gd name="T38" fmla="*/ 209 w 227"/>
                <a:gd name="T39" fmla="*/ 20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228">
                  <a:moveTo>
                    <a:pt x="114" y="0"/>
                  </a:moveTo>
                  <a:lnTo>
                    <a:pt x="0" y="53"/>
                  </a:lnTo>
                  <a:lnTo>
                    <a:pt x="0" y="228"/>
                  </a:lnTo>
                  <a:lnTo>
                    <a:pt x="105" y="228"/>
                  </a:lnTo>
                  <a:lnTo>
                    <a:pt x="105" y="171"/>
                  </a:lnTo>
                  <a:lnTo>
                    <a:pt x="123" y="171"/>
                  </a:lnTo>
                  <a:lnTo>
                    <a:pt x="123" y="228"/>
                  </a:lnTo>
                  <a:lnTo>
                    <a:pt x="227" y="228"/>
                  </a:lnTo>
                  <a:lnTo>
                    <a:pt x="227" y="53"/>
                  </a:lnTo>
                  <a:lnTo>
                    <a:pt x="114" y="0"/>
                  </a:lnTo>
                  <a:close/>
                  <a:moveTo>
                    <a:pt x="209" y="209"/>
                  </a:moveTo>
                  <a:lnTo>
                    <a:pt x="142" y="209"/>
                  </a:lnTo>
                  <a:lnTo>
                    <a:pt x="142" y="152"/>
                  </a:lnTo>
                  <a:lnTo>
                    <a:pt x="86" y="152"/>
                  </a:lnTo>
                  <a:lnTo>
                    <a:pt x="86" y="209"/>
                  </a:lnTo>
                  <a:lnTo>
                    <a:pt x="19" y="209"/>
                  </a:lnTo>
                  <a:lnTo>
                    <a:pt x="19" y="64"/>
                  </a:lnTo>
                  <a:lnTo>
                    <a:pt x="114" y="22"/>
                  </a:lnTo>
                  <a:lnTo>
                    <a:pt x="209" y="64"/>
                  </a:lnTo>
                  <a:lnTo>
                    <a:pt x="209" y="209"/>
                  </a:lnTo>
                  <a:close/>
                </a:path>
              </a:pathLst>
            </a:cu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598488" y="4397375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598488" y="4337050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2" name="Rectangle 17"/>
            <p:cNvSpPr>
              <a:spLocks noChangeArrowheads="1"/>
            </p:cNvSpPr>
            <p:nvPr/>
          </p:nvSpPr>
          <p:spPr bwMode="auto">
            <a:xfrm>
              <a:off x="688976" y="4457700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688976" y="4397375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688976" y="4337050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508001" y="4457700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508001" y="4397375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508001" y="4337050"/>
              <a:ext cx="60325" cy="30163"/>
            </a:xfrm>
            <a:prstGeom prst="rect">
              <a:avLst/>
            </a:prstGeom>
            <a:grpFill/>
            <a:ln w="12700">
              <a:miter lim="400000"/>
            </a:ln>
            <a:extLst/>
          </p:spPr>
          <p:txBody>
            <a:bodyPr lIns="38090" tIns="38090" rIns="38090" bIns="38090" anchor="ctr"/>
            <a:lstStyle/>
            <a:p>
              <a:pPr defTabSz="457063"/>
              <a:endParaRPr lang="en-US"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333824" y="6463312"/>
            <a:ext cx="6025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7BB"/>
                </a:solidFill>
              </a:rPr>
              <a:t>О</a:t>
            </a:r>
            <a:r>
              <a:rPr lang="ru-RU" sz="2400" dirty="0" smtClean="0">
                <a:solidFill>
                  <a:srgbClr val="0077BB"/>
                </a:solidFill>
              </a:rPr>
              <a:t>бщее </a:t>
            </a:r>
            <a:r>
              <a:rPr lang="ru-RU" sz="2400" dirty="0">
                <a:solidFill>
                  <a:srgbClr val="0077BB"/>
                </a:solidFill>
              </a:rPr>
              <a:t>число </a:t>
            </a:r>
            <a:r>
              <a:rPr lang="ru-RU" sz="2400" dirty="0" smtClean="0">
                <a:solidFill>
                  <a:srgbClr val="0077BB"/>
                </a:solidFill>
              </a:rPr>
              <a:t>участников</a:t>
            </a:r>
            <a:r>
              <a:rPr lang="en-US" sz="2400" dirty="0" smtClean="0">
                <a:solidFill>
                  <a:srgbClr val="0077BB"/>
                </a:solidFill>
              </a:rPr>
              <a:t> – 107 </a:t>
            </a:r>
            <a:r>
              <a:rPr lang="ru-RU" sz="2400" dirty="0" smtClean="0">
                <a:solidFill>
                  <a:srgbClr val="0077BB"/>
                </a:solidFill>
              </a:rPr>
              <a:t>организаций </a:t>
            </a:r>
            <a:endParaRPr lang="ru-RU" sz="2400" dirty="0">
              <a:solidFill>
                <a:srgbClr val="0077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Результаты работы сетей: статистика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4963" y="1188343"/>
            <a:ext cx="9143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7BB"/>
                </a:solidFill>
              </a:rPr>
              <a:t>Средняя численность участников локальных проектных сетей школ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9865694"/>
              </p:ext>
            </p:extLst>
          </p:nvPr>
        </p:nvGraphicFramePr>
        <p:xfrm>
          <a:off x="-773980" y="1368575"/>
          <a:ext cx="1130525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8790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Результаты работы сетей: статистика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66705" y="698139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4963" y="1188343"/>
            <a:ext cx="9143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7BB"/>
                </a:solidFill>
              </a:rPr>
              <a:t>Количество проведенных </a:t>
            </a:r>
            <a:r>
              <a:rPr lang="ru-RU" sz="2000" dirty="0">
                <a:solidFill>
                  <a:srgbClr val="0077BB"/>
                </a:solidFill>
              </a:rPr>
              <a:t>в рамках работы сетей </a:t>
            </a:r>
            <a:r>
              <a:rPr lang="ru-RU" sz="2000" dirty="0" err="1">
                <a:solidFill>
                  <a:srgbClr val="0077BB"/>
                </a:solidFill>
              </a:rPr>
              <a:t>вебинаров</a:t>
            </a:r>
            <a:r>
              <a:rPr lang="ru-RU" sz="2000" dirty="0">
                <a:solidFill>
                  <a:srgbClr val="0077BB"/>
                </a:solidFill>
              </a:rPr>
              <a:t> для школ-партнеров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7467377"/>
              </p:ext>
            </p:extLst>
          </p:nvPr>
        </p:nvGraphicFramePr>
        <p:xfrm>
          <a:off x="438714" y="1692399"/>
          <a:ext cx="959517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42444" y="6721016"/>
            <a:ext cx="4324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7BB"/>
                </a:solidFill>
              </a:rPr>
              <a:t>Всего проведено</a:t>
            </a:r>
            <a:r>
              <a:rPr lang="en-US" sz="2400" dirty="0" smtClean="0">
                <a:solidFill>
                  <a:srgbClr val="0077BB"/>
                </a:solidFill>
              </a:rPr>
              <a:t> – </a:t>
            </a:r>
            <a:r>
              <a:rPr lang="ru-RU" sz="2400" dirty="0" smtClean="0">
                <a:solidFill>
                  <a:srgbClr val="0077BB"/>
                </a:solidFill>
              </a:rPr>
              <a:t>82 </a:t>
            </a:r>
            <a:r>
              <a:rPr lang="ru-RU" sz="2400" dirty="0" err="1" smtClean="0">
                <a:solidFill>
                  <a:srgbClr val="0077BB"/>
                </a:solidFill>
              </a:rPr>
              <a:t>вебинара</a:t>
            </a:r>
            <a:endParaRPr lang="ru-RU" sz="2400" dirty="0">
              <a:solidFill>
                <a:srgbClr val="0077B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94903" y="6451318"/>
            <a:ext cx="667373" cy="1001060"/>
          </a:xfrm>
          <a:prstGeom prst="rect">
            <a:avLst/>
          </a:prstGeom>
          <a:blipFill>
            <a:blip r:embed="rId8" cstate="print">
              <a:extLst/>
            </a:blip>
            <a:srcRect/>
            <a:stretch>
              <a:fillRect t="-10000" b="-10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8939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Результаты работы сетей: статистика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66705" y="698139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4963" y="1188343"/>
            <a:ext cx="9143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7BB"/>
                </a:solidFill>
              </a:rPr>
              <a:t>Количество видеороликов представленных в национальных методических сетях</a:t>
            </a:r>
            <a:endParaRPr lang="ru-RU" sz="2000" dirty="0">
              <a:solidFill>
                <a:srgbClr val="0077B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2444" y="6721016"/>
            <a:ext cx="438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7BB"/>
                </a:solidFill>
              </a:rPr>
              <a:t>Всего представлено</a:t>
            </a:r>
            <a:r>
              <a:rPr lang="en-US" sz="2400" dirty="0" smtClean="0">
                <a:solidFill>
                  <a:srgbClr val="0077BB"/>
                </a:solidFill>
              </a:rPr>
              <a:t> – </a:t>
            </a:r>
            <a:r>
              <a:rPr lang="ru-RU" sz="2400" dirty="0" smtClean="0">
                <a:solidFill>
                  <a:srgbClr val="0077BB"/>
                </a:solidFill>
              </a:rPr>
              <a:t>32 ролика</a:t>
            </a:r>
            <a:endParaRPr lang="ru-RU" sz="2400" dirty="0">
              <a:solidFill>
                <a:srgbClr val="0077BB"/>
              </a:solidFill>
            </a:endParaRPr>
          </a:p>
        </p:txBody>
      </p:sp>
      <p:sp>
        <p:nvSpPr>
          <p:cNvPr id="4" name="AutoShape 2" descr="http://s1.iconbird.com/ico/2013/12/505/w450h4001385925286Vide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2818262"/>
              </p:ext>
            </p:extLst>
          </p:nvPr>
        </p:nvGraphicFramePr>
        <p:xfrm>
          <a:off x="783801" y="1836415"/>
          <a:ext cx="9073008" cy="456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100" name="Picture 4" descr="http://s1.iconbird.com/ico/2013/12/505/w450h4001385925286Vide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4932" y="6300911"/>
            <a:ext cx="1045890" cy="9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Результаты работы сетей: статистика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66705" y="6981397"/>
            <a:ext cx="2406015" cy="402567"/>
          </a:xfrm>
        </p:spPr>
        <p:txBody>
          <a:bodyPr/>
          <a:lstStyle/>
          <a:p>
            <a:fld id="{8CC9909C-DFCE-404F-B9A4-33AC6059598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74963" y="1188343"/>
            <a:ext cx="9143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7BB"/>
                </a:solidFill>
              </a:rPr>
              <a:t>Количество методических материалов по каждой из сетей</a:t>
            </a:r>
            <a:endParaRPr lang="ru-RU" sz="2000" dirty="0">
              <a:solidFill>
                <a:srgbClr val="0077BB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0236" y="6775350"/>
            <a:ext cx="7076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7BB"/>
                </a:solidFill>
              </a:rPr>
              <a:t>Всего подготовлено</a:t>
            </a:r>
            <a:r>
              <a:rPr lang="en-US" sz="2400" dirty="0" smtClean="0">
                <a:solidFill>
                  <a:srgbClr val="0077BB"/>
                </a:solidFill>
              </a:rPr>
              <a:t> – </a:t>
            </a:r>
            <a:r>
              <a:rPr lang="ru-RU" sz="2400" dirty="0" smtClean="0">
                <a:solidFill>
                  <a:srgbClr val="0077BB"/>
                </a:solidFill>
              </a:rPr>
              <a:t>157 методических материалов</a:t>
            </a:r>
            <a:endParaRPr lang="ru-RU" sz="2400" dirty="0">
              <a:solidFill>
                <a:srgbClr val="0077BB"/>
              </a:solidFill>
            </a:endParaRPr>
          </a:p>
        </p:txBody>
      </p:sp>
      <p:sp>
        <p:nvSpPr>
          <p:cNvPr id="4" name="AutoShape 2" descr="http://s1.iconbird.com/ico/2013/12/505/w450h4001385925286Vide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Group 25"/>
          <p:cNvGrpSpPr/>
          <p:nvPr/>
        </p:nvGrpSpPr>
        <p:grpSpPr>
          <a:xfrm>
            <a:off x="8247110" y="6665493"/>
            <a:ext cx="627982" cy="643530"/>
            <a:chOff x="1497013" y="1843088"/>
            <a:chExt cx="276226" cy="292100"/>
          </a:xfrm>
          <a:solidFill>
            <a:srgbClr val="0077BB"/>
          </a:solidFill>
        </p:grpSpPr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1663701" y="1951038"/>
              <a:ext cx="109538" cy="1841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22"/>
                </a:cxn>
                <a:cxn ang="0">
                  <a:pos x="7" y="38"/>
                </a:cxn>
                <a:cxn ang="0">
                  <a:pos x="7" y="73"/>
                </a:cxn>
                <a:cxn ang="0">
                  <a:pos x="22" y="58"/>
                </a:cxn>
                <a:cxn ang="0">
                  <a:pos x="36" y="73"/>
                </a:cxn>
                <a:cxn ang="0">
                  <a:pos x="36" y="38"/>
                </a:cxn>
                <a:cxn ang="0">
                  <a:pos x="43" y="22"/>
                </a:cxn>
                <a:cxn ang="0">
                  <a:pos x="22" y="0"/>
                </a:cxn>
                <a:cxn ang="0">
                  <a:pos x="22" y="37"/>
                </a:cxn>
                <a:cxn ang="0">
                  <a:pos x="7" y="22"/>
                </a:cxn>
                <a:cxn ang="0">
                  <a:pos x="22" y="7"/>
                </a:cxn>
                <a:cxn ang="0">
                  <a:pos x="36" y="22"/>
                </a:cxn>
                <a:cxn ang="0">
                  <a:pos x="22" y="37"/>
                </a:cxn>
              </a:cxnLst>
              <a:rect l="0" t="0" r="r" b="b"/>
              <a:pathLst>
                <a:path w="43" h="73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28"/>
                    <a:pt x="3" y="34"/>
                    <a:pt x="7" y="38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40" y="34"/>
                    <a:pt x="43" y="28"/>
                    <a:pt x="43" y="22"/>
                  </a:cubicBezTo>
                  <a:cubicBezTo>
                    <a:pt x="43" y="10"/>
                    <a:pt x="34" y="0"/>
                    <a:pt x="22" y="0"/>
                  </a:cubicBezTo>
                  <a:close/>
                  <a:moveTo>
                    <a:pt x="22" y="37"/>
                  </a:move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7"/>
                    <a:pt x="22" y="7"/>
                  </a:cubicBezTo>
                  <a:cubicBezTo>
                    <a:pt x="30" y="7"/>
                    <a:pt x="36" y="14"/>
                    <a:pt x="36" y="22"/>
                  </a:cubicBezTo>
                  <a:cubicBezTo>
                    <a:pt x="36" y="30"/>
                    <a:pt x="30" y="37"/>
                    <a:pt x="22" y="3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en-US" sz="299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1497013" y="1843088"/>
              <a:ext cx="239713" cy="292100"/>
            </a:xfrm>
            <a:custGeom>
              <a:avLst/>
              <a:gdLst/>
              <a:ahLst/>
              <a:cxnLst>
                <a:cxn ang="0">
                  <a:pos x="78" y="160"/>
                </a:cxn>
                <a:cxn ang="0">
                  <a:pos x="24" y="160"/>
                </a:cxn>
                <a:cxn ang="0">
                  <a:pos x="24" y="22"/>
                </a:cxn>
                <a:cxn ang="0">
                  <a:pos x="89" y="22"/>
                </a:cxn>
                <a:cxn ang="0">
                  <a:pos x="123" y="57"/>
                </a:cxn>
                <a:cxn ang="0">
                  <a:pos x="151" y="57"/>
                </a:cxn>
                <a:cxn ang="0">
                  <a:pos x="151" y="52"/>
                </a:cxn>
                <a:cxn ang="0">
                  <a:pos x="99" y="0"/>
                </a:cxn>
                <a:cxn ang="0">
                  <a:pos x="0" y="0"/>
                </a:cxn>
                <a:cxn ang="0">
                  <a:pos x="0" y="184"/>
                </a:cxn>
                <a:cxn ang="0">
                  <a:pos x="101" y="184"/>
                </a:cxn>
                <a:cxn ang="0">
                  <a:pos x="78" y="162"/>
                </a:cxn>
                <a:cxn ang="0">
                  <a:pos x="78" y="160"/>
                </a:cxn>
              </a:cxnLst>
              <a:rect l="0" t="0" r="r" b="b"/>
              <a:pathLst>
                <a:path w="151" h="184">
                  <a:moveTo>
                    <a:pt x="78" y="160"/>
                  </a:moveTo>
                  <a:lnTo>
                    <a:pt x="24" y="160"/>
                  </a:lnTo>
                  <a:lnTo>
                    <a:pt x="24" y="22"/>
                  </a:lnTo>
                  <a:lnTo>
                    <a:pt x="89" y="22"/>
                  </a:lnTo>
                  <a:lnTo>
                    <a:pt x="123" y="57"/>
                  </a:lnTo>
                  <a:lnTo>
                    <a:pt x="151" y="57"/>
                  </a:lnTo>
                  <a:lnTo>
                    <a:pt x="151" y="52"/>
                  </a:lnTo>
                  <a:lnTo>
                    <a:pt x="99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01" y="184"/>
                  </a:lnTo>
                  <a:lnTo>
                    <a:pt x="78" y="162"/>
                  </a:lnTo>
                  <a:lnTo>
                    <a:pt x="78" y="160"/>
                  </a:ln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en-US" sz="299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1552576" y="1933575"/>
              <a:ext cx="93663" cy="1746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en-US" sz="299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552576" y="1968500"/>
              <a:ext cx="93663" cy="20638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en-US" sz="299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552576" y="2006600"/>
              <a:ext cx="93663" cy="17463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/>
              <a:endParaRPr lang="en-US" sz="299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</p:grp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6445364"/>
              </p:ext>
            </p:extLst>
          </p:nvPr>
        </p:nvGraphicFramePr>
        <p:xfrm>
          <a:off x="175932" y="1577703"/>
          <a:ext cx="10283335" cy="508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8151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Результаты работы сетей: статистика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ar icon">
            <a:extLst>
              <a:ext uri="{FF2B5EF4-FFF2-40B4-BE49-F238E27FC236}">
                <a16:creationId xmlns="" xmlns:a16="http://schemas.microsoft.com/office/drawing/2014/main" id="{414AAFA0-66CD-45EE-9297-245B56FBE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14" y="2545053"/>
            <a:ext cx="679364" cy="67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672244915"/>
              </p:ext>
            </p:extLst>
          </p:nvPr>
        </p:nvGraphicFramePr>
        <p:xfrm>
          <a:off x="484702" y="1779585"/>
          <a:ext cx="9686534" cy="531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84217" y="1188343"/>
            <a:ext cx="7324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7BB"/>
                </a:solidFill>
              </a:rPr>
              <a:t>Какими материалами делились школы-участники сетей?</a:t>
            </a:r>
          </a:p>
        </p:txBody>
      </p:sp>
    </p:spTree>
    <p:extLst>
      <p:ext uri="{BB962C8B-B14F-4D97-AF65-F5344CB8AC3E}">
        <p14:creationId xmlns:p14="http://schemas.microsoft.com/office/powerpoint/2010/main" xmlns="" val="16541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/>
          </p:cNvPr>
          <p:cNvSpPr txBox="1">
            <a:spLocks/>
          </p:cNvSpPr>
          <p:nvPr/>
        </p:nvSpPr>
        <p:spPr>
          <a:xfrm>
            <a:off x="508" y="-12166"/>
            <a:ext cx="10692892" cy="1044328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</p:spPr>
        <p:txBody>
          <a:bodyPr anchor="ctr" anchorCtr="0">
            <a:noAutofit/>
          </a:bodyPr>
          <a:lstStyle>
            <a:defPPr>
              <a:defRPr lang="uk-UA"/>
            </a:defPPr>
            <a:lvl1pPr marL="174625" algn="ctr" defTabSz="457200" eaLnBrk="1" latinLnBrk="0" hangingPunct="1">
              <a:lnSpc>
                <a:spcPct val="90000"/>
              </a:lnSpc>
              <a:buNone/>
              <a:defRPr sz="4000" cap="none">
                <a:ln w="3175" cmpd="sng"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/>
              <a:t>Качественные результаты работы сетей</a:t>
            </a:r>
          </a:p>
        </p:txBody>
      </p:sp>
      <p:pic>
        <p:nvPicPr>
          <p:cNvPr id="1028" name="Picture 4" descr="gun, hunting, target, war icon">
            <a:extLst>
              <a:ext uri="{FF2B5EF4-FFF2-40B4-BE49-F238E27FC236}">
                <a16:creationId xmlns="" xmlns:a16="http://schemas.microsoft.com/office/drawing/2014/main" id="{E1C68F17-EB4F-4E55-A47E-CB1B9FD9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8" y="16923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909C-DFCE-404F-B9A4-33AC60595981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6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687893"/>
              </p:ext>
            </p:extLst>
          </p:nvPr>
        </p:nvGraphicFramePr>
        <p:xfrm>
          <a:off x="594172" y="2052439"/>
          <a:ext cx="95050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13020" y="1230734"/>
            <a:ext cx="9142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7BB"/>
                </a:solidFill>
              </a:rPr>
              <a:t>В сети «Комплексное развитие практик, технологий и содержания образования (инициативный инновационный проект)» школы-участники:</a:t>
            </a:r>
          </a:p>
        </p:txBody>
      </p:sp>
    </p:spTree>
    <p:extLst>
      <p:ext uri="{BB962C8B-B14F-4D97-AF65-F5344CB8AC3E}">
        <p14:creationId xmlns:p14="http://schemas.microsoft.com/office/powerpoint/2010/main" xmlns="" val="20994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2585</TotalTime>
  <Words>824</Words>
  <Application>Microsoft Office PowerPoint</Application>
  <PresentationFormat>Произвольный</PresentationFormat>
  <Paragraphs>129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Данилова</cp:lastModifiedBy>
  <cp:revision>275</cp:revision>
  <cp:lastPrinted>2017-07-13T14:11:17Z</cp:lastPrinted>
  <dcterms:created xsi:type="dcterms:W3CDTF">2015-12-13T19:38:35Z</dcterms:created>
  <dcterms:modified xsi:type="dcterms:W3CDTF">2017-08-31T05:02:42Z</dcterms:modified>
</cp:coreProperties>
</file>