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29"/>
  </p:notesMasterIdLst>
  <p:sldIdLst>
    <p:sldId id="256" r:id="rId7"/>
    <p:sldId id="294" r:id="rId8"/>
    <p:sldId id="274" r:id="rId9"/>
    <p:sldId id="296" r:id="rId10"/>
    <p:sldId id="297" r:id="rId11"/>
    <p:sldId id="259" r:id="rId12"/>
    <p:sldId id="272" r:id="rId13"/>
    <p:sldId id="275" r:id="rId14"/>
    <p:sldId id="276" r:id="rId15"/>
    <p:sldId id="261" r:id="rId16"/>
    <p:sldId id="277" r:id="rId17"/>
    <p:sldId id="298" r:id="rId18"/>
    <p:sldId id="278" r:id="rId19"/>
    <p:sldId id="279" r:id="rId20"/>
    <p:sldId id="264" r:id="rId21"/>
    <p:sldId id="287" r:id="rId22"/>
    <p:sldId id="293" r:id="rId23"/>
    <p:sldId id="300" r:id="rId24"/>
    <p:sldId id="299" r:id="rId25"/>
    <p:sldId id="260" r:id="rId26"/>
    <p:sldId id="288" r:id="rId27"/>
    <p:sldId id="280" r:id="rId2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00000"/>
    <a:srgbClr val="2C72C7"/>
    <a:srgbClr val="FF0D16"/>
    <a:srgbClr val="0E50A4"/>
    <a:srgbClr val="FF0719"/>
    <a:srgbClr val="FF0C16"/>
    <a:srgbClr val="0C84CC"/>
    <a:srgbClr val="007EC9"/>
    <a:srgbClr val="0ECFD8"/>
    <a:srgbClr val="36ADC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2124" y="18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slide" Target="../slides/slide17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09162-07A2-416D-9F6E-8BF9F2E3057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4CCE02A-EF39-4B64-B271-E71834D613D5}">
      <dgm:prSet phldrT="[Текст]" custT="1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  <dgm:t>
        <a:bodyPr/>
        <a:lstStyle/>
        <a:p>
          <a:pPr algn="ctr"/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+mj-lt"/>
            </a:rPr>
            <a:t>Популяризация семейного чтения как элемента ответственного </a:t>
          </a:r>
          <a:r>
            <a:rPr lang="ru-RU" sz="2000" dirty="0" err="1" smtClean="0">
              <a:solidFill>
                <a:schemeClr val="bg2">
                  <a:lumMod val="10000"/>
                </a:schemeClr>
              </a:solidFill>
              <a:latin typeface="+mj-lt"/>
            </a:rPr>
            <a:t>родительства</a:t>
          </a:r>
          <a:endParaRPr lang="ru-RU" sz="200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A6754915-500A-49AF-944C-BFE7B2D5C869}" type="parTrans" cxnId="{18E6FC99-031E-4710-B1E9-B8F17D09C221}">
      <dgm:prSet/>
      <dgm:spPr/>
      <dgm:t>
        <a:bodyPr/>
        <a:lstStyle/>
        <a:p>
          <a:pPr algn="ctr"/>
          <a:endParaRPr lang="ru-RU" sz="720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4F6D0C43-6356-40D8-9404-2B2FB36B1EB3}" type="sibTrans" cxnId="{18E6FC99-031E-4710-B1E9-B8F17D09C221}">
      <dgm:prSet/>
      <dgm:spPr/>
      <dgm:t>
        <a:bodyPr/>
        <a:lstStyle/>
        <a:p>
          <a:pPr algn="ctr"/>
          <a:endParaRPr lang="ru-RU" sz="720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BDCF7AAD-4DE7-4371-9C8D-69D4D78C8140}">
      <dgm:prSet phldrT="[Текст]" custT="1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  <dgm:t>
        <a:bodyPr/>
        <a:lstStyle/>
        <a:p>
          <a:pPr algn="ctr"/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+mj-lt"/>
            </a:rPr>
            <a:t>Обеспечение </a:t>
          </a:r>
          <a:r>
            <a:rPr lang="ru-RU" sz="2000" dirty="0" err="1" smtClean="0">
              <a:solidFill>
                <a:schemeClr val="bg2">
                  <a:lumMod val="10000"/>
                </a:schemeClr>
              </a:solidFill>
              <a:latin typeface="+mj-lt"/>
            </a:rPr>
            <a:t>информационнно-методического</a:t>
          </a:r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+mj-lt"/>
            </a:rPr>
            <a:t> сопровождения внеурочной деятельности</a:t>
          </a:r>
          <a:endParaRPr lang="ru-RU" sz="200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002F48A9-9801-4242-ADB5-D24C5DB9F0E9}" type="parTrans" cxnId="{86317647-9039-4D32-AD6B-9AEE3165FA1C}">
      <dgm:prSet/>
      <dgm:spPr/>
      <dgm:t>
        <a:bodyPr/>
        <a:lstStyle/>
        <a:p>
          <a:pPr algn="ctr"/>
          <a:endParaRPr lang="ru-RU" sz="720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1929E8C1-D00E-4195-9B9D-9397D6E78585}" type="sibTrans" cxnId="{86317647-9039-4D32-AD6B-9AEE3165FA1C}">
      <dgm:prSet/>
      <dgm:spPr/>
      <dgm:t>
        <a:bodyPr/>
        <a:lstStyle/>
        <a:p>
          <a:pPr algn="ctr"/>
          <a:endParaRPr lang="ru-RU" sz="720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BFB6AF02-B4A9-435A-BE8E-69854251862A}">
      <dgm:prSet phldrT="[Текст]" custT="1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  <dgm:t>
        <a:bodyPr/>
        <a:lstStyle/>
        <a:p>
          <a:pPr algn="ctr"/>
          <a:r>
            <a:rPr lang="ru-RU" sz="2000" smtClean="0">
              <a:solidFill>
                <a:schemeClr val="bg2">
                  <a:lumMod val="10000"/>
                </a:schemeClr>
              </a:solidFill>
              <a:latin typeface="+mj-lt"/>
            </a:rPr>
            <a:t>Создание условий для реализации программ внеурочной деятельности, в том числе с использованием сетевой формы </a:t>
          </a:r>
          <a:endParaRPr lang="ru-RU" sz="200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3095C6AF-28E2-4AB5-BC33-3EFA8250B12B}" type="parTrans" cxnId="{D81B6228-05EC-43FF-9742-D38EB5E61D3D}">
      <dgm:prSet/>
      <dgm:spPr/>
      <dgm:t>
        <a:bodyPr/>
        <a:lstStyle/>
        <a:p>
          <a:pPr algn="ctr"/>
          <a:endParaRPr lang="ru-RU" sz="720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B883AF90-AD67-4CAB-8872-4D7CCC2B6C3E}" type="sibTrans" cxnId="{D81B6228-05EC-43FF-9742-D38EB5E61D3D}">
      <dgm:prSet/>
      <dgm:spPr/>
      <dgm:t>
        <a:bodyPr/>
        <a:lstStyle/>
        <a:p>
          <a:pPr algn="ctr"/>
          <a:endParaRPr lang="ru-RU" sz="720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3F275A2B-C05A-4770-91FF-91DE32A325E8}">
      <dgm:prSet phldrT="[Текст]" custT="1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  <dgm:t>
        <a:bodyPr/>
        <a:lstStyle/>
        <a:p>
          <a:pPr algn="ctr"/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+mj-lt"/>
            </a:rPr>
            <a:t>Активное вовлечение детей в творчество, выявление и поддержка одаренных детей</a:t>
          </a:r>
          <a:endParaRPr lang="ru-RU" sz="200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B2C9BFAC-36E3-4344-8B5D-5B08409F276D}" type="parTrans" cxnId="{59548804-2AA8-4BD5-9FAB-5763A4DDF9C8}">
      <dgm:prSet/>
      <dgm:spPr/>
      <dgm:t>
        <a:bodyPr/>
        <a:lstStyle/>
        <a:p>
          <a:pPr algn="ctr"/>
          <a:endParaRPr lang="ru-RU" sz="720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F4C39C59-B900-43BD-99B2-7BEAF31281D5}" type="sibTrans" cxnId="{59548804-2AA8-4BD5-9FAB-5763A4DDF9C8}">
      <dgm:prSet/>
      <dgm:spPr/>
      <dgm:t>
        <a:bodyPr/>
        <a:lstStyle/>
        <a:p>
          <a:pPr algn="ctr"/>
          <a:endParaRPr lang="ru-RU" sz="720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7967EBA7-27B1-4BE8-BE13-275E0C421C83}">
      <dgm:prSet phldrT="[Текст]" custT="1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  <dgm:t>
        <a:bodyPr/>
        <a:lstStyle/>
        <a:p>
          <a:pPr algn="ctr"/>
          <a:r>
            <a:rPr lang="ru-RU" sz="2000" smtClean="0">
              <a:solidFill>
                <a:schemeClr val="bg2">
                  <a:lumMod val="10000"/>
                </a:schemeClr>
              </a:solidFill>
              <a:latin typeface="+mj-lt"/>
            </a:rPr>
            <a:t>Развитие системы консультирования родителей</a:t>
          </a:r>
          <a:endParaRPr lang="ru-RU" sz="200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E30A67C4-926D-48D6-ABEA-59B0A385CBCF}" type="parTrans" cxnId="{5DE2C85A-F44C-4508-BB71-337EB8DCB913}">
      <dgm:prSet/>
      <dgm:spPr/>
      <dgm:t>
        <a:bodyPr/>
        <a:lstStyle/>
        <a:p>
          <a:pPr algn="ctr"/>
          <a:endParaRPr lang="ru-RU" sz="720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2FBEF1A1-7EF7-4F7B-AE72-8E59AB903A3D}" type="sibTrans" cxnId="{5DE2C85A-F44C-4508-BB71-337EB8DCB913}">
      <dgm:prSet/>
      <dgm:spPr/>
      <dgm:t>
        <a:bodyPr/>
        <a:lstStyle/>
        <a:p>
          <a:pPr algn="ctr"/>
          <a:endParaRPr lang="ru-RU" sz="720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9B330310-C96E-44B4-AE36-EF34CCFCB9B3}">
      <dgm:prSet phldrT="[Текст]" custT="1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  <dgm:t>
        <a:bodyPr/>
        <a:lstStyle/>
        <a:p>
          <a:pPr algn="ctr"/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+mj-lt"/>
            </a:rPr>
            <a:t>Создание и развитие открытых интернет-сервисов по поддержке семейного чтения</a:t>
          </a:r>
          <a:endParaRPr lang="ru-RU" sz="200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F780482A-CFDF-4896-9A87-A9C45D293ACF}" type="parTrans" cxnId="{E0841975-0255-4CA4-BCC9-55BC7DDE922D}">
      <dgm:prSet/>
      <dgm:spPr/>
      <dgm:t>
        <a:bodyPr/>
        <a:lstStyle/>
        <a:p>
          <a:pPr algn="ctr"/>
          <a:endParaRPr lang="ru-RU" sz="720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78F8BBD2-324B-415A-A59D-86853CC23004}" type="sibTrans" cxnId="{E0841975-0255-4CA4-BCC9-55BC7DDE922D}">
      <dgm:prSet/>
      <dgm:spPr/>
      <dgm:t>
        <a:bodyPr/>
        <a:lstStyle/>
        <a:p>
          <a:pPr algn="ctr"/>
          <a:endParaRPr lang="ru-RU" sz="720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2AE1B9D5-80C3-4F45-9D69-7A9AB573B073}">
      <dgm:prSet phldrT="[Текст]" custT="1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  <dgm:t>
        <a:bodyPr/>
        <a:lstStyle/>
        <a:p>
          <a:pPr algn="ctr"/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+mj-lt"/>
            </a:rPr>
            <a:t>Создание системы поддержки инновационных библиотечных проектов, направленных на развитие у детей и юношества интереса к чтению</a:t>
          </a:r>
          <a:endParaRPr lang="ru-RU" sz="200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5235F728-6ED2-4901-9512-E2A8A5E340C0}" type="parTrans" cxnId="{73EC8A36-9B35-4698-90A3-2BD4E4A4D364}">
      <dgm:prSet/>
      <dgm:spPr/>
      <dgm:t>
        <a:bodyPr/>
        <a:lstStyle/>
        <a:p>
          <a:pPr algn="ctr"/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E22ED331-1BB3-4E25-9774-97BB6BD69518}" type="sibTrans" cxnId="{73EC8A36-9B35-4698-90A3-2BD4E4A4D364}">
      <dgm:prSet/>
      <dgm:spPr/>
      <dgm:t>
        <a:bodyPr/>
        <a:lstStyle/>
        <a:p>
          <a:pPr algn="ctr"/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490F049A-A0FF-42A1-9A91-D1B05BC3CEE1}" type="pres">
      <dgm:prSet presAssocID="{F7709162-07A2-416D-9F6E-8BF9F2E305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02FFEC-9168-4CA0-A8A9-59C71D41A0EF}" type="pres">
      <dgm:prSet presAssocID="{94CCE02A-EF39-4B64-B271-E71834D613D5}" presName="parentLin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9B28CE7A-9343-4B66-B857-BEBD0B84FB44}" type="pres">
      <dgm:prSet presAssocID="{94CCE02A-EF39-4B64-B271-E71834D613D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AC52D51-F300-4C83-9F3F-CB5930721D72}" type="pres">
      <dgm:prSet presAssocID="{94CCE02A-EF39-4B64-B271-E71834D613D5}" presName="parentText" presStyleLbl="node1" presStyleIdx="0" presStyleCnt="7" custScaleX="1280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D12E3-463B-47F3-B225-899C26319164}" type="pres">
      <dgm:prSet presAssocID="{94CCE02A-EF39-4B64-B271-E71834D613D5}" presName="negativeSpace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C64B5017-0968-46D3-9970-E2EAD024C493}" type="pres">
      <dgm:prSet presAssocID="{94CCE02A-EF39-4B64-B271-E71834D613D5}" presName="childText" presStyleLbl="conFgAcc1" presStyleIdx="0" presStyleCnt="7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F8CCA8CE-77ED-44D6-A13D-4BACC341FED3}" type="pres">
      <dgm:prSet presAssocID="{4F6D0C43-6356-40D8-9404-2B2FB36B1EB3}" presName="spaceBetweenRectangles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C92C704B-71A3-41EA-B4CB-7F9016813217}" type="pres">
      <dgm:prSet presAssocID="{9B330310-C96E-44B4-AE36-EF34CCFCB9B3}" presName="parentLin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114BCE63-C311-4C12-BDD2-2BF12398E4C3}" type="pres">
      <dgm:prSet presAssocID="{9B330310-C96E-44B4-AE36-EF34CCFCB9B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D33A3253-B529-441C-8DDC-FDB6DC8EA5DB}" type="pres">
      <dgm:prSet presAssocID="{9B330310-C96E-44B4-AE36-EF34CCFCB9B3}" presName="parentText" presStyleLbl="node1" presStyleIdx="1" presStyleCnt="7" custScaleX="1264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37C17-D923-4ADB-9ED7-E83476A43D64}" type="pres">
      <dgm:prSet presAssocID="{9B330310-C96E-44B4-AE36-EF34CCFCB9B3}" presName="negativeSpace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29499F69-B682-4C00-A847-C8D674E7AE4D}" type="pres">
      <dgm:prSet presAssocID="{9B330310-C96E-44B4-AE36-EF34CCFCB9B3}" presName="childText" presStyleLbl="conFgAcc1" presStyleIdx="1" presStyleCnt="7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EB32ADC2-4209-4458-AD9B-2C484223B581}" type="pres">
      <dgm:prSet presAssocID="{78F8BBD2-324B-415A-A59D-86853CC23004}" presName="spaceBetweenRectangles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7E27421D-FFCB-4EBB-BB15-29A9036D4AA6}" type="pres">
      <dgm:prSet presAssocID="{7967EBA7-27B1-4BE8-BE13-275E0C421C83}" presName="parentLin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25956B71-D3FD-4068-A075-EA90D0A9F267}" type="pres">
      <dgm:prSet presAssocID="{7967EBA7-27B1-4BE8-BE13-275E0C421C83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8DBC53ED-5D01-43C5-A8D6-86D128B77EF0}" type="pres">
      <dgm:prSet presAssocID="{7967EBA7-27B1-4BE8-BE13-275E0C421C83}" presName="parentText" presStyleLbl="node1" presStyleIdx="2" presStyleCnt="7" custScaleX="1280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D485B-95B7-4621-95C2-91F0EBF02D5F}" type="pres">
      <dgm:prSet presAssocID="{7967EBA7-27B1-4BE8-BE13-275E0C421C83}" presName="negativeSpace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9A140435-E425-4D70-A515-E53F750321DC}" type="pres">
      <dgm:prSet presAssocID="{7967EBA7-27B1-4BE8-BE13-275E0C421C83}" presName="childText" presStyleLbl="conFgAcc1" presStyleIdx="2" presStyleCnt="7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6540F1D9-9D0B-4F48-9EFF-061B72F037DD}" type="pres">
      <dgm:prSet presAssocID="{2FBEF1A1-7EF7-4F7B-AE72-8E59AB903A3D}" presName="spaceBetweenRectangles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A50A645C-9451-4AE6-84A9-F739C5D0C0E3}" type="pres">
      <dgm:prSet presAssocID="{BDCF7AAD-4DE7-4371-9C8D-69D4D78C8140}" presName="parentLin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39ADA992-36F2-486F-80A0-9C790B200067}" type="pres">
      <dgm:prSet presAssocID="{BDCF7AAD-4DE7-4371-9C8D-69D4D78C8140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999A7A9A-451F-4303-A1E2-55DB163540D0}" type="pres">
      <dgm:prSet presAssocID="{BDCF7AAD-4DE7-4371-9C8D-69D4D78C8140}" presName="parentText" presStyleLbl="node1" presStyleIdx="3" presStyleCnt="7" custScaleX="1280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D01A9-A655-4E06-8F59-77DA1946181D}" type="pres">
      <dgm:prSet presAssocID="{BDCF7AAD-4DE7-4371-9C8D-69D4D78C8140}" presName="negativeSpace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45D9A5A3-B871-47E0-A124-ADD47A5FED0A}" type="pres">
      <dgm:prSet presAssocID="{BDCF7AAD-4DE7-4371-9C8D-69D4D78C8140}" presName="childText" presStyleLbl="conFgAcc1" presStyleIdx="3" presStyleCnt="7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6D766205-2BD2-4930-AA08-9EA22C648A6D}" type="pres">
      <dgm:prSet presAssocID="{1929E8C1-D00E-4195-9B9D-9397D6E78585}" presName="spaceBetweenRectangles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6C2FF154-ECA6-47D2-8138-45777D15C0B7}" type="pres">
      <dgm:prSet presAssocID="{BFB6AF02-B4A9-435A-BE8E-69854251862A}" presName="parentLin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2D3DA147-A7E8-4D06-A0CF-B215D10D2F6B}" type="pres">
      <dgm:prSet presAssocID="{BFB6AF02-B4A9-435A-BE8E-69854251862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DEBFA389-D901-4DC7-AA9C-937B8709F952}" type="pres">
      <dgm:prSet presAssocID="{BFB6AF02-B4A9-435A-BE8E-69854251862A}" presName="parentText" presStyleLbl="node1" presStyleIdx="4" presStyleCnt="7" custScaleX="126588" custScaleY="143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74CD2-7849-41FB-B977-F303E5EEA695}" type="pres">
      <dgm:prSet presAssocID="{BFB6AF02-B4A9-435A-BE8E-69854251862A}" presName="negativeSpace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79985141-2E8E-418B-976C-F4F69C6CD225}" type="pres">
      <dgm:prSet presAssocID="{BFB6AF02-B4A9-435A-BE8E-69854251862A}" presName="childText" presStyleLbl="conFgAcc1" presStyleIdx="4" presStyleCnt="7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6EC40546-37AB-4EA7-90AB-8F309AB64759}" type="pres">
      <dgm:prSet presAssocID="{B883AF90-AD67-4CAB-8872-4D7CCC2B6C3E}" presName="spaceBetweenRectangles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4AEDAA83-DCAD-41E8-AC91-7AA031BE6C95}" type="pres">
      <dgm:prSet presAssocID="{3F275A2B-C05A-4770-91FF-91DE32A325E8}" presName="parentLin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063DBDFA-BE5B-4895-AE79-D3CC9EE69CC0}" type="pres">
      <dgm:prSet presAssocID="{3F275A2B-C05A-4770-91FF-91DE32A325E8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79CA34AB-7846-4DA8-954F-FA61D69EF87E}" type="pres">
      <dgm:prSet presAssocID="{3F275A2B-C05A-4770-91FF-91DE32A325E8}" presName="parentText" presStyleLbl="node1" presStyleIdx="5" presStyleCnt="7" custScaleX="128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F674B-0014-4723-AAB9-3AB0CC42188C}" type="pres">
      <dgm:prSet presAssocID="{3F275A2B-C05A-4770-91FF-91DE32A325E8}" presName="negativeSpace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975A0649-2738-428A-BD3A-6DFA4D3DF8B7}" type="pres">
      <dgm:prSet presAssocID="{3F275A2B-C05A-4770-91FF-91DE32A325E8}" presName="childText" presStyleLbl="conFgAcc1" presStyleIdx="5" presStyleCnt="7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9F574262-4AE6-4C5B-9D28-92D1520FB044}" type="pres">
      <dgm:prSet presAssocID="{F4C39C59-B900-43BD-99B2-7BEAF31281D5}" presName="spaceBetweenRectangles" presStyleCnt="0"/>
      <dgm:spPr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gm:spPr>
    </dgm:pt>
    <dgm:pt modelId="{FBD7F673-D328-4642-8296-DC043E986A7A}" type="pres">
      <dgm:prSet presAssocID="{2AE1B9D5-80C3-4F45-9D69-7A9AB573B073}" presName="parentLin" presStyleCnt="0"/>
      <dgm:spPr/>
    </dgm:pt>
    <dgm:pt modelId="{E06ECF7A-B258-4931-9728-923A4A92B0FC}" type="pres">
      <dgm:prSet presAssocID="{2AE1B9D5-80C3-4F45-9D69-7A9AB573B073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C66B6FFF-1F6F-4702-B47F-0BB2877BE6F3}" type="pres">
      <dgm:prSet presAssocID="{2AE1B9D5-80C3-4F45-9D69-7A9AB573B073}" presName="parentText" presStyleLbl="node1" presStyleIdx="6" presStyleCnt="7" custScaleX="129534" custScaleY="1849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71429-21F6-4826-BA84-84CC52C36EFA}" type="pres">
      <dgm:prSet presAssocID="{2AE1B9D5-80C3-4F45-9D69-7A9AB573B073}" presName="negativeSpace" presStyleCnt="0"/>
      <dgm:spPr/>
    </dgm:pt>
    <dgm:pt modelId="{CDE74036-C927-4FB2-ADA7-04E4E3869EF4}" type="pres">
      <dgm:prSet presAssocID="{2AE1B9D5-80C3-4F45-9D69-7A9AB573B07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3BB4A1C-B463-44ED-BD61-A2F827DEE068}" type="presOf" srcId="{94CCE02A-EF39-4B64-B271-E71834D613D5}" destId="{CAC52D51-F300-4C83-9F3F-CB5930721D72}" srcOrd="1" destOrd="0" presId="urn:microsoft.com/office/officeart/2005/8/layout/list1"/>
    <dgm:cxn modelId="{D81B6228-05EC-43FF-9742-D38EB5E61D3D}" srcId="{F7709162-07A2-416D-9F6E-8BF9F2E30570}" destId="{BFB6AF02-B4A9-435A-BE8E-69854251862A}" srcOrd="4" destOrd="0" parTransId="{3095C6AF-28E2-4AB5-BC33-3EFA8250B12B}" sibTransId="{B883AF90-AD67-4CAB-8872-4D7CCC2B6C3E}"/>
    <dgm:cxn modelId="{8D095D3A-3C42-431C-B872-72A732634ADC}" type="presOf" srcId="{BDCF7AAD-4DE7-4371-9C8D-69D4D78C8140}" destId="{999A7A9A-451F-4303-A1E2-55DB163540D0}" srcOrd="1" destOrd="0" presId="urn:microsoft.com/office/officeart/2005/8/layout/list1"/>
    <dgm:cxn modelId="{7A953D69-B01E-4961-A04A-D9878784E731}" type="presOf" srcId="{9B330310-C96E-44B4-AE36-EF34CCFCB9B3}" destId="{114BCE63-C311-4C12-BDD2-2BF12398E4C3}" srcOrd="0" destOrd="0" presId="urn:microsoft.com/office/officeart/2005/8/layout/list1"/>
    <dgm:cxn modelId="{87021A8F-BAE1-4C45-BB31-12B3F09C3A36}" type="presOf" srcId="{2AE1B9D5-80C3-4F45-9D69-7A9AB573B073}" destId="{E06ECF7A-B258-4931-9728-923A4A92B0FC}" srcOrd="0" destOrd="0" presId="urn:microsoft.com/office/officeart/2005/8/layout/list1"/>
    <dgm:cxn modelId="{18E6FC99-031E-4710-B1E9-B8F17D09C221}" srcId="{F7709162-07A2-416D-9F6E-8BF9F2E30570}" destId="{94CCE02A-EF39-4B64-B271-E71834D613D5}" srcOrd="0" destOrd="0" parTransId="{A6754915-500A-49AF-944C-BFE7B2D5C869}" sibTransId="{4F6D0C43-6356-40D8-9404-2B2FB36B1EB3}"/>
    <dgm:cxn modelId="{9D27D2C3-2DE1-48D8-875C-9D3FF5DAB198}" type="presOf" srcId="{94CCE02A-EF39-4B64-B271-E71834D613D5}" destId="{9B28CE7A-9343-4B66-B857-BEBD0B84FB44}" srcOrd="0" destOrd="0" presId="urn:microsoft.com/office/officeart/2005/8/layout/list1"/>
    <dgm:cxn modelId="{CA90FCCC-21A6-4C5E-9C70-1D9DB5267A3A}" type="presOf" srcId="{2AE1B9D5-80C3-4F45-9D69-7A9AB573B073}" destId="{C66B6FFF-1F6F-4702-B47F-0BB2877BE6F3}" srcOrd="1" destOrd="0" presId="urn:microsoft.com/office/officeart/2005/8/layout/list1"/>
    <dgm:cxn modelId="{86317647-9039-4D32-AD6B-9AEE3165FA1C}" srcId="{F7709162-07A2-416D-9F6E-8BF9F2E30570}" destId="{BDCF7AAD-4DE7-4371-9C8D-69D4D78C8140}" srcOrd="3" destOrd="0" parTransId="{002F48A9-9801-4242-ADB5-D24C5DB9F0E9}" sibTransId="{1929E8C1-D00E-4195-9B9D-9397D6E78585}"/>
    <dgm:cxn modelId="{21F7E265-A40F-4BF4-A445-7BECF22AC9A0}" type="presOf" srcId="{BFB6AF02-B4A9-435A-BE8E-69854251862A}" destId="{DEBFA389-D901-4DC7-AA9C-937B8709F952}" srcOrd="1" destOrd="0" presId="urn:microsoft.com/office/officeart/2005/8/layout/list1"/>
    <dgm:cxn modelId="{5DE2C85A-F44C-4508-BB71-337EB8DCB913}" srcId="{F7709162-07A2-416D-9F6E-8BF9F2E30570}" destId="{7967EBA7-27B1-4BE8-BE13-275E0C421C83}" srcOrd="2" destOrd="0" parTransId="{E30A67C4-926D-48D6-ABEA-59B0A385CBCF}" sibTransId="{2FBEF1A1-7EF7-4F7B-AE72-8E59AB903A3D}"/>
    <dgm:cxn modelId="{4A88911A-EECC-407B-B02D-44D490969862}" type="presOf" srcId="{3F275A2B-C05A-4770-91FF-91DE32A325E8}" destId="{063DBDFA-BE5B-4895-AE79-D3CC9EE69CC0}" srcOrd="0" destOrd="0" presId="urn:microsoft.com/office/officeart/2005/8/layout/list1"/>
    <dgm:cxn modelId="{4A75C222-B4E1-4E38-9E26-7A68D338874B}" type="presOf" srcId="{7967EBA7-27B1-4BE8-BE13-275E0C421C83}" destId="{8DBC53ED-5D01-43C5-A8D6-86D128B77EF0}" srcOrd="1" destOrd="0" presId="urn:microsoft.com/office/officeart/2005/8/layout/list1"/>
    <dgm:cxn modelId="{A91EAF1F-00C4-4FBE-A61A-2CDB7EB577D4}" type="presOf" srcId="{BDCF7AAD-4DE7-4371-9C8D-69D4D78C8140}" destId="{39ADA992-36F2-486F-80A0-9C790B200067}" srcOrd="0" destOrd="0" presId="urn:microsoft.com/office/officeart/2005/8/layout/list1"/>
    <dgm:cxn modelId="{B76D4883-9390-49A5-B00D-FC307052D9DB}" type="presOf" srcId="{9B330310-C96E-44B4-AE36-EF34CCFCB9B3}" destId="{D33A3253-B529-441C-8DDC-FDB6DC8EA5DB}" srcOrd="1" destOrd="0" presId="urn:microsoft.com/office/officeart/2005/8/layout/list1"/>
    <dgm:cxn modelId="{4D07D957-8D83-4EAF-817E-E0980BBEC2B7}" type="presOf" srcId="{F7709162-07A2-416D-9F6E-8BF9F2E30570}" destId="{490F049A-A0FF-42A1-9A91-D1B05BC3CEE1}" srcOrd="0" destOrd="0" presId="urn:microsoft.com/office/officeart/2005/8/layout/list1"/>
    <dgm:cxn modelId="{61A26DBC-D4CE-45EB-9A74-6B1CD288E4C2}" type="presOf" srcId="{BFB6AF02-B4A9-435A-BE8E-69854251862A}" destId="{2D3DA147-A7E8-4D06-A0CF-B215D10D2F6B}" srcOrd="0" destOrd="0" presId="urn:microsoft.com/office/officeart/2005/8/layout/list1"/>
    <dgm:cxn modelId="{F6920951-FF45-4752-9936-C2F46A48BE6C}" type="presOf" srcId="{3F275A2B-C05A-4770-91FF-91DE32A325E8}" destId="{79CA34AB-7846-4DA8-954F-FA61D69EF87E}" srcOrd="1" destOrd="0" presId="urn:microsoft.com/office/officeart/2005/8/layout/list1"/>
    <dgm:cxn modelId="{59548804-2AA8-4BD5-9FAB-5763A4DDF9C8}" srcId="{F7709162-07A2-416D-9F6E-8BF9F2E30570}" destId="{3F275A2B-C05A-4770-91FF-91DE32A325E8}" srcOrd="5" destOrd="0" parTransId="{B2C9BFAC-36E3-4344-8B5D-5B08409F276D}" sibTransId="{F4C39C59-B900-43BD-99B2-7BEAF31281D5}"/>
    <dgm:cxn modelId="{5AB7B2DD-F760-4D0F-96B7-E374C2A029B6}" type="presOf" srcId="{7967EBA7-27B1-4BE8-BE13-275E0C421C83}" destId="{25956B71-D3FD-4068-A075-EA90D0A9F267}" srcOrd="0" destOrd="0" presId="urn:microsoft.com/office/officeart/2005/8/layout/list1"/>
    <dgm:cxn modelId="{73EC8A36-9B35-4698-90A3-2BD4E4A4D364}" srcId="{F7709162-07A2-416D-9F6E-8BF9F2E30570}" destId="{2AE1B9D5-80C3-4F45-9D69-7A9AB573B073}" srcOrd="6" destOrd="0" parTransId="{5235F728-6ED2-4901-9512-E2A8A5E340C0}" sibTransId="{E22ED331-1BB3-4E25-9774-97BB6BD69518}"/>
    <dgm:cxn modelId="{E0841975-0255-4CA4-BCC9-55BC7DDE922D}" srcId="{F7709162-07A2-416D-9F6E-8BF9F2E30570}" destId="{9B330310-C96E-44B4-AE36-EF34CCFCB9B3}" srcOrd="1" destOrd="0" parTransId="{F780482A-CFDF-4896-9A87-A9C45D293ACF}" sibTransId="{78F8BBD2-324B-415A-A59D-86853CC23004}"/>
    <dgm:cxn modelId="{6902F825-60AA-430F-92E9-2F3E873D5EDB}" type="presParOf" srcId="{490F049A-A0FF-42A1-9A91-D1B05BC3CEE1}" destId="{5B02FFEC-9168-4CA0-A8A9-59C71D41A0EF}" srcOrd="0" destOrd="0" presId="urn:microsoft.com/office/officeart/2005/8/layout/list1"/>
    <dgm:cxn modelId="{0572B293-7B67-4911-AFE0-AD60C1D7031A}" type="presParOf" srcId="{5B02FFEC-9168-4CA0-A8A9-59C71D41A0EF}" destId="{9B28CE7A-9343-4B66-B857-BEBD0B84FB44}" srcOrd="0" destOrd="0" presId="urn:microsoft.com/office/officeart/2005/8/layout/list1"/>
    <dgm:cxn modelId="{60FD9574-23C9-4F1A-AE10-3AED2932B937}" type="presParOf" srcId="{5B02FFEC-9168-4CA0-A8A9-59C71D41A0EF}" destId="{CAC52D51-F300-4C83-9F3F-CB5930721D72}" srcOrd="1" destOrd="0" presId="urn:microsoft.com/office/officeart/2005/8/layout/list1"/>
    <dgm:cxn modelId="{4CB5B949-B638-422B-A540-29E473A6A573}" type="presParOf" srcId="{490F049A-A0FF-42A1-9A91-D1B05BC3CEE1}" destId="{7FED12E3-463B-47F3-B225-899C26319164}" srcOrd="1" destOrd="0" presId="urn:microsoft.com/office/officeart/2005/8/layout/list1"/>
    <dgm:cxn modelId="{42A12C5A-946F-492B-BB06-52884DE453F4}" type="presParOf" srcId="{490F049A-A0FF-42A1-9A91-D1B05BC3CEE1}" destId="{C64B5017-0968-46D3-9970-E2EAD024C493}" srcOrd="2" destOrd="0" presId="urn:microsoft.com/office/officeart/2005/8/layout/list1"/>
    <dgm:cxn modelId="{D83A3996-15EF-416D-8A63-3EF472E3AB7F}" type="presParOf" srcId="{490F049A-A0FF-42A1-9A91-D1B05BC3CEE1}" destId="{F8CCA8CE-77ED-44D6-A13D-4BACC341FED3}" srcOrd="3" destOrd="0" presId="urn:microsoft.com/office/officeart/2005/8/layout/list1"/>
    <dgm:cxn modelId="{229B3125-AA73-4937-BAC3-0E4DF532FF36}" type="presParOf" srcId="{490F049A-A0FF-42A1-9A91-D1B05BC3CEE1}" destId="{C92C704B-71A3-41EA-B4CB-7F9016813217}" srcOrd="4" destOrd="0" presId="urn:microsoft.com/office/officeart/2005/8/layout/list1"/>
    <dgm:cxn modelId="{33C4049E-A9E4-456D-A42C-C35BE900D753}" type="presParOf" srcId="{C92C704B-71A3-41EA-B4CB-7F9016813217}" destId="{114BCE63-C311-4C12-BDD2-2BF12398E4C3}" srcOrd="0" destOrd="0" presId="urn:microsoft.com/office/officeart/2005/8/layout/list1"/>
    <dgm:cxn modelId="{529D1C3C-291B-4754-82AE-85C45E015224}" type="presParOf" srcId="{C92C704B-71A3-41EA-B4CB-7F9016813217}" destId="{D33A3253-B529-441C-8DDC-FDB6DC8EA5DB}" srcOrd="1" destOrd="0" presId="urn:microsoft.com/office/officeart/2005/8/layout/list1"/>
    <dgm:cxn modelId="{A09C0757-5C35-4461-AD2C-7DBDD53D9A6B}" type="presParOf" srcId="{490F049A-A0FF-42A1-9A91-D1B05BC3CEE1}" destId="{A2C37C17-D923-4ADB-9ED7-E83476A43D64}" srcOrd="5" destOrd="0" presId="urn:microsoft.com/office/officeart/2005/8/layout/list1"/>
    <dgm:cxn modelId="{66D151F4-3A4C-410A-B303-BF831464B6CC}" type="presParOf" srcId="{490F049A-A0FF-42A1-9A91-D1B05BC3CEE1}" destId="{29499F69-B682-4C00-A847-C8D674E7AE4D}" srcOrd="6" destOrd="0" presId="urn:microsoft.com/office/officeart/2005/8/layout/list1"/>
    <dgm:cxn modelId="{2193CB5A-A713-49BE-B0CF-0EC48F6453AF}" type="presParOf" srcId="{490F049A-A0FF-42A1-9A91-D1B05BC3CEE1}" destId="{EB32ADC2-4209-4458-AD9B-2C484223B581}" srcOrd="7" destOrd="0" presId="urn:microsoft.com/office/officeart/2005/8/layout/list1"/>
    <dgm:cxn modelId="{26E581EA-9092-48C5-9B5A-ACC9FB4A7303}" type="presParOf" srcId="{490F049A-A0FF-42A1-9A91-D1B05BC3CEE1}" destId="{7E27421D-FFCB-4EBB-BB15-29A9036D4AA6}" srcOrd="8" destOrd="0" presId="urn:microsoft.com/office/officeart/2005/8/layout/list1"/>
    <dgm:cxn modelId="{31F0D2C1-9780-4447-AD98-2657E080FEE8}" type="presParOf" srcId="{7E27421D-FFCB-4EBB-BB15-29A9036D4AA6}" destId="{25956B71-D3FD-4068-A075-EA90D0A9F267}" srcOrd="0" destOrd="0" presId="urn:microsoft.com/office/officeart/2005/8/layout/list1"/>
    <dgm:cxn modelId="{C6DDCC30-6E68-42C3-9263-998AF1F5DE2E}" type="presParOf" srcId="{7E27421D-FFCB-4EBB-BB15-29A9036D4AA6}" destId="{8DBC53ED-5D01-43C5-A8D6-86D128B77EF0}" srcOrd="1" destOrd="0" presId="urn:microsoft.com/office/officeart/2005/8/layout/list1"/>
    <dgm:cxn modelId="{C13BAA97-98F2-40E4-96E0-C8962279A279}" type="presParOf" srcId="{490F049A-A0FF-42A1-9A91-D1B05BC3CEE1}" destId="{9DDD485B-95B7-4621-95C2-91F0EBF02D5F}" srcOrd="9" destOrd="0" presId="urn:microsoft.com/office/officeart/2005/8/layout/list1"/>
    <dgm:cxn modelId="{2AF70B29-A970-4D50-B6C5-9967D13CAF60}" type="presParOf" srcId="{490F049A-A0FF-42A1-9A91-D1B05BC3CEE1}" destId="{9A140435-E425-4D70-A515-E53F750321DC}" srcOrd="10" destOrd="0" presId="urn:microsoft.com/office/officeart/2005/8/layout/list1"/>
    <dgm:cxn modelId="{B1BD000E-7E40-490D-AF3F-6AFF1071ECD8}" type="presParOf" srcId="{490F049A-A0FF-42A1-9A91-D1B05BC3CEE1}" destId="{6540F1D9-9D0B-4F48-9EFF-061B72F037DD}" srcOrd="11" destOrd="0" presId="urn:microsoft.com/office/officeart/2005/8/layout/list1"/>
    <dgm:cxn modelId="{942D5655-1A76-4FE8-BC0E-08E867CC75C8}" type="presParOf" srcId="{490F049A-A0FF-42A1-9A91-D1B05BC3CEE1}" destId="{A50A645C-9451-4AE6-84A9-F739C5D0C0E3}" srcOrd="12" destOrd="0" presId="urn:microsoft.com/office/officeart/2005/8/layout/list1"/>
    <dgm:cxn modelId="{30858804-3538-4ABE-9E84-2582AB61F922}" type="presParOf" srcId="{A50A645C-9451-4AE6-84A9-F739C5D0C0E3}" destId="{39ADA992-36F2-486F-80A0-9C790B200067}" srcOrd="0" destOrd="0" presId="urn:microsoft.com/office/officeart/2005/8/layout/list1"/>
    <dgm:cxn modelId="{EE30D091-7B28-48EE-97CA-18A1362D8C41}" type="presParOf" srcId="{A50A645C-9451-4AE6-84A9-F739C5D0C0E3}" destId="{999A7A9A-451F-4303-A1E2-55DB163540D0}" srcOrd="1" destOrd="0" presId="urn:microsoft.com/office/officeart/2005/8/layout/list1"/>
    <dgm:cxn modelId="{09CA607A-AAA2-4AD4-9DD5-91818FF972AF}" type="presParOf" srcId="{490F049A-A0FF-42A1-9A91-D1B05BC3CEE1}" destId="{004D01A9-A655-4E06-8F59-77DA1946181D}" srcOrd="13" destOrd="0" presId="urn:microsoft.com/office/officeart/2005/8/layout/list1"/>
    <dgm:cxn modelId="{300C67DF-2152-45EB-86A4-D6CE556D8ADE}" type="presParOf" srcId="{490F049A-A0FF-42A1-9A91-D1B05BC3CEE1}" destId="{45D9A5A3-B871-47E0-A124-ADD47A5FED0A}" srcOrd="14" destOrd="0" presId="urn:microsoft.com/office/officeart/2005/8/layout/list1"/>
    <dgm:cxn modelId="{B2A461D7-B9AB-41E1-9098-0D5025447235}" type="presParOf" srcId="{490F049A-A0FF-42A1-9A91-D1B05BC3CEE1}" destId="{6D766205-2BD2-4930-AA08-9EA22C648A6D}" srcOrd="15" destOrd="0" presId="urn:microsoft.com/office/officeart/2005/8/layout/list1"/>
    <dgm:cxn modelId="{28F30130-C799-4959-AFE8-AA0F304F4645}" type="presParOf" srcId="{490F049A-A0FF-42A1-9A91-D1B05BC3CEE1}" destId="{6C2FF154-ECA6-47D2-8138-45777D15C0B7}" srcOrd="16" destOrd="0" presId="urn:microsoft.com/office/officeart/2005/8/layout/list1"/>
    <dgm:cxn modelId="{6C53462D-70BF-4972-B558-DAF1C1DA6F3F}" type="presParOf" srcId="{6C2FF154-ECA6-47D2-8138-45777D15C0B7}" destId="{2D3DA147-A7E8-4D06-A0CF-B215D10D2F6B}" srcOrd="0" destOrd="0" presId="urn:microsoft.com/office/officeart/2005/8/layout/list1"/>
    <dgm:cxn modelId="{685CF5C1-C774-493B-8953-3F7C5DFB6137}" type="presParOf" srcId="{6C2FF154-ECA6-47D2-8138-45777D15C0B7}" destId="{DEBFA389-D901-4DC7-AA9C-937B8709F952}" srcOrd="1" destOrd="0" presId="urn:microsoft.com/office/officeart/2005/8/layout/list1"/>
    <dgm:cxn modelId="{4A044CAD-1ED1-42D2-B056-71D97578AC3F}" type="presParOf" srcId="{490F049A-A0FF-42A1-9A91-D1B05BC3CEE1}" destId="{F3574CD2-7849-41FB-B977-F303E5EEA695}" srcOrd="17" destOrd="0" presId="urn:microsoft.com/office/officeart/2005/8/layout/list1"/>
    <dgm:cxn modelId="{ECFDF648-052B-4F5B-8AEC-F08E507FF692}" type="presParOf" srcId="{490F049A-A0FF-42A1-9A91-D1B05BC3CEE1}" destId="{79985141-2E8E-418B-976C-F4F69C6CD225}" srcOrd="18" destOrd="0" presId="urn:microsoft.com/office/officeart/2005/8/layout/list1"/>
    <dgm:cxn modelId="{28A85872-7057-43FF-BC97-77DBF608D861}" type="presParOf" srcId="{490F049A-A0FF-42A1-9A91-D1B05BC3CEE1}" destId="{6EC40546-37AB-4EA7-90AB-8F309AB64759}" srcOrd="19" destOrd="0" presId="urn:microsoft.com/office/officeart/2005/8/layout/list1"/>
    <dgm:cxn modelId="{D52ABCBE-BED5-448E-AED2-209694E200CD}" type="presParOf" srcId="{490F049A-A0FF-42A1-9A91-D1B05BC3CEE1}" destId="{4AEDAA83-DCAD-41E8-AC91-7AA031BE6C95}" srcOrd="20" destOrd="0" presId="urn:microsoft.com/office/officeart/2005/8/layout/list1"/>
    <dgm:cxn modelId="{401BE09E-69E5-4C03-B8CE-A1EF6710863B}" type="presParOf" srcId="{4AEDAA83-DCAD-41E8-AC91-7AA031BE6C95}" destId="{063DBDFA-BE5B-4895-AE79-D3CC9EE69CC0}" srcOrd="0" destOrd="0" presId="urn:microsoft.com/office/officeart/2005/8/layout/list1"/>
    <dgm:cxn modelId="{6403FC29-7E30-4AA8-8A8A-8D5160AD61D8}" type="presParOf" srcId="{4AEDAA83-DCAD-41E8-AC91-7AA031BE6C95}" destId="{79CA34AB-7846-4DA8-954F-FA61D69EF87E}" srcOrd="1" destOrd="0" presId="urn:microsoft.com/office/officeart/2005/8/layout/list1"/>
    <dgm:cxn modelId="{3E560201-8FCE-4BA6-921C-CB3BB36A6761}" type="presParOf" srcId="{490F049A-A0FF-42A1-9A91-D1B05BC3CEE1}" destId="{F7CF674B-0014-4723-AAB9-3AB0CC42188C}" srcOrd="21" destOrd="0" presId="urn:microsoft.com/office/officeart/2005/8/layout/list1"/>
    <dgm:cxn modelId="{0DE230DF-1D59-435F-BDF6-08FC7C162D1C}" type="presParOf" srcId="{490F049A-A0FF-42A1-9A91-D1B05BC3CEE1}" destId="{975A0649-2738-428A-BD3A-6DFA4D3DF8B7}" srcOrd="22" destOrd="0" presId="urn:microsoft.com/office/officeart/2005/8/layout/list1"/>
    <dgm:cxn modelId="{C87206DB-CFE4-42B6-80D1-536AE12511EE}" type="presParOf" srcId="{490F049A-A0FF-42A1-9A91-D1B05BC3CEE1}" destId="{9F574262-4AE6-4C5B-9D28-92D1520FB044}" srcOrd="23" destOrd="0" presId="urn:microsoft.com/office/officeart/2005/8/layout/list1"/>
    <dgm:cxn modelId="{61AAC02B-8A95-48FB-951A-C6047A449584}" type="presParOf" srcId="{490F049A-A0FF-42A1-9A91-D1B05BC3CEE1}" destId="{FBD7F673-D328-4642-8296-DC043E986A7A}" srcOrd="24" destOrd="0" presId="urn:microsoft.com/office/officeart/2005/8/layout/list1"/>
    <dgm:cxn modelId="{2974B524-0FFA-4FC0-93D7-21DF127C1459}" type="presParOf" srcId="{FBD7F673-D328-4642-8296-DC043E986A7A}" destId="{E06ECF7A-B258-4931-9728-923A4A92B0FC}" srcOrd="0" destOrd="0" presId="urn:microsoft.com/office/officeart/2005/8/layout/list1"/>
    <dgm:cxn modelId="{9B75DDB0-41B2-4C2B-89BD-8F53B2F004AB}" type="presParOf" srcId="{FBD7F673-D328-4642-8296-DC043E986A7A}" destId="{C66B6FFF-1F6F-4702-B47F-0BB2877BE6F3}" srcOrd="1" destOrd="0" presId="urn:microsoft.com/office/officeart/2005/8/layout/list1"/>
    <dgm:cxn modelId="{EEB570AE-AD5B-4E5A-ABE6-4475F2E260B8}" type="presParOf" srcId="{490F049A-A0FF-42A1-9A91-D1B05BC3CEE1}" destId="{4CE71429-21F6-4826-BA84-84CC52C36EFA}" srcOrd="25" destOrd="0" presId="urn:microsoft.com/office/officeart/2005/8/layout/list1"/>
    <dgm:cxn modelId="{6602EDF8-341D-4C5E-B42B-E7911D1AF2E2}" type="presParOf" srcId="{490F049A-A0FF-42A1-9A91-D1B05BC3CEE1}" destId="{CDE74036-C927-4FB2-ADA7-04E4E3869EF4}" srcOrd="2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026F1A-00B7-493E-AE95-FB4FDB93EEB5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4276D2E-8C5C-4695-B21A-40DB62D01793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Педагоги-библиотекари образовательных организаций Вологодской области и других регионов</a:t>
          </a:r>
          <a:endParaRPr lang="ru-RU" sz="20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4F1E509-5FC6-4701-9714-380BAEDAB3A8}" type="parTrans" cxnId="{51C7E496-37C5-4139-92EC-B0421669559D}">
      <dgm:prSet/>
      <dgm:spPr/>
      <dgm:t>
        <a:bodyPr/>
        <a:lstStyle/>
        <a:p>
          <a:endParaRPr lang="ru-RU" sz="72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9803907-71B3-479A-9B8D-CB0A208214C3}" type="sibTrans" cxnId="{51C7E496-37C5-4139-92EC-B0421669559D}">
      <dgm:prSet/>
      <dgm:spPr/>
      <dgm:t>
        <a:bodyPr/>
        <a:lstStyle/>
        <a:p>
          <a:endParaRPr lang="ru-RU" sz="72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642980B-8880-4822-9C31-BD01672500E0}">
      <dgm:prSet custT="1"/>
      <dgm:spPr/>
      <dgm:t>
        <a:bodyPr/>
        <a:lstStyle/>
        <a:p>
          <a:r>
            <a:rPr lang="ru-RU" sz="18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Руководители общеобразовательных организаций</a:t>
          </a:r>
          <a:endParaRPr lang="ru-RU" altLang="ru-RU" sz="1800" b="0" dirty="0">
            <a:solidFill>
              <a:schemeClr val="tx1">
                <a:lumMod val="95000"/>
                <a:lumOff val="5000"/>
              </a:schemeClr>
            </a:solidFill>
            <a:latin typeface="Myriad Pro"/>
          </a:endParaRPr>
        </a:p>
      </dgm:t>
    </dgm:pt>
    <dgm:pt modelId="{7153F90E-808E-46D8-84D1-FB803FB8A98C}" type="parTrans" cxnId="{0A07FCEB-FF77-4877-92E6-43661081DBAF}">
      <dgm:prSet/>
      <dgm:spPr/>
      <dgm:t>
        <a:bodyPr/>
        <a:lstStyle/>
        <a:p>
          <a:endParaRPr lang="ru-RU" sz="72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5240D59-1FBE-41AE-833C-E458FB2EC47A}" type="sibTrans" cxnId="{0A07FCEB-FF77-4877-92E6-43661081DBAF}">
      <dgm:prSet/>
      <dgm:spPr/>
      <dgm:t>
        <a:bodyPr/>
        <a:lstStyle/>
        <a:p>
          <a:endParaRPr lang="ru-RU" sz="72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414080D-18E3-43E7-9DE1-10D8B66CDD5A}">
      <dgm:prSet custT="1"/>
      <dgm:spPr/>
      <dgm:t>
        <a:bodyPr/>
        <a:lstStyle/>
        <a:p>
          <a:r>
            <a:rPr lang="ru-RU" sz="20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Обучающиеся и их родители (законные представители)</a:t>
          </a:r>
        </a:p>
      </dgm:t>
    </dgm:pt>
    <dgm:pt modelId="{7D3D87EF-5F4E-42C6-BDE5-C15EAEDD97DE}" type="parTrans" cxnId="{018FDC24-5B47-44B5-BB62-88AB3B9F4190}">
      <dgm:prSet/>
      <dgm:spPr/>
      <dgm:t>
        <a:bodyPr/>
        <a:lstStyle/>
        <a:p>
          <a:endParaRPr lang="ru-RU" sz="72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B1E4899-A611-4A01-8A17-B6D52707A84F}" type="sibTrans" cxnId="{018FDC24-5B47-44B5-BB62-88AB3B9F4190}">
      <dgm:prSet/>
      <dgm:spPr/>
      <dgm:t>
        <a:bodyPr/>
        <a:lstStyle/>
        <a:p>
          <a:endParaRPr lang="ru-RU" sz="72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C0C7A97-9AA0-4F75-BD12-0CF8067C99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Педагоги образовательных организаций</a:t>
          </a:r>
          <a:endParaRPr lang="ru-RU" sz="1800" b="0" dirty="0" smtClean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D0FD9E8-F263-4433-9126-8187604AC8DD}" type="parTrans" cxnId="{9F87B2A9-59AC-4C94-82E3-B6B3AD364E8A}">
      <dgm:prSet/>
      <dgm:spPr/>
      <dgm:t>
        <a:bodyPr/>
        <a:lstStyle/>
        <a:p>
          <a:endParaRPr lang="ru-RU" sz="72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D4F5427-230C-4E52-9599-3511F6B7D37A}" type="sibTrans" cxnId="{9F87B2A9-59AC-4C94-82E3-B6B3AD364E8A}">
      <dgm:prSet/>
      <dgm:spPr/>
      <dgm:t>
        <a:bodyPr/>
        <a:lstStyle/>
        <a:p>
          <a:endParaRPr lang="ru-RU" sz="72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C64CC34-0852-4D75-8FE0-F7DC52270208}" type="pres">
      <dgm:prSet presAssocID="{DE026F1A-00B7-493E-AE95-FB4FDB93EEB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78E811-D1F0-4861-BF0F-349017A9BF84}" type="pres">
      <dgm:prSet presAssocID="{DE026F1A-00B7-493E-AE95-FB4FDB93EEB5}" presName="cycle" presStyleCnt="0"/>
      <dgm:spPr/>
    </dgm:pt>
    <dgm:pt modelId="{E0F3130F-010D-4048-A0AA-4700C840B113}" type="pres">
      <dgm:prSet presAssocID="{DE026F1A-00B7-493E-AE95-FB4FDB93EEB5}" presName="centerShape" presStyleCnt="0"/>
      <dgm:spPr/>
    </dgm:pt>
    <dgm:pt modelId="{9FA05DC8-B666-43FE-AE93-6E590CF7E7CF}" type="pres">
      <dgm:prSet presAssocID="{DE026F1A-00B7-493E-AE95-FB4FDB93EEB5}" presName="connSite" presStyleLbl="node1" presStyleIdx="0" presStyleCnt="5"/>
      <dgm:spPr/>
    </dgm:pt>
    <dgm:pt modelId="{32B84594-C15E-4D2B-8811-B02019FF2DD4}" type="pres">
      <dgm:prSet presAssocID="{DE026F1A-00B7-493E-AE95-FB4FDB93EEB5}" presName="visible" presStyleLbl="node1" presStyleIdx="0" presStyleCnt="5" custScaleX="175741" custScaleY="183344" custLinFactNeighborX="-55672" custLinFactNeighborY="-50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5EF0CF0-F447-4EBA-A412-A2F53A303EF0}" type="pres">
      <dgm:prSet presAssocID="{A4F1E509-5FC6-4701-9714-380BAEDAB3A8}" presName="Name25" presStyleLbl="parChTrans1D1" presStyleIdx="0" presStyleCnt="4"/>
      <dgm:spPr/>
      <dgm:t>
        <a:bodyPr/>
        <a:lstStyle/>
        <a:p>
          <a:endParaRPr lang="ru-RU"/>
        </a:p>
      </dgm:t>
    </dgm:pt>
    <dgm:pt modelId="{3F8DBF29-0F9E-4D95-9B07-FCE0CABFC158}" type="pres">
      <dgm:prSet presAssocID="{D4276D2E-8C5C-4695-B21A-40DB62D01793}" presName="node" presStyleCnt="0"/>
      <dgm:spPr/>
    </dgm:pt>
    <dgm:pt modelId="{7AFE12D2-AF95-47A1-8D24-A1401D51AD43}" type="pres">
      <dgm:prSet presAssocID="{D4276D2E-8C5C-4695-B21A-40DB62D01793}" presName="parentNode" presStyleLbl="node1" presStyleIdx="1" presStyleCnt="5" custScaleX="283789" custScaleY="153800" custLinFactX="122847" custLinFactY="100000" custLinFactNeighborX="200000" custLinFactNeighborY="1608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E68EF-72E6-49E9-841A-A8BDD49C4AA0}" type="pres">
      <dgm:prSet presAssocID="{D4276D2E-8C5C-4695-B21A-40DB62D0179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5D418-F66D-4257-92E3-4DB329F0E6D6}" type="pres">
      <dgm:prSet presAssocID="{7D3D87EF-5F4E-42C6-BDE5-C15EAEDD97DE}" presName="Name25" presStyleLbl="parChTrans1D1" presStyleIdx="1" presStyleCnt="4"/>
      <dgm:spPr/>
      <dgm:t>
        <a:bodyPr/>
        <a:lstStyle/>
        <a:p>
          <a:endParaRPr lang="ru-RU"/>
        </a:p>
      </dgm:t>
    </dgm:pt>
    <dgm:pt modelId="{259851E2-12A2-4CEB-AB6E-0DB9BD86D4AA}" type="pres">
      <dgm:prSet presAssocID="{4414080D-18E3-43E7-9DE1-10D8B66CDD5A}" presName="node" presStyleCnt="0"/>
      <dgm:spPr/>
    </dgm:pt>
    <dgm:pt modelId="{599AD641-1623-4CCE-987C-742CBC0E2929}" type="pres">
      <dgm:prSet presAssocID="{4414080D-18E3-43E7-9DE1-10D8B66CDD5A}" presName="parentNode" presStyleLbl="node1" presStyleIdx="2" presStyleCnt="5" custScaleX="215671" custScaleY="142413" custLinFactY="100000" custLinFactNeighborX="19753" custLinFactNeighborY="1292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8CBF2-32DB-4547-BCCF-266D8A91765B}" type="pres">
      <dgm:prSet presAssocID="{4414080D-18E3-43E7-9DE1-10D8B66CDD5A}" presName="childNode" presStyleLbl="revTx" presStyleIdx="0" presStyleCnt="0">
        <dgm:presLayoutVars>
          <dgm:bulletEnabled val="1"/>
        </dgm:presLayoutVars>
      </dgm:prSet>
      <dgm:spPr/>
    </dgm:pt>
    <dgm:pt modelId="{C6CAA7E5-2114-4C0E-976A-0F72D5257FD0}" type="pres">
      <dgm:prSet presAssocID="{9D0FD9E8-F263-4433-9126-8187604AC8DD}" presName="Name25" presStyleLbl="parChTrans1D1" presStyleIdx="2" presStyleCnt="4"/>
      <dgm:spPr/>
      <dgm:t>
        <a:bodyPr/>
        <a:lstStyle/>
        <a:p>
          <a:endParaRPr lang="ru-RU"/>
        </a:p>
      </dgm:t>
    </dgm:pt>
    <dgm:pt modelId="{5AC7074A-4DC7-4224-A814-1A35BD8B54D0}" type="pres">
      <dgm:prSet presAssocID="{1C0C7A97-9AA0-4F75-BD12-0CF8067C99DB}" presName="node" presStyleCnt="0"/>
      <dgm:spPr/>
    </dgm:pt>
    <dgm:pt modelId="{BB95B85C-098A-470D-9373-51B07D40EDFC}" type="pres">
      <dgm:prSet presAssocID="{1C0C7A97-9AA0-4F75-BD12-0CF8067C99DB}" presName="parentNode" presStyleLbl="node1" presStyleIdx="3" presStyleCnt="5" custScaleX="262134" custScaleY="162806" custLinFactX="100000" custLinFactY="-36934" custLinFactNeighborX="162796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8F4DA-90F1-415C-B723-31476DFC463A}" type="pres">
      <dgm:prSet presAssocID="{1C0C7A97-9AA0-4F75-BD12-0CF8067C99DB}" presName="childNode" presStyleLbl="revTx" presStyleIdx="0" presStyleCnt="0">
        <dgm:presLayoutVars>
          <dgm:bulletEnabled val="1"/>
        </dgm:presLayoutVars>
      </dgm:prSet>
      <dgm:spPr/>
    </dgm:pt>
    <dgm:pt modelId="{76813657-C01C-4703-806B-DA9E464F0745}" type="pres">
      <dgm:prSet presAssocID="{7153F90E-808E-46D8-84D1-FB803FB8A98C}" presName="Name25" presStyleLbl="parChTrans1D1" presStyleIdx="3" presStyleCnt="4"/>
      <dgm:spPr/>
      <dgm:t>
        <a:bodyPr/>
        <a:lstStyle/>
        <a:p>
          <a:endParaRPr lang="ru-RU"/>
        </a:p>
      </dgm:t>
    </dgm:pt>
    <dgm:pt modelId="{FBA6772F-3447-4E4D-BFC5-37D7D207234F}" type="pres">
      <dgm:prSet presAssocID="{5642980B-8880-4822-9C31-BD01672500E0}" presName="node" presStyleCnt="0"/>
      <dgm:spPr/>
    </dgm:pt>
    <dgm:pt modelId="{DFD3E963-8CC1-4FAD-B3DF-32CD387C883A}" type="pres">
      <dgm:prSet presAssocID="{5642980B-8880-4822-9C31-BD01672500E0}" presName="parentNode" presStyleLbl="node1" presStyleIdx="4" presStyleCnt="5" custScaleX="284782" custScaleY="167952" custLinFactY="-148273" custLinFactNeighborX="93481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94DA8-199F-475F-B3FF-590618B9CE2C}" type="pres">
      <dgm:prSet presAssocID="{5642980B-8880-4822-9C31-BD01672500E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A07FCEB-FF77-4877-92E6-43661081DBAF}" srcId="{DE026F1A-00B7-493E-AE95-FB4FDB93EEB5}" destId="{5642980B-8880-4822-9C31-BD01672500E0}" srcOrd="3" destOrd="0" parTransId="{7153F90E-808E-46D8-84D1-FB803FB8A98C}" sibTransId="{D5240D59-1FBE-41AE-833C-E458FB2EC47A}"/>
    <dgm:cxn modelId="{0729CBF4-C397-468D-8A2F-B441EB5D60F5}" type="presOf" srcId="{4414080D-18E3-43E7-9DE1-10D8B66CDD5A}" destId="{599AD641-1623-4CCE-987C-742CBC0E2929}" srcOrd="0" destOrd="0" presId="urn:microsoft.com/office/officeart/2005/8/layout/radial2"/>
    <dgm:cxn modelId="{51C7E496-37C5-4139-92EC-B0421669559D}" srcId="{DE026F1A-00B7-493E-AE95-FB4FDB93EEB5}" destId="{D4276D2E-8C5C-4695-B21A-40DB62D01793}" srcOrd="0" destOrd="0" parTransId="{A4F1E509-5FC6-4701-9714-380BAEDAB3A8}" sibTransId="{79803907-71B3-479A-9B8D-CB0A208214C3}"/>
    <dgm:cxn modelId="{BC230EA9-A9FB-4299-A253-B73EB6F8B3B1}" type="presOf" srcId="{DE026F1A-00B7-493E-AE95-FB4FDB93EEB5}" destId="{9C64CC34-0852-4D75-8FE0-F7DC52270208}" srcOrd="0" destOrd="0" presId="urn:microsoft.com/office/officeart/2005/8/layout/radial2"/>
    <dgm:cxn modelId="{4CA447B1-DC8B-446B-B861-DD201E8EF000}" type="presOf" srcId="{A4F1E509-5FC6-4701-9714-380BAEDAB3A8}" destId="{C5EF0CF0-F447-4EBA-A412-A2F53A303EF0}" srcOrd="0" destOrd="0" presId="urn:microsoft.com/office/officeart/2005/8/layout/radial2"/>
    <dgm:cxn modelId="{21601F9B-B1D6-4AFD-AC09-92F3A719B93C}" type="presOf" srcId="{7153F90E-808E-46D8-84D1-FB803FB8A98C}" destId="{76813657-C01C-4703-806B-DA9E464F0745}" srcOrd="0" destOrd="0" presId="urn:microsoft.com/office/officeart/2005/8/layout/radial2"/>
    <dgm:cxn modelId="{AD0CB822-8AB7-4A88-A90F-D3DEB742E4A1}" type="presOf" srcId="{5642980B-8880-4822-9C31-BD01672500E0}" destId="{DFD3E963-8CC1-4FAD-B3DF-32CD387C883A}" srcOrd="0" destOrd="0" presId="urn:microsoft.com/office/officeart/2005/8/layout/radial2"/>
    <dgm:cxn modelId="{EA446264-4C49-4145-A87C-D5CB7F592668}" type="presOf" srcId="{D4276D2E-8C5C-4695-B21A-40DB62D01793}" destId="{7AFE12D2-AF95-47A1-8D24-A1401D51AD43}" srcOrd="0" destOrd="0" presId="urn:microsoft.com/office/officeart/2005/8/layout/radial2"/>
    <dgm:cxn modelId="{45E2CF50-075F-4A48-9F28-5285609A6E85}" type="presOf" srcId="{1C0C7A97-9AA0-4F75-BD12-0CF8067C99DB}" destId="{BB95B85C-098A-470D-9373-51B07D40EDFC}" srcOrd="0" destOrd="0" presId="urn:microsoft.com/office/officeart/2005/8/layout/radial2"/>
    <dgm:cxn modelId="{018FDC24-5B47-44B5-BB62-88AB3B9F4190}" srcId="{DE026F1A-00B7-493E-AE95-FB4FDB93EEB5}" destId="{4414080D-18E3-43E7-9DE1-10D8B66CDD5A}" srcOrd="1" destOrd="0" parTransId="{7D3D87EF-5F4E-42C6-BDE5-C15EAEDD97DE}" sibTransId="{AB1E4899-A611-4A01-8A17-B6D52707A84F}"/>
    <dgm:cxn modelId="{17A889BD-8B30-4D9F-B0EC-EE7361B893C8}" type="presOf" srcId="{9D0FD9E8-F263-4433-9126-8187604AC8DD}" destId="{C6CAA7E5-2114-4C0E-976A-0F72D5257FD0}" srcOrd="0" destOrd="0" presId="urn:microsoft.com/office/officeart/2005/8/layout/radial2"/>
    <dgm:cxn modelId="{9F87B2A9-59AC-4C94-82E3-B6B3AD364E8A}" srcId="{DE026F1A-00B7-493E-AE95-FB4FDB93EEB5}" destId="{1C0C7A97-9AA0-4F75-BD12-0CF8067C99DB}" srcOrd="2" destOrd="0" parTransId="{9D0FD9E8-F263-4433-9126-8187604AC8DD}" sibTransId="{9D4F5427-230C-4E52-9599-3511F6B7D37A}"/>
    <dgm:cxn modelId="{800B539E-848D-4728-AA12-B298787C2C1D}" type="presOf" srcId="{7D3D87EF-5F4E-42C6-BDE5-C15EAEDD97DE}" destId="{28B5D418-F66D-4257-92E3-4DB329F0E6D6}" srcOrd="0" destOrd="0" presId="urn:microsoft.com/office/officeart/2005/8/layout/radial2"/>
    <dgm:cxn modelId="{C6AC63D0-6A3A-48E5-93D4-F871A20F313D}" type="presParOf" srcId="{9C64CC34-0852-4D75-8FE0-F7DC52270208}" destId="{2078E811-D1F0-4861-BF0F-349017A9BF84}" srcOrd="0" destOrd="0" presId="urn:microsoft.com/office/officeart/2005/8/layout/radial2"/>
    <dgm:cxn modelId="{1D5CBB04-04DF-4E6B-B1C3-D33D7889DD56}" type="presParOf" srcId="{2078E811-D1F0-4861-BF0F-349017A9BF84}" destId="{E0F3130F-010D-4048-A0AA-4700C840B113}" srcOrd="0" destOrd="0" presId="urn:microsoft.com/office/officeart/2005/8/layout/radial2"/>
    <dgm:cxn modelId="{F42C8210-7C0E-4B96-9754-E463E13DAE68}" type="presParOf" srcId="{E0F3130F-010D-4048-A0AA-4700C840B113}" destId="{9FA05DC8-B666-43FE-AE93-6E590CF7E7CF}" srcOrd="0" destOrd="0" presId="urn:microsoft.com/office/officeart/2005/8/layout/radial2"/>
    <dgm:cxn modelId="{0CD804D5-7FF4-4EC5-938E-A713AFED91D3}" type="presParOf" srcId="{E0F3130F-010D-4048-A0AA-4700C840B113}" destId="{32B84594-C15E-4D2B-8811-B02019FF2DD4}" srcOrd="1" destOrd="0" presId="urn:microsoft.com/office/officeart/2005/8/layout/radial2"/>
    <dgm:cxn modelId="{13F4495E-0C75-4173-BF9A-0F6C5CBA0C4D}" type="presParOf" srcId="{2078E811-D1F0-4861-BF0F-349017A9BF84}" destId="{C5EF0CF0-F447-4EBA-A412-A2F53A303EF0}" srcOrd="1" destOrd="0" presId="urn:microsoft.com/office/officeart/2005/8/layout/radial2"/>
    <dgm:cxn modelId="{1DE2E390-AF2D-45D7-9609-2259DE172345}" type="presParOf" srcId="{2078E811-D1F0-4861-BF0F-349017A9BF84}" destId="{3F8DBF29-0F9E-4D95-9B07-FCE0CABFC158}" srcOrd="2" destOrd="0" presId="urn:microsoft.com/office/officeart/2005/8/layout/radial2"/>
    <dgm:cxn modelId="{12BCE9C5-E94B-4203-8801-4A4E79000B8E}" type="presParOf" srcId="{3F8DBF29-0F9E-4D95-9B07-FCE0CABFC158}" destId="{7AFE12D2-AF95-47A1-8D24-A1401D51AD43}" srcOrd="0" destOrd="0" presId="urn:microsoft.com/office/officeart/2005/8/layout/radial2"/>
    <dgm:cxn modelId="{515D5049-FDF7-4B04-A54D-DD502C3C1CBE}" type="presParOf" srcId="{3F8DBF29-0F9E-4D95-9B07-FCE0CABFC158}" destId="{29BE68EF-72E6-49E9-841A-A8BDD49C4AA0}" srcOrd="1" destOrd="0" presId="urn:microsoft.com/office/officeart/2005/8/layout/radial2"/>
    <dgm:cxn modelId="{6B415C27-349C-4557-BC8F-36BBEBB643D4}" type="presParOf" srcId="{2078E811-D1F0-4861-BF0F-349017A9BF84}" destId="{28B5D418-F66D-4257-92E3-4DB329F0E6D6}" srcOrd="3" destOrd="0" presId="urn:microsoft.com/office/officeart/2005/8/layout/radial2"/>
    <dgm:cxn modelId="{14618782-BC04-455F-BA47-9E042E119B41}" type="presParOf" srcId="{2078E811-D1F0-4861-BF0F-349017A9BF84}" destId="{259851E2-12A2-4CEB-AB6E-0DB9BD86D4AA}" srcOrd="4" destOrd="0" presId="urn:microsoft.com/office/officeart/2005/8/layout/radial2"/>
    <dgm:cxn modelId="{8213FE8C-D845-4186-9750-A4B16892B31A}" type="presParOf" srcId="{259851E2-12A2-4CEB-AB6E-0DB9BD86D4AA}" destId="{599AD641-1623-4CCE-987C-742CBC0E2929}" srcOrd="0" destOrd="0" presId="urn:microsoft.com/office/officeart/2005/8/layout/radial2"/>
    <dgm:cxn modelId="{64C416B2-397D-41D9-A35C-C54ADC68BD4A}" type="presParOf" srcId="{259851E2-12A2-4CEB-AB6E-0DB9BD86D4AA}" destId="{4998CBF2-32DB-4547-BCCF-266D8A91765B}" srcOrd="1" destOrd="0" presId="urn:microsoft.com/office/officeart/2005/8/layout/radial2"/>
    <dgm:cxn modelId="{4E549089-420D-4491-944E-222F039229B3}" type="presParOf" srcId="{2078E811-D1F0-4861-BF0F-349017A9BF84}" destId="{C6CAA7E5-2114-4C0E-976A-0F72D5257FD0}" srcOrd="5" destOrd="0" presId="urn:microsoft.com/office/officeart/2005/8/layout/radial2"/>
    <dgm:cxn modelId="{1D15ACD2-4A3D-4320-BFA9-BB05AB916C6C}" type="presParOf" srcId="{2078E811-D1F0-4861-BF0F-349017A9BF84}" destId="{5AC7074A-4DC7-4224-A814-1A35BD8B54D0}" srcOrd="6" destOrd="0" presId="urn:microsoft.com/office/officeart/2005/8/layout/radial2"/>
    <dgm:cxn modelId="{7E43F7E7-E72C-4809-A6F4-411713DF0DE5}" type="presParOf" srcId="{5AC7074A-4DC7-4224-A814-1A35BD8B54D0}" destId="{BB95B85C-098A-470D-9373-51B07D40EDFC}" srcOrd="0" destOrd="0" presId="urn:microsoft.com/office/officeart/2005/8/layout/radial2"/>
    <dgm:cxn modelId="{9AFFDF5D-52A2-464E-838A-1E0F57D05AEF}" type="presParOf" srcId="{5AC7074A-4DC7-4224-A814-1A35BD8B54D0}" destId="{7F18F4DA-90F1-415C-B723-31476DFC463A}" srcOrd="1" destOrd="0" presId="urn:microsoft.com/office/officeart/2005/8/layout/radial2"/>
    <dgm:cxn modelId="{9F3BD3D7-1B10-43F5-9EDA-F5B2EEF73FA7}" type="presParOf" srcId="{2078E811-D1F0-4861-BF0F-349017A9BF84}" destId="{76813657-C01C-4703-806B-DA9E464F0745}" srcOrd="7" destOrd="0" presId="urn:microsoft.com/office/officeart/2005/8/layout/radial2"/>
    <dgm:cxn modelId="{E07094A2-B023-421F-AC51-7465AE2BD705}" type="presParOf" srcId="{2078E811-D1F0-4861-BF0F-349017A9BF84}" destId="{FBA6772F-3447-4E4D-BFC5-37D7D207234F}" srcOrd="8" destOrd="0" presId="urn:microsoft.com/office/officeart/2005/8/layout/radial2"/>
    <dgm:cxn modelId="{F9CEDC44-B6D4-4CCE-811F-11A827D0ABBC}" type="presParOf" srcId="{FBA6772F-3447-4E4D-BFC5-37D7D207234F}" destId="{DFD3E963-8CC1-4FAD-B3DF-32CD387C883A}" srcOrd="0" destOrd="0" presId="urn:microsoft.com/office/officeart/2005/8/layout/radial2"/>
    <dgm:cxn modelId="{D0BE9875-648F-435B-BD07-ED5447198AE0}" type="presParOf" srcId="{FBA6772F-3447-4E4D-BFC5-37D7D207234F}" destId="{A5F94DA8-199F-475F-B3FF-590618B9CE2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E9692C-761A-4D4E-8901-C243A879C9E8}" type="doc">
      <dgm:prSet loTypeId="urn:microsoft.com/office/officeart/2005/8/layout/gear1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A6E88BE-3027-4950-B315-40DA22A6AB7F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800" b="1" dirty="0" smtClean="0">
              <a:hlinkClick xmlns:r="http://schemas.openxmlformats.org/officeDocument/2006/relationships" r:id="rId1" action="ppaction://hlinksldjump"/>
            </a:rPr>
            <a:t>Региональная сеть школ, реализующих модели смешанного обучения</a:t>
          </a:r>
          <a:endParaRPr lang="ru-RU" sz="1800" b="1" dirty="0"/>
        </a:p>
      </dgm:t>
    </dgm:pt>
    <dgm:pt modelId="{3E7D3406-3718-4D65-8CEF-E6B1DC10C992}" type="parTrans" cxnId="{BC6C009D-A520-4E21-9394-FA481999CAC3}">
      <dgm:prSet/>
      <dgm:spPr/>
      <dgm:t>
        <a:bodyPr/>
        <a:lstStyle/>
        <a:p>
          <a:endParaRPr lang="ru-RU" sz="2400"/>
        </a:p>
      </dgm:t>
    </dgm:pt>
    <dgm:pt modelId="{1DE1BE53-1FE6-4563-97F1-16BD6311948A}" type="sibTrans" cxnId="{BC6C009D-A520-4E21-9394-FA481999CAC3}">
      <dgm:prSet/>
      <dgm:spPr>
        <a:solidFill>
          <a:srgbClr val="C00000"/>
        </a:solidFill>
      </dgm:spPr>
      <dgm:t>
        <a:bodyPr/>
        <a:lstStyle/>
        <a:p>
          <a:endParaRPr lang="ru-RU" sz="2400"/>
        </a:p>
      </dgm:t>
    </dgm:pt>
    <dgm:pt modelId="{DAEAB34A-B032-45A6-82E8-C73B07E2CB23}">
      <dgm:prSet phldrT="[Текст]" custT="1"/>
      <dgm:spPr/>
      <dgm:t>
        <a:bodyPr/>
        <a:lstStyle/>
        <a:p>
          <a:r>
            <a:rPr lang="ru-RU" sz="1600" b="1" dirty="0" smtClean="0">
              <a:hlinkClick xmlns:r="http://schemas.openxmlformats.org/officeDocument/2006/relationships" r:id="rId2" action="ppaction://hlinksldjump"/>
            </a:rPr>
            <a:t>Региональная сетевая лаборатория проектной деятельности</a:t>
          </a:r>
          <a:endParaRPr lang="ru-RU" sz="1600" b="1" dirty="0"/>
        </a:p>
      </dgm:t>
    </dgm:pt>
    <dgm:pt modelId="{60B5EF96-6D05-4257-A171-B2B881183AE2}" type="parTrans" cxnId="{F5BD64D0-3C88-4418-A074-5A57F2144F9A}">
      <dgm:prSet/>
      <dgm:spPr/>
      <dgm:t>
        <a:bodyPr/>
        <a:lstStyle/>
        <a:p>
          <a:endParaRPr lang="ru-RU" sz="2400"/>
        </a:p>
      </dgm:t>
    </dgm:pt>
    <dgm:pt modelId="{45D3958B-8E40-43E6-BFED-7E97F138E6E1}" type="sibTrans" cxnId="{F5BD64D0-3C88-4418-A074-5A57F2144F9A}">
      <dgm:prSet/>
      <dgm:spPr/>
      <dgm:t>
        <a:bodyPr/>
        <a:lstStyle/>
        <a:p>
          <a:endParaRPr lang="ru-RU" sz="2400"/>
        </a:p>
      </dgm:t>
    </dgm:pt>
    <dgm:pt modelId="{2F11638F-7CC3-44E0-860E-275ADD36450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b="1" dirty="0" smtClean="0"/>
            <a:t>Школьный</a:t>
          </a:r>
          <a:r>
            <a:rPr lang="ru-RU" sz="2400" b="1" dirty="0" smtClean="0"/>
            <a:t> ИБЦ</a:t>
          </a:r>
          <a:endParaRPr lang="ru-RU" sz="2400" b="1" dirty="0"/>
        </a:p>
      </dgm:t>
    </dgm:pt>
    <dgm:pt modelId="{BDE46BFC-79C1-489B-829E-B26A8B310917}" type="parTrans" cxnId="{EC37BC0B-2F06-4CB2-B73A-450E323CFDFC}">
      <dgm:prSet/>
      <dgm:spPr/>
      <dgm:t>
        <a:bodyPr/>
        <a:lstStyle/>
        <a:p>
          <a:endParaRPr lang="ru-RU" sz="2400"/>
        </a:p>
      </dgm:t>
    </dgm:pt>
    <dgm:pt modelId="{2D3578CF-557A-476D-BBFC-C6031231EC92}" type="sibTrans" cxnId="{EC37BC0B-2F06-4CB2-B73A-450E323CFDFC}">
      <dgm:prSet/>
      <dgm:spPr>
        <a:solidFill>
          <a:srgbClr val="7030A0"/>
        </a:solidFill>
      </dgm:spPr>
      <dgm:t>
        <a:bodyPr/>
        <a:lstStyle/>
        <a:p>
          <a:endParaRPr lang="ru-RU" sz="2400"/>
        </a:p>
      </dgm:t>
    </dgm:pt>
    <dgm:pt modelId="{95FCCA03-D7CB-418D-A2D5-1E005DE493D4}" type="pres">
      <dgm:prSet presAssocID="{F4E9692C-761A-4D4E-8901-C243A879C9E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78E03-65A0-45D1-9312-568320109B08}" type="pres">
      <dgm:prSet presAssocID="{6A6E88BE-3027-4950-B315-40DA22A6AB7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91CA9-AAFE-446D-A33A-6B5626252728}" type="pres">
      <dgm:prSet presAssocID="{6A6E88BE-3027-4950-B315-40DA22A6AB7F}" presName="gear1srcNode" presStyleLbl="node1" presStyleIdx="0" presStyleCnt="3"/>
      <dgm:spPr/>
      <dgm:t>
        <a:bodyPr/>
        <a:lstStyle/>
        <a:p>
          <a:endParaRPr lang="ru-RU"/>
        </a:p>
      </dgm:t>
    </dgm:pt>
    <dgm:pt modelId="{90FBA9FF-1400-4ABD-9BC5-79CEB308B632}" type="pres">
      <dgm:prSet presAssocID="{6A6E88BE-3027-4950-B315-40DA22A6AB7F}" presName="gear1dstNode" presStyleLbl="node1" presStyleIdx="0" presStyleCnt="3"/>
      <dgm:spPr/>
      <dgm:t>
        <a:bodyPr/>
        <a:lstStyle/>
        <a:p>
          <a:endParaRPr lang="ru-RU"/>
        </a:p>
      </dgm:t>
    </dgm:pt>
    <dgm:pt modelId="{187D414E-D3CB-4A2D-8AEF-521700AFFB67}" type="pres">
      <dgm:prSet presAssocID="{DAEAB34A-B032-45A6-82E8-C73B07E2CB23}" presName="gear2" presStyleLbl="node1" presStyleIdx="1" presStyleCnt="3" custScaleX="126667" custScaleY="118491" custLinFactNeighborX="-2963" custLinFactNeighborY="-46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008F2-1B2E-4572-BC80-CBB3313EB5FF}" type="pres">
      <dgm:prSet presAssocID="{DAEAB34A-B032-45A6-82E8-C73B07E2CB23}" presName="gear2srcNode" presStyleLbl="node1" presStyleIdx="1" presStyleCnt="3"/>
      <dgm:spPr/>
      <dgm:t>
        <a:bodyPr/>
        <a:lstStyle/>
        <a:p>
          <a:endParaRPr lang="ru-RU"/>
        </a:p>
      </dgm:t>
    </dgm:pt>
    <dgm:pt modelId="{67CA28AE-E192-4951-9868-F2B520DAECF2}" type="pres">
      <dgm:prSet presAssocID="{DAEAB34A-B032-45A6-82E8-C73B07E2CB23}" presName="gear2dstNode" presStyleLbl="node1" presStyleIdx="1" presStyleCnt="3"/>
      <dgm:spPr/>
      <dgm:t>
        <a:bodyPr/>
        <a:lstStyle/>
        <a:p>
          <a:endParaRPr lang="ru-RU"/>
        </a:p>
      </dgm:t>
    </dgm:pt>
    <dgm:pt modelId="{FBFAEB54-3D3D-4C33-B342-D17EC8C197FF}" type="pres">
      <dgm:prSet presAssocID="{2F11638F-7CC3-44E0-860E-275ADD36450D}" presName="gear3" presStyleLbl="node1" presStyleIdx="2" presStyleCnt="3" custScaleX="108976" custScaleY="106373" custLinFactNeighborX="8204" custLinFactNeighborY="-7210"/>
      <dgm:spPr/>
      <dgm:t>
        <a:bodyPr/>
        <a:lstStyle/>
        <a:p>
          <a:endParaRPr lang="ru-RU"/>
        </a:p>
      </dgm:t>
    </dgm:pt>
    <dgm:pt modelId="{40B55DA3-AA37-4818-B346-7057C6AD544F}" type="pres">
      <dgm:prSet presAssocID="{2F11638F-7CC3-44E0-860E-275ADD36450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7E399-D8A1-44F9-8E4D-C5847C1CD426}" type="pres">
      <dgm:prSet presAssocID="{2F11638F-7CC3-44E0-860E-275ADD36450D}" presName="gear3srcNode" presStyleLbl="node1" presStyleIdx="2" presStyleCnt="3"/>
      <dgm:spPr/>
      <dgm:t>
        <a:bodyPr/>
        <a:lstStyle/>
        <a:p>
          <a:endParaRPr lang="ru-RU"/>
        </a:p>
      </dgm:t>
    </dgm:pt>
    <dgm:pt modelId="{AF5D0221-0D24-4716-AED8-737E491DF34F}" type="pres">
      <dgm:prSet presAssocID="{2F11638F-7CC3-44E0-860E-275ADD36450D}" presName="gear3dstNode" presStyleLbl="node1" presStyleIdx="2" presStyleCnt="3"/>
      <dgm:spPr/>
      <dgm:t>
        <a:bodyPr/>
        <a:lstStyle/>
        <a:p>
          <a:endParaRPr lang="ru-RU"/>
        </a:p>
      </dgm:t>
    </dgm:pt>
    <dgm:pt modelId="{0C739232-47EF-4B7B-BB73-5B26B9F76C16}" type="pres">
      <dgm:prSet presAssocID="{1DE1BE53-1FE6-4563-97F1-16BD6311948A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A254A73F-DFCA-42E0-8BA4-120E1A7729BD}" type="pres">
      <dgm:prSet presAssocID="{45D3958B-8E40-43E6-BFED-7E97F138E6E1}" presName="connector2" presStyleLbl="sibTrans2D1" presStyleIdx="1" presStyleCnt="3" custLinFactNeighborX="-7054" custLinFactNeighborY="-9084"/>
      <dgm:spPr/>
      <dgm:t>
        <a:bodyPr/>
        <a:lstStyle/>
        <a:p>
          <a:endParaRPr lang="ru-RU"/>
        </a:p>
      </dgm:t>
    </dgm:pt>
    <dgm:pt modelId="{EB1BA4DA-7D18-465C-8A57-B4563F4E31B5}" type="pres">
      <dgm:prSet presAssocID="{2D3578CF-557A-476D-BBFC-C6031231EC92}" presName="connector3" presStyleLbl="sibTrans2D1" presStyleIdx="2" presStyleCnt="3" custLinFactNeighborX="9605" custLinFactNeighborY="-558"/>
      <dgm:spPr/>
      <dgm:t>
        <a:bodyPr/>
        <a:lstStyle/>
        <a:p>
          <a:endParaRPr lang="ru-RU"/>
        </a:p>
      </dgm:t>
    </dgm:pt>
  </dgm:ptLst>
  <dgm:cxnLst>
    <dgm:cxn modelId="{8A97D830-1715-4FE2-BA5A-ECDDB9EACAD1}" type="presOf" srcId="{6A6E88BE-3027-4950-B315-40DA22A6AB7F}" destId="{07478E03-65A0-45D1-9312-568320109B08}" srcOrd="0" destOrd="0" presId="urn:microsoft.com/office/officeart/2005/8/layout/gear1"/>
    <dgm:cxn modelId="{F5BD64D0-3C88-4418-A074-5A57F2144F9A}" srcId="{F4E9692C-761A-4D4E-8901-C243A879C9E8}" destId="{DAEAB34A-B032-45A6-82E8-C73B07E2CB23}" srcOrd="1" destOrd="0" parTransId="{60B5EF96-6D05-4257-A171-B2B881183AE2}" sibTransId="{45D3958B-8E40-43E6-BFED-7E97F138E6E1}"/>
    <dgm:cxn modelId="{05BB562B-5DC2-4CF0-BCCD-690E8448DD4F}" type="presOf" srcId="{DAEAB34A-B032-45A6-82E8-C73B07E2CB23}" destId="{187D414E-D3CB-4A2D-8AEF-521700AFFB67}" srcOrd="0" destOrd="0" presId="urn:microsoft.com/office/officeart/2005/8/layout/gear1"/>
    <dgm:cxn modelId="{BBEFBF1A-4CBC-4C1E-AF77-7AAB90CC2D2C}" type="presOf" srcId="{2F11638F-7CC3-44E0-860E-275ADD36450D}" destId="{40B55DA3-AA37-4818-B346-7057C6AD544F}" srcOrd="1" destOrd="0" presId="urn:microsoft.com/office/officeart/2005/8/layout/gear1"/>
    <dgm:cxn modelId="{B8D87EF3-1FA7-4285-A4A5-078CEEDD08D9}" type="presOf" srcId="{F4E9692C-761A-4D4E-8901-C243A879C9E8}" destId="{95FCCA03-D7CB-418D-A2D5-1E005DE493D4}" srcOrd="0" destOrd="0" presId="urn:microsoft.com/office/officeart/2005/8/layout/gear1"/>
    <dgm:cxn modelId="{02E17AF5-338F-43A4-868E-3498D166E160}" type="presOf" srcId="{2F11638F-7CC3-44E0-860E-275ADD36450D}" destId="{AF5D0221-0D24-4716-AED8-737E491DF34F}" srcOrd="3" destOrd="0" presId="urn:microsoft.com/office/officeart/2005/8/layout/gear1"/>
    <dgm:cxn modelId="{3B87B857-E8DC-4DA1-B0B9-9AC28165B9C1}" type="presOf" srcId="{2F11638F-7CC3-44E0-860E-275ADD36450D}" destId="{FBFAEB54-3D3D-4C33-B342-D17EC8C197FF}" srcOrd="0" destOrd="0" presId="urn:microsoft.com/office/officeart/2005/8/layout/gear1"/>
    <dgm:cxn modelId="{D72F0E60-3C1B-4721-93DB-8D20213F09B3}" type="presOf" srcId="{2D3578CF-557A-476D-BBFC-C6031231EC92}" destId="{EB1BA4DA-7D18-465C-8A57-B4563F4E31B5}" srcOrd="0" destOrd="0" presId="urn:microsoft.com/office/officeart/2005/8/layout/gear1"/>
    <dgm:cxn modelId="{E3D6270A-C815-4594-BEF6-23DCEF4BA4E0}" type="presOf" srcId="{2F11638F-7CC3-44E0-860E-275ADD36450D}" destId="{C0B7E399-D8A1-44F9-8E4D-C5847C1CD426}" srcOrd="2" destOrd="0" presId="urn:microsoft.com/office/officeart/2005/8/layout/gear1"/>
    <dgm:cxn modelId="{EC37BC0B-2F06-4CB2-B73A-450E323CFDFC}" srcId="{F4E9692C-761A-4D4E-8901-C243A879C9E8}" destId="{2F11638F-7CC3-44E0-860E-275ADD36450D}" srcOrd="2" destOrd="0" parTransId="{BDE46BFC-79C1-489B-829E-B26A8B310917}" sibTransId="{2D3578CF-557A-476D-BBFC-C6031231EC92}"/>
    <dgm:cxn modelId="{F17D922B-91D2-43D5-B0DA-4FD408A8D242}" type="presOf" srcId="{1DE1BE53-1FE6-4563-97F1-16BD6311948A}" destId="{0C739232-47EF-4B7B-BB73-5B26B9F76C16}" srcOrd="0" destOrd="0" presId="urn:microsoft.com/office/officeart/2005/8/layout/gear1"/>
    <dgm:cxn modelId="{BC6C009D-A520-4E21-9394-FA481999CAC3}" srcId="{F4E9692C-761A-4D4E-8901-C243A879C9E8}" destId="{6A6E88BE-3027-4950-B315-40DA22A6AB7F}" srcOrd="0" destOrd="0" parTransId="{3E7D3406-3718-4D65-8CEF-E6B1DC10C992}" sibTransId="{1DE1BE53-1FE6-4563-97F1-16BD6311948A}"/>
    <dgm:cxn modelId="{27EE0BDD-5094-435B-89FE-FCE4EC48906B}" type="presOf" srcId="{6A6E88BE-3027-4950-B315-40DA22A6AB7F}" destId="{90FBA9FF-1400-4ABD-9BC5-79CEB308B632}" srcOrd="2" destOrd="0" presId="urn:microsoft.com/office/officeart/2005/8/layout/gear1"/>
    <dgm:cxn modelId="{825AB86E-CBC6-4700-8539-C07458395336}" type="presOf" srcId="{DAEAB34A-B032-45A6-82E8-C73B07E2CB23}" destId="{4D1008F2-1B2E-4572-BC80-CBB3313EB5FF}" srcOrd="1" destOrd="0" presId="urn:microsoft.com/office/officeart/2005/8/layout/gear1"/>
    <dgm:cxn modelId="{7499AA79-296D-4A4C-83EB-DF56B9514C6B}" type="presOf" srcId="{6A6E88BE-3027-4950-B315-40DA22A6AB7F}" destId="{FC791CA9-AAFE-446D-A33A-6B5626252728}" srcOrd="1" destOrd="0" presId="urn:microsoft.com/office/officeart/2005/8/layout/gear1"/>
    <dgm:cxn modelId="{53865CD5-9AF9-4E38-8D29-475CA94F9689}" type="presOf" srcId="{DAEAB34A-B032-45A6-82E8-C73B07E2CB23}" destId="{67CA28AE-E192-4951-9868-F2B520DAECF2}" srcOrd="2" destOrd="0" presId="urn:microsoft.com/office/officeart/2005/8/layout/gear1"/>
    <dgm:cxn modelId="{FEBB76F1-7886-4705-994A-DB7F58AAB6D2}" type="presOf" srcId="{45D3958B-8E40-43E6-BFED-7E97F138E6E1}" destId="{A254A73F-DFCA-42E0-8BA4-120E1A7729BD}" srcOrd="0" destOrd="0" presId="urn:microsoft.com/office/officeart/2005/8/layout/gear1"/>
    <dgm:cxn modelId="{4B7EF2D0-3C3C-4138-B171-8108D6DCAD35}" type="presParOf" srcId="{95FCCA03-D7CB-418D-A2D5-1E005DE493D4}" destId="{07478E03-65A0-45D1-9312-568320109B08}" srcOrd="0" destOrd="0" presId="urn:microsoft.com/office/officeart/2005/8/layout/gear1"/>
    <dgm:cxn modelId="{6FA22333-2EFC-431F-ABB4-64FD134457A3}" type="presParOf" srcId="{95FCCA03-D7CB-418D-A2D5-1E005DE493D4}" destId="{FC791CA9-AAFE-446D-A33A-6B5626252728}" srcOrd="1" destOrd="0" presId="urn:microsoft.com/office/officeart/2005/8/layout/gear1"/>
    <dgm:cxn modelId="{56D17170-5D75-4E18-B46A-B1C13A682306}" type="presParOf" srcId="{95FCCA03-D7CB-418D-A2D5-1E005DE493D4}" destId="{90FBA9FF-1400-4ABD-9BC5-79CEB308B632}" srcOrd="2" destOrd="0" presId="urn:microsoft.com/office/officeart/2005/8/layout/gear1"/>
    <dgm:cxn modelId="{A94204EC-1B91-4640-BCE4-32265D387B5C}" type="presParOf" srcId="{95FCCA03-D7CB-418D-A2D5-1E005DE493D4}" destId="{187D414E-D3CB-4A2D-8AEF-521700AFFB67}" srcOrd="3" destOrd="0" presId="urn:microsoft.com/office/officeart/2005/8/layout/gear1"/>
    <dgm:cxn modelId="{FBF7B6D5-E755-47D9-8FE2-D621F787629F}" type="presParOf" srcId="{95FCCA03-D7CB-418D-A2D5-1E005DE493D4}" destId="{4D1008F2-1B2E-4572-BC80-CBB3313EB5FF}" srcOrd="4" destOrd="0" presId="urn:microsoft.com/office/officeart/2005/8/layout/gear1"/>
    <dgm:cxn modelId="{39474790-7A5D-4A35-99AA-38D910A6B832}" type="presParOf" srcId="{95FCCA03-D7CB-418D-A2D5-1E005DE493D4}" destId="{67CA28AE-E192-4951-9868-F2B520DAECF2}" srcOrd="5" destOrd="0" presId="urn:microsoft.com/office/officeart/2005/8/layout/gear1"/>
    <dgm:cxn modelId="{A52A8A2E-C081-4ED2-82C3-868381BA1C48}" type="presParOf" srcId="{95FCCA03-D7CB-418D-A2D5-1E005DE493D4}" destId="{FBFAEB54-3D3D-4C33-B342-D17EC8C197FF}" srcOrd="6" destOrd="0" presId="urn:microsoft.com/office/officeart/2005/8/layout/gear1"/>
    <dgm:cxn modelId="{40F60EB4-2EFC-4FD8-B364-628A9B6EA749}" type="presParOf" srcId="{95FCCA03-D7CB-418D-A2D5-1E005DE493D4}" destId="{40B55DA3-AA37-4818-B346-7057C6AD544F}" srcOrd="7" destOrd="0" presId="urn:microsoft.com/office/officeart/2005/8/layout/gear1"/>
    <dgm:cxn modelId="{7C7C41AB-E6C5-438B-B86E-8EE02AE3497E}" type="presParOf" srcId="{95FCCA03-D7CB-418D-A2D5-1E005DE493D4}" destId="{C0B7E399-D8A1-44F9-8E4D-C5847C1CD426}" srcOrd="8" destOrd="0" presId="urn:microsoft.com/office/officeart/2005/8/layout/gear1"/>
    <dgm:cxn modelId="{5AC7571F-6643-4C0C-B719-848711DD7CF6}" type="presParOf" srcId="{95FCCA03-D7CB-418D-A2D5-1E005DE493D4}" destId="{AF5D0221-0D24-4716-AED8-737E491DF34F}" srcOrd="9" destOrd="0" presId="urn:microsoft.com/office/officeart/2005/8/layout/gear1"/>
    <dgm:cxn modelId="{BBAFBDD4-BD5B-4684-9230-2CF6806CF330}" type="presParOf" srcId="{95FCCA03-D7CB-418D-A2D5-1E005DE493D4}" destId="{0C739232-47EF-4B7B-BB73-5B26B9F76C16}" srcOrd="10" destOrd="0" presId="urn:microsoft.com/office/officeart/2005/8/layout/gear1"/>
    <dgm:cxn modelId="{E9AEAC93-EF63-4B83-B083-B61687628DFE}" type="presParOf" srcId="{95FCCA03-D7CB-418D-A2D5-1E005DE493D4}" destId="{A254A73F-DFCA-42E0-8BA4-120E1A7729BD}" srcOrd="11" destOrd="0" presId="urn:microsoft.com/office/officeart/2005/8/layout/gear1"/>
    <dgm:cxn modelId="{28912C2C-14CB-4CBC-B2EE-72B012AB5E68}" type="presParOf" srcId="{95FCCA03-D7CB-418D-A2D5-1E005DE493D4}" destId="{EB1BA4DA-7D18-465C-8A57-B4563F4E31B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4B5017-0968-46D3-9970-E2EAD024C493}">
      <dsp:nvSpPr>
        <dsp:cNvPr id="0" name=""/>
        <dsp:cNvSpPr/>
      </dsp:nvSpPr>
      <dsp:spPr>
        <a:xfrm>
          <a:off x="0" y="220982"/>
          <a:ext cx="806489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52D51-F300-4C83-9F3F-CB5930721D72}">
      <dsp:nvSpPr>
        <dsp:cNvPr id="0" name=""/>
        <dsp:cNvSpPr/>
      </dsp:nvSpPr>
      <dsp:spPr>
        <a:xfrm>
          <a:off x="403244" y="29102"/>
          <a:ext cx="7229591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+mj-lt"/>
            </a:rPr>
            <a:t>Популяризация семейного чтения как элемента ответственного </a:t>
          </a:r>
          <a:r>
            <a:rPr lang="ru-RU" sz="2000" kern="1200" dirty="0" err="1" smtClean="0">
              <a:solidFill>
                <a:schemeClr val="bg2">
                  <a:lumMod val="10000"/>
                </a:schemeClr>
              </a:solidFill>
              <a:latin typeface="+mj-lt"/>
            </a:rPr>
            <a:t>родительства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+mj-lt"/>
          </a:endParaRPr>
        </a:p>
      </dsp:txBody>
      <dsp:txXfrm>
        <a:off x="403244" y="29102"/>
        <a:ext cx="7229591" cy="383760"/>
      </dsp:txXfrm>
    </dsp:sp>
    <dsp:sp modelId="{29499F69-B682-4C00-A847-C8D674E7AE4D}">
      <dsp:nvSpPr>
        <dsp:cNvPr id="0" name=""/>
        <dsp:cNvSpPr/>
      </dsp:nvSpPr>
      <dsp:spPr>
        <a:xfrm>
          <a:off x="0" y="810662"/>
          <a:ext cx="806489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378643"/>
              <a:satOff val="7741"/>
              <a:lumOff val="-35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A3253-B529-441C-8DDC-FDB6DC8EA5DB}">
      <dsp:nvSpPr>
        <dsp:cNvPr id="0" name=""/>
        <dsp:cNvSpPr/>
      </dsp:nvSpPr>
      <dsp:spPr>
        <a:xfrm>
          <a:off x="403244" y="618782"/>
          <a:ext cx="7139208" cy="383760"/>
        </a:xfrm>
        <a:prstGeom prst="roundRect">
          <a:avLst/>
        </a:prstGeom>
        <a:solidFill>
          <a:schemeClr val="accent4">
            <a:hueOff val="-1378643"/>
            <a:satOff val="7741"/>
            <a:lumOff val="-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+mj-lt"/>
            </a:rPr>
            <a:t>Создание и развитие открытых интернет-сервисов по поддержке семейного чтения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+mj-lt"/>
          </a:endParaRPr>
        </a:p>
      </dsp:txBody>
      <dsp:txXfrm>
        <a:off x="403244" y="618782"/>
        <a:ext cx="7139208" cy="383760"/>
      </dsp:txXfrm>
    </dsp:sp>
    <dsp:sp modelId="{9A140435-E425-4D70-A515-E53F750321DC}">
      <dsp:nvSpPr>
        <dsp:cNvPr id="0" name=""/>
        <dsp:cNvSpPr/>
      </dsp:nvSpPr>
      <dsp:spPr>
        <a:xfrm>
          <a:off x="0" y="1400342"/>
          <a:ext cx="806489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757287"/>
              <a:satOff val="15482"/>
              <a:lumOff val="-71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C53ED-5D01-43C5-A8D6-86D128B77EF0}">
      <dsp:nvSpPr>
        <dsp:cNvPr id="0" name=""/>
        <dsp:cNvSpPr/>
      </dsp:nvSpPr>
      <dsp:spPr>
        <a:xfrm>
          <a:off x="403244" y="1208462"/>
          <a:ext cx="7229591" cy="383760"/>
        </a:xfrm>
        <a:prstGeom prst="roundRect">
          <a:avLst/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bg2">
                  <a:lumMod val="10000"/>
                </a:schemeClr>
              </a:solidFill>
              <a:latin typeface="+mj-lt"/>
            </a:rPr>
            <a:t>Развитие системы консультирования родителей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+mj-lt"/>
          </a:endParaRPr>
        </a:p>
      </dsp:txBody>
      <dsp:txXfrm>
        <a:off x="403244" y="1208462"/>
        <a:ext cx="7229591" cy="383760"/>
      </dsp:txXfrm>
    </dsp:sp>
    <dsp:sp modelId="{45D9A5A3-B871-47E0-A124-ADD47A5FED0A}">
      <dsp:nvSpPr>
        <dsp:cNvPr id="0" name=""/>
        <dsp:cNvSpPr/>
      </dsp:nvSpPr>
      <dsp:spPr>
        <a:xfrm>
          <a:off x="0" y="1990022"/>
          <a:ext cx="806489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A7A9A-451F-4303-A1E2-55DB163540D0}">
      <dsp:nvSpPr>
        <dsp:cNvPr id="0" name=""/>
        <dsp:cNvSpPr/>
      </dsp:nvSpPr>
      <dsp:spPr>
        <a:xfrm>
          <a:off x="403244" y="1798142"/>
          <a:ext cx="7229591" cy="383760"/>
        </a:xfrm>
        <a:prstGeom prst="round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+mj-lt"/>
            </a:rPr>
            <a:t>Обеспечение </a:t>
          </a:r>
          <a:r>
            <a:rPr lang="ru-RU" sz="2000" kern="1200" dirty="0" err="1" smtClean="0">
              <a:solidFill>
                <a:schemeClr val="bg2">
                  <a:lumMod val="10000"/>
                </a:schemeClr>
              </a:solidFill>
              <a:latin typeface="+mj-lt"/>
            </a:rPr>
            <a:t>информационнно-методического</a:t>
          </a: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+mj-lt"/>
            </a:rPr>
            <a:t> сопровождения внеурочной деятельности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+mj-lt"/>
          </a:endParaRPr>
        </a:p>
      </dsp:txBody>
      <dsp:txXfrm>
        <a:off x="403244" y="1798142"/>
        <a:ext cx="7229591" cy="383760"/>
      </dsp:txXfrm>
    </dsp:sp>
    <dsp:sp modelId="{79985141-2E8E-418B-976C-F4F69C6CD225}">
      <dsp:nvSpPr>
        <dsp:cNvPr id="0" name=""/>
        <dsp:cNvSpPr/>
      </dsp:nvSpPr>
      <dsp:spPr>
        <a:xfrm>
          <a:off x="0" y="2746334"/>
          <a:ext cx="806489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5514574"/>
              <a:satOff val="30963"/>
              <a:lumOff val="-143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FA389-D901-4DC7-AA9C-937B8709F952}">
      <dsp:nvSpPr>
        <dsp:cNvPr id="0" name=""/>
        <dsp:cNvSpPr/>
      </dsp:nvSpPr>
      <dsp:spPr>
        <a:xfrm>
          <a:off x="403244" y="2387822"/>
          <a:ext cx="7146434" cy="550392"/>
        </a:xfrm>
        <a:prstGeom prst="roundRect">
          <a:avLst/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bg2">
                  <a:lumMod val="10000"/>
                </a:schemeClr>
              </a:solidFill>
              <a:latin typeface="+mj-lt"/>
            </a:rPr>
            <a:t>Создание условий для реализации программ внеурочной деятельности, в том числе с использованием сетевой формы 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+mj-lt"/>
          </a:endParaRPr>
        </a:p>
      </dsp:txBody>
      <dsp:txXfrm>
        <a:off x="403244" y="2387822"/>
        <a:ext cx="7146434" cy="550392"/>
      </dsp:txXfrm>
    </dsp:sp>
    <dsp:sp modelId="{975A0649-2738-428A-BD3A-6DFA4D3DF8B7}">
      <dsp:nvSpPr>
        <dsp:cNvPr id="0" name=""/>
        <dsp:cNvSpPr/>
      </dsp:nvSpPr>
      <dsp:spPr>
        <a:xfrm>
          <a:off x="0" y="3336014"/>
          <a:ext cx="806489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893216"/>
              <a:satOff val="38704"/>
              <a:lumOff val="-179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A34AB-7846-4DA8-954F-FA61D69EF87E}">
      <dsp:nvSpPr>
        <dsp:cNvPr id="0" name=""/>
        <dsp:cNvSpPr/>
      </dsp:nvSpPr>
      <dsp:spPr>
        <a:xfrm>
          <a:off x="403244" y="3144134"/>
          <a:ext cx="7229647" cy="383760"/>
        </a:xfrm>
        <a:prstGeom prst="roundRect">
          <a:avLst/>
        </a:prstGeom>
        <a:solidFill>
          <a:schemeClr val="accent4">
            <a:hueOff val="-6893216"/>
            <a:satOff val="38704"/>
            <a:lumOff val="-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+mj-lt"/>
            </a:rPr>
            <a:t>Активное вовлечение детей в творчество, выявление и поддержка одаренных детей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+mj-lt"/>
          </a:endParaRPr>
        </a:p>
      </dsp:txBody>
      <dsp:txXfrm>
        <a:off x="403244" y="3144134"/>
        <a:ext cx="7229647" cy="383760"/>
      </dsp:txXfrm>
    </dsp:sp>
    <dsp:sp modelId="{CDE74036-C927-4FB2-ADA7-04E4E3869EF4}">
      <dsp:nvSpPr>
        <dsp:cNvPr id="0" name=""/>
        <dsp:cNvSpPr/>
      </dsp:nvSpPr>
      <dsp:spPr>
        <a:xfrm>
          <a:off x="0" y="4251809"/>
          <a:ext cx="806489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B6FFF-1F6F-4702-B47F-0BB2877BE6F3}">
      <dsp:nvSpPr>
        <dsp:cNvPr id="0" name=""/>
        <dsp:cNvSpPr/>
      </dsp:nvSpPr>
      <dsp:spPr>
        <a:xfrm>
          <a:off x="403244" y="3733814"/>
          <a:ext cx="7312748" cy="709875"/>
        </a:xfrm>
        <a:prstGeom prst="round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chemeClr val="bg2">
              <a:lumMod val="75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+mj-lt"/>
            </a:rPr>
            <a:t>Создание системы поддержки инновационных библиотечных проектов, направленных на развитие у детей и юношества интереса к чтению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+mj-lt"/>
          </a:endParaRPr>
        </a:p>
      </dsp:txBody>
      <dsp:txXfrm>
        <a:off x="403244" y="3733814"/>
        <a:ext cx="7312748" cy="7098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813657-C01C-4703-806B-DA9E464F0745}">
      <dsp:nvSpPr>
        <dsp:cNvPr id="0" name=""/>
        <dsp:cNvSpPr/>
      </dsp:nvSpPr>
      <dsp:spPr>
        <a:xfrm rot="19210958">
          <a:off x="3396529" y="2023443"/>
          <a:ext cx="424862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424862" y="197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AA7E5-2114-4C0E-976A-0F72D5257FD0}">
      <dsp:nvSpPr>
        <dsp:cNvPr id="0" name=""/>
        <dsp:cNvSpPr/>
      </dsp:nvSpPr>
      <dsp:spPr>
        <a:xfrm rot="20989335">
          <a:off x="3423897" y="2390690"/>
          <a:ext cx="2783136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2783136" y="197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5D418-F66D-4257-92E3-4DB329F0E6D6}">
      <dsp:nvSpPr>
        <dsp:cNvPr id="0" name=""/>
        <dsp:cNvSpPr/>
      </dsp:nvSpPr>
      <dsp:spPr>
        <a:xfrm rot="2622676">
          <a:off x="3334368" y="3742586"/>
          <a:ext cx="804028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804028" y="197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F0CF0-F447-4EBA-A412-A2F53A303EF0}">
      <dsp:nvSpPr>
        <dsp:cNvPr id="0" name=""/>
        <dsp:cNvSpPr/>
      </dsp:nvSpPr>
      <dsp:spPr>
        <a:xfrm rot="722676">
          <a:off x="3416834" y="3197654"/>
          <a:ext cx="2630994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2630994" y="197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84594-C15E-4D2B-8811-B02019FF2DD4}">
      <dsp:nvSpPr>
        <dsp:cNvPr id="0" name=""/>
        <dsp:cNvSpPr/>
      </dsp:nvSpPr>
      <dsp:spPr>
        <a:xfrm>
          <a:off x="0" y="771566"/>
          <a:ext cx="3662217" cy="382065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E12D2-AF95-47A1-8D24-A1401D51AD43}">
      <dsp:nvSpPr>
        <dsp:cNvPr id="0" name=""/>
        <dsp:cNvSpPr/>
      </dsp:nvSpPr>
      <dsp:spPr>
        <a:xfrm>
          <a:off x="5895534" y="2882629"/>
          <a:ext cx="3548279" cy="1922997"/>
        </a:xfrm>
        <a:prstGeom prst="ellipse">
          <a:avLst/>
        </a:prstGeom>
        <a:solidFill>
          <a:schemeClr val="accent4">
            <a:hueOff val="-2067965"/>
            <a:satOff val="11611"/>
            <a:lumOff val="-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Педагоги-библиотекари образовательных организаций Вологодской области и других регионов</a:t>
          </a:r>
          <a:endParaRPr lang="ru-RU" sz="20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895534" y="2882629"/>
        <a:ext cx="3548279" cy="1922997"/>
      </dsp:txXfrm>
    </dsp:sp>
    <dsp:sp modelId="{599AD641-1623-4CCE-987C-742CBC0E2929}">
      <dsp:nvSpPr>
        <dsp:cNvPr id="0" name=""/>
        <dsp:cNvSpPr/>
      </dsp:nvSpPr>
      <dsp:spPr>
        <a:xfrm>
          <a:off x="3444948" y="3882359"/>
          <a:ext cx="2696584" cy="1780622"/>
        </a:xfrm>
        <a:prstGeom prst="ellipse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Обучающиеся и их родители (законные представители)</a:t>
          </a:r>
        </a:p>
      </dsp:txBody>
      <dsp:txXfrm>
        <a:off x="3444948" y="3882359"/>
        <a:ext cx="2696584" cy="1780622"/>
      </dsp:txXfrm>
    </dsp:sp>
    <dsp:sp modelId="{BB95B85C-098A-470D-9373-51B07D40EDFC}">
      <dsp:nvSpPr>
        <dsp:cNvPr id="0" name=""/>
        <dsp:cNvSpPr/>
      </dsp:nvSpPr>
      <dsp:spPr>
        <a:xfrm>
          <a:off x="6120685" y="864095"/>
          <a:ext cx="3277522" cy="2035601"/>
        </a:xfrm>
        <a:prstGeom prst="ellipse">
          <a:avLst/>
        </a:prstGeom>
        <a:solidFill>
          <a:schemeClr val="accent4">
            <a:hueOff val="-6203895"/>
            <a:satOff val="34834"/>
            <a:lumOff val="-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Педагоги образовательных организаций</a:t>
          </a:r>
          <a:endParaRPr lang="ru-RU" sz="1800" b="0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120685" y="864095"/>
        <a:ext cx="3277522" cy="2035601"/>
      </dsp:txXfrm>
    </dsp:sp>
    <dsp:sp modelId="{DFD3E963-8CC1-4FAD-B3DF-32CD387C883A}">
      <dsp:nvSpPr>
        <dsp:cNvPr id="0" name=""/>
        <dsp:cNvSpPr/>
      </dsp:nvSpPr>
      <dsp:spPr>
        <a:xfrm>
          <a:off x="3019958" y="0"/>
          <a:ext cx="3560695" cy="2099942"/>
        </a:xfrm>
        <a:prstGeom prst="ellipse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Руководители общеобразовательных организаций</a:t>
          </a:r>
          <a:endParaRPr lang="ru-RU" altLang="ru-RU" sz="1800" b="0" kern="1200" dirty="0">
            <a:solidFill>
              <a:schemeClr val="tx1">
                <a:lumMod val="95000"/>
                <a:lumOff val="5000"/>
              </a:schemeClr>
            </a:solidFill>
            <a:latin typeface="Myriad Pro"/>
          </a:endParaRPr>
        </a:p>
      </dsp:txBody>
      <dsp:txXfrm>
        <a:off x="3019958" y="0"/>
        <a:ext cx="3560695" cy="20999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478E03-65A0-45D1-9312-568320109B08}">
      <dsp:nvSpPr>
        <dsp:cNvPr id="0" name=""/>
        <dsp:cNvSpPr/>
      </dsp:nvSpPr>
      <dsp:spPr>
        <a:xfrm>
          <a:off x="3190620" y="2623810"/>
          <a:ext cx="3153290" cy="3153290"/>
        </a:xfrm>
        <a:prstGeom prst="gear9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hlinkClick xmlns:r="http://schemas.openxmlformats.org/officeDocument/2006/relationships" r:id="" action="ppaction://hlinksldjump"/>
            </a:rPr>
            <a:t>Региональная сеть школ, реализующих модели смешанного обучения</a:t>
          </a:r>
          <a:endParaRPr lang="ru-RU" sz="1800" b="1" kern="1200" dirty="0"/>
        </a:p>
      </dsp:txBody>
      <dsp:txXfrm>
        <a:off x="3190620" y="2623810"/>
        <a:ext cx="3153290" cy="3153290"/>
      </dsp:txXfrm>
    </dsp:sp>
    <dsp:sp modelId="{187D414E-D3CB-4A2D-8AEF-521700AFFB67}">
      <dsp:nvSpPr>
        <dsp:cNvPr id="0" name=""/>
        <dsp:cNvSpPr/>
      </dsp:nvSpPr>
      <dsp:spPr>
        <a:xfrm>
          <a:off x="982250" y="1560280"/>
          <a:ext cx="2904857" cy="2717356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hlinkClick xmlns:r="http://schemas.openxmlformats.org/officeDocument/2006/relationships" r:id="" action="ppaction://hlinksldjump"/>
            </a:rPr>
            <a:t>Региональная сетевая лаборатория проектной деятельности</a:t>
          </a:r>
          <a:endParaRPr lang="ru-RU" sz="1600" b="1" kern="1200" dirty="0"/>
        </a:p>
      </dsp:txBody>
      <dsp:txXfrm>
        <a:off x="982250" y="1560280"/>
        <a:ext cx="2904857" cy="2717356"/>
      </dsp:txXfrm>
    </dsp:sp>
    <dsp:sp modelId="{FBFAEB54-3D3D-4C33-B342-D17EC8C197FF}">
      <dsp:nvSpPr>
        <dsp:cNvPr id="0" name=""/>
        <dsp:cNvSpPr/>
      </dsp:nvSpPr>
      <dsp:spPr>
        <a:xfrm rot="20700000">
          <a:off x="2754684" y="235447"/>
          <a:ext cx="2470064" cy="2368759"/>
        </a:xfrm>
        <a:prstGeom prst="gear6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Школьный</a:t>
          </a:r>
          <a:r>
            <a:rPr lang="ru-RU" sz="2400" b="1" kern="1200" dirty="0" smtClean="0"/>
            <a:t> ИБЦ</a:t>
          </a:r>
          <a:endParaRPr lang="ru-RU" sz="2400" b="1" kern="1200" dirty="0"/>
        </a:p>
      </dsp:txBody>
      <dsp:txXfrm>
        <a:off x="3302450" y="748977"/>
        <a:ext cx="1374532" cy="1341700"/>
      </dsp:txXfrm>
    </dsp:sp>
    <dsp:sp modelId="{0C739232-47EF-4B7B-BB73-5B26B9F76C16}">
      <dsp:nvSpPr>
        <dsp:cNvPr id="0" name=""/>
        <dsp:cNvSpPr/>
      </dsp:nvSpPr>
      <dsp:spPr>
        <a:xfrm>
          <a:off x="2965406" y="2138108"/>
          <a:ext cx="4036212" cy="4036212"/>
        </a:xfrm>
        <a:prstGeom prst="circularArrow">
          <a:avLst>
            <a:gd name="adj1" fmla="val 4688"/>
            <a:gd name="adj2" fmla="val 299029"/>
            <a:gd name="adj3" fmla="val 2543783"/>
            <a:gd name="adj4" fmla="val 15803016"/>
            <a:gd name="adj5" fmla="val 5469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54A73F-DFCA-42E0-8BA4-120E1A7729BD}">
      <dsp:nvSpPr>
        <dsp:cNvPr id="0" name=""/>
        <dsp:cNvSpPr/>
      </dsp:nvSpPr>
      <dsp:spPr>
        <a:xfrm>
          <a:off x="742975" y="1098068"/>
          <a:ext cx="2932560" cy="293256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1BA4DA-7D18-465C-8A57-B4563F4E31B5}">
      <dsp:nvSpPr>
        <dsp:cNvPr id="0" name=""/>
        <dsp:cNvSpPr/>
      </dsp:nvSpPr>
      <dsp:spPr>
        <a:xfrm>
          <a:off x="2424414" y="-220075"/>
          <a:ext cx="3161890" cy="31618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B278-8C12-449A-A925-99EFC842FB64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95CC3-2321-45AE-BA52-F3AE71379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785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1632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105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3337A7-1913-47B8-8515-736784CD23EA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3337A7-1913-47B8-8515-736784CD23EA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9EE65C-CD72-4B6C-B06A-51238EC38007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82DBDD-1070-4D8B-91F1-7412E5189C53}" type="slidenum">
              <a:rPr lang="ru-R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2993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7340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7340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7340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10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340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9119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7340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96D7DA-4CC4-4050-992F-1E0E682C0CC4}" type="slidenum">
              <a:rPr lang="ru-RU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FE489A2-24D1-4DCE-B0B7-8E99E2663094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34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340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04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5732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1631429-82B4-42C8-AFAF-F8BD90D1645A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D2C4B4-9E1E-46E1-9FCD-B76C2F073612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60" y="4509128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7" y="2492904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7" y="731523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60" y="4509128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7" y="2492904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91C5-19ED-477B-B578-1FD2816BE83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83F55-4A54-42B8-9031-CA6400B921E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07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1AA47-A25F-4D20-B742-DD8AC443629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44C2-C828-4410-A3B9-82F509C7D4B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6733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9" y="4607511"/>
            <a:ext cx="6468035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CC1E-DE14-42E2-9274-0AA3BEDF227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3E28-7192-44AB-A153-6A292EF864F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500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1BF33-F2BF-4E3D-92DD-B9C9B80E125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26AE1-2195-4F8E-A420-C9660DBD519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335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4E39-4714-4725-9583-687F93CC849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A021-BC17-478B-B10C-DFE1AE5829A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116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4F00-8BA3-4039-9468-3AC28A34A40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3D40-B0CD-47C1-BC1A-F609E31EC16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216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8D13-596B-44FA-92D9-4247A7C1EF8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77B2-B316-446D-84D6-8C211466884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9485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3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94AD-4CC7-4607-BAF1-B435E9166AF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CC85-CBFC-4D07-82DF-571DA72DB1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2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 rtlCol="0"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7DCE-072E-48C5-81E3-C0368F8687B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73DA-6925-4879-B067-755B49A7209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150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334FE-1603-4E72-9286-2D1C7C5142B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F089-E8C3-4F43-8395-3F18E6A009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305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7" y="731523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8804-7C39-4FF3-92CA-9751DBDC175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01EF-3AA8-4AD3-8169-674D54A0CBA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2555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60" y="4509128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7" y="2492904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91C5-19ED-477B-B578-1FD2816BE83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83F55-4A54-42B8-9031-CA6400B921E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358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1AA47-A25F-4D20-B742-DD8AC443629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44C2-C828-4410-A3B9-82F509C7D4B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657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9" y="4607511"/>
            <a:ext cx="6468035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CC1E-DE14-42E2-9274-0AA3BEDF227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3E28-7192-44AB-A153-6A292EF864F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7455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1BF33-F2BF-4E3D-92DD-B9C9B80E125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26AE1-2195-4F8E-A420-C9660DBD519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566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4E39-4714-4725-9583-687F93CC849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A021-BC17-478B-B10C-DFE1AE5829A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909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4F00-8BA3-4039-9468-3AC28A34A40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3D40-B0CD-47C1-BC1A-F609E31EC16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832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8D13-596B-44FA-92D9-4247A7C1EF8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77B2-B316-446D-84D6-8C211466884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728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9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3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94AD-4CC7-4607-BAF1-B435E9166AF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CC85-CBFC-4D07-82DF-571DA72DB1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908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 rtlCol="0"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7DCE-072E-48C5-81E3-C0368F8687B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73DA-6925-4879-B067-755B49A7209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090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334FE-1603-4E72-9286-2D1C7C5142B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F089-E8C3-4F43-8395-3F18E6A009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1709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7" y="731523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8804-7C39-4FF3-92CA-9751DBDC175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01EF-3AA8-4AD3-8169-674D54A0CBA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5806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60" y="4509128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7" y="2492904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91C5-19ED-477B-B578-1FD2816BE83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83F55-4A54-42B8-9031-CA6400B921E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487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1AA47-A25F-4D20-B742-DD8AC443629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44C2-C828-4410-A3B9-82F509C7D4B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9733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9" y="4607511"/>
            <a:ext cx="6468035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CC1E-DE14-42E2-9274-0AA3BEDF227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3E28-7192-44AB-A153-6A292EF864F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7225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1BF33-F2BF-4E3D-92DD-B9C9B80E125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26AE1-2195-4F8E-A420-C9660DBD519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552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4E39-4714-4725-9583-687F93CC849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A021-BC17-478B-B10C-DFE1AE5829A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690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4F00-8BA3-4039-9468-3AC28A34A40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3D40-B0CD-47C1-BC1A-F609E31EC16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320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8D13-596B-44FA-92D9-4247A7C1EF8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77B2-B316-446D-84D6-8C211466884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757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3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94AD-4CC7-4607-BAF1-B435E9166AF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CC85-CBFC-4D07-82DF-571DA72DB1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021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 rtlCol="0"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7DCE-072E-48C5-81E3-C0368F8687B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73DA-6925-4879-B067-755B49A7209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990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334FE-1603-4E72-9286-2D1C7C5142B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F089-E8C3-4F43-8395-3F18E6A009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885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7" y="731523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8804-7C39-4FF3-92CA-9751DBDC175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01EF-3AA8-4AD3-8169-674D54A0CBA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7984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60" y="4509128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7" y="2492904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91C5-19ED-477B-B578-1FD2816BE83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83F55-4A54-42B8-9031-CA6400B921E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6495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1AA47-A25F-4D20-B742-DD8AC443629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44C2-C828-4410-A3B9-82F509C7D4B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562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9" y="4607511"/>
            <a:ext cx="6468035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CC1E-DE14-42E2-9274-0AA3BEDF227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3E28-7192-44AB-A153-6A292EF864F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6504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1BF33-F2BF-4E3D-92DD-B9C9B80E125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26AE1-2195-4F8E-A420-C9660DBD519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9890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4E39-4714-4725-9583-687F93CC849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A021-BC17-478B-B10C-DFE1AE5829A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225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4F00-8BA3-4039-9468-3AC28A34A40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3D40-B0CD-47C1-BC1A-F609E31EC16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1587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8D13-596B-44FA-92D9-4247A7C1EF8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77B2-B316-446D-84D6-8C211466884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721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3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94AD-4CC7-4607-BAF1-B435E9166AF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CC85-CBFC-4D07-82DF-571DA72DB1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93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 rtlCol="0"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7DCE-072E-48C5-81E3-C0368F8687B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73DA-6925-4879-B067-755B49A7209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840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334FE-1603-4E72-9286-2D1C7C5142B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F089-E8C3-4F43-8395-3F18E6A0099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2492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7" y="731523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8804-7C39-4FF3-92CA-9751DBDC175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01EF-3AA8-4AD3-8169-674D54A0CBA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4164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60" y="4509128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7" y="2492904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6115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6418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9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644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2493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8435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029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951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3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197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4464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626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7" y="731523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229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3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9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47351-08FA-400C-BF36-73F860CC8A0E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4" y="6172209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9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Work\Prodject\Презентация Ирина Брацун\Векторный смарт-объект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7" y="188640"/>
            <a:ext cx="178292" cy="710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solidFill>
            <a:srgbClr val="94949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8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04853" y="260350"/>
            <a:ext cx="871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8951" y="1916117"/>
            <a:ext cx="89281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8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E6C524-D9C5-44EA-A57B-41929D1CBA5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8"/>
            <a:ext cx="363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8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2001AB-F77F-4574-8FEC-EAE5881312C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31" name="Picture 2" descr="D:\Work\Prodject\Презентация Ирина Брацун\Векторный смарт-объект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188913"/>
            <a:ext cx="1778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384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 kern="1200">
          <a:solidFill>
            <a:srgbClr val="9494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>
          <a:solidFill>
            <a:srgbClr val="949494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>
          <a:solidFill>
            <a:srgbClr val="949494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>
          <a:solidFill>
            <a:srgbClr val="949494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>
          <a:solidFill>
            <a:srgbClr val="949494"/>
          </a:solidFill>
          <a:latin typeface="Franklin Gothic Medium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4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04853" y="260350"/>
            <a:ext cx="871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8951" y="1916117"/>
            <a:ext cx="89281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8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E6C524-D9C5-44EA-A57B-41929D1CBA5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8"/>
            <a:ext cx="363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8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2001AB-F77F-4574-8FEC-EAE5881312C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31" name="Picture 2" descr="D:\Work\Prodject\Презентация Ирина Брацун\Векторный смарт-объект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188913"/>
            <a:ext cx="1778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2906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 kern="1200">
          <a:solidFill>
            <a:srgbClr val="9494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>
          <a:solidFill>
            <a:srgbClr val="949494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>
          <a:solidFill>
            <a:srgbClr val="949494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>
          <a:solidFill>
            <a:srgbClr val="949494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>
          <a:solidFill>
            <a:srgbClr val="949494"/>
          </a:solidFill>
          <a:latin typeface="Franklin Gothic Medium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4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04853" y="260350"/>
            <a:ext cx="871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8951" y="1916117"/>
            <a:ext cx="89281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8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E6C524-D9C5-44EA-A57B-41929D1CBA5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8"/>
            <a:ext cx="363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8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2001AB-F77F-4574-8FEC-EAE5881312C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31" name="Picture 2" descr="D:\Work\Prodject\Презентация Ирина Брацун\Векторный смарт-объект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188913"/>
            <a:ext cx="1778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870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 kern="1200">
          <a:solidFill>
            <a:srgbClr val="9494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>
          <a:solidFill>
            <a:srgbClr val="949494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>
          <a:solidFill>
            <a:srgbClr val="949494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>
          <a:solidFill>
            <a:srgbClr val="949494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>
          <a:solidFill>
            <a:srgbClr val="949494"/>
          </a:solidFill>
          <a:latin typeface="Franklin Gothic Medium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4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04853" y="260350"/>
            <a:ext cx="871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8951" y="1916117"/>
            <a:ext cx="89281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8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E6C524-D9C5-44EA-A57B-41929D1CBA5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8"/>
            <a:ext cx="363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8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2001AB-F77F-4574-8FEC-EAE5881312C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31" name="Picture 2" descr="D:\Work\Prodject\Презентация Ирина Брацун\Векторный смарт-объект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188913"/>
            <a:ext cx="1778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119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 kern="1200">
          <a:solidFill>
            <a:srgbClr val="9494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>
          <a:solidFill>
            <a:srgbClr val="949494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>
          <a:solidFill>
            <a:srgbClr val="949494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>
          <a:solidFill>
            <a:srgbClr val="949494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defRPr sz="3200" b="1">
          <a:solidFill>
            <a:srgbClr val="949494"/>
          </a:solidFill>
          <a:latin typeface="Franklin Gothic Medium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4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9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47351-08FA-400C-BF36-73F860CC8A0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4" y="6172209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9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435AA-B791-4441-815B-664DD622A5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 descr="D:\Work\Prodject\Презентация Ирина Брацун\Векторный смарт-объект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7" y="188640"/>
            <a:ext cx="178292" cy="710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421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solidFill>
            <a:srgbClr val="94949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8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.png"/><Relationship Id="rId3" Type="http://schemas.openxmlformats.org/officeDocument/2006/relationships/image" Target="../media/image17.jpeg"/><Relationship Id="rId7" Type="http://schemas.openxmlformats.org/officeDocument/2006/relationships/image" Target="../media/image18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11.emf"/><Relationship Id="rId5" Type="http://schemas.openxmlformats.org/officeDocument/2006/relationships/slide" Target="slide15.xml"/><Relationship Id="rId10" Type="http://schemas.openxmlformats.org/officeDocument/2006/relationships/image" Target="../media/image21.png"/><Relationship Id="rId4" Type="http://schemas.openxmlformats.org/officeDocument/2006/relationships/slide" Target="slide11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emf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.emf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.emf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png"/><Relationship Id="rId9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9.xml"/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11.emf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jpe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11.emf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jpe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1.emf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4.jpe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emf"/><Relationship Id="rId11" Type="http://schemas.microsoft.com/office/2007/relationships/diagramDrawing" Target="../diagrams/drawing3.xml"/><Relationship Id="rId5" Type="http://schemas.openxmlformats.org/officeDocument/2006/relationships/image" Target="../media/image11.emf"/><Relationship Id="rId10" Type="http://schemas.openxmlformats.org/officeDocument/2006/relationships/diagramColors" Target="../diagrams/colors3.xml"/><Relationship Id="rId4" Type="http://schemas.openxmlformats.org/officeDocument/2006/relationships/image" Target="../media/image15.png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464" y="1649235"/>
            <a:ext cx="6552728" cy="1500302"/>
          </a:xfrm>
        </p:spPr>
        <p:txBody>
          <a:bodyPr/>
          <a:lstStyle/>
          <a:p>
            <a:pPr marL="182563" indent="0"/>
            <a:r>
              <a:rPr lang="ru-RU" sz="3200" dirty="0" smtClean="0">
                <a:solidFill>
                  <a:srgbClr val="007EC9"/>
                </a:solidFill>
                <a:latin typeface="Myriad Pro" panose="020B0503030403020204" pitchFamily="34" charset="0"/>
              </a:rPr>
              <a:t>Организация инновационных форм деятельности на базе ИБЦ ОО</a:t>
            </a:r>
            <a:endParaRPr lang="ru-RU" sz="3200" dirty="0">
              <a:solidFill>
                <a:srgbClr val="007EC9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4648" y="3176211"/>
            <a:ext cx="76328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общеобразовательное </a:t>
            </a:r>
            <a:r>
              <a:rPr lang="ru-RU" dirty="0"/>
              <a:t>учреждение </a:t>
            </a:r>
            <a:r>
              <a:rPr lang="ru-RU" dirty="0" smtClean="0"/>
              <a:t>«Средняя общеобразовательная школа № 41»</a:t>
            </a:r>
            <a:endParaRPr lang="en-US" dirty="0"/>
          </a:p>
          <a:p>
            <a:endParaRPr lang="en-US" sz="1400" dirty="0"/>
          </a:p>
          <a:p>
            <a:r>
              <a:rPr lang="ru-RU" dirty="0" smtClean="0"/>
              <a:t>160022</a:t>
            </a:r>
            <a:r>
              <a:rPr lang="ru-RU" dirty="0"/>
              <a:t> г. Вологда, ул. Ярославская, д. 34а </a:t>
            </a:r>
          </a:p>
          <a:p>
            <a:endParaRPr lang="en-US" sz="2400" dirty="0" smtClean="0"/>
          </a:p>
          <a:p>
            <a:r>
              <a:rPr lang="en-US" dirty="0" smtClean="0"/>
              <a:t>shkola41@shkola41.ru</a:t>
            </a:r>
            <a:endParaRPr lang="en-US" dirty="0"/>
          </a:p>
          <a:p>
            <a:endParaRPr lang="en-US" dirty="0" smtClean="0"/>
          </a:p>
          <a:p>
            <a:r>
              <a:rPr lang="ru-RU" dirty="0"/>
              <a:t>(8172) 71-17-28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527178"/>
            <a:ext cx="1878732" cy="1872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41" y="3996505"/>
            <a:ext cx="278685" cy="2786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41" y="4636198"/>
            <a:ext cx="278685" cy="2786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43" y="5179481"/>
            <a:ext cx="278685" cy="2786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21" y="3261066"/>
            <a:ext cx="278685" cy="278685"/>
          </a:xfrm>
          <a:prstGeom prst="rect">
            <a:avLst/>
          </a:prstGeom>
        </p:spPr>
      </p:pic>
      <p:pic>
        <p:nvPicPr>
          <p:cNvPr id="9" name="Рисунок 8" descr="D:\41 школа\герб\ГЕРБ без фона.png"/>
          <p:cNvPicPr/>
          <p:nvPr/>
        </p:nvPicPr>
        <p:blipFill>
          <a:blip r:embed="rId6" cstate="print">
            <a:clrChange>
              <a:clrFrom>
                <a:srgbClr val="D7E0F1"/>
              </a:clrFrom>
              <a:clrTo>
                <a:srgbClr val="D7E0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836718"/>
            <a:ext cx="1440160" cy="149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 descr="http://vologda-portal.ru/upload/iblock/8d7/41.jpg"/>
          <p:cNvPicPr>
            <a:picLocks noChangeAspect="1" noChangeArrowheads="1"/>
          </p:cNvPicPr>
          <p:nvPr/>
        </p:nvPicPr>
        <p:blipFill>
          <a:blip r:embed="rId7" cstate="print"/>
          <a:srcRect b="22581"/>
          <a:stretch>
            <a:fillRect/>
          </a:stretch>
        </p:blipFill>
        <p:spPr bwMode="auto">
          <a:xfrm>
            <a:off x="5404478" y="4437112"/>
            <a:ext cx="3869002" cy="2073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7218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981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ТЕКУЩИЕ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95381" y="4481561"/>
            <a:ext cx="2191108" cy="136815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400" dirty="0" smtClean="0"/>
              <a:t>Утверждён </a:t>
            </a:r>
            <a:r>
              <a:rPr lang="ru-RU" sz="1400" b="1" dirty="0" smtClean="0"/>
              <a:t>кадровый состав </a:t>
            </a:r>
            <a:r>
              <a:rPr lang="ru-RU" sz="1300" b="1" dirty="0" smtClean="0">
                <a:solidFill>
                  <a:prstClr val="black"/>
                </a:solidFill>
              </a:rPr>
              <a:t>проектной команды </a:t>
            </a:r>
            <a:r>
              <a:rPr lang="ru-RU" sz="1300" dirty="0">
                <a:solidFill>
                  <a:prstClr val="black"/>
                </a:solidFill>
              </a:rPr>
              <a:t>по организации проектной деятельности на базе ИБЦ, направленной на популяризацию детского чтения </a:t>
            </a:r>
          </a:p>
          <a:p>
            <a:pPr marL="45720" indent="0" algn="ctr">
              <a:buNone/>
            </a:pP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3232" y="3870569"/>
            <a:ext cx="25351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Формирование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нормативно-правовой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базы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38080" y="1965310"/>
            <a:ext cx="1656184" cy="1808584"/>
            <a:chOff x="949936" y="1910445"/>
            <a:chExt cx="1656184" cy="1808584"/>
          </a:xfrm>
        </p:grpSpPr>
        <p:sp>
          <p:nvSpPr>
            <p:cNvPr id="4" name="Овал 3"/>
            <p:cNvSpPr/>
            <p:nvPr/>
          </p:nvSpPr>
          <p:spPr>
            <a:xfrm>
              <a:off x="949936" y="1910445"/>
              <a:ext cx="1656184" cy="16561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102336" y="3108725"/>
              <a:ext cx="610304" cy="610304"/>
              <a:chOff x="1102336" y="3108725"/>
              <a:chExt cx="610304" cy="61030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2C72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79743" y="3229211"/>
                <a:ext cx="448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2936776" y="1921334"/>
            <a:ext cx="1656184" cy="1808584"/>
            <a:chOff x="3224808" y="1910445"/>
            <a:chExt cx="1656184" cy="1808584"/>
          </a:xfrm>
        </p:grpSpPr>
        <p:sp>
          <p:nvSpPr>
            <p:cNvPr id="9" name="Овал 8"/>
            <p:cNvSpPr/>
            <p:nvPr/>
          </p:nvSpPr>
          <p:spPr>
            <a:xfrm>
              <a:off x="3224808" y="1910445"/>
              <a:ext cx="1656184" cy="1656184"/>
            </a:xfrm>
            <a:prstGeom prst="ellipse">
              <a:avLst/>
            </a:prstGeom>
            <a:solidFill>
              <a:srgbClr val="2C7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3224808" y="3108725"/>
              <a:ext cx="610304" cy="610304"/>
              <a:chOff x="1102336" y="3108725"/>
              <a:chExt cx="610304" cy="610304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75349" y="3229211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</p:grpSp>
      <p:grpSp>
        <p:nvGrpSpPr>
          <p:cNvPr id="18" name="Группа 17"/>
          <p:cNvGrpSpPr/>
          <p:nvPr/>
        </p:nvGrpSpPr>
        <p:grpSpPr>
          <a:xfrm>
            <a:off x="5208963" y="1965310"/>
            <a:ext cx="1656184" cy="1808584"/>
            <a:chOff x="949936" y="1910445"/>
            <a:chExt cx="1656184" cy="1808584"/>
          </a:xfrm>
        </p:grpSpPr>
        <p:sp>
          <p:nvSpPr>
            <p:cNvPr id="19" name="Овал 18"/>
            <p:cNvSpPr/>
            <p:nvPr/>
          </p:nvSpPr>
          <p:spPr>
            <a:xfrm>
              <a:off x="949936" y="1910445"/>
              <a:ext cx="1656184" cy="16561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102336" y="3108725"/>
              <a:ext cx="610304" cy="610304"/>
              <a:chOff x="1102336" y="3108725"/>
              <a:chExt cx="610304" cy="610304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2C72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75349" y="3229211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</p:grpSp>
      <p:grpSp>
        <p:nvGrpSpPr>
          <p:cNvPr id="23" name="Группа 22"/>
          <p:cNvGrpSpPr/>
          <p:nvPr/>
        </p:nvGrpSpPr>
        <p:grpSpPr>
          <a:xfrm>
            <a:off x="7473280" y="1844824"/>
            <a:ext cx="1656184" cy="1808584"/>
            <a:chOff x="3224808" y="1910445"/>
            <a:chExt cx="1656184" cy="1808584"/>
          </a:xfrm>
        </p:grpSpPr>
        <p:sp>
          <p:nvSpPr>
            <p:cNvPr id="24" name="Овал 23"/>
            <p:cNvSpPr/>
            <p:nvPr/>
          </p:nvSpPr>
          <p:spPr>
            <a:xfrm>
              <a:off x="3224808" y="1910445"/>
              <a:ext cx="1656184" cy="1656184"/>
            </a:xfrm>
            <a:prstGeom prst="ellipse">
              <a:avLst/>
            </a:prstGeom>
            <a:solidFill>
              <a:srgbClr val="2C7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3224808" y="3108725"/>
              <a:ext cx="610304" cy="610304"/>
              <a:chOff x="1102336" y="3108725"/>
              <a:chExt cx="610304" cy="610304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75349" y="3229211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04</a:t>
                </a:r>
              </a:p>
            </p:txBody>
          </p:sp>
        </p:grpSp>
      </p:grpSp>
      <p:sp>
        <p:nvSpPr>
          <p:cNvPr id="28" name="Объект 2"/>
          <p:cNvSpPr txBox="1">
            <a:spLocks/>
          </p:cNvSpPr>
          <p:nvPr/>
        </p:nvSpPr>
        <p:spPr>
          <a:xfrm>
            <a:off x="197283" y="4708986"/>
            <a:ext cx="219110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1300" dirty="0" smtClean="0">
                <a:hlinkClick r:id="rId4" action="ppaction://hlinksldjump"/>
              </a:rPr>
              <a:t>Разработано </a:t>
            </a:r>
            <a:r>
              <a:rPr lang="ru-RU" sz="1300" b="1" dirty="0" smtClean="0">
                <a:hlinkClick r:id="rId4" action="ppaction://hlinksldjump"/>
              </a:rPr>
              <a:t>Положение о региональной сетевой лаборатории</a:t>
            </a:r>
            <a:r>
              <a:rPr lang="ru-RU" sz="1300" dirty="0" smtClean="0">
                <a:hlinkClick r:id="rId4" action="ppaction://hlinksldjump"/>
              </a:rPr>
              <a:t> по организации проектной деятельности на базе ИБЦ, направленной на популяризацию детского чтения </a:t>
            </a:r>
            <a:endParaRPr lang="ru-RU" sz="1300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740911" y="4730744"/>
            <a:ext cx="2592288" cy="1398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1300" dirty="0">
                <a:hlinkClick r:id="rId5" action="ppaction://hlinksldjump"/>
              </a:rPr>
              <a:t>С</a:t>
            </a:r>
            <a:r>
              <a:rPr lang="ru-RU" sz="1300" dirty="0" smtClean="0">
                <a:hlinkClick r:id="rId5" action="ppaction://hlinksldjump"/>
              </a:rPr>
              <a:t>оздано </a:t>
            </a:r>
            <a:r>
              <a:rPr lang="ru-RU" sz="1300" b="1" dirty="0" smtClean="0">
                <a:hlinkClick r:id="rId5" action="ppaction://hlinksldjump"/>
              </a:rPr>
              <a:t>свободное гибкое пространство для проектной и коллективной </a:t>
            </a:r>
            <a:r>
              <a:rPr lang="ru-RU" sz="1300" b="1" dirty="0" err="1" smtClean="0">
                <a:hlinkClick r:id="rId5" action="ppaction://hlinksldjump"/>
              </a:rPr>
              <a:t>метапредметной</a:t>
            </a:r>
            <a:r>
              <a:rPr lang="ru-RU" sz="1300" b="1" dirty="0" smtClean="0">
                <a:hlinkClick r:id="rId5" action="ppaction://hlinksldjump"/>
              </a:rPr>
              <a:t> деятельности </a:t>
            </a:r>
            <a:r>
              <a:rPr lang="ru-RU" sz="1300" dirty="0" smtClean="0">
                <a:hlinkClick r:id="rId5" action="ppaction://hlinksldjump"/>
              </a:rPr>
              <a:t>обучающихся на базе ИБЦ</a:t>
            </a:r>
            <a:endParaRPr lang="ru-RU" sz="1300" dirty="0"/>
          </a:p>
        </p:txBody>
      </p:sp>
      <p:sp>
        <p:nvSpPr>
          <p:cNvPr id="31" name="TextBox 30"/>
          <p:cNvSpPr txBox="1"/>
          <p:nvPr/>
        </p:nvSpPr>
        <p:spPr>
          <a:xfrm>
            <a:off x="4706535" y="3894605"/>
            <a:ext cx="2922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Формирование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материально-технических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условий</a:t>
            </a:r>
            <a:endParaRPr lang="ru-RU" sz="1600" b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7260678" y="4927770"/>
            <a:ext cx="2191108" cy="1669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1300" dirty="0">
                <a:hlinkClick r:id="rId6" action="ppaction://hlinksldjump"/>
              </a:rPr>
              <a:t>П</a:t>
            </a:r>
            <a:r>
              <a:rPr lang="ru-RU" sz="1300" dirty="0" smtClean="0">
                <a:hlinkClick r:id="rId6" action="ppaction://hlinksldjump"/>
              </a:rPr>
              <a:t>роведена работа по </a:t>
            </a:r>
            <a:r>
              <a:rPr lang="ru-RU" sz="1300" b="1" dirty="0" smtClean="0">
                <a:hlinkClick r:id="rId6" action="ppaction://hlinksldjump"/>
              </a:rPr>
              <a:t>поиску школ-партнёров </a:t>
            </a:r>
            <a:r>
              <a:rPr lang="ru-RU" sz="1300" dirty="0" smtClean="0">
                <a:hlinkClick r:id="rId6" action="ppaction://hlinksldjump"/>
              </a:rPr>
              <a:t>для создания региональной сетевой лаборатории</a:t>
            </a:r>
            <a:r>
              <a:rPr lang="ru-RU" sz="1300" dirty="0">
                <a:hlinkClick r:id="rId6" action="ppaction://hlinksldjump"/>
              </a:rPr>
              <a:t> по организации проектной деятельности на базе ИБЦ</a:t>
            </a:r>
            <a:endParaRPr lang="ru-RU" sz="1300" dirty="0"/>
          </a:p>
        </p:txBody>
      </p:sp>
      <p:sp>
        <p:nvSpPr>
          <p:cNvPr id="33" name="TextBox 32"/>
          <p:cNvSpPr txBox="1"/>
          <p:nvPr/>
        </p:nvSpPr>
        <p:spPr>
          <a:xfrm>
            <a:off x="7563931" y="3851916"/>
            <a:ext cx="19164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Формирование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Myriad Pro" panose="020B0503030403020204" pitchFamily="34" charset="0"/>
              </a:rPr>
              <a:t>о</a:t>
            </a:r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рганизационно-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методических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условий</a:t>
            </a:r>
            <a:endParaRPr lang="ru-RU" sz="1600" b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cxnSp>
        <p:nvCxnSpPr>
          <p:cNvPr id="2048" name="Прямая соединительная линия 2047"/>
          <p:cNvCxnSpPr/>
          <p:nvPr/>
        </p:nvCxnSpPr>
        <p:spPr>
          <a:xfrm>
            <a:off x="2360712" y="2749252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695171" y="2729880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969224" y="2737500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Work\Prodject\Презентация Ирина Брацун\01\Иконки\noun_586844_cc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09" y="2420698"/>
            <a:ext cx="742047" cy="927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Work\Prodject\Презентация Ирина Брацун\01\Иконки\05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99" y="2196957"/>
            <a:ext cx="954312" cy="1192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Work\Prodject\Презентация Ирина Брацун\01\Иконки\04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46" y="2163800"/>
            <a:ext cx="885552" cy="1106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Work\Prodject\Презентация Ирина Брацун\01\Иконки\06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2290216"/>
            <a:ext cx="703027" cy="703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4"/>
            <a:ext cx="688996" cy="5299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635361" y="3894605"/>
            <a:ext cx="2108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Формирование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Myriad Pro" panose="020B0503030403020204" pitchFamily="34" charset="0"/>
              </a:rPr>
              <a:t>к</a:t>
            </a:r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адровых условий</a:t>
            </a:r>
            <a:endParaRPr lang="ru-RU" sz="1600" b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2" name="Рисунок 41" descr="D:\41 школа\герб\ГЕРБ без фона.png"/>
          <p:cNvPicPr/>
          <p:nvPr/>
        </p:nvPicPr>
        <p:blipFill>
          <a:blip r:embed="rId12" cstate="print">
            <a:clrChange>
              <a:clrFrom>
                <a:srgbClr val="D7E0F1"/>
              </a:clrFrom>
              <a:clrTo>
                <a:srgbClr val="D7E0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03" y="753333"/>
            <a:ext cx="1206649" cy="116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114" y="527051"/>
            <a:ext cx="1358699" cy="135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2631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4" y="527051"/>
            <a:ext cx="1683681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0"/>
          <p:cNvSpPr>
            <a:spLocks noGrp="1"/>
          </p:cNvSpPr>
          <p:nvPr>
            <p:ph type="title"/>
          </p:nvPr>
        </p:nvSpPr>
        <p:spPr>
          <a:xfrm>
            <a:off x="4" y="-459432"/>
            <a:ext cx="5025008" cy="1682750"/>
          </a:xfrm>
        </p:spPr>
        <p:txBody>
          <a:bodyPr/>
          <a:lstStyle/>
          <a:p>
            <a:pPr algn="ctr" eaLnBrk="1" hangingPunct="1"/>
            <a:r>
              <a:rPr lang="ru-RU" altLang="ru-RU" sz="2000" dirty="0">
                <a:solidFill>
                  <a:schemeClr val="bg1"/>
                </a:solidFill>
              </a:rPr>
              <a:t>Положение о региональной сетевой лаборатории по организации проектной деятельности на базе </a:t>
            </a:r>
            <a:r>
              <a:rPr lang="ru-RU" altLang="ru-RU" sz="2000" dirty="0" smtClean="0">
                <a:solidFill>
                  <a:schemeClr val="bg1"/>
                </a:solidFill>
              </a:rPr>
              <a:t>ИБЦ 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025" y="2205041"/>
            <a:ext cx="929005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prstClr val="black"/>
                </a:solidFill>
                <a:latin typeface="Franklin Gothic Medium"/>
                <a:cs typeface="Arial" pitchFamily="34" charset="0"/>
              </a:rPr>
              <a:t>«форма добровольного объединения и взаимодействия  педагогических </a:t>
            </a:r>
            <a:r>
              <a:rPr lang="ru-RU" sz="3200" dirty="0" smtClean="0">
                <a:solidFill>
                  <a:prstClr val="black"/>
                </a:solidFill>
                <a:latin typeface="Franklin Gothic Medium"/>
                <a:cs typeface="Arial" pitchFamily="34" charset="0"/>
              </a:rPr>
              <a:t>работников </a:t>
            </a:r>
            <a:r>
              <a:rPr lang="ru-RU" sz="3200" dirty="0">
                <a:solidFill>
                  <a:prstClr val="black"/>
                </a:solidFill>
                <a:latin typeface="Franklin Gothic Medium"/>
                <a:cs typeface="Arial" pitchFamily="34" charset="0"/>
              </a:rPr>
              <a:t>МОУ </a:t>
            </a:r>
            <a:r>
              <a:rPr lang="ru-RU" sz="3200" dirty="0" smtClean="0">
                <a:solidFill>
                  <a:prstClr val="black"/>
                </a:solidFill>
                <a:latin typeface="Franklin Gothic Medium"/>
                <a:cs typeface="Arial" pitchFamily="34" charset="0"/>
              </a:rPr>
              <a:t>«Средняя общеобразовательная школа </a:t>
            </a:r>
            <a:r>
              <a:rPr lang="ru-RU" sz="3200" dirty="0">
                <a:solidFill>
                  <a:prstClr val="black"/>
                </a:solidFill>
                <a:latin typeface="Franklin Gothic Medium"/>
                <a:cs typeface="Arial" pitchFamily="34" charset="0"/>
              </a:rPr>
              <a:t>№41» г. Вологды и других образовательных организаций области»</a:t>
            </a:r>
          </a:p>
        </p:txBody>
      </p:sp>
      <p:pic>
        <p:nvPicPr>
          <p:cNvPr id="5" name="Рисунок 4" descr="D:\41 школа\герб\ГЕРБ без фона.png"/>
          <p:cNvPicPr/>
          <p:nvPr/>
        </p:nvPicPr>
        <p:blipFill>
          <a:blip r:embed="rId5" cstate="print">
            <a:clrChange>
              <a:clrFrom>
                <a:srgbClr val="D7E0F1"/>
              </a:clrFrom>
              <a:clrTo>
                <a:srgbClr val="D7E0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54" y="836712"/>
            <a:ext cx="1206649" cy="116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099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4" y="527051"/>
            <a:ext cx="1683681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0"/>
          <p:cNvSpPr>
            <a:spLocks noGrp="1"/>
          </p:cNvSpPr>
          <p:nvPr>
            <p:ph type="title"/>
          </p:nvPr>
        </p:nvSpPr>
        <p:spPr>
          <a:xfrm>
            <a:off x="4" y="-459432"/>
            <a:ext cx="5025008" cy="1682750"/>
          </a:xfrm>
        </p:spPr>
        <p:txBody>
          <a:bodyPr/>
          <a:lstStyle/>
          <a:p>
            <a:pPr algn="ctr" eaLnBrk="1" hangingPunct="1"/>
            <a:r>
              <a:rPr lang="ru-RU" altLang="ru-RU" sz="2000" dirty="0">
                <a:solidFill>
                  <a:schemeClr val="bg1"/>
                </a:solidFill>
              </a:rPr>
              <a:t>Положение о региональной сетевой лаборатории по организации проектной деятельности на базе </a:t>
            </a:r>
            <a:r>
              <a:rPr lang="ru-RU" altLang="ru-RU" sz="2000" dirty="0" smtClean="0">
                <a:solidFill>
                  <a:schemeClr val="bg1"/>
                </a:solidFill>
              </a:rPr>
              <a:t>ИБЦ 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511" y="2708920"/>
            <a:ext cx="856895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 smtClean="0">
                <a:solidFill>
                  <a:prstClr val="black"/>
                </a:solidFill>
                <a:cs typeface="Arial" pitchFamily="34" charset="0"/>
              </a:rPr>
              <a:t>«сбор</a:t>
            </a:r>
            <a:r>
              <a:rPr lang="ru-RU" sz="3200" dirty="0">
                <a:solidFill>
                  <a:prstClr val="black"/>
                </a:solidFill>
                <a:cs typeface="Arial" pitchFamily="34" charset="0"/>
              </a:rPr>
              <a:t>, обработка и анализ информации по вопросам организации проектной деятельности обучающихся на базе ИБЦ, направленной на популяризацию детского </a:t>
            </a:r>
            <a:r>
              <a:rPr lang="ru-RU" sz="3200" dirty="0" smtClean="0">
                <a:solidFill>
                  <a:prstClr val="black"/>
                </a:solidFill>
                <a:cs typeface="Arial" pitchFamily="34" charset="0"/>
              </a:rPr>
              <a:t>чтения»</a:t>
            </a:r>
            <a:endParaRPr lang="ru-RU" sz="32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5" name="Рисунок 4" descr="D:\41 школа\герб\ГЕРБ без фона.png"/>
          <p:cNvPicPr/>
          <p:nvPr/>
        </p:nvPicPr>
        <p:blipFill>
          <a:blip r:embed="rId5" cstate="print">
            <a:clrChange>
              <a:clrFrom>
                <a:srgbClr val="D7E0F1"/>
              </a:clrFrom>
              <a:clrTo>
                <a:srgbClr val="D7E0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54" y="836712"/>
            <a:ext cx="1206649" cy="116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61874" y="1658648"/>
            <a:ext cx="140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Цель</a:t>
            </a:r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  </a:t>
            </a:r>
            <a:endParaRPr lang="ru-RU" sz="1600" b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7" y="1195965"/>
            <a:ext cx="1392843" cy="1617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14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940" y="57978"/>
            <a:ext cx="1728202" cy="172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35443" y="-161130"/>
            <a:ext cx="4607942" cy="1274763"/>
          </a:xfrm>
        </p:spPr>
        <p:txBody>
          <a:bodyPr/>
          <a:lstStyle/>
          <a:p>
            <a:pPr algn="ctr" eaLnBrk="1" hangingPunct="1"/>
            <a:r>
              <a:rPr lang="ru-RU" altLang="ru-RU" sz="2000" dirty="0">
                <a:solidFill>
                  <a:prstClr val="white"/>
                </a:solidFill>
              </a:rPr>
              <a:t>Положение о региональной сетевой лаборатории по организации проектной деятельности на базе ИБЦ </a:t>
            </a:r>
            <a:endParaRPr lang="ru-RU" altLang="ru-RU" dirty="0" smtClean="0">
              <a:solidFill>
                <a:schemeClr val="bg1"/>
              </a:solidFill>
            </a:endParaRP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338848" y="2254389"/>
            <a:ext cx="871860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prstClr val="black"/>
                </a:solidFill>
                <a:cs typeface="Arial" pitchFamily="34" charset="0"/>
              </a:rPr>
              <a:t>апробация и совершенствование модели организации проектной деятельности обучающихся на базе ИБЦ, направленной на популяризацию детского и юношеского чтения;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altLang="ru-RU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prstClr val="black"/>
                </a:solidFill>
                <a:cs typeface="Arial" pitchFamily="34" charset="0"/>
              </a:rPr>
              <a:t>отработка технологии организации проектно-исследовательской и коллективной </a:t>
            </a:r>
            <a:r>
              <a:rPr lang="ru-RU" altLang="ru-RU" sz="2000" dirty="0" err="1" smtClean="0">
                <a:solidFill>
                  <a:prstClr val="black"/>
                </a:solidFill>
                <a:cs typeface="Arial" pitchFamily="34" charset="0"/>
              </a:rPr>
              <a:t>метапредметной</a:t>
            </a:r>
            <a:r>
              <a:rPr lang="ru-RU" altLang="ru-RU" sz="2000" dirty="0" smtClean="0">
                <a:solidFill>
                  <a:prstClr val="black"/>
                </a:solidFill>
                <a:cs typeface="Arial" pitchFamily="34" charset="0"/>
              </a:rPr>
              <a:t> деятельности обучающихся на базе ИБЦ;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altLang="ru-RU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prstClr val="black"/>
                </a:solidFill>
                <a:cs typeface="Arial" pitchFamily="34" charset="0"/>
              </a:rPr>
              <a:t>разработка и апробация электронных кейсов, содержащих методические материалы по вопросам организации проектной деятельности обучающихся на базе ИБЦ (конспекты уроков, технологические карты проектов, программы курсов внеурочной деятельности и др.);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alt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8765" y="1549504"/>
            <a:ext cx="140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Задачи</a:t>
            </a:r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  </a:t>
            </a:r>
            <a:endParaRPr lang="ru-RU" sz="1600" b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Рисунок 5" descr="D:\41 школа\герб\ГЕРБ без фона.png"/>
          <p:cNvPicPr/>
          <p:nvPr/>
        </p:nvPicPr>
        <p:blipFill>
          <a:blip r:embed="rId5" cstate="print">
            <a:clrChange>
              <a:clrFrom>
                <a:srgbClr val="D7E0F1"/>
              </a:clrFrom>
              <a:clrTo>
                <a:srgbClr val="D7E0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3" y="404665"/>
            <a:ext cx="1359729" cy="125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7" y="919157"/>
            <a:ext cx="1392842" cy="16174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11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7" y="-26838"/>
            <a:ext cx="187801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28464" y="-99390"/>
            <a:ext cx="4823966" cy="1274763"/>
          </a:xfrm>
        </p:spPr>
        <p:txBody>
          <a:bodyPr/>
          <a:lstStyle/>
          <a:p>
            <a:pPr algn="ctr" eaLnBrk="1" hangingPunct="1"/>
            <a:r>
              <a:rPr lang="ru-RU" altLang="ru-RU" sz="2000" dirty="0">
                <a:solidFill>
                  <a:prstClr val="white"/>
                </a:solidFill>
              </a:rPr>
              <a:t>Положение о региональной сетевой лаборатории по организации проектной деятельности на базе ИБЦ </a:t>
            </a:r>
            <a:endParaRPr lang="ru-RU" altLang="ru-RU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306" y="2507552"/>
            <a:ext cx="8856662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>организация </a:t>
            </a: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и проведение занятий с обучающимися </a:t>
            </a:r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>на базе ИБЦ с целью создания продуктов проектной деятельности обучающихся (</a:t>
            </a:r>
            <a:r>
              <a:rPr lang="ru-RU" sz="2000" dirty="0" err="1" smtClean="0">
                <a:solidFill>
                  <a:prstClr val="black"/>
                </a:solidFill>
                <a:cs typeface="Arial" pitchFamily="34" charset="0"/>
              </a:rPr>
              <a:t>буктрейллеров</a:t>
            </a: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, электронных книг, видеороликов </a:t>
            </a:r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>и др.) по мотивам прочитанных произведений;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>обеспечение </a:t>
            </a:r>
            <a:r>
              <a:rPr lang="ru-RU" sz="2000" dirty="0" err="1">
                <a:solidFill>
                  <a:prstClr val="black"/>
                </a:solidFill>
                <a:cs typeface="Arial" pitchFamily="34" charset="0"/>
              </a:rPr>
              <a:t>тьюторского</a:t>
            </a:r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> сопровождения проектной деятельности обучающихся на базе ИБЦ;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prstClr val="black"/>
                </a:solidFill>
                <a:cs typeface="Arial" pitchFamily="34" charset="0"/>
              </a:rPr>
              <a:t>диссеминация опыта через участие в городских, региональных и федеральных научно-практических конференциях (семинарах, совещаниях</a:t>
            </a: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).</a:t>
            </a:r>
            <a:endParaRPr lang="ru-RU" sz="20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6" name="Рисунок 5" descr="D:\41 школа\герб\ГЕРБ без фона.png"/>
          <p:cNvPicPr/>
          <p:nvPr/>
        </p:nvPicPr>
        <p:blipFill>
          <a:blip r:embed="rId5" cstate="print">
            <a:clrChange>
              <a:clrFrom>
                <a:srgbClr val="D7E0F1"/>
              </a:clrFrom>
              <a:clrTo>
                <a:srgbClr val="D7E0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17" y="339637"/>
            <a:ext cx="1362823" cy="12891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12640" y="1490882"/>
            <a:ext cx="1400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Задачи</a:t>
            </a:r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5" y="890058"/>
            <a:ext cx="1392842" cy="1617494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8625408" y="6021288"/>
            <a:ext cx="864096" cy="504056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9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527178"/>
            <a:ext cx="1878732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260648"/>
            <a:ext cx="4669322" cy="3112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3573016"/>
            <a:ext cx="4671604" cy="3114402"/>
          </a:xfrm>
          <a:prstGeom prst="rect">
            <a:avLst/>
          </a:prstGeom>
        </p:spPr>
      </p:pic>
      <p:pic>
        <p:nvPicPr>
          <p:cNvPr id="12" name="Рисунок 11" descr="D:\41 школа\герб\ГЕРБ без фона.png"/>
          <p:cNvPicPr/>
          <p:nvPr/>
        </p:nvPicPr>
        <p:blipFill>
          <a:blip r:embed="rId7" cstate="print">
            <a:clrChange>
              <a:clrFrom>
                <a:srgbClr val="D7E0F1"/>
              </a:clrFrom>
              <a:clrTo>
                <a:srgbClr val="D7E0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7" y="922139"/>
            <a:ext cx="1440160" cy="149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3068960"/>
            <a:ext cx="4669322" cy="3114402"/>
          </a:xfrm>
          <a:prstGeom prst="rect">
            <a:avLst/>
          </a:prstGeom>
        </p:spPr>
      </p:pic>
      <p:sp>
        <p:nvSpPr>
          <p:cNvPr id="13" name="Управляющая кнопка: домой 12">
            <a:hlinkClick r:id="rId9" action="ppaction://hlinksldjump" highlightClick="1"/>
          </p:cNvPr>
          <p:cNvSpPr/>
          <p:nvPr/>
        </p:nvSpPr>
        <p:spPr>
          <a:xfrm>
            <a:off x="7833320" y="6237312"/>
            <a:ext cx="864096" cy="504056"/>
          </a:xfrm>
          <a:prstGeom prst="actionButtonHome">
            <a:avLst/>
          </a:prstGeom>
          <a:gradFill rotWithShape="1">
            <a:gsLst>
              <a:gs pos="0">
                <a:srgbClr val="F14124">
                  <a:shade val="51000"/>
                  <a:satMod val="130000"/>
                </a:srgbClr>
              </a:gs>
              <a:gs pos="80000">
                <a:srgbClr val="F14124">
                  <a:shade val="93000"/>
                  <a:satMod val="130000"/>
                </a:srgbClr>
              </a:gs>
              <a:gs pos="100000">
                <a:srgbClr val="F14124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50" normalizeH="0" baseline="0" noProof="0" smtClean="0">
              <a:ln w="12700" cmpd="sng">
                <a:solidFill>
                  <a:srgbClr val="F14124">
                    <a:satMod val="120000"/>
                    <a:shade val="80000"/>
                  </a:srgbClr>
                </a:solidFill>
                <a:prstDash val="solid"/>
              </a:ln>
              <a:solidFill>
                <a:srgbClr val="F14124">
                  <a:tint val="1000"/>
                </a:srgbClr>
              </a:solidFill>
              <a:effectLst>
                <a:glow rad="53100">
                  <a:srgbClr val="F14124">
                    <a:satMod val="180000"/>
                    <a:alpha val="30000"/>
                  </a:srgbClr>
                </a:glo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5896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7" y="3475631"/>
            <a:ext cx="3024337" cy="192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4005064"/>
            <a:ext cx="3249761" cy="228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196" y="3475631"/>
            <a:ext cx="3456384" cy="240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2" y="1540072"/>
            <a:ext cx="1878732" cy="1872208"/>
          </a:xfrm>
          <a:prstGeom prst="rect">
            <a:avLst/>
          </a:prstGeom>
        </p:spPr>
      </p:pic>
      <p:pic>
        <p:nvPicPr>
          <p:cNvPr id="12" name="Рисунок 11" descr="D:\41 школа\герб\ГЕРБ без фона.png"/>
          <p:cNvPicPr/>
          <p:nvPr/>
        </p:nvPicPr>
        <p:blipFill>
          <a:blip r:embed="rId8" cstate="print">
            <a:clrChange>
              <a:clrFrom>
                <a:srgbClr val="D7E0F1"/>
              </a:clrFrom>
              <a:clrTo>
                <a:srgbClr val="D7E0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7" y="922139"/>
            <a:ext cx="1440160" cy="149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pp.userapi.com/c639529/v639529568/3fa4f/_SdozbYz9n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8" y="1639083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923" y="4175456"/>
            <a:ext cx="3315095" cy="215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4466" y="224142"/>
            <a:ext cx="7760862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5400" b="1" i="0" kern="1200">
                <a:solidFill>
                  <a:srgbClr val="949494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</a:rPr>
              <a:t>Областной образовательный салон</a:t>
            </a:r>
          </a:p>
          <a:p>
            <a:r>
              <a:rPr lang="ru-RU" sz="2800" b="0" dirty="0" smtClean="0">
                <a:solidFill>
                  <a:schemeClr val="bg1"/>
                </a:solidFill>
              </a:rPr>
              <a:t>Август 2017 года</a:t>
            </a:r>
            <a:endParaRPr lang="ru-RU" sz="2800" b="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4"/>
            <a:ext cx="688996" cy="529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54994" y="1646813"/>
            <a:ext cx="2956146" cy="166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Управляющая кнопка: домой 13">
            <a:hlinkClick r:id="rId13" action="ppaction://hlinksldjump" highlightClick="1"/>
          </p:cNvPr>
          <p:cNvSpPr/>
          <p:nvPr/>
        </p:nvSpPr>
        <p:spPr>
          <a:xfrm>
            <a:off x="8049344" y="6237312"/>
            <a:ext cx="864096" cy="504056"/>
          </a:xfrm>
          <a:prstGeom prst="actionButtonHome">
            <a:avLst/>
          </a:prstGeom>
          <a:gradFill rotWithShape="1">
            <a:gsLst>
              <a:gs pos="0">
                <a:srgbClr val="F14124">
                  <a:shade val="51000"/>
                  <a:satMod val="130000"/>
                </a:srgbClr>
              </a:gs>
              <a:gs pos="80000">
                <a:srgbClr val="F14124">
                  <a:shade val="93000"/>
                  <a:satMod val="130000"/>
                </a:srgbClr>
              </a:gs>
              <a:gs pos="100000">
                <a:srgbClr val="F14124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50" normalizeH="0" baseline="0" noProof="0" smtClean="0">
              <a:ln w="12700" cmpd="sng">
                <a:solidFill>
                  <a:srgbClr val="F14124">
                    <a:satMod val="120000"/>
                    <a:shade val="80000"/>
                  </a:srgbClr>
                </a:solidFill>
                <a:prstDash val="solid"/>
              </a:ln>
              <a:solidFill>
                <a:srgbClr val="F14124">
                  <a:tint val="1000"/>
                </a:srgbClr>
              </a:solidFill>
              <a:effectLst>
                <a:glow rad="53100">
                  <a:srgbClr val="F14124">
                    <a:satMod val="180000"/>
                    <a:alpha val="30000"/>
                  </a:srgbClr>
                </a:glo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6706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527178"/>
            <a:ext cx="1584176" cy="1578675"/>
          </a:xfrm>
          <a:prstGeom prst="rect">
            <a:avLst/>
          </a:prstGeom>
        </p:spPr>
      </p:pic>
      <p:pic>
        <p:nvPicPr>
          <p:cNvPr id="12" name="Рисунок 11" descr="D:\41 школа\герб\ГЕРБ без фона.png"/>
          <p:cNvPicPr/>
          <p:nvPr/>
        </p:nvPicPr>
        <p:blipFill>
          <a:blip r:embed="rId5" cstate="print">
            <a:clrChange>
              <a:clrFrom>
                <a:srgbClr val="D7E0F1"/>
              </a:clrFrom>
              <a:clrTo>
                <a:srgbClr val="D7E0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980728"/>
            <a:ext cx="1152127" cy="106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Картинки по запросу google classro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64" y="1562337"/>
            <a:ext cx="3384376" cy="1128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ycamoreeducation.com/wp-content/uploads/2016/05/Google-Classroom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124744"/>
            <a:ext cx="1224136" cy="1224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uiwe9e6yv-flywheel.netdna-ssl.com/wp-content/uploads/2015/07/Google-Classroom-Sheets-Discussion-Boar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3717032"/>
            <a:ext cx="2238174" cy="2238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google classro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3429000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1.wp.com/alicekeeler.com/wp-content/uploads/2016/12/Google-Classroom-Plus-Sites.png?fit=300%2C3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2852936"/>
            <a:ext cx="2137420" cy="2137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 rot="2270355">
            <a:off x="1579486" y="2786255"/>
            <a:ext cx="572993" cy="9361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455884">
            <a:off x="3325505" y="2827621"/>
            <a:ext cx="526403" cy="88879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7985913">
            <a:off x="5710285" y="2425588"/>
            <a:ext cx="526403" cy="88879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60512" y="116632"/>
            <a:ext cx="7760862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5400" b="1" i="0" kern="1200">
                <a:solidFill>
                  <a:srgbClr val="949494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</a:rPr>
              <a:t>Платформа для создания сети школ, реализующих модели смешанного обучения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88640"/>
            <a:ext cx="688996" cy="529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1578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527178"/>
            <a:ext cx="1584176" cy="1578675"/>
          </a:xfrm>
          <a:prstGeom prst="rect">
            <a:avLst/>
          </a:prstGeom>
        </p:spPr>
      </p:pic>
      <p:pic>
        <p:nvPicPr>
          <p:cNvPr id="12" name="Рисунок 11" descr="D:\41 школа\герб\ГЕРБ без фона.png"/>
          <p:cNvPicPr/>
          <p:nvPr/>
        </p:nvPicPr>
        <p:blipFill>
          <a:blip r:embed="rId5" cstate="print">
            <a:clrChange>
              <a:clrFrom>
                <a:srgbClr val="D7E0F1"/>
              </a:clrFrom>
              <a:clrTo>
                <a:srgbClr val="D7E0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980728"/>
            <a:ext cx="1152127" cy="106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://sycamoreeducation.com/wp-content/uploads/2016/05/Google-Classroom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124744"/>
            <a:ext cx="1224136" cy="1224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60512" y="116632"/>
            <a:ext cx="7760862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5400" b="1" i="0" kern="1200">
                <a:solidFill>
                  <a:srgbClr val="949494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</a:rPr>
              <a:t>Платформа для создания сети школ, реализующих модели смешанного обучения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88640"/>
            <a:ext cx="688996" cy="529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44073"/>
            <a:ext cx="9906000" cy="32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41578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981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ТЕКУЩИЕ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76736" y="4509120"/>
            <a:ext cx="2191108" cy="136815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400" dirty="0" smtClean="0"/>
              <a:t>Утверждён </a:t>
            </a:r>
            <a:r>
              <a:rPr lang="ru-RU" sz="1400" b="1" dirty="0" smtClean="0"/>
              <a:t>кадровый состав </a:t>
            </a:r>
            <a:r>
              <a:rPr lang="ru-RU" sz="1300" b="1" dirty="0" smtClean="0">
                <a:solidFill>
                  <a:prstClr val="black"/>
                </a:solidFill>
              </a:rPr>
              <a:t>проектной команды </a:t>
            </a:r>
            <a:r>
              <a:rPr lang="ru-RU" sz="1300" dirty="0" smtClean="0">
                <a:solidFill>
                  <a:prstClr val="black"/>
                </a:solidFill>
              </a:rPr>
              <a:t>по вопросам реализации моделей смешанного обучения в образовательном процессе</a:t>
            </a:r>
            <a:endParaRPr lang="ru-RU" sz="1300" dirty="0">
              <a:solidFill>
                <a:prstClr val="black"/>
              </a:solidFill>
            </a:endParaRPr>
          </a:p>
          <a:p>
            <a:pPr marL="45720" indent="0" algn="ctr">
              <a:buNone/>
            </a:pPr>
            <a:endParaRPr lang="ru-RU" sz="1400" dirty="0"/>
          </a:p>
        </p:txBody>
      </p:sp>
      <p:grpSp>
        <p:nvGrpSpPr>
          <p:cNvPr id="5" name="Группа 11"/>
          <p:cNvGrpSpPr/>
          <p:nvPr/>
        </p:nvGrpSpPr>
        <p:grpSpPr>
          <a:xfrm>
            <a:off x="538080" y="1965310"/>
            <a:ext cx="1656184" cy="1808584"/>
            <a:chOff x="949936" y="1910445"/>
            <a:chExt cx="1656184" cy="1808584"/>
          </a:xfrm>
        </p:grpSpPr>
        <p:sp>
          <p:nvSpPr>
            <p:cNvPr id="4" name="Овал 3"/>
            <p:cNvSpPr/>
            <p:nvPr/>
          </p:nvSpPr>
          <p:spPr>
            <a:xfrm>
              <a:off x="949936" y="1910445"/>
              <a:ext cx="1656184" cy="16561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10"/>
            <p:cNvGrpSpPr/>
            <p:nvPr/>
          </p:nvGrpSpPr>
          <p:grpSpPr>
            <a:xfrm>
              <a:off x="1102336" y="3108725"/>
              <a:ext cx="610304" cy="610304"/>
              <a:chOff x="1102336" y="3108725"/>
              <a:chExt cx="610304" cy="61030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2C72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79743" y="3229211"/>
                <a:ext cx="448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</p:grpSp>
      <p:grpSp>
        <p:nvGrpSpPr>
          <p:cNvPr id="11" name="Группа 15"/>
          <p:cNvGrpSpPr/>
          <p:nvPr/>
        </p:nvGrpSpPr>
        <p:grpSpPr>
          <a:xfrm>
            <a:off x="2936776" y="1921334"/>
            <a:ext cx="1656184" cy="1808584"/>
            <a:chOff x="3224808" y="1910445"/>
            <a:chExt cx="1656184" cy="1808584"/>
          </a:xfrm>
        </p:grpSpPr>
        <p:sp>
          <p:nvSpPr>
            <p:cNvPr id="9" name="Овал 8"/>
            <p:cNvSpPr/>
            <p:nvPr/>
          </p:nvSpPr>
          <p:spPr>
            <a:xfrm>
              <a:off x="3224808" y="1910445"/>
              <a:ext cx="1656184" cy="1656184"/>
            </a:xfrm>
            <a:prstGeom prst="ellipse">
              <a:avLst/>
            </a:prstGeom>
            <a:solidFill>
              <a:srgbClr val="2C7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2"/>
            <p:cNvGrpSpPr/>
            <p:nvPr/>
          </p:nvGrpSpPr>
          <p:grpSpPr>
            <a:xfrm>
              <a:off x="3224808" y="3108725"/>
              <a:ext cx="610304" cy="610304"/>
              <a:chOff x="1102336" y="3108725"/>
              <a:chExt cx="610304" cy="610304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75349" y="3229211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</p:grpSp>
      <p:grpSp>
        <p:nvGrpSpPr>
          <p:cNvPr id="13" name="Группа 17"/>
          <p:cNvGrpSpPr/>
          <p:nvPr/>
        </p:nvGrpSpPr>
        <p:grpSpPr>
          <a:xfrm>
            <a:off x="5208963" y="1965310"/>
            <a:ext cx="1656184" cy="1808584"/>
            <a:chOff x="949936" y="1910445"/>
            <a:chExt cx="1656184" cy="1808584"/>
          </a:xfrm>
        </p:grpSpPr>
        <p:sp>
          <p:nvSpPr>
            <p:cNvPr id="19" name="Овал 18"/>
            <p:cNvSpPr/>
            <p:nvPr/>
          </p:nvSpPr>
          <p:spPr>
            <a:xfrm>
              <a:off x="949936" y="1910445"/>
              <a:ext cx="1656184" cy="16561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9"/>
            <p:cNvGrpSpPr/>
            <p:nvPr/>
          </p:nvGrpSpPr>
          <p:grpSpPr>
            <a:xfrm>
              <a:off x="1102336" y="3108725"/>
              <a:ext cx="610304" cy="610304"/>
              <a:chOff x="1102336" y="3108725"/>
              <a:chExt cx="610304" cy="610304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2C72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75349" y="3229211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</p:grpSp>
      <p:grpSp>
        <p:nvGrpSpPr>
          <p:cNvPr id="17" name="Группа 22"/>
          <p:cNvGrpSpPr/>
          <p:nvPr/>
        </p:nvGrpSpPr>
        <p:grpSpPr>
          <a:xfrm>
            <a:off x="7473280" y="1844824"/>
            <a:ext cx="1656184" cy="1808584"/>
            <a:chOff x="3224808" y="1910445"/>
            <a:chExt cx="1656184" cy="1808584"/>
          </a:xfrm>
        </p:grpSpPr>
        <p:sp>
          <p:nvSpPr>
            <p:cNvPr id="24" name="Овал 23"/>
            <p:cNvSpPr/>
            <p:nvPr/>
          </p:nvSpPr>
          <p:spPr>
            <a:xfrm>
              <a:off x="3224808" y="1910445"/>
              <a:ext cx="1656184" cy="1656184"/>
            </a:xfrm>
            <a:prstGeom prst="ellipse">
              <a:avLst/>
            </a:prstGeom>
            <a:solidFill>
              <a:srgbClr val="2C7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24"/>
            <p:cNvGrpSpPr/>
            <p:nvPr/>
          </p:nvGrpSpPr>
          <p:grpSpPr>
            <a:xfrm>
              <a:off x="3224808" y="3108725"/>
              <a:ext cx="610304" cy="610304"/>
              <a:chOff x="1102336" y="3108725"/>
              <a:chExt cx="610304" cy="610304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75349" y="3229211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04</a:t>
                </a:r>
              </a:p>
            </p:txBody>
          </p:sp>
        </p:grpSp>
      </p:grpSp>
      <p:sp>
        <p:nvSpPr>
          <p:cNvPr id="28" name="Объект 2"/>
          <p:cNvSpPr txBox="1">
            <a:spLocks/>
          </p:cNvSpPr>
          <p:nvPr/>
        </p:nvSpPr>
        <p:spPr>
          <a:xfrm>
            <a:off x="272480" y="4365104"/>
            <a:ext cx="219110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1300" dirty="0" smtClean="0"/>
              <a:t>Осуществлено </a:t>
            </a:r>
            <a:r>
              <a:rPr lang="ru-RU" sz="1300" b="1" dirty="0" smtClean="0"/>
              <a:t>внутрифирменное обучение педагогического коллектива</a:t>
            </a:r>
            <a:r>
              <a:rPr lang="ru-RU" sz="1300" dirty="0" smtClean="0"/>
              <a:t>  по вопросам реализации моделей смешанного обучения в образовательном процессе</a:t>
            </a:r>
            <a:endParaRPr lang="ru-RU" sz="1300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740911" y="4730744"/>
            <a:ext cx="2444337" cy="1398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1300" dirty="0" smtClean="0"/>
              <a:t>Завершается</a:t>
            </a:r>
            <a:r>
              <a:rPr lang="ru-RU" sz="1300" dirty="0" smtClean="0"/>
              <a:t> </a:t>
            </a:r>
            <a:r>
              <a:rPr lang="ru-RU" sz="1300" dirty="0" smtClean="0"/>
              <a:t>закупка электронных форм учебников (ЭФУ) по учебным предметам для использования их в образовательном процессе в рамках смешанного обучения</a:t>
            </a:r>
            <a:endParaRPr lang="ru-RU" sz="1300" dirty="0"/>
          </a:p>
        </p:txBody>
      </p:sp>
      <p:sp>
        <p:nvSpPr>
          <p:cNvPr id="31" name="TextBox 30"/>
          <p:cNvSpPr txBox="1"/>
          <p:nvPr/>
        </p:nvSpPr>
        <p:spPr>
          <a:xfrm>
            <a:off x="4706535" y="3894605"/>
            <a:ext cx="2922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Формирование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материально-технических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условий</a:t>
            </a:r>
            <a:endParaRPr lang="ru-RU" sz="1600" b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7260678" y="4927770"/>
            <a:ext cx="2191108" cy="1669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1300" dirty="0" smtClean="0"/>
              <a:t>Разработан  график (расписание) проведения занятий с обучающимися в рамках смешанного обучения на базе ИБЦ (сентябрь – октябрь 2017)</a:t>
            </a:r>
            <a:endParaRPr lang="ru-RU" sz="1300" dirty="0"/>
          </a:p>
        </p:txBody>
      </p:sp>
      <p:sp>
        <p:nvSpPr>
          <p:cNvPr id="33" name="TextBox 32"/>
          <p:cNvSpPr txBox="1"/>
          <p:nvPr/>
        </p:nvSpPr>
        <p:spPr>
          <a:xfrm>
            <a:off x="7563931" y="3851916"/>
            <a:ext cx="19164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Формирование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Myriad Pro" panose="020B0503030403020204" pitchFamily="34" charset="0"/>
              </a:rPr>
              <a:t>о</a:t>
            </a:r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рганизационно-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методических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условий</a:t>
            </a:r>
            <a:endParaRPr lang="ru-RU" sz="1600" b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cxnSp>
        <p:nvCxnSpPr>
          <p:cNvPr id="2048" name="Прямая соединительная линия 2047"/>
          <p:cNvCxnSpPr/>
          <p:nvPr/>
        </p:nvCxnSpPr>
        <p:spPr>
          <a:xfrm>
            <a:off x="2360712" y="2749252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695171" y="2729880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969224" y="2737500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Work\Prodject\Презентация Ирина Брацун\01\Иконки\noun_586844_cc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09" y="2420698"/>
            <a:ext cx="742047" cy="927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Work\Prodject\Презентация Ирина Брацун\01\Иконки\05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99" y="2196957"/>
            <a:ext cx="954312" cy="1192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Work\Prodject\Презентация Ирина Брацун\01\Иконки\04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46" y="2163800"/>
            <a:ext cx="885552" cy="1106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Work\Prodject\Презентация Ирина Брацун\01\Иконки\06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2290216"/>
            <a:ext cx="703027" cy="703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4"/>
            <a:ext cx="688996" cy="5299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44488" y="3933056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Формирование кадровых условий</a:t>
            </a:r>
            <a:endParaRPr lang="ru-RU" sz="1600" b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pic>
        <p:nvPicPr>
          <p:cNvPr id="42" name="Рисунок 41" descr="D:\41 школа\герб\ГЕРБ без фона.png"/>
          <p:cNvPicPr/>
          <p:nvPr/>
        </p:nvPicPr>
        <p:blipFill>
          <a:blip r:embed="rId9" cstate="print">
            <a:clrChange>
              <a:clrFrom>
                <a:srgbClr val="D7E0F1"/>
              </a:clrFrom>
              <a:clrTo>
                <a:srgbClr val="D7E0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03" y="753333"/>
            <a:ext cx="1206649" cy="116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114" y="527051"/>
            <a:ext cx="1358699" cy="135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2631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527178"/>
            <a:ext cx="1878732" cy="1872208"/>
          </a:xfrm>
          <a:prstGeom prst="rect">
            <a:avLst/>
          </a:prstGeom>
        </p:spPr>
      </p:pic>
      <p:pic>
        <p:nvPicPr>
          <p:cNvPr id="12" name="Рисунок 11" descr="D:\41 школа\герб\ГЕРБ без фона.png"/>
          <p:cNvPicPr/>
          <p:nvPr/>
        </p:nvPicPr>
        <p:blipFill>
          <a:blip r:embed="rId5" cstate="print">
            <a:clrChange>
              <a:clrFrom>
                <a:srgbClr val="D7E0F1"/>
              </a:clrFrom>
              <a:clrTo>
                <a:srgbClr val="D7E0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7" y="922139"/>
            <a:ext cx="1440160" cy="14968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16496" y="2060848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КОНЦЕПЦИЯ</a:t>
            </a:r>
            <a:br>
              <a:rPr lang="ru-RU" sz="24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развития школьных информационно-библиотечных центров </a:t>
            </a:r>
            <a:br>
              <a:rPr lang="ru-RU" sz="24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(приказ </a:t>
            </a:r>
            <a:r>
              <a:rPr lang="ru-RU" sz="2400" dirty="0" err="1">
                <a:solidFill>
                  <a:prstClr val="black"/>
                </a:solidFill>
                <a:cs typeface="Times New Roman" pitchFamily="18" charset="0"/>
              </a:rPr>
              <a:t>Минобрнауки</a:t>
            </a: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 РФ от 15.06.2016 №</a:t>
            </a:r>
            <a:r>
              <a:rPr lang="ru-RU" sz="2400" dirty="0" smtClean="0">
                <a:solidFill>
                  <a:prstClr val="black"/>
                </a:solidFill>
                <a:cs typeface="Times New Roman" pitchFamily="18" charset="0"/>
              </a:rPr>
              <a:t>715)</a:t>
            </a:r>
          </a:p>
          <a:p>
            <a:endParaRPr lang="ru-RU" sz="24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cs typeface="Times New Roman" pitchFamily="18" charset="0"/>
              </a:rPr>
              <a:t>Профессиональный </a:t>
            </a: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стандарт «Специалист в области воспитания» </a:t>
            </a:r>
            <a:br>
              <a:rPr lang="ru-RU" sz="24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(утвержден приказом Министерства труда и социальной защиты РФ от 10 января 2017г.)</a:t>
            </a:r>
            <a:br>
              <a:rPr lang="ru-RU" sz="2400" dirty="0">
                <a:solidFill>
                  <a:prstClr val="black"/>
                </a:solidFill>
                <a:cs typeface="Times New Roman" pitchFamily="18" charset="0"/>
              </a:rPr>
            </a:b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391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072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ОЖИДАЕМЫЕ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02178" y="1758271"/>
            <a:ext cx="6308814" cy="4551049"/>
          </a:xfrm>
        </p:spPr>
        <p:txBody>
          <a:bodyPr>
            <a:normAutofit fontScale="77500" lnSpcReduction="20000"/>
          </a:bodyPr>
          <a:lstStyle/>
          <a:p>
            <a:pPr marL="171450" indent="-171450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Формирование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образовательной организации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нормативно и организационно - методической базы инновационной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деятельности</a:t>
            </a:r>
          </a:p>
          <a:p>
            <a:pPr marL="171450" indent="-171450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Создание серии видеороликов о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результатах инновационной деятельности образовательной организации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Современная школьная библиотека: формирование инфраструктуры чтения»</a:t>
            </a:r>
          </a:p>
          <a:p>
            <a:pPr marL="171450" indent="-171450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Проведение обучающих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вебинаров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для разных целевых групп (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руководящих и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педагогических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работников,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родителей)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благополучателей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результатов инновационной деятельности, в том числе из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других регионов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страны </a:t>
            </a:r>
            <a:endParaRPr lang="ru-RU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171450" indent="-171450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Доля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учителей, освоивших методику преподавания по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межпредметным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технологиям и реализующих ее в образовательном процессе, в общей численности учителей образовательной организации на уровне не менее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47%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  <a:p>
            <a:pPr marL="171450" indent="-171450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Банк данных передового педагогического опыта по вопросам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реализации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моделей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смешанного обучения в образовательном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процессе</a:t>
            </a:r>
          </a:p>
          <a:p>
            <a:pPr marL="171450" indent="-171450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Банк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данных проектно-исследовательской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и коллективной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метапредметной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деятельности обучающихся</a:t>
            </a:r>
          </a:p>
          <a:p>
            <a:pPr marL="171450" indent="-171450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9232" y="1296614"/>
            <a:ext cx="3876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yriad Pro" panose="020B0503030403020204" pitchFamily="34" charset="0"/>
              </a:rPr>
              <a:t>Ожидаемые результаты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523512" y="1231224"/>
            <a:ext cx="829423" cy="936104"/>
            <a:chOff x="4808984" y="1988840"/>
            <a:chExt cx="829423" cy="936104"/>
          </a:xfrm>
          <a:solidFill>
            <a:srgbClr val="C00000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4808984" y="1988840"/>
              <a:ext cx="45719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854703" y="1988840"/>
              <a:ext cx="78370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4"/>
            <a:ext cx="688996" cy="529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" y="1065193"/>
            <a:ext cx="3467051" cy="3744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4237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527178"/>
            <a:ext cx="1878732" cy="1872208"/>
          </a:xfrm>
          <a:prstGeom prst="rect">
            <a:avLst/>
          </a:prstGeom>
        </p:spPr>
      </p:pic>
      <p:pic>
        <p:nvPicPr>
          <p:cNvPr id="12" name="Рисунок 11" descr="D:\41 школа\герб\ГЕРБ без фона.png"/>
          <p:cNvPicPr/>
          <p:nvPr/>
        </p:nvPicPr>
        <p:blipFill>
          <a:blip r:embed="rId5" cstate="print">
            <a:clrChange>
              <a:clrFrom>
                <a:srgbClr val="D7E0F1"/>
              </a:clrFrom>
              <a:clrTo>
                <a:srgbClr val="D7E0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7" y="922139"/>
            <a:ext cx="1440160" cy="14968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16496" y="2399386"/>
            <a:ext cx="9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    «</a:t>
            </a:r>
            <a:r>
              <a:rPr lang="ru-RU" sz="2400" i="1" dirty="0"/>
              <a:t>То, как школа использует свою библиотеку, показывает, что в ней понимают под образованием».</a:t>
            </a:r>
          </a:p>
          <a:p>
            <a:pPr algn="r">
              <a:buNone/>
            </a:pPr>
            <a:endParaRPr lang="ru-RU" sz="2400" i="1" dirty="0"/>
          </a:p>
          <a:p>
            <a:pPr algn="r">
              <a:buNone/>
            </a:pPr>
            <a:r>
              <a:rPr lang="ru-RU" sz="2400" dirty="0"/>
              <a:t>Дж. Р. Браун, консультант </a:t>
            </a:r>
          </a:p>
          <a:p>
            <a:pPr algn="r">
              <a:buNone/>
            </a:pPr>
            <a:r>
              <a:rPr lang="ru-RU" sz="2400" dirty="0"/>
              <a:t>Международной ассоциации школьных библиотек</a:t>
            </a:r>
          </a:p>
        </p:txBody>
      </p:sp>
    </p:spTree>
    <p:extLst>
      <p:ext uri="{BB962C8B-B14F-4D97-AF65-F5344CB8AC3E}">
        <p14:creationId xmlns="" xmlns:p14="http://schemas.microsoft.com/office/powerpoint/2010/main" val="159590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415925" y="333381"/>
            <a:ext cx="5184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Контакты для заявок</a:t>
            </a:r>
            <a:endParaRPr lang="en-US" altLang="ru-RU" sz="3600" b="1" u="sng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886" y="2133608"/>
            <a:ext cx="8937703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212745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МОУ «Средняя общеобразовательная школа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212745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№ 41 г. Вологды»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212745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Е-</a:t>
            </a:r>
            <a:r>
              <a:rPr lang="en-US" sz="3200" dirty="0">
                <a:solidFill>
                  <a:srgbClr val="212745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mail.: </a:t>
            </a:r>
            <a:r>
              <a:rPr lang="en-US" sz="3200" b="1" u="sng" dirty="0">
                <a:solidFill>
                  <a:srgbClr val="212745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zammetod@shkola41.ru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 err="1">
                <a:solidFill>
                  <a:srgbClr val="212745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Курбеева</a:t>
            </a:r>
            <a:r>
              <a:rPr lang="ru-RU" sz="3200" dirty="0">
                <a:solidFill>
                  <a:srgbClr val="212745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Ирина Александровна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15567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1"/>
          <p:cNvSpPr>
            <a:spLocks noChangeArrowheads="1"/>
          </p:cNvSpPr>
          <p:nvPr/>
        </p:nvSpPr>
        <p:spPr bwMode="auto">
          <a:xfrm>
            <a:off x="138113" y="0"/>
            <a:ext cx="51029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Направления, касающиеся развития инфраструктуры детского и юношеского чтения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040996795"/>
              </p:ext>
            </p:extLst>
          </p:nvPr>
        </p:nvGraphicFramePr>
        <p:xfrm>
          <a:off x="704528" y="1556792"/>
          <a:ext cx="806489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1" y="0"/>
            <a:ext cx="1466755" cy="1461662"/>
          </a:xfrm>
          <a:prstGeom prst="rect">
            <a:avLst/>
          </a:prstGeom>
        </p:spPr>
      </p:pic>
      <p:pic>
        <p:nvPicPr>
          <p:cNvPr id="5" name="Рисунок 4" descr="D:\41 школа\герб\ГЕРБ без фона.png"/>
          <p:cNvPicPr/>
          <p:nvPr/>
        </p:nvPicPr>
        <p:blipFill>
          <a:blip r:embed="rId10" cstate="print">
            <a:clrChange>
              <a:clrFrom>
                <a:srgbClr val="D7E0F1"/>
              </a:clrFrom>
              <a:clrTo>
                <a:srgbClr val="D7E0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221685"/>
            <a:ext cx="1296143" cy="1138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71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28" y="27036"/>
            <a:ext cx="1080120" cy="1076369"/>
          </a:xfrm>
          <a:prstGeom prst="rect">
            <a:avLst/>
          </a:prstGeom>
        </p:spPr>
      </p:pic>
      <p:pic>
        <p:nvPicPr>
          <p:cNvPr id="12" name="Рисунок 11" descr="D:\41 школа\герб\ГЕРБ без фона.png"/>
          <p:cNvPicPr/>
          <p:nvPr/>
        </p:nvPicPr>
        <p:blipFill>
          <a:blip r:embed="rId5" cstate="print">
            <a:clrChange>
              <a:clrFrom>
                <a:srgbClr val="D7E0F1"/>
              </a:clrFrom>
              <a:clrTo>
                <a:srgbClr val="D7E0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45" y="226789"/>
            <a:ext cx="1152127" cy="9226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8464" y="419394"/>
            <a:ext cx="4536504" cy="571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5400" b="1" i="0" kern="1200">
                <a:solidFill>
                  <a:srgbClr val="949494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rgbClr val="9D90A0">
                  <a:lumMod val="75000"/>
                </a:srgbClr>
              </a:buClr>
            </a:pPr>
            <a:r>
              <a:rPr lang="ru-RU" sz="2800" u="sng" dirty="0" smtClean="0">
                <a:solidFill>
                  <a:prstClr val="white"/>
                </a:solidFill>
              </a:rPr>
              <a:t>Педагог</a:t>
            </a:r>
            <a:r>
              <a:rPr lang="ru-RU" sz="2800" dirty="0" smtClean="0">
                <a:solidFill>
                  <a:prstClr val="white"/>
                </a:solidFill>
              </a:rPr>
              <a:t>-библиотекарь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5" name="Содержимое 6"/>
          <p:cNvSpPr txBox="1">
            <a:spLocks/>
          </p:cNvSpPr>
          <p:nvPr/>
        </p:nvSpPr>
        <p:spPr>
          <a:xfrm>
            <a:off x="495300" y="1600200"/>
            <a:ext cx="5076829" cy="468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dirty="0" smtClean="0"/>
              <a:t>Расширен педагогический функционал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Направленность на работу с </a:t>
            </a:r>
            <a:r>
              <a:rPr lang="ru-RU" dirty="0" err="1" smtClean="0"/>
              <a:t>метапредметным</a:t>
            </a:r>
            <a:r>
              <a:rPr lang="ru-RU" dirty="0" smtClean="0"/>
              <a:t> содержанием образования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Создание условий для формирования у школьников компетентностей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Создание развивающей и комфортной книжной среды, потребности в чтении, самообразовании</a:t>
            </a:r>
            <a:endParaRPr lang="ru-RU" dirty="0"/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1412776"/>
            <a:ext cx="5107782" cy="4714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7197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527178"/>
            <a:ext cx="1466755" cy="1461662"/>
          </a:xfrm>
          <a:prstGeom prst="rect">
            <a:avLst/>
          </a:prstGeom>
        </p:spPr>
      </p:pic>
      <p:pic>
        <p:nvPicPr>
          <p:cNvPr id="12" name="Рисунок 11" descr="D:\41 школа\герб\ГЕРБ без фона.png"/>
          <p:cNvPicPr/>
          <p:nvPr/>
        </p:nvPicPr>
        <p:blipFill>
          <a:blip r:embed="rId5" cstate="print">
            <a:clrChange>
              <a:clrFrom>
                <a:srgbClr val="D7E0F1"/>
              </a:clrFrom>
              <a:clrTo>
                <a:srgbClr val="D7E0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7" y="922139"/>
            <a:ext cx="1296143" cy="11387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309530" y="274638"/>
            <a:ext cx="759579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5400" b="1" i="0" kern="1200">
                <a:solidFill>
                  <a:srgbClr val="949494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rgbClr val="9D90A0">
                  <a:lumMod val="75000"/>
                </a:srgbClr>
              </a:buClr>
            </a:pPr>
            <a:r>
              <a:rPr lang="ru-RU" sz="3600" dirty="0" smtClean="0">
                <a:solidFill>
                  <a:prstClr val="white"/>
                </a:solidFill>
              </a:rPr>
              <a:t>Школьная библиотека        ИБЦ ОО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386921" y="1500174"/>
            <a:ext cx="9286940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dirty="0" smtClean="0"/>
              <a:t>Деятельность ИБЦ предполагает: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Формирование школьной информационно-образовательной среды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Участие в реализации ООП НОО, ООО, СОО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Обеспечение </a:t>
            </a:r>
            <a:r>
              <a:rPr lang="ru-RU" dirty="0" err="1" smtClean="0"/>
              <a:t>метапредметной</a:t>
            </a:r>
            <a:r>
              <a:rPr lang="ru-RU" dirty="0" smtClean="0"/>
              <a:t> деятельности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Обеспечение индивидуальных образовательных траекторий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Открытое информационное пространство, доступ к сети Интернет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Использование современных технических средств для  работы с информацией и электронными книгами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Зонирование пространства  библиотеки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313040" y="350635"/>
            <a:ext cx="696521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900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32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ЦЕЛИ И ЗАДАЧИ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Объект 2"/>
          <p:cNvSpPr>
            <a:spLocks noGrp="1"/>
          </p:cNvSpPr>
          <p:nvPr>
            <p:ph sz="quarter" idx="13"/>
          </p:nvPr>
        </p:nvSpPr>
        <p:spPr>
          <a:xfrm>
            <a:off x="126830" y="2150440"/>
            <a:ext cx="9650706" cy="2664296"/>
          </a:xfrm>
        </p:spPr>
        <p:txBody>
          <a:bodyPr>
            <a:noAutofit/>
          </a:bodyPr>
          <a:lstStyle/>
          <a:p>
            <a:pPr algn="just" fontAlgn="base">
              <a:lnSpc>
                <a:spcPct val="170000"/>
              </a:lnSpc>
            </a:pPr>
            <a:r>
              <a:rPr lang="ru-RU" sz="2400" dirty="0"/>
              <a:t>создать на базе библиотеки школы современный ИБЦ, обеспечивающий единую информационно – образовательную среду образовательной организации, консолидирующий усилия субъектов образовательного процесса по достижению планируемых результатов в соответствии с требованиями ФГОС ОО.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0527" y="1169565"/>
            <a:ext cx="1360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Цель</a:t>
            </a:r>
            <a:endParaRPr lang="ru-RU" sz="3600" b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4"/>
            <a:ext cx="688996" cy="529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6" y="647193"/>
            <a:ext cx="1392843" cy="1617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7860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32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ЦЕЛИ И ЗАДАЧИ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4608" y="1277612"/>
            <a:ext cx="1819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yriad Pro" panose="020B0503030403020204" pitchFamily="34" charset="0"/>
              </a:rPr>
              <a:t>Задачи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272485" y="1923943"/>
            <a:ext cx="8568948" cy="3682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70000"/>
              </a:lnSpc>
            </a:pPr>
            <a:r>
              <a:rPr lang="ru-RU" sz="1600" dirty="0"/>
              <a:t>формирование в образовательной организации нормативных правовых, научно-методических, кадровых, материально-технических, информационно-ресурсных и организационно-методических условий для системной инновационной деятельности;</a:t>
            </a:r>
          </a:p>
          <a:p>
            <a:pPr algn="just" fontAlgn="base">
              <a:lnSpc>
                <a:spcPct val="170000"/>
              </a:lnSpc>
            </a:pPr>
            <a:r>
              <a:rPr lang="ru-RU" sz="1600" dirty="0"/>
              <a:t>обеспечение средствами ИБЦ комплексной поддержки образовательного процесса в соответствии с требованиями ФГОС с использованием инновационных моделей организации образовательной деятельности обучающихся (смешанное обучение, лаборатория проектной деятельности);</a:t>
            </a:r>
          </a:p>
          <a:p>
            <a:pPr algn="just" fontAlgn="base">
              <a:lnSpc>
                <a:spcPct val="170000"/>
              </a:lnSpc>
            </a:pPr>
            <a:r>
              <a:rPr lang="ru-RU" sz="1600" dirty="0"/>
              <a:t>распространение модели деятельности ИБЦ на основе сетевого взаимодействия с другими образовательными организациями.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4"/>
            <a:ext cx="688996" cy="529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3" y="636895"/>
            <a:ext cx="1392842" cy="16174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5439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92213" y="260350"/>
            <a:ext cx="8712200" cy="7207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bg1"/>
                </a:solidFill>
              </a:rPr>
              <a:t>ЦЕЛЕВАЯ АУДИТОРИЯ ПРОЕКТА</a:t>
            </a:r>
          </a:p>
        </p:txBody>
      </p:sp>
      <p:pic>
        <p:nvPicPr>
          <p:cNvPr id="9219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2" y="319091"/>
            <a:ext cx="6889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200472" y="980728"/>
          <a:ext cx="9505056" cy="566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33765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93800" y="260350"/>
            <a:ext cx="8712200" cy="7207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bg1"/>
                </a:solidFill>
              </a:rPr>
              <a:t>СУТЬ ПРОЕКТА</a:t>
            </a:r>
          </a:p>
        </p:txBody>
      </p:sp>
      <p:grpSp>
        <p:nvGrpSpPr>
          <p:cNvPr id="10243" name="Группа 18" hidden="1"/>
          <p:cNvGrpSpPr>
            <a:grpSpLocks/>
          </p:cNvGrpSpPr>
          <p:nvPr/>
        </p:nvGrpSpPr>
        <p:grpSpPr bwMode="auto">
          <a:xfrm>
            <a:off x="825504" y="2557471"/>
            <a:ext cx="1557338" cy="1557337"/>
            <a:chOff x="825798" y="2556852"/>
            <a:chExt cx="1557658" cy="1557658"/>
          </a:xfrm>
        </p:grpSpPr>
        <p:sp>
          <p:nvSpPr>
            <p:cNvPr id="5" name="Прямоугольник 4"/>
            <p:cNvSpPr/>
            <p:nvPr/>
          </p:nvSpPr>
          <p:spPr>
            <a:xfrm rot="18900000">
              <a:off x="825798" y="2556852"/>
              <a:ext cx="1557658" cy="1557658"/>
            </a:xfrm>
            <a:prstGeom prst="rect">
              <a:avLst/>
            </a:prstGeom>
            <a:solidFill>
              <a:srgbClr val="F44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rot="18900000">
              <a:off x="927419" y="2656885"/>
              <a:ext cx="1354416" cy="1356004"/>
            </a:xfrm>
            <a:prstGeom prst="rect">
              <a:avLst/>
            </a:prstGeom>
            <a:solidFill>
              <a:srgbClr val="0EC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250" name="Picture 2" descr="D:\Work\Prodject\Презентация Ирина Брацун\01\Иконки\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27" y="3011746"/>
              <a:ext cx="645000" cy="50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2" y="319091"/>
            <a:ext cx="6889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681295"/>
            <a:ext cx="1968500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Содержимое 1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277611255"/>
              </p:ext>
            </p:extLst>
          </p:nvPr>
        </p:nvGraphicFramePr>
        <p:xfrm>
          <a:off x="1568628" y="692696"/>
          <a:ext cx="695456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247" name="Прямоугольник 10"/>
          <p:cNvSpPr>
            <a:spLocks noChangeArrowheads="1"/>
          </p:cNvSpPr>
          <p:nvPr/>
        </p:nvSpPr>
        <p:spPr bwMode="auto">
          <a:xfrm>
            <a:off x="6738943" y="1357315"/>
            <a:ext cx="3000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ЕДИНАЯ ГИБКАЯ ИОС  ОБРАЗОВАТЕЛЬНОЙ ОРГАНИЗАЦИИ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35439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2179</TotalTime>
  <Words>942</Words>
  <Application>Microsoft Office PowerPoint</Application>
  <PresentationFormat>Лист A4 (210x297 мм)</PresentationFormat>
  <Paragraphs>154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Организация инновационных форм деятельности на базе ИБЦ ОО</vt:lpstr>
      <vt:lpstr>Слайд 2</vt:lpstr>
      <vt:lpstr>Слайд 3</vt:lpstr>
      <vt:lpstr>Слайд 4</vt:lpstr>
      <vt:lpstr>Слайд 5</vt:lpstr>
      <vt:lpstr>ЦЕЛИ И ЗАДАЧИ ПРОЕКТА</vt:lpstr>
      <vt:lpstr>ЦЕЛИ И ЗАДАЧИ ПРОЕКТА</vt:lpstr>
      <vt:lpstr>ЦЕЛЕВАЯ АУДИТОРИЯ ПРОЕКТА</vt:lpstr>
      <vt:lpstr>СУТЬ ПРОЕКТА</vt:lpstr>
      <vt:lpstr>ТЕКУЩИЕ РЕЗУЛЬТАТЫ ПРОЕКТА</vt:lpstr>
      <vt:lpstr>Положение о региональной сетевой лаборатории по организации проектной деятельности на базе ИБЦ </vt:lpstr>
      <vt:lpstr>Положение о региональной сетевой лаборатории по организации проектной деятельности на базе ИБЦ </vt:lpstr>
      <vt:lpstr>Положение о региональной сетевой лаборатории по организации проектной деятельности на базе ИБЦ </vt:lpstr>
      <vt:lpstr>Положение о региональной сетевой лаборатории по организации проектной деятельности на базе ИБЦ </vt:lpstr>
      <vt:lpstr>Слайд 15</vt:lpstr>
      <vt:lpstr>Слайд 16</vt:lpstr>
      <vt:lpstr>Слайд 17</vt:lpstr>
      <vt:lpstr>Слайд 18</vt:lpstr>
      <vt:lpstr>ТЕКУЩИЕ РЕЗУЛЬТАТЫ ПРОЕКТА</vt:lpstr>
      <vt:lpstr>ОЖИДАЕМЫЕ РЕЗУЛЬТАТЫ ПРОЕКТА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User</cp:lastModifiedBy>
  <cp:revision>137</cp:revision>
  <dcterms:created xsi:type="dcterms:W3CDTF">2016-10-25T07:20:22Z</dcterms:created>
  <dcterms:modified xsi:type="dcterms:W3CDTF">2017-09-07T04:39:21Z</dcterms:modified>
</cp:coreProperties>
</file>