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63B12-D85C-4D48-B25C-EB5E9205D16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28894-F942-4AC5-87F0-530DFCD69AD0}">
      <dgm:prSet phldrT="[Текст]" custT="1"/>
      <dgm:spPr/>
      <dgm:t>
        <a:bodyPr/>
        <a:lstStyle/>
        <a:p>
          <a:r>
            <a:rPr lang="ru-RU" sz="2400" b="1" dirty="0" err="1" smtClean="0"/>
            <a:t>Коммуника-тивная</a:t>
          </a:r>
          <a:endParaRPr lang="ru-RU" sz="2400" b="1" dirty="0"/>
        </a:p>
      </dgm:t>
    </dgm:pt>
    <dgm:pt modelId="{C37A6D15-4364-4B9B-8B95-286050A189EB}" type="parTrans" cxnId="{63E9487D-211B-4B4A-A9DD-577F097FC73A}">
      <dgm:prSet/>
      <dgm:spPr/>
      <dgm:t>
        <a:bodyPr/>
        <a:lstStyle/>
        <a:p>
          <a:endParaRPr lang="ru-RU"/>
        </a:p>
      </dgm:t>
    </dgm:pt>
    <dgm:pt modelId="{9F526D95-D132-4AE8-98F2-6770083C094B}" type="sibTrans" cxnId="{63E9487D-211B-4B4A-A9DD-577F097FC73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AB8211B7-CF2E-4AF8-B96A-ECE71197E1F2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400" b="1" dirty="0" smtClean="0"/>
            <a:t>ценностная</a:t>
          </a:r>
          <a:endParaRPr lang="ru-RU" sz="2400" b="1" dirty="0"/>
        </a:p>
      </dgm:t>
    </dgm:pt>
    <dgm:pt modelId="{1AF5137C-5630-42F9-A8CA-20D2585A85DA}" type="parTrans" cxnId="{BEA10D0F-37BF-4D6F-8603-65CED147C763}">
      <dgm:prSet/>
      <dgm:spPr/>
      <dgm:t>
        <a:bodyPr/>
        <a:lstStyle/>
        <a:p>
          <a:endParaRPr lang="ru-RU"/>
        </a:p>
      </dgm:t>
    </dgm:pt>
    <dgm:pt modelId="{145DB6B6-9780-4518-97F9-D4EDC98D7B5E}" type="sibTrans" cxnId="{BEA10D0F-37BF-4D6F-8603-65CED147C76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F3EBEA15-D3B6-4DE8-A6CE-BDE4A615D1A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/>
            <a:t>социальная</a:t>
          </a:r>
          <a:endParaRPr lang="ru-RU" sz="2400" b="1" dirty="0"/>
        </a:p>
      </dgm:t>
    </dgm:pt>
    <dgm:pt modelId="{F800BE5C-5200-46CE-9E76-CBFD211797B3}" type="parTrans" cxnId="{489B6E70-D982-465B-A0E2-580FBD6C7046}">
      <dgm:prSet/>
      <dgm:spPr/>
      <dgm:t>
        <a:bodyPr/>
        <a:lstStyle/>
        <a:p>
          <a:endParaRPr lang="ru-RU"/>
        </a:p>
      </dgm:t>
    </dgm:pt>
    <dgm:pt modelId="{F5029BBD-B743-4689-986F-3A22C29A101C}" type="sibTrans" cxnId="{489B6E70-D982-465B-A0E2-580FBD6C704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009D8F10-8BEB-4B9D-96C1-662A761E435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0" dirty="0" err="1" smtClean="0"/>
            <a:t>познава</a:t>
          </a:r>
          <a:r>
            <a:rPr lang="ru-RU" sz="2800" b="0" dirty="0" smtClean="0"/>
            <a:t>-</a:t>
          </a:r>
        </a:p>
        <a:p>
          <a:r>
            <a:rPr lang="ru-RU" sz="2800" b="0" dirty="0" smtClean="0"/>
            <a:t>тельная</a:t>
          </a:r>
          <a:endParaRPr lang="ru-RU" sz="2800" b="0" dirty="0"/>
        </a:p>
      </dgm:t>
    </dgm:pt>
    <dgm:pt modelId="{9452B407-EB0A-4B1F-A5A6-784A797F2172}" type="parTrans" cxnId="{5B211687-8CA1-45D6-A44F-D46B0B7102A2}">
      <dgm:prSet/>
      <dgm:spPr/>
      <dgm:t>
        <a:bodyPr/>
        <a:lstStyle/>
        <a:p>
          <a:endParaRPr lang="ru-RU"/>
        </a:p>
      </dgm:t>
    </dgm:pt>
    <dgm:pt modelId="{13F59974-6D68-4569-BD5D-787C32F1FDC4}" type="sibTrans" cxnId="{5B211687-8CA1-45D6-A44F-D46B0B7102A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EBAAEFB0-58FE-4DEA-A985-5DADD3ED27A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err="1" smtClean="0"/>
            <a:t>информа-ционная</a:t>
          </a:r>
          <a:endParaRPr lang="ru-RU" sz="2800" b="1" dirty="0"/>
        </a:p>
      </dgm:t>
    </dgm:pt>
    <dgm:pt modelId="{5F82BDCD-1091-4651-88AB-69F34B52A498}" type="parTrans" cxnId="{FAE9AF48-0215-47BB-99B6-5ADB1F9EA3BF}">
      <dgm:prSet/>
      <dgm:spPr/>
      <dgm:t>
        <a:bodyPr/>
        <a:lstStyle/>
        <a:p>
          <a:endParaRPr lang="ru-RU"/>
        </a:p>
      </dgm:t>
    </dgm:pt>
    <dgm:pt modelId="{BFC9B03E-E4B8-45C0-9E6F-D8BDE2B47A45}" type="sibTrans" cxnId="{FAE9AF48-0215-47BB-99B6-5ADB1F9EA3B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635DD2A5-ED29-41D8-9107-A189ACB1FB2F}" type="pres">
      <dgm:prSet presAssocID="{08163B12-D85C-4D48-B25C-EB5E9205D16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1F9D9F07-81D1-490B-BE3C-30D55ABFE628}" type="pres">
      <dgm:prSet presAssocID="{2AC28894-F942-4AC5-87F0-530DFCD69AD0}" presName="text1" presStyleCnt="0"/>
      <dgm:spPr/>
    </dgm:pt>
    <dgm:pt modelId="{6E97BC53-8386-48E3-8F74-610F61B00817}" type="pres">
      <dgm:prSet presAssocID="{2AC28894-F942-4AC5-87F0-530DFCD69AD0}" presName="textRepeatNode" presStyleLbl="alignNode1" presStyleIdx="0" presStyleCnt="5" custScaleX="109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4BD30-7C39-4714-9551-212B567C463C}" type="pres">
      <dgm:prSet presAssocID="{2AC28894-F942-4AC5-87F0-530DFCD69AD0}" presName="textaccent1" presStyleCnt="0"/>
      <dgm:spPr/>
    </dgm:pt>
    <dgm:pt modelId="{1C1829E8-6C45-4201-A086-F0A621AA31C1}" type="pres">
      <dgm:prSet presAssocID="{2AC28894-F942-4AC5-87F0-530DFCD69AD0}" presName="accentRepeatNode" presStyleLbl="solidAlignAcc1" presStyleIdx="0" presStyleCnt="10"/>
      <dgm:spPr/>
    </dgm:pt>
    <dgm:pt modelId="{91819F13-65CE-48BA-8584-03668CAA976B}" type="pres">
      <dgm:prSet presAssocID="{9F526D95-D132-4AE8-98F2-6770083C094B}" presName="image1" presStyleCnt="0"/>
      <dgm:spPr/>
    </dgm:pt>
    <dgm:pt modelId="{AD5287C6-1241-49B8-9573-3D5FDFB32BF8}" type="pres">
      <dgm:prSet presAssocID="{9F526D95-D132-4AE8-98F2-6770083C094B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09E4943D-FF27-453E-8CBE-958205B6B08D}" type="pres">
      <dgm:prSet presAssocID="{9F526D95-D132-4AE8-98F2-6770083C094B}" presName="imageaccent1" presStyleCnt="0"/>
      <dgm:spPr/>
    </dgm:pt>
    <dgm:pt modelId="{66573DF5-3AF8-4692-B54E-59A5A0B7CA12}" type="pres">
      <dgm:prSet presAssocID="{9F526D95-D132-4AE8-98F2-6770083C094B}" presName="accentRepeatNode" presStyleLbl="solidAlignAcc1" presStyleIdx="1" presStyleCnt="10"/>
      <dgm:spPr/>
    </dgm:pt>
    <dgm:pt modelId="{80CE9E74-6963-4004-B320-439037ED9789}" type="pres">
      <dgm:prSet presAssocID="{EBAAEFB0-58FE-4DEA-A985-5DADD3ED27AD}" presName="text2" presStyleCnt="0"/>
      <dgm:spPr/>
    </dgm:pt>
    <dgm:pt modelId="{39A6297A-4FDA-4B9E-9DBA-B04DBE042F33}" type="pres">
      <dgm:prSet presAssocID="{EBAAEFB0-58FE-4DEA-A985-5DADD3ED27AD}" presName="textRepeatNode" presStyleLbl="alignNode1" presStyleIdx="1" presStyleCnt="5" custScaleX="111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88B36-3435-4F26-8A09-00615B6121D9}" type="pres">
      <dgm:prSet presAssocID="{EBAAEFB0-58FE-4DEA-A985-5DADD3ED27AD}" presName="textaccent2" presStyleCnt="0"/>
      <dgm:spPr/>
    </dgm:pt>
    <dgm:pt modelId="{D204FBFD-EBBF-49A4-B227-9979C700B17F}" type="pres">
      <dgm:prSet presAssocID="{EBAAEFB0-58FE-4DEA-A985-5DADD3ED27AD}" presName="accentRepeatNode" presStyleLbl="solidAlignAcc1" presStyleIdx="2" presStyleCnt="10"/>
      <dgm:spPr/>
    </dgm:pt>
    <dgm:pt modelId="{35FE23CB-28B9-41BF-81C8-85DF87AB3783}" type="pres">
      <dgm:prSet presAssocID="{BFC9B03E-E4B8-45C0-9E6F-D8BDE2B47A45}" presName="image2" presStyleCnt="0"/>
      <dgm:spPr/>
    </dgm:pt>
    <dgm:pt modelId="{9CE61111-501D-47D1-BDBD-D1FE863321E5}" type="pres">
      <dgm:prSet presAssocID="{BFC9B03E-E4B8-45C0-9E6F-D8BDE2B47A45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EF95D315-C257-43C6-9DB7-9211570194EA}" type="pres">
      <dgm:prSet presAssocID="{BFC9B03E-E4B8-45C0-9E6F-D8BDE2B47A45}" presName="imageaccent2" presStyleCnt="0"/>
      <dgm:spPr/>
    </dgm:pt>
    <dgm:pt modelId="{3249CF38-2DE3-4A9D-8DE5-84B5D8C92AA4}" type="pres">
      <dgm:prSet presAssocID="{BFC9B03E-E4B8-45C0-9E6F-D8BDE2B47A45}" presName="accentRepeatNode" presStyleLbl="solidAlignAcc1" presStyleIdx="3" presStyleCnt="10"/>
      <dgm:spPr/>
    </dgm:pt>
    <dgm:pt modelId="{200692B5-8AA2-49A6-8525-523B0B86F66A}" type="pres">
      <dgm:prSet presAssocID="{AB8211B7-CF2E-4AF8-B96A-ECE71197E1F2}" presName="text3" presStyleCnt="0"/>
      <dgm:spPr/>
    </dgm:pt>
    <dgm:pt modelId="{F6B46298-36F1-427A-BF83-288AA1367D8E}" type="pres">
      <dgm:prSet presAssocID="{AB8211B7-CF2E-4AF8-B96A-ECE71197E1F2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1FA62-54B6-42FE-B7A2-1CF332A67B03}" type="pres">
      <dgm:prSet presAssocID="{AB8211B7-CF2E-4AF8-B96A-ECE71197E1F2}" presName="textaccent3" presStyleCnt="0"/>
      <dgm:spPr/>
    </dgm:pt>
    <dgm:pt modelId="{8A7934C1-5146-43AD-A8A2-991862DAB359}" type="pres">
      <dgm:prSet presAssocID="{AB8211B7-CF2E-4AF8-B96A-ECE71197E1F2}" presName="accentRepeatNode" presStyleLbl="solidAlignAcc1" presStyleIdx="4" presStyleCnt="10"/>
      <dgm:spPr/>
    </dgm:pt>
    <dgm:pt modelId="{D9995EDB-0405-465A-B979-B033AA83E131}" type="pres">
      <dgm:prSet presAssocID="{145DB6B6-9780-4518-97F9-D4EDC98D7B5E}" presName="image3" presStyleCnt="0"/>
      <dgm:spPr/>
    </dgm:pt>
    <dgm:pt modelId="{F80D4008-3C2E-456C-AA4A-DEAA963C5698}" type="pres">
      <dgm:prSet presAssocID="{145DB6B6-9780-4518-97F9-D4EDC98D7B5E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AA693F51-443E-4D96-A9F1-E316C6C6B7B7}" type="pres">
      <dgm:prSet presAssocID="{145DB6B6-9780-4518-97F9-D4EDC98D7B5E}" presName="imageaccent3" presStyleCnt="0"/>
      <dgm:spPr/>
    </dgm:pt>
    <dgm:pt modelId="{8AA54857-866D-4AE0-AC47-B416F46A35CC}" type="pres">
      <dgm:prSet presAssocID="{145DB6B6-9780-4518-97F9-D4EDC98D7B5E}" presName="accentRepeatNode" presStyleLbl="solidAlignAcc1" presStyleIdx="5" presStyleCnt="10"/>
      <dgm:spPr/>
    </dgm:pt>
    <dgm:pt modelId="{D6C7454B-41FB-4D86-9521-C64B9341F248}" type="pres">
      <dgm:prSet presAssocID="{009D8F10-8BEB-4B9D-96C1-662A761E4358}" presName="text4" presStyleCnt="0"/>
      <dgm:spPr/>
    </dgm:pt>
    <dgm:pt modelId="{F25C1939-0377-40AB-B1D8-2D67787D8623}" type="pres">
      <dgm:prSet presAssocID="{009D8F10-8BEB-4B9D-96C1-662A761E4358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9D53-BEDB-43D2-BB9F-EE121D8CFC54}" type="pres">
      <dgm:prSet presAssocID="{009D8F10-8BEB-4B9D-96C1-662A761E4358}" presName="textaccent4" presStyleCnt="0"/>
      <dgm:spPr/>
    </dgm:pt>
    <dgm:pt modelId="{A1AB5272-52F3-4721-A3C6-4FFE78E89F10}" type="pres">
      <dgm:prSet presAssocID="{009D8F10-8BEB-4B9D-96C1-662A761E4358}" presName="accentRepeatNode" presStyleLbl="solidAlignAcc1" presStyleIdx="6" presStyleCnt="10"/>
      <dgm:spPr/>
    </dgm:pt>
    <dgm:pt modelId="{51516066-F689-4432-85E6-9D7E9E464590}" type="pres">
      <dgm:prSet presAssocID="{13F59974-6D68-4569-BD5D-787C32F1FDC4}" presName="image4" presStyleCnt="0"/>
      <dgm:spPr/>
    </dgm:pt>
    <dgm:pt modelId="{B07BCCCA-6C9E-4450-9721-0B18E69C09D9}" type="pres">
      <dgm:prSet presAssocID="{13F59974-6D68-4569-BD5D-787C32F1FDC4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858AFFD2-FA4F-4D47-A9EC-554DB36B5857}" type="pres">
      <dgm:prSet presAssocID="{13F59974-6D68-4569-BD5D-787C32F1FDC4}" presName="imageaccent4" presStyleCnt="0"/>
      <dgm:spPr/>
    </dgm:pt>
    <dgm:pt modelId="{DF783EB3-C055-4EDE-BAE8-2A68BD49B0DA}" type="pres">
      <dgm:prSet presAssocID="{13F59974-6D68-4569-BD5D-787C32F1FDC4}" presName="accentRepeatNode" presStyleLbl="solidAlignAcc1" presStyleIdx="7" presStyleCnt="10"/>
      <dgm:spPr/>
    </dgm:pt>
    <dgm:pt modelId="{8291103D-DD8C-4872-BABA-BF921DF95E16}" type="pres">
      <dgm:prSet presAssocID="{F3EBEA15-D3B6-4DE8-A6CE-BDE4A615D1AA}" presName="text5" presStyleCnt="0"/>
      <dgm:spPr/>
    </dgm:pt>
    <dgm:pt modelId="{65A2253B-DBD2-46E5-82CD-5B60E04415FC}" type="pres">
      <dgm:prSet presAssocID="{F3EBEA15-D3B6-4DE8-A6CE-BDE4A615D1AA}" presName="textRepeatNode" presStyleLbl="alignNode1" presStyleIdx="4" presStyleCnt="5" custScaleX="110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B28A9-0FAB-4353-966D-63DBB860D545}" type="pres">
      <dgm:prSet presAssocID="{F3EBEA15-D3B6-4DE8-A6CE-BDE4A615D1AA}" presName="textaccent5" presStyleCnt="0"/>
      <dgm:spPr/>
    </dgm:pt>
    <dgm:pt modelId="{9D008C97-802F-4EC0-ADC1-8D52DC082159}" type="pres">
      <dgm:prSet presAssocID="{F3EBEA15-D3B6-4DE8-A6CE-BDE4A615D1AA}" presName="accentRepeatNode" presStyleLbl="solidAlignAcc1" presStyleIdx="8" presStyleCnt="10"/>
      <dgm:spPr/>
    </dgm:pt>
    <dgm:pt modelId="{AB8DC4C1-D875-40CB-A534-9B0FED335BDC}" type="pres">
      <dgm:prSet presAssocID="{F5029BBD-B743-4689-986F-3A22C29A101C}" presName="image5" presStyleCnt="0"/>
      <dgm:spPr/>
    </dgm:pt>
    <dgm:pt modelId="{152CA25A-FB8C-4F65-BD8D-D408F0F5C523}" type="pres">
      <dgm:prSet presAssocID="{F5029BBD-B743-4689-986F-3A22C29A101C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64A3BC1F-A495-442A-BEC3-4A888DBB3F48}" type="pres">
      <dgm:prSet presAssocID="{F5029BBD-B743-4689-986F-3A22C29A101C}" presName="imageaccent5" presStyleCnt="0"/>
      <dgm:spPr/>
    </dgm:pt>
    <dgm:pt modelId="{31055D2F-CF25-41DD-85D5-C427532E6E6D}" type="pres">
      <dgm:prSet presAssocID="{F5029BBD-B743-4689-986F-3A22C29A101C}" presName="accentRepeatNode" presStyleLbl="solidAlignAcc1" presStyleIdx="9" presStyleCnt="10"/>
      <dgm:spPr/>
    </dgm:pt>
  </dgm:ptLst>
  <dgm:cxnLst>
    <dgm:cxn modelId="{123AE3F0-1271-410D-B610-8758611440E6}" type="presOf" srcId="{009D8F10-8BEB-4B9D-96C1-662A761E4358}" destId="{F25C1939-0377-40AB-B1D8-2D67787D8623}" srcOrd="0" destOrd="0" presId="urn:microsoft.com/office/officeart/2008/layout/HexagonCluster"/>
    <dgm:cxn modelId="{FAE9AF48-0215-47BB-99B6-5ADB1F9EA3BF}" srcId="{08163B12-D85C-4D48-B25C-EB5E9205D16F}" destId="{EBAAEFB0-58FE-4DEA-A985-5DADD3ED27AD}" srcOrd="1" destOrd="0" parTransId="{5F82BDCD-1091-4651-88AB-69F34B52A498}" sibTransId="{BFC9B03E-E4B8-45C0-9E6F-D8BDE2B47A45}"/>
    <dgm:cxn modelId="{63E9487D-211B-4B4A-A9DD-577F097FC73A}" srcId="{08163B12-D85C-4D48-B25C-EB5E9205D16F}" destId="{2AC28894-F942-4AC5-87F0-530DFCD69AD0}" srcOrd="0" destOrd="0" parTransId="{C37A6D15-4364-4B9B-8B95-286050A189EB}" sibTransId="{9F526D95-D132-4AE8-98F2-6770083C094B}"/>
    <dgm:cxn modelId="{BEA10D0F-37BF-4D6F-8603-65CED147C763}" srcId="{08163B12-D85C-4D48-B25C-EB5E9205D16F}" destId="{AB8211B7-CF2E-4AF8-B96A-ECE71197E1F2}" srcOrd="2" destOrd="0" parTransId="{1AF5137C-5630-42F9-A8CA-20D2585A85DA}" sibTransId="{145DB6B6-9780-4518-97F9-D4EDC98D7B5E}"/>
    <dgm:cxn modelId="{C778B089-33B4-4324-AE8F-0483B84BB720}" type="presOf" srcId="{F3EBEA15-D3B6-4DE8-A6CE-BDE4A615D1AA}" destId="{65A2253B-DBD2-46E5-82CD-5B60E04415FC}" srcOrd="0" destOrd="0" presId="urn:microsoft.com/office/officeart/2008/layout/HexagonCluster"/>
    <dgm:cxn modelId="{372ADE00-EFDC-4A8D-8754-85E9D94F3CB1}" type="presOf" srcId="{F5029BBD-B743-4689-986F-3A22C29A101C}" destId="{152CA25A-FB8C-4F65-BD8D-D408F0F5C523}" srcOrd="0" destOrd="0" presId="urn:microsoft.com/office/officeart/2008/layout/HexagonCluster"/>
    <dgm:cxn modelId="{49FFE3F0-4658-40A9-BE4A-FFCDE4643475}" type="presOf" srcId="{2AC28894-F942-4AC5-87F0-530DFCD69AD0}" destId="{6E97BC53-8386-48E3-8F74-610F61B00817}" srcOrd="0" destOrd="0" presId="urn:microsoft.com/office/officeart/2008/layout/HexagonCluster"/>
    <dgm:cxn modelId="{88911BC2-6981-4576-BA1C-ABDA5374F97B}" type="presOf" srcId="{13F59974-6D68-4569-BD5D-787C32F1FDC4}" destId="{B07BCCCA-6C9E-4450-9721-0B18E69C09D9}" srcOrd="0" destOrd="0" presId="urn:microsoft.com/office/officeart/2008/layout/HexagonCluster"/>
    <dgm:cxn modelId="{B9CA3EA1-C0FE-462D-B04B-CC12C83FBB12}" type="presOf" srcId="{145DB6B6-9780-4518-97F9-D4EDC98D7B5E}" destId="{F80D4008-3C2E-456C-AA4A-DEAA963C5698}" srcOrd="0" destOrd="0" presId="urn:microsoft.com/office/officeart/2008/layout/HexagonCluster"/>
    <dgm:cxn modelId="{1A78C65C-8782-4E84-AEF7-7A4C0E535635}" type="presOf" srcId="{9F526D95-D132-4AE8-98F2-6770083C094B}" destId="{AD5287C6-1241-49B8-9573-3D5FDFB32BF8}" srcOrd="0" destOrd="0" presId="urn:microsoft.com/office/officeart/2008/layout/HexagonCluster"/>
    <dgm:cxn modelId="{1CA6ED50-A691-4A0D-9754-CDC1AA37E979}" type="presOf" srcId="{EBAAEFB0-58FE-4DEA-A985-5DADD3ED27AD}" destId="{39A6297A-4FDA-4B9E-9DBA-B04DBE042F33}" srcOrd="0" destOrd="0" presId="urn:microsoft.com/office/officeart/2008/layout/HexagonCluster"/>
    <dgm:cxn modelId="{489B6E70-D982-465B-A0E2-580FBD6C7046}" srcId="{08163B12-D85C-4D48-B25C-EB5E9205D16F}" destId="{F3EBEA15-D3B6-4DE8-A6CE-BDE4A615D1AA}" srcOrd="4" destOrd="0" parTransId="{F800BE5C-5200-46CE-9E76-CBFD211797B3}" sibTransId="{F5029BBD-B743-4689-986F-3A22C29A101C}"/>
    <dgm:cxn modelId="{EFE20358-015E-40BB-8C6D-06CC76EBDA58}" type="presOf" srcId="{BFC9B03E-E4B8-45C0-9E6F-D8BDE2B47A45}" destId="{9CE61111-501D-47D1-BDBD-D1FE863321E5}" srcOrd="0" destOrd="0" presId="urn:microsoft.com/office/officeart/2008/layout/HexagonCluster"/>
    <dgm:cxn modelId="{715C453F-258C-4CF2-9026-95B1F3864958}" type="presOf" srcId="{AB8211B7-CF2E-4AF8-B96A-ECE71197E1F2}" destId="{F6B46298-36F1-427A-BF83-288AA1367D8E}" srcOrd="0" destOrd="0" presId="urn:microsoft.com/office/officeart/2008/layout/HexagonCluster"/>
    <dgm:cxn modelId="{B3FB5A27-4A0E-40BC-BFA8-B44C4DB57504}" type="presOf" srcId="{08163B12-D85C-4D48-B25C-EB5E9205D16F}" destId="{635DD2A5-ED29-41D8-9107-A189ACB1FB2F}" srcOrd="0" destOrd="0" presId="urn:microsoft.com/office/officeart/2008/layout/HexagonCluster"/>
    <dgm:cxn modelId="{5B211687-8CA1-45D6-A44F-D46B0B7102A2}" srcId="{08163B12-D85C-4D48-B25C-EB5E9205D16F}" destId="{009D8F10-8BEB-4B9D-96C1-662A761E4358}" srcOrd="3" destOrd="0" parTransId="{9452B407-EB0A-4B1F-A5A6-784A797F2172}" sibTransId="{13F59974-6D68-4569-BD5D-787C32F1FDC4}"/>
    <dgm:cxn modelId="{1E6C9065-D157-4A75-B59D-904C5EF11644}" type="presParOf" srcId="{635DD2A5-ED29-41D8-9107-A189ACB1FB2F}" destId="{1F9D9F07-81D1-490B-BE3C-30D55ABFE628}" srcOrd="0" destOrd="0" presId="urn:microsoft.com/office/officeart/2008/layout/HexagonCluster"/>
    <dgm:cxn modelId="{C7725602-A3A4-4A15-B548-2E38676869F3}" type="presParOf" srcId="{1F9D9F07-81D1-490B-BE3C-30D55ABFE628}" destId="{6E97BC53-8386-48E3-8F74-610F61B00817}" srcOrd="0" destOrd="0" presId="urn:microsoft.com/office/officeart/2008/layout/HexagonCluster"/>
    <dgm:cxn modelId="{66E6A81F-FC18-45CE-8B86-76FBFD3A7D11}" type="presParOf" srcId="{635DD2A5-ED29-41D8-9107-A189ACB1FB2F}" destId="{1654BD30-7C39-4714-9551-212B567C463C}" srcOrd="1" destOrd="0" presId="urn:microsoft.com/office/officeart/2008/layout/HexagonCluster"/>
    <dgm:cxn modelId="{EB11CEBF-7C2D-4E45-8C35-A26F23418164}" type="presParOf" srcId="{1654BD30-7C39-4714-9551-212B567C463C}" destId="{1C1829E8-6C45-4201-A086-F0A621AA31C1}" srcOrd="0" destOrd="0" presId="urn:microsoft.com/office/officeart/2008/layout/HexagonCluster"/>
    <dgm:cxn modelId="{87555DE7-CE7C-485F-9928-F7979AFE06E4}" type="presParOf" srcId="{635DD2A5-ED29-41D8-9107-A189ACB1FB2F}" destId="{91819F13-65CE-48BA-8584-03668CAA976B}" srcOrd="2" destOrd="0" presId="urn:microsoft.com/office/officeart/2008/layout/HexagonCluster"/>
    <dgm:cxn modelId="{8089DBB4-AAB6-4C7D-AD69-53EE817CBA6A}" type="presParOf" srcId="{91819F13-65CE-48BA-8584-03668CAA976B}" destId="{AD5287C6-1241-49B8-9573-3D5FDFB32BF8}" srcOrd="0" destOrd="0" presId="urn:microsoft.com/office/officeart/2008/layout/HexagonCluster"/>
    <dgm:cxn modelId="{C62583D4-45F8-4DF1-9F3F-C8536B204CF3}" type="presParOf" srcId="{635DD2A5-ED29-41D8-9107-A189ACB1FB2F}" destId="{09E4943D-FF27-453E-8CBE-958205B6B08D}" srcOrd="3" destOrd="0" presId="urn:microsoft.com/office/officeart/2008/layout/HexagonCluster"/>
    <dgm:cxn modelId="{C86E0A11-5ED8-44D8-BE8F-CA82D261C481}" type="presParOf" srcId="{09E4943D-FF27-453E-8CBE-958205B6B08D}" destId="{66573DF5-3AF8-4692-B54E-59A5A0B7CA12}" srcOrd="0" destOrd="0" presId="urn:microsoft.com/office/officeart/2008/layout/HexagonCluster"/>
    <dgm:cxn modelId="{6E5EB86E-5278-46A6-9CB4-C142A01B629D}" type="presParOf" srcId="{635DD2A5-ED29-41D8-9107-A189ACB1FB2F}" destId="{80CE9E74-6963-4004-B320-439037ED9789}" srcOrd="4" destOrd="0" presId="urn:microsoft.com/office/officeart/2008/layout/HexagonCluster"/>
    <dgm:cxn modelId="{7C776CA7-D57B-4F21-8417-15F2D030E73D}" type="presParOf" srcId="{80CE9E74-6963-4004-B320-439037ED9789}" destId="{39A6297A-4FDA-4B9E-9DBA-B04DBE042F33}" srcOrd="0" destOrd="0" presId="urn:microsoft.com/office/officeart/2008/layout/HexagonCluster"/>
    <dgm:cxn modelId="{2708719B-0928-4ADF-A616-0EE4E75751C8}" type="presParOf" srcId="{635DD2A5-ED29-41D8-9107-A189ACB1FB2F}" destId="{45288B36-3435-4F26-8A09-00615B6121D9}" srcOrd="5" destOrd="0" presId="urn:microsoft.com/office/officeart/2008/layout/HexagonCluster"/>
    <dgm:cxn modelId="{8BA67F0F-5288-44E0-9A3E-A63DC80CD864}" type="presParOf" srcId="{45288B36-3435-4F26-8A09-00615B6121D9}" destId="{D204FBFD-EBBF-49A4-B227-9979C700B17F}" srcOrd="0" destOrd="0" presId="urn:microsoft.com/office/officeart/2008/layout/HexagonCluster"/>
    <dgm:cxn modelId="{3E4392B7-AD70-483D-9EC0-EAB94A6777C0}" type="presParOf" srcId="{635DD2A5-ED29-41D8-9107-A189ACB1FB2F}" destId="{35FE23CB-28B9-41BF-81C8-85DF87AB3783}" srcOrd="6" destOrd="0" presId="urn:microsoft.com/office/officeart/2008/layout/HexagonCluster"/>
    <dgm:cxn modelId="{4BF8E675-46C4-45A0-898B-F29E3557732E}" type="presParOf" srcId="{35FE23CB-28B9-41BF-81C8-85DF87AB3783}" destId="{9CE61111-501D-47D1-BDBD-D1FE863321E5}" srcOrd="0" destOrd="0" presId="urn:microsoft.com/office/officeart/2008/layout/HexagonCluster"/>
    <dgm:cxn modelId="{46B9D6CA-2DAA-4217-A76B-43C3E56A2BF4}" type="presParOf" srcId="{635DD2A5-ED29-41D8-9107-A189ACB1FB2F}" destId="{EF95D315-C257-43C6-9DB7-9211570194EA}" srcOrd="7" destOrd="0" presId="urn:microsoft.com/office/officeart/2008/layout/HexagonCluster"/>
    <dgm:cxn modelId="{9D697776-B2F0-4E17-ADD5-1A1209F0BD0F}" type="presParOf" srcId="{EF95D315-C257-43C6-9DB7-9211570194EA}" destId="{3249CF38-2DE3-4A9D-8DE5-84B5D8C92AA4}" srcOrd="0" destOrd="0" presId="urn:microsoft.com/office/officeart/2008/layout/HexagonCluster"/>
    <dgm:cxn modelId="{3FC993FB-4852-4E07-B96D-4DCCB0FE893F}" type="presParOf" srcId="{635DD2A5-ED29-41D8-9107-A189ACB1FB2F}" destId="{200692B5-8AA2-49A6-8525-523B0B86F66A}" srcOrd="8" destOrd="0" presId="urn:microsoft.com/office/officeart/2008/layout/HexagonCluster"/>
    <dgm:cxn modelId="{51D7F98E-F8A3-4C12-B3B9-CA1EAAA9081D}" type="presParOf" srcId="{200692B5-8AA2-49A6-8525-523B0B86F66A}" destId="{F6B46298-36F1-427A-BF83-288AA1367D8E}" srcOrd="0" destOrd="0" presId="urn:microsoft.com/office/officeart/2008/layout/HexagonCluster"/>
    <dgm:cxn modelId="{C36B7567-178B-4837-BE19-D8C3AF2EF7F7}" type="presParOf" srcId="{635DD2A5-ED29-41D8-9107-A189ACB1FB2F}" destId="{00F1FA62-54B6-42FE-B7A2-1CF332A67B03}" srcOrd="9" destOrd="0" presId="urn:microsoft.com/office/officeart/2008/layout/HexagonCluster"/>
    <dgm:cxn modelId="{E28A5DBC-173D-4798-80FF-596428A2B77C}" type="presParOf" srcId="{00F1FA62-54B6-42FE-B7A2-1CF332A67B03}" destId="{8A7934C1-5146-43AD-A8A2-991862DAB359}" srcOrd="0" destOrd="0" presId="urn:microsoft.com/office/officeart/2008/layout/HexagonCluster"/>
    <dgm:cxn modelId="{D324555A-2A02-41B0-9549-7B10DDD1D3FC}" type="presParOf" srcId="{635DD2A5-ED29-41D8-9107-A189ACB1FB2F}" destId="{D9995EDB-0405-465A-B979-B033AA83E131}" srcOrd="10" destOrd="0" presId="urn:microsoft.com/office/officeart/2008/layout/HexagonCluster"/>
    <dgm:cxn modelId="{7BE9B1E7-C8C5-41CE-AE51-0D9D4164350B}" type="presParOf" srcId="{D9995EDB-0405-465A-B979-B033AA83E131}" destId="{F80D4008-3C2E-456C-AA4A-DEAA963C5698}" srcOrd="0" destOrd="0" presId="urn:microsoft.com/office/officeart/2008/layout/HexagonCluster"/>
    <dgm:cxn modelId="{CCF718B2-5157-431E-A923-E080F11B7586}" type="presParOf" srcId="{635DD2A5-ED29-41D8-9107-A189ACB1FB2F}" destId="{AA693F51-443E-4D96-A9F1-E316C6C6B7B7}" srcOrd="11" destOrd="0" presId="urn:microsoft.com/office/officeart/2008/layout/HexagonCluster"/>
    <dgm:cxn modelId="{286926A0-5AAD-417E-A54B-2F0AA369DE79}" type="presParOf" srcId="{AA693F51-443E-4D96-A9F1-E316C6C6B7B7}" destId="{8AA54857-866D-4AE0-AC47-B416F46A35CC}" srcOrd="0" destOrd="0" presId="urn:microsoft.com/office/officeart/2008/layout/HexagonCluster"/>
    <dgm:cxn modelId="{BFF8B79B-11B4-4D98-A709-78181651FAE5}" type="presParOf" srcId="{635DD2A5-ED29-41D8-9107-A189ACB1FB2F}" destId="{D6C7454B-41FB-4D86-9521-C64B9341F248}" srcOrd="12" destOrd="0" presId="urn:microsoft.com/office/officeart/2008/layout/HexagonCluster"/>
    <dgm:cxn modelId="{DBED86AD-4A1B-4CFC-BB0F-5DB2961F8FBE}" type="presParOf" srcId="{D6C7454B-41FB-4D86-9521-C64B9341F248}" destId="{F25C1939-0377-40AB-B1D8-2D67787D8623}" srcOrd="0" destOrd="0" presId="urn:microsoft.com/office/officeart/2008/layout/HexagonCluster"/>
    <dgm:cxn modelId="{39E76D97-94EA-4875-9141-C20EC6599C08}" type="presParOf" srcId="{635DD2A5-ED29-41D8-9107-A189ACB1FB2F}" destId="{C86F9D53-BEDB-43D2-BB9F-EE121D8CFC54}" srcOrd="13" destOrd="0" presId="urn:microsoft.com/office/officeart/2008/layout/HexagonCluster"/>
    <dgm:cxn modelId="{A3925974-0E71-47E5-95FE-4585B91E0A01}" type="presParOf" srcId="{C86F9D53-BEDB-43D2-BB9F-EE121D8CFC54}" destId="{A1AB5272-52F3-4721-A3C6-4FFE78E89F10}" srcOrd="0" destOrd="0" presId="urn:microsoft.com/office/officeart/2008/layout/HexagonCluster"/>
    <dgm:cxn modelId="{25EF231D-0CD0-47DF-A8C8-FEF892742302}" type="presParOf" srcId="{635DD2A5-ED29-41D8-9107-A189ACB1FB2F}" destId="{51516066-F689-4432-85E6-9D7E9E464590}" srcOrd="14" destOrd="0" presId="urn:microsoft.com/office/officeart/2008/layout/HexagonCluster"/>
    <dgm:cxn modelId="{962AB267-FC70-4CB2-B273-7ED52F6A035D}" type="presParOf" srcId="{51516066-F689-4432-85E6-9D7E9E464590}" destId="{B07BCCCA-6C9E-4450-9721-0B18E69C09D9}" srcOrd="0" destOrd="0" presId="urn:microsoft.com/office/officeart/2008/layout/HexagonCluster"/>
    <dgm:cxn modelId="{07BD79B8-1FEC-4F2F-9D79-FA552B006040}" type="presParOf" srcId="{635DD2A5-ED29-41D8-9107-A189ACB1FB2F}" destId="{858AFFD2-FA4F-4D47-A9EC-554DB36B5857}" srcOrd="15" destOrd="0" presId="urn:microsoft.com/office/officeart/2008/layout/HexagonCluster"/>
    <dgm:cxn modelId="{1A201EE2-0163-47B7-91BE-7441E1306D3F}" type="presParOf" srcId="{858AFFD2-FA4F-4D47-A9EC-554DB36B5857}" destId="{DF783EB3-C055-4EDE-BAE8-2A68BD49B0DA}" srcOrd="0" destOrd="0" presId="urn:microsoft.com/office/officeart/2008/layout/HexagonCluster"/>
    <dgm:cxn modelId="{8FA6EC6B-BE71-47BC-9583-D7FC1A76AA0A}" type="presParOf" srcId="{635DD2A5-ED29-41D8-9107-A189ACB1FB2F}" destId="{8291103D-DD8C-4872-BABA-BF921DF95E16}" srcOrd="16" destOrd="0" presId="urn:microsoft.com/office/officeart/2008/layout/HexagonCluster"/>
    <dgm:cxn modelId="{7B758B18-052A-4EFF-BA8A-B20B7633ED2F}" type="presParOf" srcId="{8291103D-DD8C-4872-BABA-BF921DF95E16}" destId="{65A2253B-DBD2-46E5-82CD-5B60E04415FC}" srcOrd="0" destOrd="0" presId="urn:microsoft.com/office/officeart/2008/layout/HexagonCluster"/>
    <dgm:cxn modelId="{F949A8DA-3687-4045-B05E-53FD15B643AE}" type="presParOf" srcId="{635DD2A5-ED29-41D8-9107-A189ACB1FB2F}" destId="{AE2B28A9-0FAB-4353-966D-63DBB860D545}" srcOrd="17" destOrd="0" presId="urn:microsoft.com/office/officeart/2008/layout/HexagonCluster"/>
    <dgm:cxn modelId="{C5FB875C-F324-4645-9345-F03950F1D9CB}" type="presParOf" srcId="{AE2B28A9-0FAB-4353-966D-63DBB860D545}" destId="{9D008C97-802F-4EC0-ADC1-8D52DC082159}" srcOrd="0" destOrd="0" presId="urn:microsoft.com/office/officeart/2008/layout/HexagonCluster"/>
    <dgm:cxn modelId="{91EF935A-D2EF-40F0-BCC5-A9035188A1B1}" type="presParOf" srcId="{635DD2A5-ED29-41D8-9107-A189ACB1FB2F}" destId="{AB8DC4C1-D875-40CB-A534-9B0FED335BDC}" srcOrd="18" destOrd="0" presId="urn:microsoft.com/office/officeart/2008/layout/HexagonCluster"/>
    <dgm:cxn modelId="{7C5FAFF4-FB67-4494-869E-1B0378B8B5A1}" type="presParOf" srcId="{AB8DC4C1-D875-40CB-A534-9B0FED335BDC}" destId="{152CA25A-FB8C-4F65-BD8D-D408F0F5C523}" srcOrd="0" destOrd="0" presId="urn:microsoft.com/office/officeart/2008/layout/HexagonCluster"/>
    <dgm:cxn modelId="{023C5C1B-B548-4AA2-B684-43C9C9F7729D}" type="presParOf" srcId="{635DD2A5-ED29-41D8-9107-A189ACB1FB2F}" destId="{64A3BC1F-A495-442A-BEC3-4A888DBB3F48}" srcOrd="19" destOrd="0" presId="urn:microsoft.com/office/officeart/2008/layout/HexagonCluster"/>
    <dgm:cxn modelId="{2FF26CA9-AA56-40AC-A4E2-721EBFA984C4}" type="presParOf" srcId="{64A3BC1F-A495-442A-BEC3-4A888DBB3F48}" destId="{31055D2F-CF25-41DD-85D5-C427532E6E6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BC53-8386-48E3-8F74-610F61B00817}">
      <dsp:nvSpPr>
        <dsp:cNvPr id="0" name=""/>
        <dsp:cNvSpPr/>
      </dsp:nvSpPr>
      <dsp:spPr>
        <a:xfrm>
          <a:off x="1828799" y="3933135"/>
          <a:ext cx="2449429" cy="19268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Коммуника-тивная</a:t>
          </a:r>
          <a:endParaRPr lang="ru-RU" sz="2400" b="1" kern="1200" dirty="0"/>
        </a:p>
      </dsp:txBody>
      <dsp:txXfrm>
        <a:off x="2193486" y="4220012"/>
        <a:ext cx="1720055" cy="1353062"/>
      </dsp:txXfrm>
    </dsp:sp>
    <dsp:sp modelId="{1C1829E8-6C45-4201-A086-F0A621AA31C1}">
      <dsp:nvSpPr>
        <dsp:cNvPr id="0" name=""/>
        <dsp:cNvSpPr/>
      </dsp:nvSpPr>
      <dsp:spPr>
        <a:xfrm>
          <a:off x="1984903" y="4794740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287C6-1241-49B8-9573-3D5FDFB32BF8}">
      <dsp:nvSpPr>
        <dsp:cNvPr id="0" name=""/>
        <dsp:cNvSpPr/>
      </dsp:nvSpPr>
      <dsp:spPr>
        <a:xfrm>
          <a:off x="0" y="2867924"/>
          <a:ext cx="2244321" cy="19268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73DF5-3AF8-4692-B54E-59A5A0B7CA12}">
      <dsp:nvSpPr>
        <dsp:cNvPr id="0" name=""/>
        <dsp:cNvSpPr/>
      </dsp:nvSpPr>
      <dsp:spPr>
        <a:xfrm>
          <a:off x="1537467" y="4538823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297A-4FDA-4B9E-9DBA-B04DBE042F33}">
      <dsp:nvSpPr>
        <dsp:cNvPr id="0" name=""/>
        <dsp:cNvSpPr/>
      </dsp:nvSpPr>
      <dsp:spPr>
        <a:xfrm>
          <a:off x="3734040" y="2861770"/>
          <a:ext cx="2501655" cy="192681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информа-ционная</a:t>
          </a:r>
          <a:endParaRPr lang="ru-RU" sz="2800" b="1" kern="1200" dirty="0"/>
        </a:p>
      </dsp:txBody>
      <dsp:txXfrm>
        <a:off x="4103079" y="3146010"/>
        <a:ext cx="1763577" cy="1358336"/>
      </dsp:txXfrm>
    </dsp:sp>
    <dsp:sp modelId="{D204FBFD-EBBF-49A4-B227-9979C700B17F}">
      <dsp:nvSpPr>
        <dsp:cNvPr id="0" name=""/>
        <dsp:cNvSpPr/>
      </dsp:nvSpPr>
      <dsp:spPr>
        <a:xfrm>
          <a:off x="5407314" y="4528566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61111-501D-47D1-BDBD-D1FE863321E5}">
      <dsp:nvSpPr>
        <dsp:cNvPr id="0" name=""/>
        <dsp:cNvSpPr/>
      </dsp:nvSpPr>
      <dsp:spPr>
        <a:xfrm>
          <a:off x="5792871" y="3929032"/>
          <a:ext cx="2244321" cy="19268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9CF38-2DE3-4A9D-8DE5-84B5D8C92AA4}">
      <dsp:nvSpPr>
        <dsp:cNvPr id="0" name=""/>
        <dsp:cNvSpPr/>
      </dsp:nvSpPr>
      <dsp:spPr>
        <a:xfrm>
          <a:off x="5847610" y="4786535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46298-36F1-427A-BF83-288AA1367D8E}">
      <dsp:nvSpPr>
        <dsp:cNvPr id="0" name=""/>
        <dsp:cNvSpPr/>
      </dsp:nvSpPr>
      <dsp:spPr>
        <a:xfrm>
          <a:off x="1931353" y="1802713"/>
          <a:ext cx="2244321" cy="1926816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ценностная</a:t>
          </a:r>
          <a:endParaRPr lang="ru-RU" sz="2400" b="1" kern="1200" dirty="0"/>
        </a:p>
      </dsp:txBody>
      <dsp:txXfrm>
        <a:off x="2278948" y="2101133"/>
        <a:ext cx="1549131" cy="1329976"/>
      </dsp:txXfrm>
    </dsp:sp>
    <dsp:sp modelId="{8A7934C1-5146-43AD-A8A2-991862DAB359}">
      <dsp:nvSpPr>
        <dsp:cNvPr id="0" name=""/>
        <dsp:cNvSpPr/>
      </dsp:nvSpPr>
      <dsp:spPr>
        <a:xfrm>
          <a:off x="3468820" y="1839126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D4008-3C2E-456C-AA4A-DEAA963C5698}">
      <dsp:nvSpPr>
        <dsp:cNvPr id="0" name=""/>
        <dsp:cNvSpPr/>
      </dsp:nvSpPr>
      <dsp:spPr>
        <a:xfrm>
          <a:off x="3862707" y="731347"/>
          <a:ext cx="2244321" cy="19268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54857-866D-4AE0-AC47-B416F46A35CC}">
      <dsp:nvSpPr>
        <dsp:cNvPr id="0" name=""/>
        <dsp:cNvSpPr/>
      </dsp:nvSpPr>
      <dsp:spPr>
        <a:xfrm>
          <a:off x="3925777" y="1585260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C1939-0377-40AB-B1D8-2D67787D8623}">
      <dsp:nvSpPr>
        <dsp:cNvPr id="0" name=""/>
        <dsp:cNvSpPr/>
      </dsp:nvSpPr>
      <dsp:spPr>
        <a:xfrm>
          <a:off x="5792871" y="1798610"/>
          <a:ext cx="2244321" cy="192681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err="1" smtClean="0"/>
            <a:t>познава</a:t>
          </a:r>
          <a:r>
            <a:rPr lang="ru-RU" sz="2800" b="0" kern="1200" dirty="0" smtClean="0"/>
            <a:t>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тельная</a:t>
          </a:r>
          <a:endParaRPr lang="ru-RU" sz="2800" b="0" kern="1200" dirty="0"/>
        </a:p>
      </dsp:txBody>
      <dsp:txXfrm>
        <a:off x="6140466" y="2097030"/>
        <a:ext cx="1549131" cy="1329976"/>
      </dsp:txXfrm>
    </dsp:sp>
    <dsp:sp modelId="{A1AB5272-52F3-4721-A3C6-4FFE78E89F10}">
      <dsp:nvSpPr>
        <dsp:cNvPr id="0" name=""/>
        <dsp:cNvSpPr/>
      </dsp:nvSpPr>
      <dsp:spPr>
        <a:xfrm>
          <a:off x="7734935" y="2652523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BCCCA-6C9E-4450-9721-0B18E69C09D9}">
      <dsp:nvSpPr>
        <dsp:cNvPr id="0" name=""/>
        <dsp:cNvSpPr/>
      </dsp:nvSpPr>
      <dsp:spPr>
        <a:xfrm>
          <a:off x="7724225" y="2881771"/>
          <a:ext cx="2244321" cy="19268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83EB3-C055-4EDE-BAE8-2A68BD49B0DA}">
      <dsp:nvSpPr>
        <dsp:cNvPr id="0" name=""/>
        <dsp:cNvSpPr/>
      </dsp:nvSpPr>
      <dsp:spPr>
        <a:xfrm>
          <a:off x="8162141" y="2916646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253B-DBD2-46E5-82CD-5B60E04415FC}">
      <dsp:nvSpPr>
        <dsp:cNvPr id="0" name=""/>
        <dsp:cNvSpPr/>
      </dsp:nvSpPr>
      <dsp:spPr>
        <a:xfrm>
          <a:off x="7608967" y="751862"/>
          <a:ext cx="2474835" cy="192681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социальная</a:t>
          </a:r>
          <a:endParaRPr lang="ru-RU" sz="2400" b="1" kern="1200" dirty="0"/>
        </a:p>
      </dsp:txBody>
      <dsp:txXfrm>
        <a:off x="7975771" y="1037442"/>
        <a:ext cx="1741227" cy="1355656"/>
      </dsp:txXfrm>
    </dsp:sp>
    <dsp:sp modelId="{9D008C97-802F-4EC0-ADC1-8D52DC082159}">
      <dsp:nvSpPr>
        <dsp:cNvPr id="0" name=""/>
        <dsp:cNvSpPr/>
      </dsp:nvSpPr>
      <dsp:spPr>
        <a:xfrm>
          <a:off x="9666288" y="1615519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A25A-FB8C-4F65-BD8D-D408F0F5C523}">
      <dsp:nvSpPr>
        <dsp:cNvPr id="0" name=""/>
        <dsp:cNvSpPr/>
      </dsp:nvSpPr>
      <dsp:spPr>
        <a:xfrm>
          <a:off x="9655578" y="1826817"/>
          <a:ext cx="2244321" cy="19268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55D2F-CF25-41DD-85D5-C427532E6E6D}">
      <dsp:nvSpPr>
        <dsp:cNvPr id="0" name=""/>
        <dsp:cNvSpPr/>
      </dsp:nvSpPr>
      <dsp:spPr>
        <a:xfrm>
          <a:off x="10103015" y="1869898"/>
          <a:ext cx="261797" cy="225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8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6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6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770A-2568-4605-BF6E-48A0D4FE9C2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D5CC0-BB95-4302-927C-9045EAAB9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914" y="660400"/>
            <a:ext cx="10515386" cy="53721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Челябинская область</a:t>
            </a:r>
          </a:p>
          <a:p>
            <a:r>
              <a:rPr lang="ru-RU" sz="1600" dirty="0" smtClean="0"/>
              <a:t>Сосновский муниципальный район</a:t>
            </a:r>
          </a:p>
          <a:p>
            <a:r>
              <a:rPr lang="ru-RU" sz="1600" dirty="0" smtClean="0"/>
              <a:t>Муниципальное общеобразовательное учреждение</a:t>
            </a:r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Рощинская</a:t>
            </a:r>
            <a:r>
              <a:rPr lang="ru-RU" sz="1600" dirty="0" smtClean="0"/>
              <a:t> средняя общеобразовательная школа»</a:t>
            </a:r>
          </a:p>
          <a:p>
            <a:endParaRPr lang="ru-RU" dirty="0"/>
          </a:p>
          <a:p>
            <a:r>
              <a:rPr lang="ru-RU" sz="4000" b="1" dirty="0" smtClean="0"/>
              <a:t>«Планета Рощино»</a:t>
            </a:r>
          </a:p>
          <a:p>
            <a:r>
              <a:rPr lang="ru-RU" dirty="0"/>
              <a:t>Возраст обучающихся: 10 -14  лет</a:t>
            </a:r>
          </a:p>
          <a:p>
            <a:r>
              <a:rPr lang="ru-RU" dirty="0"/>
              <a:t>Срок реализации программы: краткосрочная</a:t>
            </a:r>
          </a:p>
          <a:p>
            <a:r>
              <a:rPr lang="ru-RU" dirty="0"/>
              <a:t>(в рамках деятельности летнего оздоровительного лагеря дневного пребывания)</a:t>
            </a:r>
          </a:p>
          <a:p>
            <a:endParaRPr lang="ru-RU" sz="4000" b="1" dirty="0" smtClean="0"/>
          </a:p>
          <a:p>
            <a:endParaRPr lang="ru-RU" sz="4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2400" y="177800"/>
            <a:ext cx="1371600" cy="1220787"/>
            <a:chOff x="0" y="0"/>
            <a:chExt cx="2712720" cy="2314575"/>
          </a:xfrm>
        </p:grpSpPr>
        <p:sp>
          <p:nvSpPr>
            <p:cNvPr id="6" name="Овал 5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375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b="1" i="1" dirty="0"/>
              <a:t>Путешествия учат больше, чем что бы то ни было. </a:t>
            </a:r>
            <a:endParaRPr lang="ru-RU" sz="1600" b="1" i="1" dirty="0" smtClean="0"/>
          </a:p>
          <a:p>
            <a:pPr marL="0" indent="0" algn="r">
              <a:buNone/>
            </a:pPr>
            <a:r>
              <a:rPr lang="ru-RU" sz="1600" b="1" i="1" dirty="0" smtClean="0"/>
              <a:t>Иногда </a:t>
            </a:r>
            <a:r>
              <a:rPr lang="ru-RU" sz="1600" b="1" i="1" dirty="0"/>
              <a:t>один день, проведенный в других местах, дает больше, чем десять лет жизни дома.</a:t>
            </a:r>
            <a:endParaRPr lang="ru-RU" sz="1600" b="1" dirty="0"/>
          </a:p>
          <a:p>
            <a:pPr marL="0" indent="0" algn="r">
              <a:buNone/>
            </a:pPr>
            <a:r>
              <a:rPr lang="ru-RU" sz="1600" b="1" i="1" dirty="0" err="1" smtClean="0"/>
              <a:t>Анатолъ</a:t>
            </a:r>
            <a:r>
              <a:rPr lang="ru-RU" sz="1600" b="1" i="1" dirty="0" smtClean="0"/>
              <a:t> Франс</a:t>
            </a:r>
            <a:endParaRPr lang="ru-RU" sz="1600" b="1" dirty="0" smtClean="0"/>
          </a:p>
          <a:p>
            <a:pPr marL="0" indent="0">
              <a:buNone/>
            </a:pPr>
            <a:r>
              <a:rPr lang="ru-RU" b="1" dirty="0" smtClean="0"/>
              <a:t>Цель программы</a:t>
            </a:r>
            <a:r>
              <a:rPr lang="ru-RU" dirty="0" smtClean="0"/>
              <a:t>: создание реального и виртуального экскурсионного маршрута по поселку Рощино, на русском и английском языке.</a:t>
            </a:r>
          </a:p>
          <a:p>
            <a:pPr marL="0" indent="0">
              <a:buNone/>
            </a:pPr>
            <a:r>
              <a:rPr lang="ru-RU" b="1" dirty="0" smtClean="0"/>
              <a:t> Задачи:</a:t>
            </a:r>
            <a:endParaRPr lang="ru-RU" dirty="0" smtClean="0"/>
          </a:p>
          <a:p>
            <a:r>
              <a:rPr lang="ru-RU" dirty="0" smtClean="0"/>
              <a:t>1.Составить </a:t>
            </a:r>
            <a:r>
              <a:rPr lang="ru-RU" dirty="0"/>
              <a:t>список основных </a:t>
            </a:r>
            <a:r>
              <a:rPr lang="ru-RU" dirty="0" smtClean="0"/>
              <a:t>«объектов» </a:t>
            </a:r>
            <a:r>
              <a:rPr lang="ru-RU" dirty="0"/>
              <a:t>посёлка Рощино.</a:t>
            </a:r>
          </a:p>
          <a:p>
            <a:r>
              <a:rPr lang="ru-RU" dirty="0"/>
              <a:t>2. Разработать маршрут  и составить описание экскурсии на русском и английском языке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/>
              <a:t>Прохождение реального маршрута с элементами интервьюирования. </a:t>
            </a:r>
          </a:p>
          <a:p>
            <a:r>
              <a:rPr lang="ru-RU" dirty="0" smtClean="0"/>
              <a:t>4.Создание  </a:t>
            </a:r>
            <a:r>
              <a:rPr lang="ru-RU" dirty="0"/>
              <a:t>виртуальной  экскурсии по </a:t>
            </a:r>
            <a:r>
              <a:rPr lang="ru-RU" dirty="0" smtClean="0"/>
              <a:t>родному краю на </a:t>
            </a:r>
            <a:r>
              <a:rPr lang="ru-RU" dirty="0"/>
              <a:t>основе программного обеспечения </a:t>
            </a:r>
            <a:r>
              <a:rPr lang="ru-RU" dirty="0" err="1"/>
              <a:t>PanotourPro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7150" y="50800"/>
            <a:ext cx="1562100" cy="1335087"/>
            <a:chOff x="0" y="0"/>
            <a:chExt cx="2712720" cy="2314575"/>
          </a:xfrm>
        </p:grpSpPr>
        <p:sp>
          <p:nvSpPr>
            <p:cNvPr id="7" name="Овал 6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91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4150" y="-2343148"/>
            <a:ext cx="6858002" cy="11544302"/>
          </a:xfrm>
        </p:spPr>
      </p:pic>
      <p:grpSp>
        <p:nvGrpSpPr>
          <p:cNvPr id="13" name="Группа 12"/>
          <p:cNvGrpSpPr/>
          <p:nvPr/>
        </p:nvGrpSpPr>
        <p:grpSpPr>
          <a:xfrm>
            <a:off x="196849" y="914400"/>
            <a:ext cx="1562100" cy="1335087"/>
            <a:chOff x="0" y="0"/>
            <a:chExt cx="2712720" cy="2314575"/>
          </a:xfrm>
        </p:grpSpPr>
        <p:sp>
          <p:nvSpPr>
            <p:cNvPr id="14" name="Овал 13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0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218" y="365125"/>
            <a:ext cx="972358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Модель взаимодействия между субъектами туристско – краеведческого  направления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593094"/>
              </p:ext>
            </p:extLst>
          </p:nvPr>
        </p:nvGraphicFramePr>
        <p:xfrm>
          <a:off x="0" y="1825625"/>
          <a:ext cx="121920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723293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03575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314649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4949625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УЧЕНИК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9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ПЕДАГОГ</a:t>
                      </a:r>
                      <a:r>
                        <a:rPr lang="ru-RU" sz="2800" baseline="0" dirty="0" smtClean="0"/>
                        <a:t> ШКОЛЫ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ПЕДАГОГ ДОПОЛНИТЕЛЬНОГО ОБРАЗОВАНИЯ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НАСТАВНИК -СПЕЦИАЛИСТ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СТАРШЕКЛАССНИК, </a:t>
                      </a:r>
                      <a:r>
                        <a:rPr lang="ru-RU" sz="2800" dirty="0" smtClean="0"/>
                        <a:t>ОСВОИВШИЙ ПРОГРАММУ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Организация и проведение теоретических занятий, научно-исследовательских проектов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Организация конкурсов, слётов, акций, десантов, походов (практическая направленность занятий)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Обучение туризму, пред профильная подготовка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Шефство над младшими школьниками, передача опыта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9301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7150" y="118269"/>
            <a:ext cx="1562100" cy="1335087"/>
            <a:chOff x="0" y="0"/>
            <a:chExt cx="2712720" cy="2314575"/>
          </a:xfrm>
        </p:grpSpPr>
        <p:sp>
          <p:nvSpPr>
            <p:cNvPr id="7" name="Овал 6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143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596900"/>
            <a:ext cx="11772900" cy="593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Этап 1. Подготовительный                  </a:t>
            </a:r>
            <a:r>
              <a:rPr lang="ru-RU" sz="4400" dirty="0" smtClean="0"/>
              <a:t>(мотивация)</a:t>
            </a:r>
          </a:p>
          <a:p>
            <a:pPr marL="0" indent="0">
              <a:buNone/>
            </a:pPr>
            <a:r>
              <a:rPr lang="ru-RU" sz="4800" dirty="0" smtClean="0"/>
              <a:t>Этап 2. Основной (реализация проектных задач)</a:t>
            </a:r>
          </a:p>
          <a:p>
            <a:pPr marL="0" indent="0">
              <a:buNone/>
            </a:pPr>
            <a:r>
              <a:rPr lang="ru-RU" sz="4800" dirty="0" smtClean="0"/>
              <a:t>Этап 3. Заключительный (подведение итогов)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506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262256"/>
              </p:ext>
            </p:extLst>
          </p:nvPr>
        </p:nvGraphicFramePr>
        <p:xfrm>
          <a:off x="88900" y="127000"/>
          <a:ext cx="1189990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96849" y="245269"/>
            <a:ext cx="1562100" cy="1335087"/>
            <a:chOff x="0" y="0"/>
            <a:chExt cx="2712720" cy="2314575"/>
          </a:xfrm>
        </p:grpSpPr>
        <p:sp>
          <p:nvSpPr>
            <p:cNvPr id="7" name="Овал 6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6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330200"/>
            <a:ext cx="109855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           Основные результаты реализации программы</a:t>
            </a:r>
            <a:r>
              <a:rPr lang="ru-RU" sz="3600" dirty="0" smtClean="0"/>
              <a:t>:</a:t>
            </a:r>
            <a:endParaRPr lang="ru-RU" sz="3600" dirty="0"/>
          </a:p>
          <a:p>
            <a:pPr lvl="0" algn="just"/>
            <a:r>
              <a:rPr lang="ru-RU" sz="3600" dirty="0" smtClean="0"/>
              <a:t>          обозначены  </a:t>
            </a:r>
            <a:r>
              <a:rPr lang="ru-RU" sz="3600" b="1" dirty="0"/>
              <a:t>основные </a:t>
            </a:r>
            <a:r>
              <a:rPr lang="ru-RU" sz="3600" b="1" dirty="0" smtClean="0"/>
              <a:t>информационные данные  </a:t>
            </a:r>
            <a:r>
              <a:rPr lang="ru-RU" sz="3600" dirty="0" err="1"/>
              <a:t>п.Рощино</a:t>
            </a:r>
            <a:r>
              <a:rPr lang="ru-RU" sz="3600" dirty="0"/>
              <a:t>;</a:t>
            </a:r>
          </a:p>
          <a:p>
            <a:pPr lvl="0" algn="just"/>
            <a:r>
              <a:rPr lang="ru-RU" sz="3600" dirty="0" smtClean="0"/>
              <a:t>зафиксирован  </a:t>
            </a:r>
            <a:r>
              <a:rPr lang="ru-RU" sz="3600" dirty="0"/>
              <a:t>наиболее </a:t>
            </a:r>
            <a:r>
              <a:rPr lang="ru-RU" sz="3600" b="1" dirty="0"/>
              <a:t>интересный маршрут </a:t>
            </a:r>
            <a:r>
              <a:rPr lang="ru-RU" sz="3600" dirty="0"/>
              <a:t>по поселку и его окрестностям;</a:t>
            </a:r>
          </a:p>
          <a:p>
            <a:pPr lvl="0" algn="just"/>
            <a:r>
              <a:rPr lang="ru-RU" sz="3600" dirty="0"/>
              <a:t>разработан маршрут </a:t>
            </a:r>
            <a:r>
              <a:rPr lang="ru-RU" sz="3600" b="1" dirty="0"/>
              <a:t>реальной и виртуальной  экскурсии </a:t>
            </a:r>
            <a:r>
              <a:rPr lang="ru-RU" sz="3600" dirty="0"/>
              <a:t>на русском и английском языке; </a:t>
            </a:r>
          </a:p>
          <a:p>
            <a:pPr lvl="0" algn="just"/>
            <a:r>
              <a:rPr lang="ru-RU" sz="3600" b="1" dirty="0"/>
              <a:t>выпуск виртуальной экскурсии  </a:t>
            </a:r>
            <a:r>
              <a:rPr lang="ru-RU" sz="3600" dirty="0"/>
              <a:t>на основе программного обеспечения </a:t>
            </a:r>
            <a:r>
              <a:rPr lang="ru-RU" sz="3600" dirty="0" err="1"/>
              <a:t>PanotourPro</a:t>
            </a:r>
            <a:r>
              <a:rPr lang="ru-RU" sz="3600" dirty="0" smtClean="0"/>
              <a:t>.</a:t>
            </a:r>
          </a:p>
          <a:p>
            <a:pPr lvl="0" algn="just"/>
            <a:r>
              <a:rPr lang="ru-RU" sz="3600" dirty="0" smtClean="0"/>
              <a:t>Создание виртуального музея в школе и сети интернет </a:t>
            </a:r>
            <a:endParaRPr lang="ru-RU" sz="3600" dirty="0"/>
          </a:p>
          <a:p>
            <a:pPr marL="0" indent="0" algn="r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7000" y="143669"/>
            <a:ext cx="1562100" cy="1335087"/>
            <a:chOff x="0" y="0"/>
            <a:chExt cx="2712720" cy="2314575"/>
          </a:xfrm>
        </p:grpSpPr>
        <p:sp>
          <p:nvSpPr>
            <p:cNvPr id="6" name="Овал 5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3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5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914" y="660400"/>
            <a:ext cx="10515386" cy="53721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Челябинская область</a:t>
            </a:r>
          </a:p>
          <a:p>
            <a:r>
              <a:rPr lang="ru-RU" sz="1600" dirty="0" smtClean="0"/>
              <a:t>Сосновский муниципальный район</a:t>
            </a:r>
          </a:p>
          <a:p>
            <a:r>
              <a:rPr lang="ru-RU" sz="1600" dirty="0" smtClean="0"/>
              <a:t>Муниципальное общеобразовательное учреждение</a:t>
            </a:r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Рощинская</a:t>
            </a:r>
            <a:r>
              <a:rPr lang="ru-RU" sz="1600" dirty="0" smtClean="0"/>
              <a:t> средняя общеобразовательная школа»</a:t>
            </a:r>
          </a:p>
          <a:p>
            <a:endParaRPr lang="ru-RU" dirty="0"/>
          </a:p>
          <a:p>
            <a:r>
              <a:rPr lang="ru-RU" sz="4000" b="1" dirty="0" smtClean="0"/>
              <a:t>«Планета Рощино»</a:t>
            </a:r>
          </a:p>
          <a:p>
            <a:r>
              <a:rPr lang="ru-RU" dirty="0"/>
              <a:t>Возраст обучающихся: 10 -14  лет</a:t>
            </a:r>
          </a:p>
          <a:p>
            <a:r>
              <a:rPr lang="ru-RU" dirty="0"/>
              <a:t>Срок реализации программы: краткосрочная</a:t>
            </a:r>
          </a:p>
          <a:p>
            <a:r>
              <a:rPr lang="ru-RU" dirty="0"/>
              <a:t>(в рамках деятельности летнего оздоровительного лагеря дневного пребывания)</a:t>
            </a:r>
          </a:p>
          <a:p>
            <a:endParaRPr lang="ru-RU" sz="4000" b="1" dirty="0" smtClean="0"/>
          </a:p>
          <a:p>
            <a:endParaRPr lang="ru-RU" sz="4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2400" y="177800"/>
            <a:ext cx="1371600" cy="1220787"/>
            <a:chOff x="0" y="0"/>
            <a:chExt cx="2712720" cy="2314575"/>
          </a:xfrm>
        </p:grpSpPr>
        <p:sp>
          <p:nvSpPr>
            <p:cNvPr id="6" name="Овал 5"/>
            <p:cNvSpPr/>
            <p:nvPr/>
          </p:nvSpPr>
          <p:spPr>
            <a:xfrm>
              <a:off x="0" y="0"/>
              <a:ext cx="2712720" cy="2314575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019175" y="685800"/>
              <a:ext cx="571500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590675" y="638175"/>
              <a:ext cx="0" cy="1133475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95500" y="638175"/>
              <a:ext cx="9525" cy="11334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09725" y="1285875"/>
              <a:ext cx="4749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21924" r="23502" b="21151"/>
            <a:stretch/>
          </p:blipFill>
          <p:spPr bwMode="auto">
            <a:xfrm rot="1746836">
              <a:off x="409575" y="285750"/>
              <a:ext cx="863600" cy="15252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981075" y="1771650"/>
              <a:ext cx="1809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255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</TotalTime>
  <Words>316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Модель взаимодействия между субъектами туристско – краеведческого 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2019-11-19T03:34:22Z</dcterms:created>
  <dcterms:modified xsi:type="dcterms:W3CDTF">2019-12-12T04:25:49Z</dcterms:modified>
</cp:coreProperties>
</file>