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12192000" cy="6858000"/>
  <p:notesSz cx="6648450" cy="98504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42B1F2-549F-4C4C-92EE-16BF66851246}" type="doc">
      <dgm:prSet loTypeId="urn:microsoft.com/office/officeart/2005/8/layout/gear1" loCatId="process" qsTypeId="urn:microsoft.com/office/officeart/2005/8/quickstyle/simple1" qsCatId="simple" csTypeId="urn:microsoft.com/office/officeart/2005/8/colors/accent0_2" csCatId="mainScheme" phldr="1"/>
      <dgm:spPr/>
    </dgm:pt>
    <dgm:pt modelId="{0565A41B-7346-443D-A24E-A9CA94C17A7A}">
      <dgm:prSet phldrT="[Текст]"/>
      <dgm:spPr/>
      <dgm:t>
        <a:bodyPr/>
        <a:lstStyle/>
        <a:p>
          <a:r>
            <a:rPr lang="ru-RU" dirty="0" err="1" smtClean="0"/>
            <a:t>Метапредметы</a:t>
          </a:r>
          <a:endParaRPr lang="ru-RU" dirty="0"/>
        </a:p>
      </dgm:t>
    </dgm:pt>
    <dgm:pt modelId="{BB905227-9C53-4B74-B963-D1D14B2781DA}" type="parTrans" cxnId="{B0343B0E-EDF3-48D1-AFED-AF71C4BE2A1E}">
      <dgm:prSet/>
      <dgm:spPr/>
      <dgm:t>
        <a:bodyPr/>
        <a:lstStyle/>
        <a:p>
          <a:endParaRPr lang="ru-RU"/>
        </a:p>
      </dgm:t>
    </dgm:pt>
    <dgm:pt modelId="{CC0D4A7D-A043-4FDF-B664-7E43590AC664}" type="sibTrans" cxnId="{B0343B0E-EDF3-48D1-AFED-AF71C4BE2A1E}">
      <dgm:prSet/>
      <dgm:spPr/>
      <dgm:t>
        <a:bodyPr/>
        <a:lstStyle/>
        <a:p>
          <a:endParaRPr lang="ru-RU"/>
        </a:p>
      </dgm:t>
    </dgm:pt>
    <dgm:pt modelId="{69262CD2-3D13-477C-BCD1-64AAF6DA6B01}">
      <dgm:prSet phldrT="[Текст]"/>
      <dgm:spPr/>
      <dgm:t>
        <a:bodyPr/>
        <a:lstStyle/>
        <a:p>
          <a:r>
            <a:rPr lang="ru-RU" dirty="0" smtClean="0"/>
            <a:t>Учебные предметы</a:t>
          </a:r>
          <a:endParaRPr lang="ru-RU" dirty="0"/>
        </a:p>
      </dgm:t>
    </dgm:pt>
    <dgm:pt modelId="{50A2C124-D664-422C-A87F-27CE91A6A16B}" type="parTrans" cxnId="{30A0E657-CF6B-454E-8735-81186B65D9EC}">
      <dgm:prSet/>
      <dgm:spPr/>
      <dgm:t>
        <a:bodyPr/>
        <a:lstStyle/>
        <a:p>
          <a:endParaRPr lang="ru-RU"/>
        </a:p>
      </dgm:t>
    </dgm:pt>
    <dgm:pt modelId="{C1548C46-36A5-4286-B93D-CE451FF3A885}" type="sibTrans" cxnId="{30A0E657-CF6B-454E-8735-81186B65D9EC}">
      <dgm:prSet/>
      <dgm:spPr/>
      <dgm:t>
        <a:bodyPr/>
        <a:lstStyle/>
        <a:p>
          <a:endParaRPr lang="ru-RU"/>
        </a:p>
      </dgm:t>
    </dgm:pt>
    <dgm:pt modelId="{427A8D4E-0CCA-4B39-A09B-8FB2D4F32E55}" type="pres">
      <dgm:prSet presAssocID="{D442B1F2-549F-4C4C-92EE-16BF6685124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3D90811-070B-45CC-B714-8DDEB2A70B03}" type="pres">
      <dgm:prSet presAssocID="{0565A41B-7346-443D-A24E-A9CA94C17A7A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F19F4-E187-4271-9234-ADFFA04A818F}" type="pres">
      <dgm:prSet presAssocID="{0565A41B-7346-443D-A24E-A9CA94C17A7A}" presName="gear1srcNode" presStyleLbl="node1" presStyleIdx="0" presStyleCnt="2"/>
      <dgm:spPr/>
      <dgm:t>
        <a:bodyPr/>
        <a:lstStyle/>
        <a:p>
          <a:endParaRPr lang="ru-RU"/>
        </a:p>
      </dgm:t>
    </dgm:pt>
    <dgm:pt modelId="{6660E4A9-8751-433A-8B0C-1934A9A50B56}" type="pres">
      <dgm:prSet presAssocID="{0565A41B-7346-443D-A24E-A9CA94C17A7A}" presName="gear1dstNode" presStyleLbl="node1" presStyleIdx="0" presStyleCnt="2"/>
      <dgm:spPr/>
      <dgm:t>
        <a:bodyPr/>
        <a:lstStyle/>
        <a:p>
          <a:endParaRPr lang="ru-RU"/>
        </a:p>
      </dgm:t>
    </dgm:pt>
    <dgm:pt modelId="{6A4B0E33-E2D5-48ED-BE5E-B553F20A8C48}" type="pres">
      <dgm:prSet presAssocID="{69262CD2-3D13-477C-BCD1-64AAF6DA6B01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16DD4-CBE6-4E3E-AF76-00269AF71CC5}" type="pres">
      <dgm:prSet presAssocID="{69262CD2-3D13-477C-BCD1-64AAF6DA6B01}" presName="gear2srcNode" presStyleLbl="node1" presStyleIdx="1" presStyleCnt="2"/>
      <dgm:spPr/>
      <dgm:t>
        <a:bodyPr/>
        <a:lstStyle/>
        <a:p>
          <a:endParaRPr lang="ru-RU"/>
        </a:p>
      </dgm:t>
    </dgm:pt>
    <dgm:pt modelId="{0F12F241-5F9C-4735-A470-D9D5987E197D}" type="pres">
      <dgm:prSet presAssocID="{69262CD2-3D13-477C-BCD1-64AAF6DA6B01}" presName="gear2dstNode" presStyleLbl="node1" presStyleIdx="1" presStyleCnt="2"/>
      <dgm:spPr/>
      <dgm:t>
        <a:bodyPr/>
        <a:lstStyle/>
        <a:p>
          <a:endParaRPr lang="ru-RU"/>
        </a:p>
      </dgm:t>
    </dgm:pt>
    <dgm:pt modelId="{6A3BA78D-CA80-4943-BFFF-3FA452D2A78A}" type="pres">
      <dgm:prSet presAssocID="{CC0D4A7D-A043-4FDF-B664-7E43590AC664}" presName="connector1" presStyleLbl="sibTrans2D1" presStyleIdx="0" presStyleCnt="2"/>
      <dgm:spPr/>
      <dgm:t>
        <a:bodyPr/>
        <a:lstStyle/>
        <a:p>
          <a:endParaRPr lang="ru-RU"/>
        </a:p>
      </dgm:t>
    </dgm:pt>
    <dgm:pt modelId="{DC7B7FCA-45CE-4D54-80D6-F8587D30D639}" type="pres">
      <dgm:prSet presAssocID="{C1548C46-36A5-4286-B93D-CE451FF3A885}" presName="connector2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1B218DB5-2126-4F42-834D-D26378008D73}" type="presOf" srcId="{D442B1F2-549F-4C4C-92EE-16BF66851246}" destId="{427A8D4E-0CCA-4B39-A09B-8FB2D4F32E55}" srcOrd="0" destOrd="0" presId="urn:microsoft.com/office/officeart/2005/8/layout/gear1"/>
    <dgm:cxn modelId="{1A673A7D-F8E7-4291-BD78-B38A382FC5A1}" type="presOf" srcId="{0565A41B-7346-443D-A24E-A9CA94C17A7A}" destId="{43D90811-070B-45CC-B714-8DDEB2A70B03}" srcOrd="0" destOrd="0" presId="urn:microsoft.com/office/officeart/2005/8/layout/gear1"/>
    <dgm:cxn modelId="{30A0E657-CF6B-454E-8735-81186B65D9EC}" srcId="{D442B1F2-549F-4C4C-92EE-16BF66851246}" destId="{69262CD2-3D13-477C-BCD1-64AAF6DA6B01}" srcOrd="1" destOrd="0" parTransId="{50A2C124-D664-422C-A87F-27CE91A6A16B}" sibTransId="{C1548C46-36A5-4286-B93D-CE451FF3A885}"/>
    <dgm:cxn modelId="{8714BB0A-0D53-483B-8055-A576D5038CD4}" type="presOf" srcId="{C1548C46-36A5-4286-B93D-CE451FF3A885}" destId="{DC7B7FCA-45CE-4D54-80D6-F8587D30D639}" srcOrd="0" destOrd="0" presId="urn:microsoft.com/office/officeart/2005/8/layout/gear1"/>
    <dgm:cxn modelId="{72F0EF40-4923-49FF-9FBB-20529B9F9320}" type="presOf" srcId="{69262CD2-3D13-477C-BCD1-64AAF6DA6B01}" destId="{0F12F241-5F9C-4735-A470-D9D5987E197D}" srcOrd="2" destOrd="0" presId="urn:microsoft.com/office/officeart/2005/8/layout/gear1"/>
    <dgm:cxn modelId="{B0343B0E-EDF3-48D1-AFED-AF71C4BE2A1E}" srcId="{D442B1F2-549F-4C4C-92EE-16BF66851246}" destId="{0565A41B-7346-443D-A24E-A9CA94C17A7A}" srcOrd="0" destOrd="0" parTransId="{BB905227-9C53-4B74-B963-D1D14B2781DA}" sibTransId="{CC0D4A7D-A043-4FDF-B664-7E43590AC664}"/>
    <dgm:cxn modelId="{5DF2159F-72CF-426C-A2E9-B378404ED400}" type="presOf" srcId="{0565A41B-7346-443D-A24E-A9CA94C17A7A}" destId="{F14F19F4-E187-4271-9234-ADFFA04A818F}" srcOrd="1" destOrd="0" presId="urn:microsoft.com/office/officeart/2005/8/layout/gear1"/>
    <dgm:cxn modelId="{19C90C22-D9F3-432C-9477-05588F0951DF}" type="presOf" srcId="{0565A41B-7346-443D-A24E-A9CA94C17A7A}" destId="{6660E4A9-8751-433A-8B0C-1934A9A50B56}" srcOrd="2" destOrd="0" presId="urn:microsoft.com/office/officeart/2005/8/layout/gear1"/>
    <dgm:cxn modelId="{C9764CA2-8F8E-424C-8A52-924C27A07875}" type="presOf" srcId="{69262CD2-3D13-477C-BCD1-64AAF6DA6B01}" destId="{A5216DD4-CBE6-4E3E-AF76-00269AF71CC5}" srcOrd="1" destOrd="0" presId="urn:microsoft.com/office/officeart/2005/8/layout/gear1"/>
    <dgm:cxn modelId="{13932D16-A7BE-44B1-898B-496832A3AF0C}" type="presOf" srcId="{69262CD2-3D13-477C-BCD1-64AAF6DA6B01}" destId="{6A4B0E33-E2D5-48ED-BE5E-B553F20A8C48}" srcOrd="0" destOrd="0" presId="urn:microsoft.com/office/officeart/2005/8/layout/gear1"/>
    <dgm:cxn modelId="{AE52177A-E26E-421F-BE33-CB5049B635CF}" type="presOf" srcId="{CC0D4A7D-A043-4FDF-B664-7E43590AC664}" destId="{6A3BA78D-CA80-4943-BFFF-3FA452D2A78A}" srcOrd="0" destOrd="0" presId="urn:microsoft.com/office/officeart/2005/8/layout/gear1"/>
    <dgm:cxn modelId="{E9CFB1D6-3EA6-4EAF-969E-D47BC03570DD}" type="presParOf" srcId="{427A8D4E-0CCA-4B39-A09B-8FB2D4F32E55}" destId="{43D90811-070B-45CC-B714-8DDEB2A70B03}" srcOrd="0" destOrd="0" presId="urn:microsoft.com/office/officeart/2005/8/layout/gear1"/>
    <dgm:cxn modelId="{06508994-450C-4F2A-88F1-01F8A8F2FF94}" type="presParOf" srcId="{427A8D4E-0CCA-4B39-A09B-8FB2D4F32E55}" destId="{F14F19F4-E187-4271-9234-ADFFA04A818F}" srcOrd="1" destOrd="0" presId="urn:microsoft.com/office/officeart/2005/8/layout/gear1"/>
    <dgm:cxn modelId="{D1F35FDD-C983-4E2E-88C4-08A4FF86A230}" type="presParOf" srcId="{427A8D4E-0CCA-4B39-A09B-8FB2D4F32E55}" destId="{6660E4A9-8751-433A-8B0C-1934A9A50B56}" srcOrd="2" destOrd="0" presId="urn:microsoft.com/office/officeart/2005/8/layout/gear1"/>
    <dgm:cxn modelId="{C8108925-7B47-4E91-A738-30FE5476CCA7}" type="presParOf" srcId="{427A8D4E-0CCA-4B39-A09B-8FB2D4F32E55}" destId="{6A4B0E33-E2D5-48ED-BE5E-B553F20A8C48}" srcOrd="3" destOrd="0" presId="urn:microsoft.com/office/officeart/2005/8/layout/gear1"/>
    <dgm:cxn modelId="{D090B4F7-FF76-440A-A841-5F39260D1285}" type="presParOf" srcId="{427A8D4E-0CCA-4B39-A09B-8FB2D4F32E55}" destId="{A5216DD4-CBE6-4E3E-AF76-00269AF71CC5}" srcOrd="4" destOrd="0" presId="urn:microsoft.com/office/officeart/2005/8/layout/gear1"/>
    <dgm:cxn modelId="{3F944820-90E5-43CB-8F16-29984A47E8EA}" type="presParOf" srcId="{427A8D4E-0CCA-4B39-A09B-8FB2D4F32E55}" destId="{0F12F241-5F9C-4735-A470-D9D5987E197D}" srcOrd="5" destOrd="0" presId="urn:microsoft.com/office/officeart/2005/8/layout/gear1"/>
    <dgm:cxn modelId="{C13F0969-871C-4994-80E0-64E853C1C65A}" type="presParOf" srcId="{427A8D4E-0CCA-4B39-A09B-8FB2D4F32E55}" destId="{6A3BA78D-CA80-4943-BFFF-3FA452D2A78A}" srcOrd="6" destOrd="0" presId="urn:microsoft.com/office/officeart/2005/8/layout/gear1"/>
    <dgm:cxn modelId="{A1B27218-3B5B-4968-8710-E058F9236253}" type="presParOf" srcId="{427A8D4E-0CCA-4B39-A09B-8FB2D4F32E55}" destId="{DC7B7FCA-45CE-4D54-80D6-F8587D30D639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42B1F2-549F-4C4C-92EE-16BF66851246}" type="doc">
      <dgm:prSet loTypeId="urn:microsoft.com/office/officeart/2005/8/layout/gear1" loCatId="process" qsTypeId="urn:microsoft.com/office/officeart/2005/8/quickstyle/simple1" qsCatId="simple" csTypeId="urn:microsoft.com/office/officeart/2005/8/colors/accent0_2" csCatId="mainScheme" phldr="1"/>
      <dgm:spPr/>
    </dgm:pt>
    <dgm:pt modelId="{0565A41B-7346-443D-A24E-A9CA94C17A7A}">
      <dgm:prSet phldrT="[Текст]"/>
      <dgm:spPr/>
      <dgm:t>
        <a:bodyPr/>
        <a:lstStyle/>
        <a:p>
          <a:r>
            <a:rPr lang="ru-RU" b="1" dirty="0" err="1" smtClean="0"/>
            <a:t>Метапредметы</a:t>
          </a:r>
          <a:endParaRPr lang="ru-RU" b="1" dirty="0"/>
        </a:p>
      </dgm:t>
    </dgm:pt>
    <dgm:pt modelId="{BB905227-9C53-4B74-B963-D1D14B2781DA}" type="parTrans" cxnId="{B0343B0E-EDF3-48D1-AFED-AF71C4BE2A1E}">
      <dgm:prSet/>
      <dgm:spPr/>
      <dgm:t>
        <a:bodyPr/>
        <a:lstStyle/>
        <a:p>
          <a:endParaRPr lang="ru-RU"/>
        </a:p>
      </dgm:t>
    </dgm:pt>
    <dgm:pt modelId="{CC0D4A7D-A043-4FDF-B664-7E43590AC664}" type="sibTrans" cxnId="{B0343B0E-EDF3-48D1-AFED-AF71C4BE2A1E}">
      <dgm:prSet/>
      <dgm:spPr/>
      <dgm:t>
        <a:bodyPr/>
        <a:lstStyle/>
        <a:p>
          <a:endParaRPr lang="ru-RU"/>
        </a:p>
      </dgm:t>
    </dgm:pt>
    <dgm:pt modelId="{691B10F6-DFFE-408B-AEB2-541C12DF20A6}">
      <dgm:prSet phldrT="[Текст]"/>
      <dgm:spPr/>
      <dgm:t>
        <a:bodyPr/>
        <a:lstStyle/>
        <a:p>
          <a:r>
            <a:rPr lang="ru-RU" b="1" dirty="0" err="1" smtClean="0"/>
            <a:t>Метапредметная</a:t>
          </a:r>
          <a:r>
            <a:rPr lang="ru-RU" b="1" dirty="0" smtClean="0"/>
            <a:t> программа</a:t>
          </a:r>
          <a:endParaRPr lang="ru-RU" b="1" dirty="0"/>
        </a:p>
      </dgm:t>
    </dgm:pt>
    <dgm:pt modelId="{12439B23-3D2F-4386-95FB-5B31B8FAE68D}" type="parTrans" cxnId="{DA4C2055-CC13-4D2C-A259-F525C22E75FA}">
      <dgm:prSet/>
      <dgm:spPr/>
      <dgm:t>
        <a:bodyPr/>
        <a:lstStyle/>
        <a:p>
          <a:endParaRPr lang="ru-RU"/>
        </a:p>
      </dgm:t>
    </dgm:pt>
    <dgm:pt modelId="{899A14D3-12B9-420C-89D9-E4C55B4A5B09}" type="sibTrans" cxnId="{DA4C2055-CC13-4D2C-A259-F525C22E75FA}">
      <dgm:prSet/>
      <dgm:spPr/>
      <dgm:t>
        <a:bodyPr/>
        <a:lstStyle/>
        <a:p>
          <a:endParaRPr lang="ru-RU"/>
        </a:p>
      </dgm:t>
    </dgm:pt>
    <dgm:pt modelId="{69262CD2-3D13-477C-BCD1-64AAF6DA6B01}">
      <dgm:prSet phldrT="[Текст]"/>
      <dgm:spPr/>
      <dgm:t>
        <a:bodyPr/>
        <a:lstStyle/>
        <a:p>
          <a:r>
            <a:rPr lang="ru-RU" b="1" dirty="0" smtClean="0"/>
            <a:t>Учебные предметы</a:t>
          </a:r>
          <a:endParaRPr lang="ru-RU" b="1" dirty="0"/>
        </a:p>
      </dgm:t>
    </dgm:pt>
    <dgm:pt modelId="{50A2C124-D664-422C-A87F-27CE91A6A16B}" type="parTrans" cxnId="{30A0E657-CF6B-454E-8735-81186B65D9EC}">
      <dgm:prSet/>
      <dgm:spPr/>
      <dgm:t>
        <a:bodyPr/>
        <a:lstStyle/>
        <a:p>
          <a:endParaRPr lang="ru-RU"/>
        </a:p>
      </dgm:t>
    </dgm:pt>
    <dgm:pt modelId="{C1548C46-36A5-4286-B93D-CE451FF3A885}" type="sibTrans" cxnId="{30A0E657-CF6B-454E-8735-81186B65D9EC}">
      <dgm:prSet/>
      <dgm:spPr/>
      <dgm:t>
        <a:bodyPr/>
        <a:lstStyle/>
        <a:p>
          <a:endParaRPr lang="ru-RU"/>
        </a:p>
      </dgm:t>
    </dgm:pt>
    <dgm:pt modelId="{427A8D4E-0CCA-4B39-A09B-8FB2D4F32E55}" type="pres">
      <dgm:prSet presAssocID="{D442B1F2-549F-4C4C-92EE-16BF6685124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3D90811-070B-45CC-B714-8DDEB2A70B03}" type="pres">
      <dgm:prSet presAssocID="{0565A41B-7346-443D-A24E-A9CA94C17A7A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F19F4-E187-4271-9234-ADFFA04A818F}" type="pres">
      <dgm:prSet presAssocID="{0565A41B-7346-443D-A24E-A9CA94C17A7A}" presName="gear1srcNode" presStyleLbl="node1" presStyleIdx="0" presStyleCnt="3"/>
      <dgm:spPr/>
      <dgm:t>
        <a:bodyPr/>
        <a:lstStyle/>
        <a:p>
          <a:endParaRPr lang="ru-RU"/>
        </a:p>
      </dgm:t>
    </dgm:pt>
    <dgm:pt modelId="{6660E4A9-8751-433A-8B0C-1934A9A50B56}" type="pres">
      <dgm:prSet presAssocID="{0565A41B-7346-443D-A24E-A9CA94C17A7A}" presName="gear1dstNode" presStyleLbl="node1" presStyleIdx="0" presStyleCnt="3"/>
      <dgm:spPr/>
      <dgm:t>
        <a:bodyPr/>
        <a:lstStyle/>
        <a:p>
          <a:endParaRPr lang="ru-RU"/>
        </a:p>
      </dgm:t>
    </dgm:pt>
    <dgm:pt modelId="{E6CA48AD-FD38-4EEC-911D-BDD6A1B6953E}" type="pres">
      <dgm:prSet presAssocID="{691B10F6-DFFE-408B-AEB2-541C12DF20A6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EC0A2-93D9-492F-8A6A-92CA5B91CFF4}" type="pres">
      <dgm:prSet presAssocID="{691B10F6-DFFE-408B-AEB2-541C12DF20A6}" presName="gear2srcNode" presStyleLbl="node1" presStyleIdx="1" presStyleCnt="3"/>
      <dgm:spPr/>
      <dgm:t>
        <a:bodyPr/>
        <a:lstStyle/>
        <a:p>
          <a:endParaRPr lang="ru-RU"/>
        </a:p>
      </dgm:t>
    </dgm:pt>
    <dgm:pt modelId="{2318D249-B844-42C2-8BCA-D85664AC33EE}" type="pres">
      <dgm:prSet presAssocID="{691B10F6-DFFE-408B-AEB2-541C12DF20A6}" presName="gear2dstNode" presStyleLbl="node1" presStyleIdx="1" presStyleCnt="3"/>
      <dgm:spPr/>
      <dgm:t>
        <a:bodyPr/>
        <a:lstStyle/>
        <a:p>
          <a:endParaRPr lang="ru-RU"/>
        </a:p>
      </dgm:t>
    </dgm:pt>
    <dgm:pt modelId="{0F2A2556-22AB-415E-B559-4EDDC46A589C}" type="pres">
      <dgm:prSet presAssocID="{69262CD2-3D13-477C-BCD1-64AAF6DA6B01}" presName="gear3" presStyleLbl="node1" presStyleIdx="2" presStyleCnt="3"/>
      <dgm:spPr/>
      <dgm:t>
        <a:bodyPr/>
        <a:lstStyle/>
        <a:p>
          <a:endParaRPr lang="ru-RU"/>
        </a:p>
      </dgm:t>
    </dgm:pt>
    <dgm:pt modelId="{B63F7585-92EA-43E6-891F-9329EF20DDCC}" type="pres">
      <dgm:prSet presAssocID="{69262CD2-3D13-477C-BCD1-64AAF6DA6B0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4B0BD-BB57-431F-A718-08EFE1E6C014}" type="pres">
      <dgm:prSet presAssocID="{69262CD2-3D13-477C-BCD1-64AAF6DA6B01}" presName="gear3srcNode" presStyleLbl="node1" presStyleIdx="2" presStyleCnt="3"/>
      <dgm:spPr/>
      <dgm:t>
        <a:bodyPr/>
        <a:lstStyle/>
        <a:p>
          <a:endParaRPr lang="ru-RU"/>
        </a:p>
      </dgm:t>
    </dgm:pt>
    <dgm:pt modelId="{68F5D662-C8B7-4D9F-8EA5-C4D50B4E6789}" type="pres">
      <dgm:prSet presAssocID="{69262CD2-3D13-477C-BCD1-64AAF6DA6B01}" presName="gear3dstNode" presStyleLbl="node1" presStyleIdx="2" presStyleCnt="3"/>
      <dgm:spPr/>
      <dgm:t>
        <a:bodyPr/>
        <a:lstStyle/>
        <a:p>
          <a:endParaRPr lang="ru-RU"/>
        </a:p>
      </dgm:t>
    </dgm:pt>
    <dgm:pt modelId="{6A3BA78D-CA80-4943-BFFF-3FA452D2A78A}" type="pres">
      <dgm:prSet presAssocID="{CC0D4A7D-A043-4FDF-B664-7E43590AC664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0AB44CF0-5F3C-4797-9D92-DC582B5452C7}" type="pres">
      <dgm:prSet presAssocID="{899A14D3-12B9-420C-89D9-E4C55B4A5B09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49FC6514-1CD5-4CB0-8228-6EB0F42764A9}" type="pres">
      <dgm:prSet presAssocID="{C1548C46-36A5-4286-B93D-CE451FF3A885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A4C2055-CC13-4D2C-A259-F525C22E75FA}" srcId="{D442B1F2-549F-4C4C-92EE-16BF66851246}" destId="{691B10F6-DFFE-408B-AEB2-541C12DF20A6}" srcOrd="1" destOrd="0" parTransId="{12439B23-3D2F-4386-95FB-5B31B8FAE68D}" sibTransId="{899A14D3-12B9-420C-89D9-E4C55B4A5B09}"/>
    <dgm:cxn modelId="{AE52177A-E26E-421F-BE33-CB5049B635CF}" type="presOf" srcId="{CC0D4A7D-A043-4FDF-B664-7E43590AC664}" destId="{6A3BA78D-CA80-4943-BFFF-3FA452D2A78A}" srcOrd="0" destOrd="0" presId="urn:microsoft.com/office/officeart/2005/8/layout/gear1"/>
    <dgm:cxn modelId="{81ACF0B5-BC9C-4470-A695-68449BB18510}" type="presOf" srcId="{691B10F6-DFFE-408B-AEB2-541C12DF20A6}" destId="{2318D249-B844-42C2-8BCA-D85664AC33EE}" srcOrd="2" destOrd="0" presId="urn:microsoft.com/office/officeart/2005/8/layout/gear1"/>
    <dgm:cxn modelId="{120BE889-FFA7-4EF1-BA35-18E58FB70DFA}" type="presOf" srcId="{69262CD2-3D13-477C-BCD1-64AAF6DA6B01}" destId="{68F5D662-C8B7-4D9F-8EA5-C4D50B4E6789}" srcOrd="3" destOrd="0" presId="urn:microsoft.com/office/officeart/2005/8/layout/gear1"/>
    <dgm:cxn modelId="{CD75173F-CBA2-47CB-9C31-E240A39CDDBE}" type="presOf" srcId="{C1548C46-36A5-4286-B93D-CE451FF3A885}" destId="{49FC6514-1CD5-4CB0-8228-6EB0F42764A9}" srcOrd="0" destOrd="0" presId="urn:microsoft.com/office/officeart/2005/8/layout/gear1"/>
    <dgm:cxn modelId="{C5216A20-7DB7-40DE-894F-25BFCDDA0950}" type="presOf" srcId="{691B10F6-DFFE-408B-AEB2-541C12DF20A6}" destId="{E6CA48AD-FD38-4EEC-911D-BDD6A1B6953E}" srcOrd="0" destOrd="0" presId="urn:microsoft.com/office/officeart/2005/8/layout/gear1"/>
    <dgm:cxn modelId="{30A0E657-CF6B-454E-8735-81186B65D9EC}" srcId="{D442B1F2-549F-4C4C-92EE-16BF66851246}" destId="{69262CD2-3D13-477C-BCD1-64AAF6DA6B01}" srcOrd="2" destOrd="0" parTransId="{50A2C124-D664-422C-A87F-27CE91A6A16B}" sibTransId="{C1548C46-36A5-4286-B93D-CE451FF3A885}"/>
    <dgm:cxn modelId="{19C90C22-D9F3-432C-9477-05588F0951DF}" type="presOf" srcId="{0565A41B-7346-443D-A24E-A9CA94C17A7A}" destId="{6660E4A9-8751-433A-8B0C-1934A9A50B56}" srcOrd="2" destOrd="0" presId="urn:microsoft.com/office/officeart/2005/8/layout/gear1"/>
    <dgm:cxn modelId="{088E780C-8620-4E91-8320-68DBF9CF693E}" type="presOf" srcId="{69262CD2-3D13-477C-BCD1-64AAF6DA6B01}" destId="{0F2A2556-22AB-415E-B559-4EDDC46A589C}" srcOrd="0" destOrd="0" presId="urn:microsoft.com/office/officeart/2005/8/layout/gear1"/>
    <dgm:cxn modelId="{C54177F0-AE4E-4EB3-BF62-F145705AEE74}" type="presOf" srcId="{899A14D3-12B9-420C-89D9-E4C55B4A5B09}" destId="{0AB44CF0-5F3C-4797-9D92-DC582B5452C7}" srcOrd="0" destOrd="0" presId="urn:microsoft.com/office/officeart/2005/8/layout/gear1"/>
    <dgm:cxn modelId="{B0343B0E-EDF3-48D1-AFED-AF71C4BE2A1E}" srcId="{D442B1F2-549F-4C4C-92EE-16BF66851246}" destId="{0565A41B-7346-443D-A24E-A9CA94C17A7A}" srcOrd="0" destOrd="0" parTransId="{BB905227-9C53-4B74-B963-D1D14B2781DA}" sibTransId="{CC0D4A7D-A043-4FDF-B664-7E43590AC664}"/>
    <dgm:cxn modelId="{1B218DB5-2126-4F42-834D-D26378008D73}" type="presOf" srcId="{D442B1F2-549F-4C4C-92EE-16BF66851246}" destId="{427A8D4E-0CCA-4B39-A09B-8FB2D4F32E55}" srcOrd="0" destOrd="0" presId="urn:microsoft.com/office/officeart/2005/8/layout/gear1"/>
    <dgm:cxn modelId="{187FA404-E2B7-458B-8F7E-B0E450FCB3E2}" type="presOf" srcId="{69262CD2-3D13-477C-BCD1-64AAF6DA6B01}" destId="{05E4B0BD-BB57-431F-A718-08EFE1E6C014}" srcOrd="2" destOrd="0" presId="urn:microsoft.com/office/officeart/2005/8/layout/gear1"/>
    <dgm:cxn modelId="{5DF2159F-72CF-426C-A2E9-B378404ED400}" type="presOf" srcId="{0565A41B-7346-443D-A24E-A9CA94C17A7A}" destId="{F14F19F4-E187-4271-9234-ADFFA04A818F}" srcOrd="1" destOrd="0" presId="urn:microsoft.com/office/officeart/2005/8/layout/gear1"/>
    <dgm:cxn modelId="{5B0707EE-ADDD-4887-BC8A-585286B98DFE}" type="presOf" srcId="{691B10F6-DFFE-408B-AEB2-541C12DF20A6}" destId="{365EC0A2-93D9-492F-8A6A-92CA5B91CFF4}" srcOrd="1" destOrd="0" presId="urn:microsoft.com/office/officeart/2005/8/layout/gear1"/>
    <dgm:cxn modelId="{1A673A7D-F8E7-4291-BD78-B38A382FC5A1}" type="presOf" srcId="{0565A41B-7346-443D-A24E-A9CA94C17A7A}" destId="{43D90811-070B-45CC-B714-8DDEB2A70B03}" srcOrd="0" destOrd="0" presId="urn:microsoft.com/office/officeart/2005/8/layout/gear1"/>
    <dgm:cxn modelId="{3E3ECA06-4CA3-46D5-9755-106755F0CC01}" type="presOf" srcId="{69262CD2-3D13-477C-BCD1-64AAF6DA6B01}" destId="{B63F7585-92EA-43E6-891F-9329EF20DDCC}" srcOrd="1" destOrd="0" presId="urn:microsoft.com/office/officeart/2005/8/layout/gear1"/>
    <dgm:cxn modelId="{E9CFB1D6-3EA6-4EAF-969E-D47BC03570DD}" type="presParOf" srcId="{427A8D4E-0CCA-4B39-A09B-8FB2D4F32E55}" destId="{43D90811-070B-45CC-B714-8DDEB2A70B03}" srcOrd="0" destOrd="0" presId="urn:microsoft.com/office/officeart/2005/8/layout/gear1"/>
    <dgm:cxn modelId="{06508994-450C-4F2A-88F1-01F8A8F2FF94}" type="presParOf" srcId="{427A8D4E-0CCA-4B39-A09B-8FB2D4F32E55}" destId="{F14F19F4-E187-4271-9234-ADFFA04A818F}" srcOrd="1" destOrd="0" presId="urn:microsoft.com/office/officeart/2005/8/layout/gear1"/>
    <dgm:cxn modelId="{D1F35FDD-C983-4E2E-88C4-08A4FF86A230}" type="presParOf" srcId="{427A8D4E-0CCA-4B39-A09B-8FB2D4F32E55}" destId="{6660E4A9-8751-433A-8B0C-1934A9A50B56}" srcOrd="2" destOrd="0" presId="urn:microsoft.com/office/officeart/2005/8/layout/gear1"/>
    <dgm:cxn modelId="{F1C3E4B3-3049-4C5B-B91A-41D75A6B4E7A}" type="presParOf" srcId="{427A8D4E-0CCA-4B39-A09B-8FB2D4F32E55}" destId="{E6CA48AD-FD38-4EEC-911D-BDD6A1B6953E}" srcOrd="3" destOrd="0" presId="urn:microsoft.com/office/officeart/2005/8/layout/gear1"/>
    <dgm:cxn modelId="{B7D811A8-BA78-484E-8443-75D50CE89BC1}" type="presParOf" srcId="{427A8D4E-0CCA-4B39-A09B-8FB2D4F32E55}" destId="{365EC0A2-93D9-492F-8A6A-92CA5B91CFF4}" srcOrd="4" destOrd="0" presId="urn:microsoft.com/office/officeart/2005/8/layout/gear1"/>
    <dgm:cxn modelId="{0C15C1BB-CE55-4107-9C35-801C90CAA03E}" type="presParOf" srcId="{427A8D4E-0CCA-4B39-A09B-8FB2D4F32E55}" destId="{2318D249-B844-42C2-8BCA-D85664AC33EE}" srcOrd="5" destOrd="0" presId="urn:microsoft.com/office/officeart/2005/8/layout/gear1"/>
    <dgm:cxn modelId="{1DEBB60F-9FEC-4721-BE71-8FEC240F661E}" type="presParOf" srcId="{427A8D4E-0CCA-4B39-A09B-8FB2D4F32E55}" destId="{0F2A2556-22AB-415E-B559-4EDDC46A589C}" srcOrd="6" destOrd="0" presId="urn:microsoft.com/office/officeart/2005/8/layout/gear1"/>
    <dgm:cxn modelId="{12AEEA95-FCC4-4B73-AAC3-D5615BFF4FA6}" type="presParOf" srcId="{427A8D4E-0CCA-4B39-A09B-8FB2D4F32E55}" destId="{B63F7585-92EA-43E6-891F-9329EF20DDCC}" srcOrd="7" destOrd="0" presId="urn:microsoft.com/office/officeart/2005/8/layout/gear1"/>
    <dgm:cxn modelId="{0B959E54-8C5B-4AF6-8F06-31BC8C18F8B6}" type="presParOf" srcId="{427A8D4E-0CCA-4B39-A09B-8FB2D4F32E55}" destId="{05E4B0BD-BB57-431F-A718-08EFE1E6C014}" srcOrd="8" destOrd="0" presId="urn:microsoft.com/office/officeart/2005/8/layout/gear1"/>
    <dgm:cxn modelId="{E686E787-FDEB-40B0-9339-FEB6464DB7B2}" type="presParOf" srcId="{427A8D4E-0CCA-4B39-A09B-8FB2D4F32E55}" destId="{68F5D662-C8B7-4D9F-8EA5-C4D50B4E6789}" srcOrd="9" destOrd="0" presId="urn:microsoft.com/office/officeart/2005/8/layout/gear1"/>
    <dgm:cxn modelId="{C13F0969-871C-4994-80E0-64E853C1C65A}" type="presParOf" srcId="{427A8D4E-0CCA-4B39-A09B-8FB2D4F32E55}" destId="{6A3BA78D-CA80-4943-BFFF-3FA452D2A78A}" srcOrd="10" destOrd="0" presId="urn:microsoft.com/office/officeart/2005/8/layout/gear1"/>
    <dgm:cxn modelId="{B1E8B8E8-FA3B-4139-AFC6-F8002A6D660B}" type="presParOf" srcId="{427A8D4E-0CCA-4B39-A09B-8FB2D4F32E55}" destId="{0AB44CF0-5F3C-4797-9D92-DC582B5452C7}" srcOrd="11" destOrd="0" presId="urn:microsoft.com/office/officeart/2005/8/layout/gear1"/>
    <dgm:cxn modelId="{7F782B48-865F-4E82-9BD4-2848A165C65F}" type="presParOf" srcId="{427A8D4E-0CCA-4B39-A09B-8FB2D4F32E55}" destId="{49FC6514-1CD5-4CB0-8228-6EB0F42764A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4C50AE-E78A-4907-AC12-F97023E0336B}" type="doc">
      <dgm:prSet loTypeId="urn:microsoft.com/office/officeart/2008/layout/RadialCluster" loCatId="relationship" qsTypeId="urn:microsoft.com/office/officeart/2005/8/quickstyle/3d5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27CC20C-382A-4FA1-99FF-BE4452CF76D3}">
      <dgm:prSet phldrT="[Текст]"/>
      <dgm:spPr/>
      <dgm:t>
        <a:bodyPr/>
        <a:lstStyle/>
        <a:p>
          <a:r>
            <a:rPr lang="ru-RU" dirty="0" smtClean="0"/>
            <a:t>Идеологическая часть</a:t>
          </a:r>
          <a:endParaRPr lang="ru-RU" dirty="0"/>
        </a:p>
      </dgm:t>
    </dgm:pt>
    <dgm:pt modelId="{47E3EC70-EFD3-43DE-875F-600DD04C4C16}" type="parTrans" cxnId="{5427E5C7-778E-4F61-B829-1D37C95E20A8}">
      <dgm:prSet/>
      <dgm:spPr/>
      <dgm:t>
        <a:bodyPr/>
        <a:lstStyle/>
        <a:p>
          <a:endParaRPr lang="ru-RU"/>
        </a:p>
      </dgm:t>
    </dgm:pt>
    <dgm:pt modelId="{59BEE83A-D0E2-4FC0-A482-9B0C14B1F130}" type="sibTrans" cxnId="{5427E5C7-778E-4F61-B829-1D37C95E20A8}">
      <dgm:prSet/>
      <dgm:spPr/>
      <dgm:t>
        <a:bodyPr/>
        <a:lstStyle/>
        <a:p>
          <a:endParaRPr lang="ru-RU"/>
        </a:p>
      </dgm:t>
    </dgm:pt>
    <dgm:pt modelId="{2847819B-5E83-4C96-89F0-AFDD6FBBAC92}">
      <dgm:prSet phldrT="[Текст]"/>
      <dgm:spPr/>
      <dgm:t>
        <a:bodyPr/>
        <a:lstStyle/>
        <a:p>
          <a:r>
            <a:rPr lang="ru-RU" dirty="0" smtClean="0"/>
            <a:t>Содержательная часть</a:t>
          </a:r>
          <a:endParaRPr lang="ru-RU" dirty="0"/>
        </a:p>
      </dgm:t>
    </dgm:pt>
    <dgm:pt modelId="{454213D8-B5D2-4B98-B58E-BE0404B77946}" type="parTrans" cxnId="{7A999659-4361-4EDE-BE5A-1465D17394FB}">
      <dgm:prSet/>
      <dgm:spPr/>
      <dgm:t>
        <a:bodyPr/>
        <a:lstStyle/>
        <a:p>
          <a:endParaRPr lang="ru-RU"/>
        </a:p>
      </dgm:t>
    </dgm:pt>
    <dgm:pt modelId="{C5EAB41C-CCDF-4AA7-BCAB-FB8AC10AB8AA}" type="sibTrans" cxnId="{7A999659-4361-4EDE-BE5A-1465D17394FB}">
      <dgm:prSet/>
      <dgm:spPr/>
      <dgm:t>
        <a:bodyPr/>
        <a:lstStyle/>
        <a:p>
          <a:endParaRPr lang="ru-RU"/>
        </a:p>
      </dgm:t>
    </dgm:pt>
    <dgm:pt modelId="{49681D37-9EDB-40D3-B9E0-4243FAB38706}">
      <dgm:prSet phldrT="[Текст]"/>
      <dgm:spPr/>
      <dgm:t>
        <a:bodyPr/>
        <a:lstStyle/>
        <a:p>
          <a:r>
            <a:rPr lang="ru-RU" dirty="0" smtClean="0"/>
            <a:t>Технологическая часть</a:t>
          </a:r>
          <a:endParaRPr lang="ru-RU" dirty="0"/>
        </a:p>
      </dgm:t>
    </dgm:pt>
    <dgm:pt modelId="{A9484E88-C527-4FAC-9388-1A6C66C96C30}" type="parTrans" cxnId="{C374F9F7-12A1-4C9A-95EF-E9999646AFEB}">
      <dgm:prSet/>
      <dgm:spPr/>
      <dgm:t>
        <a:bodyPr/>
        <a:lstStyle/>
        <a:p>
          <a:endParaRPr lang="ru-RU"/>
        </a:p>
      </dgm:t>
    </dgm:pt>
    <dgm:pt modelId="{69C6C59E-6E17-4703-B4B9-FCF26A7F5A33}" type="sibTrans" cxnId="{C374F9F7-12A1-4C9A-95EF-E9999646AFEB}">
      <dgm:prSet/>
      <dgm:spPr/>
      <dgm:t>
        <a:bodyPr/>
        <a:lstStyle/>
        <a:p>
          <a:endParaRPr lang="ru-RU"/>
        </a:p>
      </dgm:t>
    </dgm:pt>
    <dgm:pt modelId="{635A8E7A-7D51-4717-8348-BE2F64590910}">
      <dgm:prSet phldrT="[Текст]"/>
      <dgm:spPr/>
      <dgm:t>
        <a:bodyPr/>
        <a:lstStyle/>
        <a:p>
          <a:r>
            <a:rPr lang="ru-RU" dirty="0" smtClean="0"/>
            <a:t>ООП ООО</a:t>
          </a:r>
          <a:endParaRPr lang="ru-RU" dirty="0"/>
        </a:p>
      </dgm:t>
    </dgm:pt>
    <dgm:pt modelId="{64C87389-F486-488F-9CC7-906D8FDA98B2}" type="sibTrans" cxnId="{9EC2EC65-2290-47E4-97FB-E25BC8D64F4A}">
      <dgm:prSet/>
      <dgm:spPr/>
      <dgm:t>
        <a:bodyPr/>
        <a:lstStyle/>
        <a:p>
          <a:endParaRPr lang="ru-RU"/>
        </a:p>
      </dgm:t>
    </dgm:pt>
    <dgm:pt modelId="{65228F4B-54D9-43EC-B958-AD4F6F3146D7}" type="parTrans" cxnId="{9EC2EC65-2290-47E4-97FB-E25BC8D64F4A}">
      <dgm:prSet/>
      <dgm:spPr/>
      <dgm:t>
        <a:bodyPr/>
        <a:lstStyle/>
        <a:p>
          <a:endParaRPr lang="ru-RU"/>
        </a:p>
      </dgm:t>
    </dgm:pt>
    <dgm:pt modelId="{AC49B84C-FB56-4F9E-B196-A20F6E4E305B}" type="pres">
      <dgm:prSet presAssocID="{274C50AE-E78A-4907-AC12-F97023E0336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176FDBB-35C9-4667-A29B-5D4910F9FAAD}" type="pres">
      <dgm:prSet presAssocID="{635A8E7A-7D51-4717-8348-BE2F64590910}" presName="singleCycle" presStyleCnt="0"/>
      <dgm:spPr/>
    </dgm:pt>
    <dgm:pt modelId="{C4CC2184-C378-4741-A699-A356EFCAF6E8}" type="pres">
      <dgm:prSet presAssocID="{635A8E7A-7D51-4717-8348-BE2F64590910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72DA96D-C0C2-4D1D-AF68-D52827EC9AEC}" type="pres">
      <dgm:prSet presAssocID="{47E3EC70-EFD3-43DE-875F-600DD04C4C16}" presName="Name56" presStyleLbl="parChTrans1D2" presStyleIdx="0" presStyleCnt="3"/>
      <dgm:spPr/>
      <dgm:t>
        <a:bodyPr/>
        <a:lstStyle/>
        <a:p>
          <a:endParaRPr lang="ru-RU"/>
        </a:p>
      </dgm:t>
    </dgm:pt>
    <dgm:pt modelId="{93FD05FB-C87C-4F4E-AAFA-469CC386B555}" type="pres">
      <dgm:prSet presAssocID="{127CC20C-382A-4FA1-99FF-BE4452CF76D3}" presName="text0" presStyleLbl="node1" presStyleIdx="1" presStyleCnt="4" custScaleX="189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42475-1C3F-47F1-9307-FBE8F9298B04}" type="pres">
      <dgm:prSet presAssocID="{454213D8-B5D2-4B98-B58E-BE0404B77946}" presName="Name56" presStyleLbl="parChTrans1D2" presStyleIdx="1" presStyleCnt="3"/>
      <dgm:spPr/>
      <dgm:t>
        <a:bodyPr/>
        <a:lstStyle/>
        <a:p>
          <a:endParaRPr lang="ru-RU"/>
        </a:p>
      </dgm:t>
    </dgm:pt>
    <dgm:pt modelId="{DD777AEA-59B2-4E86-B72B-69A25ABBD11D}" type="pres">
      <dgm:prSet presAssocID="{2847819B-5E83-4C96-89F0-AFDD6FBBAC92}" presName="text0" presStyleLbl="node1" presStyleIdx="2" presStyleCnt="4" custScaleX="189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31907-4B54-4292-AC36-A2F01EE69F65}" type="pres">
      <dgm:prSet presAssocID="{A9484E88-C527-4FAC-9388-1A6C66C96C30}" presName="Name56" presStyleLbl="parChTrans1D2" presStyleIdx="2" presStyleCnt="3"/>
      <dgm:spPr/>
      <dgm:t>
        <a:bodyPr/>
        <a:lstStyle/>
        <a:p>
          <a:endParaRPr lang="ru-RU"/>
        </a:p>
      </dgm:t>
    </dgm:pt>
    <dgm:pt modelId="{70A9F17E-6037-4C93-BB21-C131D0310B0E}" type="pres">
      <dgm:prSet presAssocID="{49681D37-9EDB-40D3-B9E0-4243FAB38706}" presName="text0" presStyleLbl="node1" presStyleIdx="3" presStyleCnt="4" custScaleX="189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C2EC65-2290-47E4-97FB-E25BC8D64F4A}" srcId="{274C50AE-E78A-4907-AC12-F97023E0336B}" destId="{635A8E7A-7D51-4717-8348-BE2F64590910}" srcOrd="0" destOrd="0" parTransId="{65228F4B-54D9-43EC-B958-AD4F6F3146D7}" sibTransId="{64C87389-F486-488F-9CC7-906D8FDA98B2}"/>
    <dgm:cxn modelId="{323B2212-5A32-4FAF-8D9F-0949E82BEB1B}" type="presOf" srcId="{A9484E88-C527-4FAC-9388-1A6C66C96C30}" destId="{D9431907-4B54-4292-AC36-A2F01EE69F65}" srcOrd="0" destOrd="0" presId="urn:microsoft.com/office/officeart/2008/layout/RadialCluster"/>
    <dgm:cxn modelId="{E613FAD9-7699-451E-B56A-F16A5FA61BF5}" type="presOf" srcId="{127CC20C-382A-4FA1-99FF-BE4452CF76D3}" destId="{93FD05FB-C87C-4F4E-AAFA-469CC386B555}" srcOrd="0" destOrd="0" presId="urn:microsoft.com/office/officeart/2008/layout/RadialCluster"/>
    <dgm:cxn modelId="{B357DF56-7B37-42C3-804D-DBF243A99DEA}" type="presOf" srcId="{2847819B-5E83-4C96-89F0-AFDD6FBBAC92}" destId="{DD777AEA-59B2-4E86-B72B-69A25ABBD11D}" srcOrd="0" destOrd="0" presId="urn:microsoft.com/office/officeart/2008/layout/RadialCluster"/>
    <dgm:cxn modelId="{A58BC2B7-7AE6-4F7A-BD99-BDD62DD3BFA5}" type="presOf" srcId="{274C50AE-E78A-4907-AC12-F97023E0336B}" destId="{AC49B84C-FB56-4F9E-B196-A20F6E4E305B}" srcOrd="0" destOrd="0" presId="urn:microsoft.com/office/officeart/2008/layout/RadialCluster"/>
    <dgm:cxn modelId="{2D0C4B09-0F2F-4153-9ED5-516D18D0444C}" type="presOf" srcId="{635A8E7A-7D51-4717-8348-BE2F64590910}" destId="{C4CC2184-C378-4741-A699-A356EFCAF6E8}" srcOrd="0" destOrd="0" presId="urn:microsoft.com/office/officeart/2008/layout/RadialCluster"/>
    <dgm:cxn modelId="{7A999659-4361-4EDE-BE5A-1465D17394FB}" srcId="{635A8E7A-7D51-4717-8348-BE2F64590910}" destId="{2847819B-5E83-4C96-89F0-AFDD6FBBAC92}" srcOrd="1" destOrd="0" parTransId="{454213D8-B5D2-4B98-B58E-BE0404B77946}" sibTransId="{C5EAB41C-CCDF-4AA7-BCAB-FB8AC10AB8AA}"/>
    <dgm:cxn modelId="{C374F9F7-12A1-4C9A-95EF-E9999646AFEB}" srcId="{635A8E7A-7D51-4717-8348-BE2F64590910}" destId="{49681D37-9EDB-40D3-B9E0-4243FAB38706}" srcOrd="2" destOrd="0" parTransId="{A9484E88-C527-4FAC-9388-1A6C66C96C30}" sibTransId="{69C6C59E-6E17-4703-B4B9-FCF26A7F5A33}"/>
    <dgm:cxn modelId="{53C48F9F-7C6F-4EF8-9E14-EC1B8A324C79}" type="presOf" srcId="{454213D8-B5D2-4B98-B58E-BE0404B77946}" destId="{33842475-1C3F-47F1-9307-FBE8F9298B04}" srcOrd="0" destOrd="0" presId="urn:microsoft.com/office/officeart/2008/layout/RadialCluster"/>
    <dgm:cxn modelId="{C36C5502-26C6-4014-B8BD-C032411CF17B}" type="presOf" srcId="{49681D37-9EDB-40D3-B9E0-4243FAB38706}" destId="{70A9F17E-6037-4C93-BB21-C131D0310B0E}" srcOrd="0" destOrd="0" presId="urn:microsoft.com/office/officeart/2008/layout/RadialCluster"/>
    <dgm:cxn modelId="{4AF3038D-5D61-4475-BA54-570B1C24BD5D}" type="presOf" srcId="{47E3EC70-EFD3-43DE-875F-600DD04C4C16}" destId="{272DA96D-C0C2-4D1D-AF68-D52827EC9AEC}" srcOrd="0" destOrd="0" presId="urn:microsoft.com/office/officeart/2008/layout/RadialCluster"/>
    <dgm:cxn modelId="{5427E5C7-778E-4F61-B829-1D37C95E20A8}" srcId="{635A8E7A-7D51-4717-8348-BE2F64590910}" destId="{127CC20C-382A-4FA1-99FF-BE4452CF76D3}" srcOrd="0" destOrd="0" parTransId="{47E3EC70-EFD3-43DE-875F-600DD04C4C16}" sibTransId="{59BEE83A-D0E2-4FC0-A482-9B0C14B1F130}"/>
    <dgm:cxn modelId="{CEA7A1D7-8998-440B-865F-F7CBAC60B0E9}" type="presParOf" srcId="{AC49B84C-FB56-4F9E-B196-A20F6E4E305B}" destId="{1176FDBB-35C9-4667-A29B-5D4910F9FAAD}" srcOrd="0" destOrd="0" presId="urn:microsoft.com/office/officeart/2008/layout/RadialCluster"/>
    <dgm:cxn modelId="{A6064438-BD95-44D2-821F-79B06E7A403B}" type="presParOf" srcId="{1176FDBB-35C9-4667-A29B-5D4910F9FAAD}" destId="{C4CC2184-C378-4741-A699-A356EFCAF6E8}" srcOrd="0" destOrd="0" presId="urn:microsoft.com/office/officeart/2008/layout/RadialCluster"/>
    <dgm:cxn modelId="{8B4A1640-181B-4F1F-92B8-AEAB0E978C7D}" type="presParOf" srcId="{1176FDBB-35C9-4667-A29B-5D4910F9FAAD}" destId="{272DA96D-C0C2-4D1D-AF68-D52827EC9AEC}" srcOrd="1" destOrd="0" presId="urn:microsoft.com/office/officeart/2008/layout/RadialCluster"/>
    <dgm:cxn modelId="{C5642AD7-7F0A-4B41-95A6-B0CC36D943CC}" type="presParOf" srcId="{1176FDBB-35C9-4667-A29B-5D4910F9FAAD}" destId="{93FD05FB-C87C-4F4E-AAFA-469CC386B555}" srcOrd="2" destOrd="0" presId="urn:microsoft.com/office/officeart/2008/layout/RadialCluster"/>
    <dgm:cxn modelId="{F0A8851E-4562-4CFC-89AB-05DADA3992E9}" type="presParOf" srcId="{1176FDBB-35C9-4667-A29B-5D4910F9FAAD}" destId="{33842475-1C3F-47F1-9307-FBE8F9298B04}" srcOrd="3" destOrd="0" presId="urn:microsoft.com/office/officeart/2008/layout/RadialCluster"/>
    <dgm:cxn modelId="{262DF3BB-22BB-4B16-BD55-9CFBE6AC5C3F}" type="presParOf" srcId="{1176FDBB-35C9-4667-A29B-5D4910F9FAAD}" destId="{DD777AEA-59B2-4E86-B72B-69A25ABBD11D}" srcOrd="4" destOrd="0" presId="urn:microsoft.com/office/officeart/2008/layout/RadialCluster"/>
    <dgm:cxn modelId="{A10B6CB6-3D0C-422E-BCC8-28BEAE61C174}" type="presParOf" srcId="{1176FDBB-35C9-4667-A29B-5D4910F9FAAD}" destId="{D9431907-4B54-4292-AC36-A2F01EE69F65}" srcOrd="5" destOrd="0" presId="urn:microsoft.com/office/officeart/2008/layout/RadialCluster"/>
    <dgm:cxn modelId="{0F75C519-A6A9-40D0-99AB-F769622B5C11}" type="presParOf" srcId="{1176FDBB-35C9-4667-A29B-5D4910F9FAAD}" destId="{70A9F17E-6037-4C93-BB21-C131D0310B0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0BA6FC-C09A-4F88-8DC5-FF2F456C75D7}" type="doc">
      <dgm:prSet loTypeId="urn:microsoft.com/office/officeart/2008/layout/RadialCluster" loCatId="relationship" qsTypeId="urn:microsoft.com/office/officeart/2005/8/quickstyle/3d5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10B8A235-4094-457B-9B31-FE3FF4C2042D}">
      <dgm:prSet phldrT="[Текст]"/>
      <dgm:spPr/>
      <dgm:t>
        <a:bodyPr/>
        <a:lstStyle/>
        <a:p>
          <a:r>
            <a:rPr lang="ru-RU" dirty="0" smtClean="0"/>
            <a:t>Структура программы</a:t>
          </a:r>
          <a:endParaRPr lang="ru-RU" dirty="0"/>
        </a:p>
      </dgm:t>
    </dgm:pt>
    <dgm:pt modelId="{3B381E35-052B-4947-9FF4-61E0EFF2D852}" type="parTrans" cxnId="{CE4D4805-956A-476B-9E6A-83E6516BF77B}">
      <dgm:prSet/>
      <dgm:spPr/>
      <dgm:t>
        <a:bodyPr/>
        <a:lstStyle/>
        <a:p>
          <a:endParaRPr lang="ru-RU"/>
        </a:p>
      </dgm:t>
    </dgm:pt>
    <dgm:pt modelId="{C0DFC953-4314-4DDA-8729-3A9AF325B3C0}" type="sibTrans" cxnId="{CE4D4805-956A-476B-9E6A-83E6516BF77B}">
      <dgm:prSet/>
      <dgm:spPr/>
      <dgm:t>
        <a:bodyPr/>
        <a:lstStyle/>
        <a:p>
          <a:endParaRPr lang="ru-RU"/>
        </a:p>
      </dgm:t>
    </dgm:pt>
    <dgm:pt modelId="{51367456-3344-4E5C-AC36-C450AB8CAAAB}">
      <dgm:prSet phldrT="[Текст]"/>
      <dgm:spPr/>
      <dgm:t>
        <a:bodyPr/>
        <a:lstStyle/>
        <a:p>
          <a:r>
            <a:rPr lang="ru-RU" dirty="0" smtClean="0"/>
            <a:t>ЗАЧЕМ</a:t>
          </a:r>
          <a:endParaRPr lang="ru-RU" dirty="0"/>
        </a:p>
      </dgm:t>
    </dgm:pt>
    <dgm:pt modelId="{32173A15-8C30-4A23-A020-0C5FF20FAF8C}" type="parTrans" cxnId="{4A48D085-6A18-49C3-BB3B-35A64F1F8F13}">
      <dgm:prSet/>
      <dgm:spPr/>
      <dgm:t>
        <a:bodyPr/>
        <a:lstStyle/>
        <a:p>
          <a:endParaRPr lang="ru-RU"/>
        </a:p>
      </dgm:t>
    </dgm:pt>
    <dgm:pt modelId="{F3108E71-6354-42DE-A7B7-1290F4698865}" type="sibTrans" cxnId="{4A48D085-6A18-49C3-BB3B-35A64F1F8F13}">
      <dgm:prSet/>
      <dgm:spPr/>
      <dgm:t>
        <a:bodyPr/>
        <a:lstStyle/>
        <a:p>
          <a:endParaRPr lang="ru-RU"/>
        </a:p>
      </dgm:t>
    </dgm:pt>
    <dgm:pt modelId="{C8FCFB6D-3026-41D8-8702-6A6E01ED7F13}">
      <dgm:prSet phldrT="[Текст]"/>
      <dgm:spPr/>
      <dgm:t>
        <a:bodyPr/>
        <a:lstStyle/>
        <a:p>
          <a:r>
            <a:rPr lang="ru-RU" dirty="0" smtClean="0"/>
            <a:t>ЧТО</a:t>
          </a:r>
          <a:endParaRPr lang="ru-RU" dirty="0"/>
        </a:p>
      </dgm:t>
    </dgm:pt>
    <dgm:pt modelId="{427C3EF7-17D8-457F-9276-6F5909021374}" type="parTrans" cxnId="{B76A3879-0F03-4A05-877B-8F50D1C2A834}">
      <dgm:prSet/>
      <dgm:spPr/>
      <dgm:t>
        <a:bodyPr/>
        <a:lstStyle/>
        <a:p>
          <a:endParaRPr lang="ru-RU"/>
        </a:p>
      </dgm:t>
    </dgm:pt>
    <dgm:pt modelId="{6BC0B920-148C-4C35-9DCD-00E647AB7D08}" type="sibTrans" cxnId="{B76A3879-0F03-4A05-877B-8F50D1C2A834}">
      <dgm:prSet/>
      <dgm:spPr/>
      <dgm:t>
        <a:bodyPr/>
        <a:lstStyle/>
        <a:p>
          <a:endParaRPr lang="ru-RU"/>
        </a:p>
      </dgm:t>
    </dgm:pt>
    <dgm:pt modelId="{F3BB02BD-89D2-4B45-8E61-DDC34E208F7F}">
      <dgm:prSet phldrT="[Текст]"/>
      <dgm:spPr/>
      <dgm:t>
        <a:bodyPr/>
        <a:lstStyle/>
        <a:p>
          <a:r>
            <a:rPr lang="ru-RU" dirty="0" smtClean="0"/>
            <a:t>КАК</a:t>
          </a:r>
          <a:endParaRPr lang="ru-RU" dirty="0"/>
        </a:p>
      </dgm:t>
    </dgm:pt>
    <dgm:pt modelId="{7B2DFAA8-7ED0-4F68-A6B4-82AEDC64265B}" type="parTrans" cxnId="{E8FE608D-A63A-4E8F-A1E9-E131841828C0}">
      <dgm:prSet/>
      <dgm:spPr/>
      <dgm:t>
        <a:bodyPr/>
        <a:lstStyle/>
        <a:p>
          <a:endParaRPr lang="ru-RU"/>
        </a:p>
      </dgm:t>
    </dgm:pt>
    <dgm:pt modelId="{9201535F-4D48-4896-9CDF-62EB694CC476}" type="sibTrans" cxnId="{E8FE608D-A63A-4E8F-A1E9-E131841828C0}">
      <dgm:prSet/>
      <dgm:spPr/>
      <dgm:t>
        <a:bodyPr/>
        <a:lstStyle/>
        <a:p>
          <a:endParaRPr lang="ru-RU"/>
        </a:p>
      </dgm:t>
    </dgm:pt>
    <dgm:pt modelId="{41B9F6F5-5680-409C-A5CD-9D349DE27FCE}" type="pres">
      <dgm:prSet presAssocID="{FB0BA6FC-C09A-4F88-8DC5-FF2F456C75D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62D2E58-3EAF-4C77-995E-3203A79AACC5}" type="pres">
      <dgm:prSet presAssocID="{10B8A235-4094-457B-9B31-FE3FF4C2042D}" presName="singleCycle" presStyleCnt="0"/>
      <dgm:spPr/>
    </dgm:pt>
    <dgm:pt modelId="{E47880DC-5068-417D-85FA-CF3962B30FF1}" type="pres">
      <dgm:prSet presAssocID="{10B8A235-4094-457B-9B31-FE3FF4C2042D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16649138-84D6-4C60-9771-109231BECB08}" type="pres">
      <dgm:prSet presAssocID="{32173A15-8C30-4A23-A020-0C5FF20FAF8C}" presName="Name56" presStyleLbl="parChTrans1D2" presStyleIdx="0" presStyleCnt="3"/>
      <dgm:spPr/>
      <dgm:t>
        <a:bodyPr/>
        <a:lstStyle/>
        <a:p>
          <a:endParaRPr lang="ru-RU"/>
        </a:p>
      </dgm:t>
    </dgm:pt>
    <dgm:pt modelId="{22B90C34-176B-4202-A34B-257C85EE2DB1}" type="pres">
      <dgm:prSet presAssocID="{51367456-3344-4E5C-AC36-C450AB8CAAAB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8B996-8E17-4DAA-B7A1-2DACB575563B}" type="pres">
      <dgm:prSet presAssocID="{427C3EF7-17D8-457F-9276-6F5909021374}" presName="Name56" presStyleLbl="parChTrans1D2" presStyleIdx="1" presStyleCnt="3"/>
      <dgm:spPr/>
      <dgm:t>
        <a:bodyPr/>
        <a:lstStyle/>
        <a:p>
          <a:endParaRPr lang="ru-RU"/>
        </a:p>
      </dgm:t>
    </dgm:pt>
    <dgm:pt modelId="{9479ED15-9886-42A8-9A44-C5D3F3C08A62}" type="pres">
      <dgm:prSet presAssocID="{C8FCFB6D-3026-41D8-8702-6A6E01ED7F13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BC052-630C-40DA-B2E5-78C1DF46DD63}" type="pres">
      <dgm:prSet presAssocID="{7B2DFAA8-7ED0-4F68-A6B4-82AEDC64265B}" presName="Name56" presStyleLbl="parChTrans1D2" presStyleIdx="2" presStyleCnt="3"/>
      <dgm:spPr/>
      <dgm:t>
        <a:bodyPr/>
        <a:lstStyle/>
        <a:p>
          <a:endParaRPr lang="ru-RU"/>
        </a:p>
      </dgm:t>
    </dgm:pt>
    <dgm:pt modelId="{BD6AF800-E6E0-4A2B-B10D-521FEB35447C}" type="pres">
      <dgm:prSet presAssocID="{F3BB02BD-89D2-4B45-8E61-DDC34E208F7F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6A3879-0F03-4A05-877B-8F50D1C2A834}" srcId="{10B8A235-4094-457B-9B31-FE3FF4C2042D}" destId="{C8FCFB6D-3026-41D8-8702-6A6E01ED7F13}" srcOrd="1" destOrd="0" parTransId="{427C3EF7-17D8-457F-9276-6F5909021374}" sibTransId="{6BC0B920-148C-4C35-9DCD-00E647AB7D08}"/>
    <dgm:cxn modelId="{8670640A-21AA-4379-8CA0-55C73D6413AD}" type="presOf" srcId="{51367456-3344-4E5C-AC36-C450AB8CAAAB}" destId="{22B90C34-176B-4202-A34B-257C85EE2DB1}" srcOrd="0" destOrd="0" presId="urn:microsoft.com/office/officeart/2008/layout/RadialCluster"/>
    <dgm:cxn modelId="{7BF5DB98-C841-474C-999B-643C3AF5671B}" type="presOf" srcId="{FB0BA6FC-C09A-4F88-8DC5-FF2F456C75D7}" destId="{41B9F6F5-5680-409C-A5CD-9D349DE27FCE}" srcOrd="0" destOrd="0" presId="urn:microsoft.com/office/officeart/2008/layout/RadialCluster"/>
    <dgm:cxn modelId="{E8FE608D-A63A-4E8F-A1E9-E131841828C0}" srcId="{10B8A235-4094-457B-9B31-FE3FF4C2042D}" destId="{F3BB02BD-89D2-4B45-8E61-DDC34E208F7F}" srcOrd="2" destOrd="0" parTransId="{7B2DFAA8-7ED0-4F68-A6B4-82AEDC64265B}" sibTransId="{9201535F-4D48-4896-9CDF-62EB694CC476}"/>
    <dgm:cxn modelId="{D4C9E472-297E-4EEA-BCCD-EB9B1155CC37}" type="presOf" srcId="{7B2DFAA8-7ED0-4F68-A6B4-82AEDC64265B}" destId="{6A3BC052-630C-40DA-B2E5-78C1DF46DD63}" srcOrd="0" destOrd="0" presId="urn:microsoft.com/office/officeart/2008/layout/RadialCluster"/>
    <dgm:cxn modelId="{0858EB17-95BE-477C-9901-4516D7390DD1}" type="presOf" srcId="{C8FCFB6D-3026-41D8-8702-6A6E01ED7F13}" destId="{9479ED15-9886-42A8-9A44-C5D3F3C08A62}" srcOrd="0" destOrd="0" presId="urn:microsoft.com/office/officeart/2008/layout/RadialCluster"/>
    <dgm:cxn modelId="{4A48D085-6A18-49C3-BB3B-35A64F1F8F13}" srcId="{10B8A235-4094-457B-9B31-FE3FF4C2042D}" destId="{51367456-3344-4E5C-AC36-C450AB8CAAAB}" srcOrd="0" destOrd="0" parTransId="{32173A15-8C30-4A23-A020-0C5FF20FAF8C}" sibTransId="{F3108E71-6354-42DE-A7B7-1290F4698865}"/>
    <dgm:cxn modelId="{81C68838-97EB-40DE-96B5-DF10B3C7744A}" type="presOf" srcId="{10B8A235-4094-457B-9B31-FE3FF4C2042D}" destId="{E47880DC-5068-417D-85FA-CF3962B30FF1}" srcOrd="0" destOrd="0" presId="urn:microsoft.com/office/officeart/2008/layout/RadialCluster"/>
    <dgm:cxn modelId="{22CF2D48-B879-4676-8E9B-0382327E76CB}" type="presOf" srcId="{427C3EF7-17D8-457F-9276-6F5909021374}" destId="{8CA8B996-8E17-4DAA-B7A1-2DACB575563B}" srcOrd="0" destOrd="0" presId="urn:microsoft.com/office/officeart/2008/layout/RadialCluster"/>
    <dgm:cxn modelId="{CE4D4805-956A-476B-9E6A-83E6516BF77B}" srcId="{FB0BA6FC-C09A-4F88-8DC5-FF2F456C75D7}" destId="{10B8A235-4094-457B-9B31-FE3FF4C2042D}" srcOrd="0" destOrd="0" parTransId="{3B381E35-052B-4947-9FF4-61E0EFF2D852}" sibTransId="{C0DFC953-4314-4DDA-8729-3A9AF325B3C0}"/>
    <dgm:cxn modelId="{B0D14404-6A84-4A2D-9602-EADCCC22438E}" type="presOf" srcId="{32173A15-8C30-4A23-A020-0C5FF20FAF8C}" destId="{16649138-84D6-4C60-9771-109231BECB08}" srcOrd="0" destOrd="0" presId="urn:microsoft.com/office/officeart/2008/layout/RadialCluster"/>
    <dgm:cxn modelId="{54951E2B-C803-423E-824C-6BFBE96AA440}" type="presOf" srcId="{F3BB02BD-89D2-4B45-8E61-DDC34E208F7F}" destId="{BD6AF800-E6E0-4A2B-B10D-521FEB35447C}" srcOrd="0" destOrd="0" presId="urn:microsoft.com/office/officeart/2008/layout/RadialCluster"/>
    <dgm:cxn modelId="{DAFD2904-F1BA-4D60-9DE7-47764AD6CEC3}" type="presParOf" srcId="{41B9F6F5-5680-409C-A5CD-9D349DE27FCE}" destId="{662D2E58-3EAF-4C77-995E-3203A79AACC5}" srcOrd="0" destOrd="0" presId="urn:microsoft.com/office/officeart/2008/layout/RadialCluster"/>
    <dgm:cxn modelId="{0F172504-A5D0-455C-9D9D-5EA89F7040E5}" type="presParOf" srcId="{662D2E58-3EAF-4C77-995E-3203A79AACC5}" destId="{E47880DC-5068-417D-85FA-CF3962B30FF1}" srcOrd="0" destOrd="0" presId="urn:microsoft.com/office/officeart/2008/layout/RadialCluster"/>
    <dgm:cxn modelId="{6D7429F6-FB7D-484E-8A46-572E802FCB76}" type="presParOf" srcId="{662D2E58-3EAF-4C77-995E-3203A79AACC5}" destId="{16649138-84D6-4C60-9771-109231BECB08}" srcOrd="1" destOrd="0" presId="urn:microsoft.com/office/officeart/2008/layout/RadialCluster"/>
    <dgm:cxn modelId="{160D0066-6543-471F-A358-42B5DEA7F202}" type="presParOf" srcId="{662D2E58-3EAF-4C77-995E-3203A79AACC5}" destId="{22B90C34-176B-4202-A34B-257C85EE2DB1}" srcOrd="2" destOrd="0" presId="urn:microsoft.com/office/officeart/2008/layout/RadialCluster"/>
    <dgm:cxn modelId="{313B2A00-BBFA-4B6A-A372-11D72EFC22F5}" type="presParOf" srcId="{662D2E58-3EAF-4C77-995E-3203A79AACC5}" destId="{8CA8B996-8E17-4DAA-B7A1-2DACB575563B}" srcOrd="3" destOrd="0" presId="urn:microsoft.com/office/officeart/2008/layout/RadialCluster"/>
    <dgm:cxn modelId="{E7FB7963-7049-40BF-933F-A3CB5D0242B9}" type="presParOf" srcId="{662D2E58-3EAF-4C77-995E-3203A79AACC5}" destId="{9479ED15-9886-42A8-9A44-C5D3F3C08A62}" srcOrd="4" destOrd="0" presId="urn:microsoft.com/office/officeart/2008/layout/RadialCluster"/>
    <dgm:cxn modelId="{6178DDE3-59CB-4986-A026-D78D88BEE3BE}" type="presParOf" srcId="{662D2E58-3EAF-4C77-995E-3203A79AACC5}" destId="{6A3BC052-630C-40DA-B2E5-78C1DF46DD63}" srcOrd="5" destOrd="0" presId="urn:microsoft.com/office/officeart/2008/layout/RadialCluster"/>
    <dgm:cxn modelId="{94901D80-FE13-4CE6-AA2A-BB018378E1FF}" type="presParOf" srcId="{662D2E58-3EAF-4C77-995E-3203A79AACC5}" destId="{BD6AF800-E6E0-4A2B-B10D-521FEB35447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296CFD-EE9A-40F1-9532-86E974A0C53F}" type="doc">
      <dgm:prSet loTypeId="urn:microsoft.com/office/officeart/2005/8/layout/radial5" loCatId="cycle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FBBEBCF-B28B-4D9C-8495-97B1CB7B9BAB}">
      <dgm:prSet phldrT="[Текст]"/>
      <dgm:spPr/>
      <dgm:t>
        <a:bodyPr/>
        <a:lstStyle/>
        <a:p>
          <a:r>
            <a:rPr lang="ru-RU" dirty="0" smtClean="0"/>
            <a:t>Результаты</a:t>
          </a:r>
          <a:endParaRPr lang="ru-RU" dirty="0"/>
        </a:p>
      </dgm:t>
    </dgm:pt>
    <dgm:pt modelId="{1B94FA7C-C6F8-4C99-816C-8D15CC466DE3}" type="parTrans" cxnId="{E4A0A860-E9CC-4D34-BF03-C5181521DFDB}">
      <dgm:prSet/>
      <dgm:spPr/>
      <dgm:t>
        <a:bodyPr/>
        <a:lstStyle/>
        <a:p>
          <a:endParaRPr lang="ru-RU"/>
        </a:p>
      </dgm:t>
    </dgm:pt>
    <dgm:pt modelId="{6EFF8518-DBC7-4A71-A286-C7968B76D699}" type="sibTrans" cxnId="{E4A0A860-E9CC-4D34-BF03-C5181521DFDB}">
      <dgm:prSet/>
      <dgm:spPr/>
      <dgm:t>
        <a:bodyPr/>
        <a:lstStyle/>
        <a:p>
          <a:endParaRPr lang="ru-RU"/>
        </a:p>
      </dgm:t>
    </dgm:pt>
    <dgm:pt modelId="{45268D96-7B7C-488D-A604-903660D0BBF9}">
      <dgm:prSet phldrT="[Текст]"/>
      <dgm:spPr/>
      <dgm:t>
        <a:bodyPr/>
        <a:lstStyle/>
        <a:p>
          <a:r>
            <a:rPr lang="ru-RU" dirty="0" smtClean="0"/>
            <a:t>Дневник практики</a:t>
          </a:r>
          <a:endParaRPr lang="ru-RU" dirty="0"/>
        </a:p>
      </dgm:t>
    </dgm:pt>
    <dgm:pt modelId="{0D22AFFC-DBC2-4DC5-87B5-6812E9B46E6B}" type="parTrans" cxnId="{4BEE1700-D98C-4545-83E9-B39C6F48E6F5}">
      <dgm:prSet/>
      <dgm:spPr/>
      <dgm:t>
        <a:bodyPr/>
        <a:lstStyle/>
        <a:p>
          <a:endParaRPr lang="ru-RU"/>
        </a:p>
      </dgm:t>
    </dgm:pt>
    <dgm:pt modelId="{ACC25CF1-8C70-4F5B-B6C5-6DAE95AA6936}" type="sibTrans" cxnId="{4BEE1700-D98C-4545-83E9-B39C6F48E6F5}">
      <dgm:prSet/>
      <dgm:spPr/>
      <dgm:t>
        <a:bodyPr/>
        <a:lstStyle/>
        <a:p>
          <a:endParaRPr lang="ru-RU"/>
        </a:p>
      </dgm:t>
    </dgm:pt>
    <dgm:pt modelId="{5EDE6259-C90B-4F6B-83A5-5D349ABF7E25}">
      <dgm:prSet phldrT="[Текст]"/>
      <dgm:spPr/>
      <dgm:t>
        <a:bodyPr/>
        <a:lstStyle/>
        <a:p>
          <a:r>
            <a:rPr lang="ru-RU" dirty="0" smtClean="0"/>
            <a:t>Результаты конкурса</a:t>
          </a:r>
          <a:endParaRPr lang="ru-RU" dirty="0"/>
        </a:p>
      </dgm:t>
    </dgm:pt>
    <dgm:pt modelId="{CE2CA532-17FF-41F2-A05E-DE98222C4CAF}" type="parTrans" cxnId="{DCA8DA80-347B-4532-80D5-19482C27065F}">
      <dgm:prSet/>
      <dgm:spPr/>
      <dgm:t>
        <a:bodyPr/>
        <a:lstStyle/>
        <a:p>
          <a:endParaRPr lang="ru-RU"/>
        </a:p>
      </dgm:t>
    </dgm:pt>
    <dgm:pt modelId="{FE407C6D-A301-4729-9C2B-C91DB1827BB1}" type="sibTrans" cxnId="{DCA8DA80-347B-4532-80D5-19482C27065F}">
      <dgm:prSet/>
      <dgm:spPr/>
      <dgm:t>
        <a:bodyPr/>
        <a:lstStyle/>
        <a:p>
          <a:endParaRPr lang="ru-RU"/>
        </a:p>
      </dgm:t>
    </dgm:pt>
    <dgm:pt modelId="{B02C2DA3-D593-4A67-986F-72AFD351DF2E}">
      <dgm:prSet phldrT="[Текст]"/>
      <dgm:spPr/>
      <dgm:t>
        <a:bodyPr/>
        <a:lstStyle/>
        <a:p>
          <a:r>
            <a:rPr lang="ru-RU" dirty="0" smtClean="0"/>
            <a:t>Педагогическое наблюдение</a:t>
          </a:r>
          <a:endParaRPr lang="ru-RU" dirty="0"/>
        </a:p>
      </dgm:t>
    </dgm:pt>
    <dgm:pt modelId="{25BC104D-B237-4BBD-B01C-6939A1381FA2}" type="parTrans" cxnId="{F5998B1E-974C-45D2-84FF-CCA2D0BA8FEC}">
      <dgm:prSet/>
      <dgm:spPr/>
      <dgm:t>
        <a:bodyPr/>
        <a:lstStyle/>
        <a:p>
          <a:endParaRPr lang="ru-RU"/>
        </a:p>
      </dgm:t>
    </dgm:pt>
    <dgm:pt modelId="{35532D6A-35C9-4295-8422-54A17F5281B5}" type="sibTrans" cxnId="{F5998B1E-974C-45D2-84FF-CCA2D0BA8FEC}">
      <dgm:prSet/>
      <dgm:spPr/>
      <dgm:t>
        <a:bodyPr/>
        <a:lstStyle/>
        <a:p>
          <a:endParaRPr lang="ru-RU"/>
        </a:p>
      </dgm:t>
    </dgm:pt>
    <dgm:pt modelId="{753994C8-2478-4F79-9C20-B46C2CE592B3}">
      <dgm:prSet phldrT="[Текст]"/>
      <dgm:spPr/>
      <dgm:t>
        <a:bodyPr/>
        <a:lstStyle/>
        <a:p>
          <a:r>
            <a:rPr lang="ru-RU" dirty="0" smtClean="0"/>
            <a:t> ???</a:t>
          </a:r>
          <a:endParaRPr lang="ru-RU" dirty="0"/>
        </a:p>
      </dgm:t>
    </dgm:pt>
    <dgm:pt modelId="{D3D20702-4E20-4F9B-9A98-C79880D0B680}" type="parTrans" cxnId="{F70D16C3-2809-4509-8031-9AE8DE73F419}">
      <dgm:prSet/>
      <dgm:spPr/>
      <dgm:t>
        <a:bodyPr/>
        <a:lstStyle/>
        <a:p>
          <a:endParaRPr lang="ru-RU"/>
        </a:p>
      </dgm:t>
    </dgm:pt>
    <dgm:pt modelId="{438950BE-A7E6-4413-968D-452F044B1338}" type="sibTrans" cxnId="{F70D16C3-2809-4509-8031-9AE8DE73F419}">
      <dgm:prSet/>
      <dgm:spPr/>
      <dgm:t>
        <a:bodyPr/>
        <a:lstStyle/>
        <a:p>
          <a:endParaRPr lang="ru-RU"/>
        </a:p>
      </dgm:t>
    </dgm:pt>
    <dgm:pt modelId="{DD8EF330-35EC-4B44-A597-B6BAAD4C58D2}">
      <dgm:prSet phldrT="[Текст]"/>
      <dgm:spPr/>
      <dgm:t>
        <a:bodyPr/>
        <a:lstStyle/>
        <a:p>
          <a:r>
            <a:rPr lang="ru-RU" dirty="0" smtClean="0"/>
            <a:t>Продукт деятельности</a:t>
          </a:r>
          <a:endParaRPr lang="ru-RU" dirty="0"/>
        </a:p>
      </dgm:t>
    </dgm:pt>
    <dgm:pt modelId="{841E002D-34CB-41F1-B560-2DDD3D89B48F}" type="parTrans" cxnId="{957E5012-211E-4965-9A48-B2A75B28ED79}">
      <dgm:prSet/>
      <dgm:spPr/>
      <dgm:t>
        <a:bodyPr/>
        <a:lstStyle/>
        <a:p>
          <a:endParaRPr lang="ru-RU"/>
        </a:p>
      </dgm:t>
    </dgm:pt>
    <dgm:pt modelId="{8E61F4A1-BA2C-4F40-A85F-628241C2794F}" type="sibTrans" cxnId="{957E5012-211E-4965-9A48-B2A75B28ED79}">
      <dgm:prSet/>
      <dgm:spPr/>
      <dgm:t>
        <a:bodyPr/>
        <a:lstStyle/>
        <a:p>
          <a:endParaRPr lang="ru-RU"/>
        </a:p>
      </dgm:t>
    </dgm:pt>
    <dgm:pt modelId="{C2748E0B-5095-4B20-988E-7E934676BAD4}" type="pres">
      <dgm:prSet presAssocID="{F8296CFD-EE9A-40F1-9532-86E974A0C53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85B7F8-F657-44DD-B5A5-A49D4D4346CD}" type="pres">
      <dgm:prSet presAssocID="{FFBBEBCF-B28B-4D9C-8495-97B1CB7B9BAB}" presName="centerShape" presStyleLbl="node0" presStyleIdx="0" presStyleCnt="1"/>
      <dgm:spPr/>
      <dgm:t>
        <a:bodyPr/>
        <a:lstStyle/>
        <a:p>
          <a:endParaRPr lang="ru-RU"/>
        </a:p>
      </dgm:t>
    </dgm:pt>
    <dgm:pt modelId="{45CE7CBC-CF71-450C-956E-B68ACE179FB9}" type="pres">
      <dgm:prSet presAssocID="{0D22AFFC-DBC2-4DC5-87B5-6812E9B46E6B}" presName="parTrans" presStyleLbl="sibTrans2D1" presStyleIdx="0" presStyleCnt="5"/>
      <dgm:spPr/>
      <dgm:t>
        <a:bodyPr/>
        <a:lstStyle/>
        <a:p>
          <a:endParaRPr lang="ru-RU"/>
        </a:p>
      </dgm:t>
    </dgm:pt>
    <dgm:pt modelId="{C3B3FC02-4E00-49F3-AA3D-07590CBC88BC}" type="pres">
      <dgm:prSet presAssocID="{0D22AFFC-DBC2-4DC5-87B5-6812E9B46E6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0EBFA1C4-02E9-48A0-B414-4EDC8AEE3F01}" type="pres">
      <dgm:prSet presAssocID="{45268D96-7B7C-488D-A604-903660D0BBF9}" presName="node" presStyleLbl="node1" presStyleIdx="0" presStyleCnt="5" custScaleX="146577" custScaleY="120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1D8BA-9241-4816-A997-37CCB7F60BD3}" type="pres">
      <dgm:prSet presAssocID="{CE2CA532-17FF-41F2-A05E-DE98222C4CAF}" presName="parTrans" presStyleLbl="sibTrans2D1" presStyleIdx="1" presStyleCnt="5"/>
      <dgm:spPr/>
      <dgm:t>
        <a:bodyPr/>
        <a:lstStyle/>
        <a:p>
          <a:endParaRPr lang="ru-RU"/>
        </a:p>
      </dgm:t>
    </dgm:pt>
    <dgm:pt modelId="{D3D61CBE-8EDD-4E2C-94E5-627FE458A1B0}" type="pres">
      <dgm:prSet presAssocID="{CE2CA532-17FF-41F2-A05E-DE98222C4CAF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6D36B241-B2E6-4FC4-AF13-624018BCA079}" type="pres">
      <dgm:prSet presAssocID="{5EDE6259-C90B-4F6B-83A5-5D349ABF7E25}" presName="node" presStyleLbl="node1" presStyleIdx="1" presStyleCnt="5" custScaleX="146577" custScaleY="120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A406C-AB68-414F-A5A6-7264A8041BB3}" type="pres">
      <dgm:prSet presAssocID="{25BC104D-B237-4BBD-B01C-6939A1381FA2}" presName="parTrans" presStyleLbl="sibTrans2D1" presStyleIdx="2" presStyleCnt="5"/>
      <dgm:spPr/>
      <dgm:t>
        <a:bodyPr/>
        <a:lstStyle/>
        <a:p>
          <a:endParaRPr lang="ru-RU"/>
        </a:p>
      </dgm:t>
    </dgm:pt>
    <dgm:pt modelId="{B0D3DB30-27B0-4CB2-9FD0-C13D2A7EB461}" type="pres">
      <dgm:prSet presAssocID="{25BC104D-B237-4BBD-B01C-6939A1381FA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5DE0181-DA18-4D39-96B3-831A2603B255}" type="pres">
      <dgm:prSet presAssocID="{B02C2DA3-D593-4A67-986F-72AFD351DF2E}" presName="node" presStyleLbl="node1" presStyleIdx="2" presStyleCnt="5" custScaleX="146577" custScaleY="120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758E5-2A60-47F1-841A-B1109B0DE895}" type="pres">
      <dgm:prSet presAssocID="{D3D20702-4E20-4F9B-9A98-C79880D0B680}" presName="parTrans" presStyleLbl="sibTrans2D1" presStyleIdx="3" presStyleCnt="5"/>
      <dgm:spPr/>
      <dgm:t>
        <a:bodyPr/>
        <a:lstStyle/>
        <a:p>
          <a:endParaRPr lang="ru-RU"/>
        </a:p>
      </dgm:t>
    </dgm:pt>
    <dgm:pt modelId="{F5B6F222-3521-4DD4-86AE-CCB8C5662B1F}" type="pres">
      <dgm:prSet presAssocID="{D3D20702-4E20-4F9B-9A98-C79880D0B68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276776DE-F23C-4181-AB8C-CE7B18567D00}" type="pres">
      <dgm:prSet presAssocID="{753994C8-2478-4F79-9C20-B46C2CE592B3}" presName="node" presStyleLbl="node1" presStyleIdx="3" presStyleCnt="5" custScaleX="146577" custScaleY="120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3EAA2-92A9-464A-A5EF-EA1FD3044340}" type="pres">
      <dgm:prSet presAssocID="{841E002D-34CB-41F1-B560-2DDD3D89B48F}" presName="parTrans" presStyleLbl="sibTrans2D1" presStyleIdx="4" presStyleCnt="5"/>
      <dgm:spPr/>
      <dgm:t>
        <a:bodyPr/>
        <a:lstStyle/>
        <a:p>
          <a:endParaRPr lang="ru-RU"/>
        </a:p>
      </dgm:t>
    </dgm:pt>
    <dgm:pt modelId="{BE4029EB-0F7F-43AB-B8DB-C31633E77356}" type="pres">
      <dgm:prSet presAssocID="{841E002D-34CB-41F1-B560-2DDD3D89B48F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611C55A4-78E6-4505-A4EF-5433271BD974}" type="pres">
      <dgm:prSet presAssocID="{DD8EF330-35EC-4B44-A597-B6BAAD4C58D2}" presName="node" presStyleLbl="node1" presStyleIdx="4" presStyleCnt="5" custScaleX="146577" custScaleY="120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FCE416-4710-48A1-ABAC-9DACD0722693}" type="presOf" srcId="{841E002D-34CB-41F1-B560-2DDD3D89B48F}" destId="{BE4029EB-0F7F-43AB-B8DB-C31633E77356}" srcOrd="1" destOrd="0" presId="urn:microsoft.com/office/officeart/2005/8/layout/radial5"/>
    <dgm:cxn modelId="{243707AA-BC4D-479D-9B24-B341308DF1AB}" type="presOf" srcId="{B02C2DA3-D593-4A67-986F-72AFD351DF2E}" destId="{75DE0181-DA18-4D39-96B3-831A2603B255}" srcOrd="0" destOrd="0" presId="urn:microsoft.com/office/officeart/2005/8/layout/radial5"/>
    <dgm:cxn modelId="{7B589951-F458-4A26-837B-D6EFB191692A}" type="presOf" srcId="{841E002D-34CB-41F1-B560-2DDD3D89B48F}" destId="{AAC3EAA2-92A9-464A-A5EF-EA1FD3044340}" srcOrd="0" destOrd="0" presId="urn:microsoft.com/office/officeart/2005/8/layout/radial5"/>
    <dgm:cxn modelId="{8A1FCA8D-695B-44D9-8142-7FE086F6B6AE}" type="presOf" srcId="{45268D96-7B7C-488D-A604-903660D0BBF9}" destId="{0EBFA1C4-02E9-48A0-B414-4EDC8AEE3F01}" srcOrd="0" destOrd="0" presId="urn:microsoft.com/office/officeart/2005/8/layout/radial5"/>
    <dgm:cxn modelId="{4BEE1700-D98C-4545-83E9-B39C6F48E6F5}" srcId="{FFBBEBCF-B28B-4D9C-8495-97B1CB7B9BAB}" destId="{45268D96-7B7C-488D-A604-903660D0BBF9}" srcOrd="0" destOrd="0" parTransId="{0D22AFFC-DBC2-4DC5-87B5-6812E9B46E6B}" sibTransId="{ACC25CF1-8C70-4F5B-B6C5-6DAE95AA6936}"/>
    <dgm:cxn modelId="{AC863BF0-E0C4-4A93-ADA4-5E8607E5CBCA}" type="presOf" srcId="{CE2CA532-17FF-41F2-A05E-DE98222C4CAF}" destId="{6C11D8BA-9241-4816-A997-37CCB7F60BD3}" srcOrd="0" destOrd="0" presId="urn:microsoft.com/office/officeart/2005/8/layout/radial5"/>
    <dgm:cxn modelId="{2DB9A55F-98DC-4278-8C03-98ED4836FF1C}" type="presOf" srcId="{D3D20702-4E20-4F9B-9A98-C79880D0B680}" destId="{F5B6F222-3521-4DD4-86AE-CCB8C5662B1F}" srcOrd="1" destOrd="0" presId="urn:microsoft.com/office/officeart/2005/8/layout/radial5"/>
    <dgm:cxn modelId="{07826F4C-760E-4620-BB4C-5EB0B4AF3143}" type="presOf" srcId="{0D22AFFC-DBC2-4DC5-87B5-6812E9B46E6B}" destId="{C3B3FC02-4E00-49F3-AA3D-07590CBC88BC}" srcOrd="1" destOrd="0" presId="urn:microsoft.com/office/officeart/2005/8/layout/radial5"/>
    <dgm:cxn modelId="{336CED52-5FCD-4837-A391-2BFB68977172}" type="presOf" srcId="{FFBBEBCF-B28B-4D9C-8495-97B1CB7B9BAB}" destId="{1E85B7F8-F657-44DD-B5A5-A49D4D4346CD}" srcOrd="0" destOrd="0" presId="urn:microsoft.com/office/officeart/2005/8/layout/radial5"/>
    <dgm:cxn modelId="{5C3E3B9B-1BC8-4A8A-9C54-1055D966CAD9}" type="presOf" srcId="{5EDE6259-C90B-4F6B-83A5-5D349ABF7E25}" destId="{6D36B241-B2E6-4FC4-AF13-624018BCA079}" srcOrd="0" destOrd="0" presId="urn:microsoft.com/office/officeart/2005/8/layout/radial5"/>
    <dgm:cxn modelId="{DCA8DA80-347B-4532-80D5-19482C27065F}" srcId="{FFBBEBCF-B28B-4D9C-8495-97B1CB7B9BAB}" destId="{5EDE6259-C90B-4F6B-83A5-5D349ABF7E25}" srcOrd="1" destOrd="0" parTransId="{CE2CA532-17FF-41F2-A05E-DE98222C4CAF}" sibTransId="{FE407C6D-A301-4729-9C2B-C91DB1827BB1}"/>
    <dgm:cxn modelId="{DA60863D-4104-459A-8579-380FD40F1043}" type="presOf" srcId="{CE2CA532-17FF-41F2-A05E-DE98222C4CAF}" destId="{D3D61CBE-8EDD-4E2C-94E5-627FE458A1B0}" srcOrd="1" destOrd="0" presId="urn:microsoft.com/office/officeart/2005/8/layout/radial5"/>
    <dgm:cxn modelId="{934877A5-543F-452D-B968-6A9D2854DA8D}" type="presOf" srcId="{753994C8-2478-4F79-9C20-B46C2CE592B3}" destId="{276776DE-F23C-4181-AB8C-CE7B18567D00}" srcOrd="0" destOrd="0" presId="urn:microsoft.com/office/officeart/2005/8/layout/radial5"/>
    <dgm:cxn modelId="{957E5012-211E-4965-9A48-B2A75B28ED79}" srcId="{FFBBEBCF-B28B-4D9C-8495-97B1CB7B9BAB}" destId="{DD8EF330-35EC-4B44-A597-B6BAAD4C58D2}" srcOrd="4" destOrd="0" parTransId="{841E002D-34CB-41F1-B560-2DDD3D89B48F}" sibTransId="{8E61F4A1-BA2C-4F40-A85F-628241C2794F}"/>
    <dgm:cxn modelId="{8EC83A8B-C0B6-4665-B7F6-CDB0016429C6}" type="presOf" srcId="{0D22AFFC-DBC2-4DC5-87B5-6812E9B46E6B}" destId="{45CE7CBC-CF71-450C-956E-B68ACE179FB9}" srcOrd="0" destOrd="0" presId="urn:microsoft.com/office/officeart/2005/8/layout/radial5"/>
    <dgm:cxn modelId="{A3963191-929C-41C2-9840-8264095F4BE7}" type="presOf" srcId="{25BC104D-B237-4BBD-B01C-6939A1381FA2}" destId="{FE5A406C-AB68-414F-A5A6-7264A8041BB3}" srcOrd="0" destOrd="0" presId="urn:microsoft.com/office/officeart/2005/8/layout/radial5"/>
    <dgm:cxn modelId="{F70D16C3-2809-4509-8031-9AE8DE73F419}" srcId="{FFBBEBCF-B28B-4D9C-8495-97B1CB7B9BAB}" destId="{753994C8-2478-4F79-9C20-B46C2CE592B3}" srcOrd="3" destOrd="0" parTransId="{D3D20702-4E20-4F9B-9A98-C79880D0B680}" sibTransId="{438950BE-A7E6-4413-968D-452F044B1338}"/>
    <dgm:cxn modelId="{93D9DA5A-CADB-4708-A5E9-F4032C4725CB}" type="presOf" srcId="{D3D20702-4E20-4F9B-9A98-C79880D0B680}" destId="{178758E5-2A60-47F1-841A-B1109B0DE895}" srcOrd="0" destOrd="0" presId="urn:microsoft.com/office/officeart/2005/8/layout/radial5"/>
    <dgm:cxn modelId="{E4A0A860-E9CC-4D34-BF03-C5181521DFDB}" srcId="{F8296CFD-EE9A-40F1-9532-86E974A0C53F}" destId="{FFBBEBCF-B28B-4D9C-8495-97B1CB7B9BAB}" srcOrd="0" destOrd="0" parTransId="{1B94FA7C-C6F8-4C99-816C-8D15CC466DE3}" sibTransId="{6EFF8518-DBC7-4A71-A286-C7968B76D699}"/>
    <dgm:cxn modelId="{ED5B3F69-8E35-4BC3-8FCC-81A1DE524FE6}" type="presOf" srcId="{F8296CFD-EE9A-40F1-9532-86E974A0C53F}" destId="{C2748E0B-5095-4B20-988E-7E934676BAD4}" srcOrd="0" destOrd="0" presId="urn:microsoft.com/office/officeart/2005/8/layout/radial5"/>
    <dgm:cxn modelId="{F5998B1E-974C-45D2-84FF-CCA2D0BA8FEC}" srcId="{FFBBEBCF-B28B-4D9C-8495-97B1CB7B9BAB}" destId="{B02C2DA3-D593-4A67-986F-72AFD351DF2E}" srcOrd="2" destOrd="0" parTransId="{25BC104D-B237-4BBD-B01C-6939A1381FA2}" sibTransId="{35532D6A-35C9-4295-8422-54A17F5281B5}"/>
    <dgm:cxn modelId="{6BD04F87-EA08-438D-8991-6FB3ADA4CE97}" type="presOf" srcId="{DD8EF330-35EC-4B44-A597-B6BAAD4C58D2}" destId="{611C55A4-78E6-4505-A4EF-5433271BD974}" srcOrd="0" destOrd="0" presId="urn:microsoft.com/office/officeart/2005/8/layout/radial5"/>
    <dgm:cxn modelId="{EEC1BE86-ABA8-4097-90D1-F39E0F513166}" type="presOf" srcId="{25BC104D-B237-4BBD-B01C-6939A1381FA2}" destId="{B0D3DB30-27B0-4CB2-9FD0-C13D2A7EB461}" srcOrd="1" destOrd="0" presId="urn:microsoft.com/office/officeart/2005/8/layout/radial5"/>
    <dgm:cxn modelId="{0D694433-20A0-4EB8-844A-A86D398D3B68}" type="presParOf" srcId="{C2748E0B-5095-4B20-988E-7E934676BAD4}" destId="{1E85B7F8-F657-44DD-B5A5-A49D4D4346CD}" srcOrd="0" destOrd="0" presId="urn:microsoft.com/office/officeart/2005/8/layout/radial5"/>
    <dgm:cxn modelId="{5F00156A-CD1B-4677-B34C-78FE956828C2}" type="presParOf" srcId="{C2748E0B-5095-4B20-988E-7E934676BAD4}" destId="{45CE7CBC-CF71-450C-956E-B68ACE179FB9}" srcOrd="1" destOrd="0" presId="urn:microsoft.com/office/officeart/2005/8/layout/radial5"/>
    <dgm:cxn modelId="{56816066-A8E7-4E84-84DC-2AE946393091}" type="presParOf" srcId="{45CE7CBC-CF71-450C-956E-B68ACE179FB9}" destId="{C3B3FC02-4E00-49F3-AA3D-07590CBC88BC}" srcOrd="0" destOrd="0" presId="urn:microsoft.com/office/officeart/2005/8/layout/radial5"/>
    <dgm:cxn modelId="{56BBA607-9BD6-4E4C-B37A-58E68C5FAC8B}" type="presParOf" srcId="{C2748E0B-5095-4B20-988E-7E934676BAD4}" destId="{0EBFA1C4-02E9-48A0-B414-4EDC8AEE3F01}" srcOrd="2" destOrd="0" presId="urn:microsoft.com/office/officeart/2005/8/layout/radial5"/>
    <dgm:cxn modelId="{C792AA4D-9837-45F0-A70F-8A9808D1530F}" type="presParOf" srcId="{C2748E0B-5095-4B20-988E-7E934676BAD4}" destId="{6C11D8BA-9241-4816-A997-37CCB7F60BD3}" srcOrd="3" destOrd="0" presId="urn:microsoft.com/office/officeart/2005/8/layout/radial5"/>
    <dgm:cxn modelId="{80415AF7-A47D-43F8-833B-AE300C4C8B3F}" type="presParOf" srcId="{6C11D8BA-9241-4816-A997-37CCB7F60BD3}" destId="{D3D61CBE-8EDD-4E2C-94E5-627FE458A1B0}" srcOrd="0" destOrd="0" presId="urn:microsoft.com/office/officeart/2005/8/layout/radial5"/>
    <dgm:cxn modelId="{3FDF3EAC-5A29-4DC9-808E-ED9620D0682D}" type="presParOf" srcId="{C2748E0B-5095-4B20-988E-7E934676BAD4}" destId="{6D36B241-B2E6-4FC4-AF13-624018BCA079}" srcOrd="4" destOrd="0" presId="urn:microsoft.com/office/officeart/2005/8/layout/radial5"/>
    <dgm:cxn modelId="{D88FD27E-496D-402A-AEA4-71852580C2EA}" type="presParOf" srcId="{C2748E0B-5095-4B20-988E-7E934676BAD4}" destId="{FE5A406C-AB68-414F-A5A6-7264A8041BB3}" srcOrd="5" destOrd="0" presId="urn:microsoft.com/office/officeart/2005/8/layout/radial5"/>
    <dgm:cxn modelId="{F7DAACD5-60C0-45F5-B493-F519FF8C2CE5}" type="presParOf" srcId="{FE5A406C-AB68-414F-A5A6-7264A8041BB3}" destId="{B0D3DB30-27B0-4CB2-9FD0-C13D2A7EB461}" srcOrd="0" destOrd="0" presId="urn:microsoft.com/office/officeart/2005/8/layout/radial5"/>
    <dgm:cxn modelId="{029B26F7-577F-4612-833C-C75D07BE10B0}" type="presParOf" srcId="{C2748E0B-5095-4B20-988E-7E934676BAD4}" destId="{75DE0181-DA18-4D39-96B3-831A2603B255}" srcOrd="6" destOrd="0" presId="urn:microsoft.com/office/officeart/2005/8/layout/radial5"/>
    <dgm:cxn modelId="{30987E92-D3F1-4704-AB6E-CA846590E7DE}" type="presParOf" srcId="{C2748E0B-5095-4B20-988E-7E934676BAD4}" destId="{178758E5-2A60-47F1-841A-B1109B0DE895}" srcOrd="7" destOrd="0" presId="urn:microsoft.com/office/officeart/2005/8/layout/radial5"/>
    <dgm:cxn modelId="{87658A50-C327-4358-8098-51B5001AAE93}" type="presParOf" srcId="{178758E5-2A60-47F1-841A-B1109B0DE895}" destId="{F5B6F222-3521-4DD4-86AE-CCB8C5662B1F}" srcOrd="0" destOrd="0" presId="urn:microsoft.com/office/officeart/2005/8/layout/radial5"/>
    <dgm:cxn modelId="{CA21CAA6-F146-424A-B06E-2151F79B5C1D}" type="presParOf" srcId="{C2748E0B-5095-4B20-988E-7E934676BAD4}" destId="{276776DE-F23C-4181-AB8C-CE7B18567D00}" srcOrd="8" destOrd="0" presId="urn:microsoft.com/office/officeart/2005/8/layout/radial5"/>
    <dgm:cxn modelId="{B50D3A62-CDC6-404A-81B6-9B6B8A42BF1D}" type="presParOf" srcId="{C2748E0B-5095-4B20-988E-7E934676BAD4}" destId="{AAC3EAA2-92A9-464A-A5EF-EA1FD3044340}" srcOrd="9" destOrd="0" presId="urn:microsoft.com/office/officeart/2005/8/layout/radial5"/>
    <dgm:cxn modelId="{6580AAC5-94F0-481E-B17D-DC110ED9347E}" type="presParOf" srcId="{AAC3EAA2-92A9-464A-A5EF-EA1FD3044340}" destId="{BE4029EB-0F7F-43AB-B8DB-C31633E77356}" srcOrd="0" destOrd="0" presId="urn:microsoft.com/office/officeart/2005/8/layout/radial5"/>
    <dgm:cxn modelId="{641E1A40-63F2-479C-8BDA-64F16D59E806}" type="presParOf" srcId="{C2748E0B-5095-4B20-988E-7E934676BAD4}" destId="{611C55A4-78E6-4505-A4EF-5433271BD974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9AF920-9AFE-4EDE-B1A4-616833630B6E}" type="doc">
      <dgm:prSet loTypeId="urn:microsoft.com/office/officeart/2005/8/layout/funnel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D8D2E19-C8CB-4B70-B7FD-DCBAE2F0D58E}">
      <dgm:prSet phldrT="[Текст]" custT="1"/>
      <dgm:spPr/>
      <dgm:t>
        <a:bodyPr/>
        <a:lstStyle/>
        <a:p>
          <a:r>
            <a:rPr lang="ru-RU" sz="1400" b="1" dirty="0" smtClean="0"/>
            <a:t>Изобретения</a:t>
          </a:r>
          <a:endParaRPr lang="ru-RU" sz="1400" b="1" dirty="0"/>
        </a:p>
      </dgm:t>
    </dgm:pt>
    <dgm:pt modelId="{8FB60E2F-B68E-40BE-9556-7901362CD589}" type="parTrans" cxnId="{E86CB00E-C7A2-4135-8158-0539B5AC59CD}">
      <dgm:prSet/>
      <dgm:spPr/>
      <dgm:t>
        <a:bodyPr/>
        <a:lstStyle/>
        <a:p>
          <a:endParaRPr lang="ru-RU"/>
        </a:p>
      </dgm:t>
    </dgm:pt>
    <dgm:pt modelId="{BE2823A0-54A5-4900-9950-91C873614DC8}" type="sibTrans" cxnId="{E86CB00E-C7A2-4135-8158-0539B5AC59CD}">
      <dgm:prSet/>
      <dgm:spPr/>
      <dgm:t>
        <a:bodyPr/>
        <a:lstStyle/>
        <a:p>
          <a:endParaRPr lang="ru-RU"/>
        </a:p>
      </dgm:t>
    </dgm:pt>
    <dgm:pt modelId="{C100261C-CF77-4145-B144-B55DD21693DF}">
      <dgm:prSet phldrT="[Текст]" custT="1"/>
      <dgm:spPr/>
      <dgm:t>
        <a:bodyPr/>
        <a:lstStyle/>
        <a:p>
          <a:r>
            <a:rPr lang="ru-RU" sz="1600" b="1" dirty="0" smtClean="0"/>
            <a:t>Личные достижения</a:t>
          </a:r>
          <a:endParaRPr lang="ru-RU" sz="1600" b="1" dirty="0"/>
        </a:p>
      </dgm:t>
    </dgm:pt>
    <dgm:pt modelId="{A9203856-590B-4C6B-982E-B39D8DB4220D}" type="parTrans" cxnId="{522A6525-C0B0-4B6C-9934-62C5303D5A03}">
      <dgm:prSet/>
      <dgm:spPr/>
      <dgm:t>
        <a:bodyPr/>
        <a:lstStyle/>
        <a:p>
          <a:endParaRPr lang="ru-RU"/>
        </a:p>
      </dgm:t>
    </dgm:pt>
    <dgm:pt modelId="{25B83CFC-3E0F-4D15-88A8-E5D366A918D6}" type="sibTrans" cxnId="{522A6525-C0B0-4B6C-9934-62C5303D5A03}">
      <dgm:prSet/>
      <dgm:spPr/>
      <dgm:t>
        <a:bodyPr/>
        <a:lstStyle/>
        <a:p>
          <a:endParaRPr lang="ru-RU"/>
        </a:p>
      </dgm:t>
    </dgm:pt>
    <dgm:pt modelId="{24AF15B4-5B2F-4CF5-8B93-1A77EF6C7420}">
      <dgm:prSet phldrT="[Текст]" custT="1"/>
      <dgm:spPr/>
      <dgm:t>
        <a:bodyPr/>
        <a:lstStyle/>
        <a:p>
          <a:r>
            <a:rPr lang="ru-RU" sz="1400" b="1" dirty="0" smtClean="0"/>
            <a:t>Технологические решения</a:t>
          </a:r>
          <a:endParaRPr lang="ru-RU" sz="1400" b="1" dirty="0"/>
        </a:p>
      </dgm:t>
    </dgm:pt>
    <dgm:pt modelId="{6989778A-7A28-492E-B970-F66EA927A5F0}" type="parTrans" cxnId="{7330CFCE-F17B-4930-80F8-F6612C88DBA7}">
      <dgm:prSet/>
      <dgm:spPr/>
      <dgm:t>
        <a:bodyPr/>
        <a:lstStyle/>
        <a:p>
          <a:endParaRPr lang="ru-RU"/>
        </a:p>
      </dgm:t>
    </dgm:pt>
    <dgm:pt modelId="{BC25653A-2D01-41D7-B79D-6D44D9B31496}" type="sibTrans" cxnId="{7330CFCE-F17B-4930-80F8-F6612C88DBA7}">
      <dgm:prSet/>
      <dgm:spPr/>
      <dgm:t>
        <a:bodyPr/>
        <a:lstStyle/>
        <a:p>
          <a:endParaRPr lang="ru-RU"/>
        </a:p>
      </dgm:t>
    </dgm:pt>
    <dgm:pt modelId="{030F3E47-495E-4B93-AB55-32C52DB843F4}">
      <dgm:prSet phldrT="[Текст]"/>
      <dgm:spPr/>
      <dgm:t>
        <a:bodyPr/>
        <a:lstStyle/>
        <a:p>
          <a:r>
            <a:rPr lang="ru-RU" dirty="0" smtClean="0"/>
            <a:t>Результат</a:t>
          </a:r>
          <a:endParaRPr lang="ru-RU" dirty="0"/>
        </a:p>
      </dgm:t>
    </dgm:pt>
    <dgm:pt modelId="{EAAA5745-DBE7-4AB8-9C94-F3C5BA600570}" type="parTrans" cxnId="{486E5F69-27C7-43D4-94BD-28F238826C82}">
      <dgm:prSet/>
      <dgm:spPr/>
      <dgm:t>
        <a:bodyPr/>
        <a:lstStyle/>
        <a:p>
          <a:endParaRPr lang="ru-RU"/>
        </a:p>
      </dgm:t>
    </dgm:pt>
    <dgm:pt modelId="{3B266D52-987C-4EF8-B704-70EBAE32A820}" type="sibTrans" cxnId="{486E5F69-27C7-43D4-94BD-28F238826C82}">
      <dgm:prSet/>
      <dgm:spPr/>
      <dgm:t>
        <a:bodyPr/>
        <a:lstStyle/>
        <a:p>
          <a:endParaRPr lang="ru-RU"/>
        </a:p>
      </dgm:t>
    </dgm:pt>
    <dgm:pt modelId="{057EFD6F-8BDF-44E2-857E-CF4D472B6766}" type="pres">
      <dgm:prSet presAssocID="{719AF920-9AFE-4EDE-B1A4-616833630B6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5AD812-0EE2-45AB-B3DE-D76320DAB1E8}" type="pres">
      <dgm:prSet presAssocID="{719AF920-9AFE-4EDE-B1A4-616833630B6E}" presName="ellipse" presStyleLbl="trBgShp" presStyleIdx="0" presStyleCnt="1"/>
      <dgm:spPr/>
    </dgm:pt>
    <dgm:pt modelId="{04ED4B2F-D8E5-4990-B519-63407C54535E}" type="pres">
      <dgm:prSet presAssocID="{719AF920-9AFE-4EDE-B1A4-616833630B6E}" presName="arrow1" presStyleLbl="fgShp" presStyleIdx="0" presStyleCnt="1"/>
      <dgm:spPr/>
    </dgm:pt>
    <dgm:pt modelId="{5C7818F4-8326-4224-BA17-23E3EABA6551}" type="pres">
      <dgm:prSet presAssocID="{719AF920-9AFE-4EDE-B1A4-616833630B6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76231-1443-47C9-8693-C5C32B02AD57}" type="pres">
      <dgm:prSet presAssocID="{C100261C-CF77-4145-B144-B55DD21693DF}" presName="item1" presStyleLbl="node1" presStyleIdx="0" presStyleCnt="3" custScaleX="115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66E40-9472-49C2-9C56-78E1B159F12A}" type="pres">
      <dgm:prSet presAssocID="{24AF15B4-5B2F-4CF5-8B93-1A77EF6C7420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43DE8-890E-4836-B891-8EF7B994D0CD}" type="pres">
      <dgm:prSet presAssocID="{030F3E47-495E-4B93-AB55-32C52DB843F4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CACF4-A352-4065-B210-256166A31E57}" type="pres">
      <dgm:prSet presAssocID="{719AF920-9AFE-4EDE-B1A4-616833630B6E}" presName="funnel" presStyleLbl="trAlignAcc1" presStyleIdx="0" presStyleCnt="1" custScaleX="146011" custScaleY="124559"/>
      <dgm:spPr/>
      <dgm:t>
        <a:bodyPr/>
        <a:lstStyle/>
        <a:p>
          <a:endParaRPr lang="ru-RU"/>
        </a:p>
      </dgm:t>
    </dgm:pt>
  </dgm:ptLst>
  <dgm:cxnLst>
    <dgm:cxn modelId="{7330CFCE-F17B-4930-80F8-F6612C88DBA7}" srcId="{719AF920-9AFE-4EDE-B1A4-616833630B6E}" destId="{24AF15B4-5B2F-4CF5-8B93-1A77EF6C7420}" srcOrd="2" destOrd="0" parTransId="{6989778A-7A28-492E-B970-F66EA927A5F0}" sibTransId="{BC25653A-2D01-41D7-B79D-6D44D9B31496}"/>
    <dgm:cxn modelId="{E86CB00E-C7A2-4135-8158-0539B5AC59CD}" srcId="{719AF920-9AFE-4EDE-B1A4-616833630B6E}" destId="{2D8D2E19-C8CB-4B70-B7FD-DCBAE2F0D58E}" srcOrd="0" destOrd="0" parTransId="{8FB60E2F-B68E-40BE-9556-7901362CD589}" sibTransId="{BE2823A0-54A5-4900-9950-91C873614DC8}"/>
    <dgm:cxn modelId="{0FEEB24A-CE86-4352-B5E9-627588DF7E28}" type="presOf" srcId="{030F3E47-495E-4B93-AB55-32C52DB843F4}" destId="{5C7818F4-8326-4224-BA17-23E3EABA6551}" srcOrd="0" destOrd="0" presId="urn:microsoft.com/office/officeart/2005/8/layout/funnel1"/>
    <dgm:cxn modelId="{5D2A604B-52BA-4B3F-81D3-7511254159FE}" type="presOf" srcId="{C100261C-CF77-4145-B144-B55DD21693DF}" destId="{1F666E40-9472-49C2-9C56-78E1B159F12A}" srcOrd="0" destOrd="0" presId="urn:microsoft.com/office/officeart/2005/8/layout/funnel1"/>
    <dgm:cxn modelId="{D5AD4E19-CF95-42EF-9626-ED2F7B160E6A}" type="presOf" srcId="{2D8D2E19-C8CB-4B70-B7FD-DCBAE2F0D58E}" destId="{DC743DE8-890E-4836-B891-8EF7B994D0CD}" srcOrd="0" destOrd="0" presId="urn:microsoft.com/office/officeart/2005/8/layout/funnel1"/>
    <dgm:cxn modelId="{522A6525-C0B0-4B6C-9934-62C5303D5A03}" srcId="{719AF920-9AFE-4EDE-B1A4-616833630B6E}" destId="{C100261C-CF77-4145-B144-B55DD21693DF}" srcOrd="1" destOrd="0" parTransId="{A9203856-590B-4C6B-982E-B39D8DB4220D}" sibTransId="{25B83CFC-3E0F-4D15-88A8-E5D366A918D6}"/>
    <dgm:cxn modelId="{486E5F69-27C7-43D4-94BD-28F238826C82}" srcId="{719AF920-9AFE-4EDE-B1A4-616833630B6E}" destId="{030F3E47-495E-4B93-AB55-32C52DB843F4}" srcOrd="3" destOrd="0" parTransId="{EAAA5745-DBE7-4AB8-9C94-F3C5BA600570}" sibTransId="{3B266D52-987C-4EF8-B704-70EBAE32A820}"/>
    <dgm:cxn modelId="{73A88E1F-4A4C-4B90-8061-DA84F18B5AE4}" type="presOf" srcId="{24AF15B4-5B2F-4CF5-8B93-1A77EF6C7420}" destId="{48576231-1443-47C9-8693-C5C32B02AD57}" srcOrd="0" destOrd="0" presId="urn:microsoft.com/office/officeart/2005/8/layout/funnel1"/>
    <dgm:cxn modelId="{C41E58AF-DF93-47A8-9B65-C1DA5972ADA6}" type="presOf" srcId="{719AF920-9AFE-4EDE-B1A4-616833630B6E}" destId="{057EFD6F-8BDF-44E2-857E-CF4D472B6766}" srcOrd="0" destOrd="0" presId="urn:microsoft.com/office/officeart/2005/8/layout/funnel1"/>
    <dgm:cxn modelId="{4802E0F9-D1BC-48C6-AAE0-AD3EF973F111}" type="presParOf" srcId="{057EFD6F-8BDF-44E2-857E-CF4D472B6766}" destId="{E45AD812-0EE2-45AB-B3DE-D76320DAB1E8}" srcOrd="0" destOrd="0" presId="urn:microsoft.com/office/officeart/2005/8/layout/funnel1"/>
    <dgm:cxn modelId="{EAD3FF31-9391-44BA-B17D-8ACC3FE797FE}" type="presParOf" srcId="{057EFD6F-8BDF-44E2-857E-CF4D472B6766}" destId="{04ED4B2F-D8E5-4990-B519-63407C54535E}" srcOrd="1" destOrd="0" presId="urn:microsoft.com/office/officeart/2005/8/layout/funnel1"/>
    <dgm:cxn modelId="{F81A0E0E-F4AC-4047-A227-D91DE97288CF}" type="presParOf" srcId="{057EFD6F-8BDF-44E2-857E-CF4D472B6766}" destId="{5C7818F4-8326-4224-BA17-23E3EABA6551}" srcOrd="2" destOrd="0" presId="urn:microsoft.com/office/officeart/2005/8/layout/funnel1"/>
    <dgm:cxn modelId="{667D9B2B-2245-41CE-AD0E-E67DB2C6E10D}" type="presParOf" srcId="{057EFD6F-8BDF-44E2-857E-CF4D472B6766}" destId="{48576231-1443-47C9-8693-C5C32B02AD57}" srcOrd="3" destOrd="0" presId="urn:microsoft.com/office/officeart/2005/8/layout/funnel1"/>
    <dgm:cxn modelId="{8C445A2D-12DA-48CF-94BD-6089A4965001}" type="presParOf" srcId="{057EFD6F-8BDF-44E2-857E-CF4D472B6766}" destId="{1F666E40-9472-49C2-9C56-78E1B159F12A}" srcOrd="4" destOrd="0" presId="urn:microsoft.com/office/officeart/2005/8/layout/funnel1"/>
    <dgm:cxn modelId="{1CE8D212-D452-4982-BEF6-BABC6691DD8E}" type="presParOf" srcId="{057EFD6F-8BDF-44E2-857E-CF4D472B6766}" destId="{DC743DE8-890E-4836-B891-8EF7B994D0CD}" srcOrd="5" destOrd="0" presId="urn:microsoft.com/office/officeart/2005/8/layout/funnel1"/>
    <dgm:cxn modelId="{060C69BF-FC54-45D0-9634-2B8965815C7E}" type="presParOf" srcId="{057EFD6F-8BDF-44E2-857E-CF4D472B6766}" destId="{508CACF4-A352-4065-B210-256166A31E5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90811-070B-45CC-B714-8DDEB2A70B03}">
      <dsp:nvSpPr>
        <dsp:cNvPr id="0" name=""/>
        <dsp:cNvSpPr/>
      </dsp:nvSpPr>
      <dsp:spPr>
        <a:xfrm>
          <a:off x="5085378" y="1678799"/>
          <a:ext cx="2638114" cy="2638114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Метапредметы</a:t>
          </a:r>
          <a:endParaRPr lang="ru-RU" sz="1600" kern="1200" dirty="0"/>
        </a:p>
      </dsp:txBody>
      <dsp:txXfrm>
        <a:off x="5615756" y="2296765"/>
        <a:ext cx="1577358" cy="1356045"/>
      </dsp:txXfrm>
    </dsp:sp>
    <dsp:sp modelId="{6A4B0E33-E2D5-48ED-BE5E-B553F20A8C48}">
      <dsp:nvSpPr>
        <dsp:cNvPr id="0" name=""/>
        <dsp:cNvSpPr/>
      </dsp:nvSpPr>
      <dsp:spPr>
        <a:xfrm>
          <a:off x="3550476" y="1055245"/>
          <a:ext cx="1918628" cy="1918628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Учебные предметы</a:t>
          </a:r>
          <a:endParaRPr lang="ru-RU" sz="1600" kern="1200" dirty="0"/>
        </a:p>
      </dsp:txBody>
      <dsp:txXfrm>
        <a:off x="4033496" y="1541185"/>
        <a:ext cx="952588" cy="946748"/>
      </dsp:txXfrm>
    </dsp:sp>
    <dsp:sp modelId="{6A3BA78D-CA80-4943-BFFF-3FA452D2A78A}">
      <dsp:nvSpPr>
        <dsp:cNvPr id="0" name=""/>
        <dsp:cNvSpPr/>
      </dsp:nvSpPr>
      <dsp:spPr>
        <a:xfrm>
          <a:off x="5224825" y="1220061"/>
          <a:ext cx="3244880" cy="3244880"/>
        </a:xfrm>
        <a:prstGeom prst="circularArrow">
          <a:avLst>
            <a:gd name="adj1" fmla="val 4878"/>
            <a:gd name="adj2" fmla="val 312630"/>
            <a:gd name="adj3" fmla="val 3185770"/>
            <a:gd name="adj4" fmla="val 15163656"/>
            <a:gd name="adj5" fmla="val 569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B7FCA-45CE-4D54-80D6-F8587D30D639}">
      <dsp:nvSpPr>
        <dsp:cNvPr id="0" name=""/>
        <dsp:cNvSpPr/>
      </dsp:nvSpPr>
      <dsp:spPr>
        <a:xfrm>
          <a:off x="3210690" y="628141"/>
          <a:ext cx="2453446" cy="245344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90811-070B-45CC-B714-8DDEB2A70B03}">
      <dsp:nvSpPr>
        <dsp:cNvPr id="0" name=""/>
        <dsp:cNvSpPr/>
      </dsp:nvSpPr>
      <dsp:spPr>
        <a:xfrm>
          <a:off x="5860366" y="2635054"/>
          <a:ext cx="3220622" cy="3220622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err="1" smtClean="0"/>
            <a:t>Метапредметы</a:t>
          </a:r>
          <a:endParaRPr lang="ru-RU" sz="1100" b="1" kern="1200" dirty="0"/>
        </a:p>
      </dsp:txBody>
      <dsp:txXfrm>
        <a:off x="6507854" y="3389469"/>
        <a:ext cx="1925646" cy="1655467"/>
      </dsp:txXfrm>
    </dsp:sp>
    <dsp:sp modelId="{E6CA48AD-FD38-4EEC-911D-BDD6A1B6953E}">
      <dsp:nvSpPr>
        <dsp:cNvPr id="0" name=""/>
        <dsp:cNvSpPr/>
      </dsp:nvSpPr>
      <dsp:spPr>
        <a:xfrm>
          <a:off x="3986549" y="1873816"/>
          <a:ext cx="2342270" cy="2342270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err="1" smtClean="0"/>
            <a:t>Метапредметная</a:t>
          </a:r>
          <a:r>
            <a:rPr lang="ru-RU" sz="1100" b="1" kern="1200" dirty="0" smtClean="0"/>
            <a:t> программа</a:t>
          </a:r>
          <a:endParaRPr lang="ru-RU" sz="1100" b="1" kern="1200" dirty="0"/>
        </a:p>
      </dsp:txBody>
      <dsp:txXfrm>
        <a:off x="4576223" y="2467053"/>
        <a:ext cx="1162922" cy="1155796"/>
      </dsp:txXfrm>
    </dsp:sp>
    <dsp:sp modelId="{0F2A2556-22AB-415E-B559-4EDDC46A589C}">
      <dsp:nvSpPr>
        <dsp:cNvPr id="0" name=""/>
        <dsp:cNvSpPr/>
      </dsp:nvSpPr>
      <dsp:spPr>
        <a:xfrm rot="20700000">
          <a:off x="5298460" y="257888"/>
          <a:ext cx="2294947" cy="2294947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Учебные предметы</a:t>
          </a:r>
          <a:endParaRPr lang="ru-RU" sz="1100" b="1" kern="1200" dirty="0"/>
        </a:p>
      </dsp:txBody>
      <dsp:txXfrm rot="-20700000">
        <a:off x="5801809" y="761238"/>
        <a:ext cx="1288248" cy="1288248"/>
      </dsp:txXfrm>
    </dsp:sp>
    <dsp:sp modelId="{6A3BA78D-CA80-4943-BFFF-3FA452D2A78A}">
      <dsp:nvSpPr>
        <dsp:cNvPr id="0" name=""/>
        <dsp:cNvSpPr/>
      </dsp:nvSpPr>
      <dsp:spPr>
        <a:xfrm>
          <a:off x="5631373" y="2138387"/>
          <a:ext cx="4122396" cy="4122396"/>
        </a:xfrm>
        <a:prstGeom prst="circularArrow">
          <a:avLst>
            <a:gd name="adj1" fmla="val 4688"/>
            <a:gd name="adj2" fmla="val 299029"/>
            <a:gd name="adj3" fmla="val 2545412"/>
            <a:gd name="adj4" fmla="val 15799654"/>
            <a:gd name="adj5" fmla="val 546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44CF0-5F3C-4797-9D92-DC582B5452C7}">
      <dsp:nvSpPr>
        <dsp:cNvPr id="0" name=""/>
        <dsp:cNvSpPr/>
      </dsp:nvSpPr>
      <dsp:spPr>
        <a:xfrm>
          <a:off x="3571737" y="1348430"/>
          <a:ext cx="2995178" cy="29951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C6514-1CD5-4CB0-8228-6EB0F42764A9}">
      <dsp:nvSpPr>
        <dsp:cNvPr id="0" name=""/>
        <dsp:cNvSpPr/>
      </dsp:nvSpPr>
      <dsp:spPr>
        <a:xfrm>
          <a:off x="4767615" y="-251920"/>
          <a:ext cx="3229405" cy="322940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C2184-C378-4741-A699-A356EFCAF6E8}">
      <dsp:nvSpPr>
        <dsp:cNvPr id="0" name=""/>
        <dsp:cNvSpPr/>
      </dsp:nvSpPr>
      <dsp:spPr>
        <a:xfrm>
          <a:off x="2607175" y="2406791"/>
          <a:ext cx="1551986" cy="15519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ООП ООО</a:t>
          </a:r>
          <a:endParaRPr lang="ru-RU" sz="3600" kern="1200" dirty="0"/>
        </a:p>
      </dsp:txBody>
      <dsp:txXfrm>
        <a:off x="2682937" y="2482553"/>
        <a:ext cx="1400462" cy="1400462"/>
      </dsp:txXfrm>
    </dsp:sp>
    <dsp:sp modelId="{272DA96D-C0C2-4D1D-AF68-D52827EC9AEC}">
      <dsp:nvSpPr>
        <dsp:cNvPr id="0" name=""/>
        <dsp:cNvSpPr/>
      </dsp:nvSpPr>
      <dsp:spPr>
        <a:xfrm rot="16200000">
          <a:off x="2838841" y="1862464"/>
          <a:ext cx="10886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865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D05FB-C87C-4F4E-AAFA-469CC386B555}">
      <dsp:nvSpPr>
        <dsp:cNvPr id="0" name=""/>
        <dsp:cNvSpPr/>
      </dsp:nvSpPr>
      <dsp:spPr>
        <a:xfrm>
          <a:off x="2395453" y="278306"/>
          <a:ext cx="1975429" cy="10398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Идеологическая часть</a:t>
          </a:r>
          <a:endParaRPr lang="ru-RU" sz="2000" kern="1200" dirty="0"/>
        </a:p>
      </dsp:txBody>
      <dsp:txXfrm>
        <a:off x="2446213" y="329066"/>
        <a:ext cx="1873909" cy="938310"/>
      </dsp:txXfrm>
    </dsp:sp>
    <dsp:sp modelId="{33842475-1C3F-47F1-9307-FBE8F9298B04}">
      <dsp:nvSpPr>
        <dsp:cNvPr id="0" name=""/>
        <dsp:cNvSpPr/>
      </dsp:nvSpPr>
      <dsp:spPr>
        <a:xfrm rot="1800000">
          <a:off x="4129105" y="3742977"/>
          <a:ext cx="4486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869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77AEA-59B2-4E86-B72B-69A25ABBD11D}">
      <dsp:nvSpPr>
        <dsp:cNvPr id="0" name=""/>
        <dsp:cNvSpPr/>
      </dsp:nvSpPr>
      <dsp:spPr>
        <a:xfrm>
          <a:off x="4460545" y="3855150"/>
          <a:ext cx="1975429" cy="10398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Содержательная часть</a:t>
          </a:r>
          <a:endParaRPr lang="ru-RU" sz="1900" kern="1200" dirty="0"/>
        </a:p>
      </dsp:txBody>
      <dsp:txXfrm>
        <a:off x="4511305" y="3905910"/>
        <a:ext cx="1873909" cy="938310"/>
      </dsp:txXfrm>
    </dsp:sp>
    <dsp:sp modelId="{D9431907-4B54-4292-AC36-A2F01EE69F65}">
      <dsp:nvSpPr>
        <dsp:cNvPr id="0" name=""/>
        <dsp:cNvSpPr/>
      </dsp:nvSpPr>
      <dsp:spPr>
        <a:xfrm rot="9000000">
          <a:off x="2188540" y="3742977"/>
          <a:ext cx="4486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869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A9F17E-6037-4C93-BB21-C131D0310B0E}">
      <dsp:nvSpPr>
        <dsp:cNvPr id="0" name=""/>
        <dsp:cNvSpPr/>
      </dsp:nvSpPr>
      <dsp:spPr>
        <a:xfrm>
          <a:off x="330362" y="3855150"/>
          <a:ext cx="1975429" cy="10398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Технологическая часть</a:t>
          </a:r>
          <a:endParaRPr lang="ru-RU" sz="1900" kern="1200" dirty="0"/>
        </a:p>
      </dsp:txBody>
      <dsp:txXfrm>
        <a:off x="381122" y="3905910"/>
        <a:ext cx="1873909" cy="938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880DC-5068-417D-85FA-CF3962B30FF1}">
      <dsp:nvSpPr>
        <dsp:cNvPr id="0" name=""/>
        <dsp:cNvSpPr/>
      </dsp:nvSpPr>
      <dsp:spPr>
        <a:xfrm>
          <a:off x="3263227" y="2259424"/>
          <a:ext cx="1456959" cy="1456959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Структура программы</a:t>
          </a:r>
          <a:endParaRPr lang="ru-RU" sz="1900" kern="1200" dirty="0"/>
        </a:p>
      </dsp:txBody>
      <dsp:txXfrm>
        <a:off x="3334350" y="2330547"/>
        <a:ext cx="1314713" cy="1314713"/>
      </dsp:txXfrm>
    </dsp:sp>
    <dsp:sp modelId="{16649138-84D6-4C60-9771-109231BECB08}">
      <dsp:nvSpPr>
        <dsp:cNvPr id="0" name=""/>
        <dsp:cNvSpPr/>
      </dsp:nvSpPr>
      <dsp:spPr>
        <a:xfrm rot="16200000">
          <a:off x="3480708" y="1748426"/>
          <a:ext cx="10219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1996" y="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90C34-176B-4202-A34B-257C85EE2DB1}">
      <dsp:nvSpPr>
        <dsp:cNvPr id="0" name=""/>
        <dsp:cNvSpPr/>
      </dsp:nvSpPr>
      <dsp:spPr>
        <a:xfrm>
          <a:off x="3503625" y="261266"/>
          <a:ext cx="976162" cy="976162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ЗАЧЕМ</a:t>
          </a:r>
          <a:endParaRPr lang="ru-RU" sz="2100" kern="1200" dirty="0"/>
        </a:p>
      </dsp:txBody>
      <dsp:txXfrm>
        <a:off x="3551277" y="308918"/>
        <a:ext cx="880858" cy="880858"/>
      </dsp:txXfrm>
    </dsp:sp>
    <dsp:sp modelId="{8CA8B996-8E17-4DAA-B7A1-2DACB575563B}">
      <dsp:nvSpPr>
        <dsp:cNvPr id="0" name=""/>
        <dsp:cNvSpPr/>
      </dsp:nvSpPr>
      <dsp:spPr>
        <a:xfrm rot="1800000">
          <a:off x="4664332" y="3616940"/>
          <a:ext cx="8337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3793" y="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9ED15-9886-42A8-9A44-C5D3F3C08A62}">
      <dsp:nvSpPr>
        <dsp:cNvPr id="0" name=""/>
        <dsp:cNvSpPr/>
      </dsp:nvSpPr>
      <dsp:spPr>
        <a:xfrm>
          <a:off x="5442272" y="3619101"/>
          <a:ext cx="976162" cy="976162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ЧТО</a:t>
          </a:r>
          <a:endParaRPr lang="ru-RU" sz="3300" kern="1200" dirty="0"/>
        </a:p>
      </dsp:txBody>
      <dsp:txXfrm>
        <a:off x="5489924" y="3666753"/>
        <a:ext cx="880858" cy="880858"/>
      </dsp:txXfrm>
    </dsp:sp>
    <dsp:sp modelId="{6A3BC052-630C-40DA-B2E5-78C1DF46DD63}">
      <dsp:nvSpPr>
        <dsp:cNvPr id="0" name=""/>
        <dsp:cNvSpPr/>
      </dsp:nvSpPr>
      <dsp:spPr>
        <a:xfrm rot="9000000">
          <a:off x="2485287" y="3616940"/>
          <a:ext cx="8337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3793" y="0"/>
              </a:lnTo>
            </a:path>
          </a:pathLst>
        </a:cu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AF800-E6E0-4A2B-B10D-521FEB35447C}">
      <dsp:nvSpPr>
        <dsp:cNvPr id="0" name=""/>
        <dsp:cNvSpPr/>
      </dsp:nvSpPr>
      <dsp:spPr>
        <a:xfrm>
          <a:off x="1564978" y="3619101"/>
          <a:ext cx="976162" cy="976162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КАК</a:t>
          </a:r>
          <a:endParaRPr lang="ru-RU" sz="3300" kern="1200" dirty="0"/>
        </a:p>
      </dsp:txBody>
      <dsp:txXfrm>
        <a:off x="1612630" y="3666753"/>
        <a:ext cx="880858" cy="8808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5B7F8-F657-44DD-B5A5-A49D4D4346CD}">
      <dsp:nvSpPr>
        <dsp:cNvPr id="0" name=""/>
        <dsp:cNvSpPr/>
      </dsp:nvSpPr>
      <dsp:spPr>
        <a:xfrm>
          <a:off x="3733597" y="2343483"/>
          <a:ext cx="1562505" cy="156250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Результаты</a:t>
          </a:r>
          <a:endParaRPr lang="ru-RU" sz="1700" kern="1200" dirty="0"/>
        </a:p>
      </dsp:txBody>
      <dsp:txXfrm>
        <a:off x="3962421" y="2572307"/>
        <a:ext cx="1104857" cy="1104857"/>
      </dsp:txXfrm>
    </dsp:sp>
    <dsp:sp modelId="{45CE7CBC-CF71-450C-956E-B68ACE179FB9}">
      <dsp:nvSpPr>
        <dsp:cNvPr id="0" name=""/>
        <dsp:cNvSpPr/>
      </dsp:nvSpPr>
      <dsp:spPr>
        <a:xfrm rot="16200000">
          <a:off x="4374875" y="1808100"/>
          <a:ext cx="279949" cy="55840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416868" y="1961774"/>
        <a:ext cx="195964" cy="335042"/>
      </dsp:txXfrm>
    </dsp:sp>
    <dsp:sp modelId="{0EBFA1C4-02E9-48A0-B414-4EDC8AEE3F01}">
      <dsp:nvSpPr>
        <dsp:cNvPr id="0" name=""/>
        <dsp:cNvSpPr/>
      </dsp:nvSpPr>
      <dsp:spPr>
        <a:xfrm>
          <a:off x="3311185" y="-165399"/>
          <a:ext cx="2407329" cy="19806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Дневник практики</a:t>
          </a:r>
          <a:endParaRPr lang="ru-RU" sz="1700" kern="1200" dirty="0"/>
        </a:p>
      </dsp:txBody>
      <dsp:txXfrm>
        <a:off x="3663730" y="124664"/>
        <a:ext cx="1702239" cy="1400549"/>
      </dsp:txXfrm>
    </dsp:sp>
    <dsp:sp modelId="{6C11D8BA-9241-4816-A997-37CCB7F60BD3}">
      <dsp:nvSpPr>
        <dsp:cNvPr id="0" name=""/>
        <dsp:cNvSpPr/>
      </dsp:nvSpPr>
      <dsp:spPr>
        <a:xfrm rot="20520000">
          <a:off x="5324870" y="2552946"/>
          <a:ext cx="180943" cy="55840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326198" y="2673014"/>
        <a:ext cx="126660" cy="335042"/>
      </dsp:txXfrm>
    </dsp:sp>
    <dsp:sp modelId="{6D36B241-B2E6-4FC4-AF13-624018BCA079}">
      <dsp:nvSpPr>
        <dsp:cNvPr id="0" name=""/>
        <dsp:cNvSpPr/>
      </dsp:nvSpPr>
      <dsp:spPr>
        <a:xfrm>
          <a:off x="5498423" y="1423721"/>
          <a:ext cx="2407329" cy="19806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Результаты конкурса</a:t>
          </a:r>
          <a:endParaRPr lang="ru-RU" sz="1700" kern="1200" dirty="0"/>
        </a:p>
      </dsp:txBody>
      <dsp:txXfrm>
        <a:off x="5850968" y="1713784"/>
        <a:ext cx="1702239" cy="1400549"/>
      </dsp:txXfrm>
    </dsp:sp>
    <dsp:sp modelId="{FE5A406C-AB68-414F-A5A6-7264A8041BB3}">
      <dsp:nvSpPr>
        <dsp:cNvPr id="0" name=""/>
        <dsp:cNvSpPr/>
      </dsp:nvSpPr>
      <dsp:spPr>
        <a:xfrm rot="3240000">
          <a:off x="4983451" y="3661147"/>
          <a:ext cx="247953" cy="55840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998783" y="3742738"/>
        <a:ext cx="173567" cy="335042"/>
      </dsp:txXfrm>
    </dsp:sp>
    <dsp:sp modelId="{75DE0181-DA18-4D39-96B3-831A2603B255}">
      <dsp:nvSpPr>
        <dsp:cNvPr id="0" name=""/>
        <dsp:cNvSpPr/>
      </dsp:nvSpPr>
      <dsp:spPr>
        <a:xfrm>
          <a:off x="4662972" y="3994973"/>
          <a:ext cx="2407329" cy="19806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Педагогическое наблюдение</a:t>
          </a:r>
          <a:endParaRPr lang="ru-RU" sz="1700" kern="1200" dirty="0"/>
        </a:p>
      </dsp:txBody>
      <dsp:txXfrm>
        <a:off x="5015517" y="4285036"/>
        <a:ext cx="1702239" cy="1400549"/>
      </dsp:txXfrm>
    </dsp:sp>
    <dsp:sp modelId="{178758E5-2A60-47F1-841A-B1109B0DE895}">
      <dsp:nvSpPr>
        <dsp:cNvPr id="0" name=""/>
        <dsp:cNvSpPr/>
      </dsp:nvSpPr>
      <dsp:spPr>
        <a:xfrm rot="7560000">
          <a:off x="3798295" y="3661147"/>
          <a:ext cx="247953" cy="55840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857349" y="3742738"/>
        <a:ext cx="173567" cy="335042"/>
      </dsp:txXfrm>
    </dsp:sp>
    <dsp:sp modelId="{276776DE-F23C-4181-AB8C-CE7B18567D00}">
      <dsp:nvSpPr>
        <dsp:cNvPr id="0" name=""/>
        <dsp:cNvSpPr/>
      </dsp:nvSpPr>
      <dsp:spPr>
        <a:xfrm>
          <a:off x="1959398" y="3994973"/>
          <a:ext cx="2407329" cy="19806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???</a:t>
          </a:r>
          <a:endParaRPr lang="ru-RU" sz="1700" kern="1200" dirty="0"/>
        </a:p>
      </dsp:txBody>
      <dsp:txXfrm>
        <a:off x="2311943" y="4285036"/>
        <a:ext cx="1702239" cy="1400549"/>
      </dsp:txXfrm>
    </dsp:sp>
    <dsp:sp modelId="{AAC3EAA2-92A9-464A-A5EF-EA1FD3044340}">
      <dsp:nvSpPr>
        <dsp:cNvPr id="0" name=""/>
        <dsp:cNvSpPr/>
      </dsp:nvSpPr>
      <dsp:spPr>
        <a:xfrm rot="11880000">
          <a:off x="3523887" y="2552946"/>
          <a:ext cx="180943" cy="55840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576842" y="2673014"/>
        <a:ext cx="126660" cy="335042"/>
      </dsp:txXfrm>
    </dsp:sp>
    <dsp:sp modelId="{611C55A4-78E6-4505-A4EF-5433271BD974}">
      <dsp:nvSpPr>
        <dsp:cNvPr id="0" name=""/>
        <dsp:cNvSpPr/>
      </dsp:nvSpPr>
      <dsp:spPr>
        <a:xfrm>
          <a:off x="1123948" y="1423721"/>
          <a:ext cx="2407329" cy="198067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Продукт деятельности</a:t>
          </a:r>
          <a:endParaRPr lang="ru-RU" sz="1700" kern="1200" dirty="0"/>
        </a:p>
      </dsp:txBody>
      <dsp:txXfrm>
        <a:off x="1476493" y="1713784"/>
        <a:ext cx="1702239" cy="14005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5AD812-0EE2-45AB-B3DE-D76320DAB1E8}">
      <dsp:nvSpPr>
        <dsp:cNvPr id="0" name=""/>
        <dsp:cNvSpPr/>
      </dsp:nvSpPr>
      <dsp:spPr>
        <a:xfrm>
          <a:off x="3442382" y="490533"/>
          <a:ext cx="4730591" cy="1642872"/>
        </a:xfrm>
        <a:prstGeom prst="ellipse">
          <a:avLst/>
        </a:prstGeom>
        <a:solidFill>
          <a:schemeClr val="dk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D4B2F-D8E5-4990-B519-63407C54535E}">
      <dsp:nvSpPr>
        <dsp:cNvPr id="0" name=""/>
        <dsp:cNvSpPr/>
      </dsp:nvSpPr>
      <dsp:spPr>
        <a:xfrm>
          <a:off x="5356621" y="4513369"/>
          <a:ext cx="916781" cy="586739"/>
        </a:xfrm>
        <a:prstGeom prst="downArrow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7818F4-8326-4224-BA17-23E3EABA6551}">
      <dsp:nvSpPr>
        <dsp:cNvPr id="0" name=""/>
        <dsp:cNvSpPr/>
      </dsp:nvSpPr>
      <dsp:spPr>
        <a:xfrm>
          <a:off x="3614737" y="4982761"/>
          <a:ext cx="4400550" cy="1100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Результат</a:t>
          </a:r>
          <a:endParaRPr lang="ru-RU" sz="3900" kern="1200" dirty="0"/>
        </a:p>
      </dsp:txBody>
      <dsp:txXfrm>
        <a:off x="3614737" y="4982761"/>
        <a:ext cx="4400550" cy="1100137"/>
      </dsp:txXfrm>
    </dsp:sp>
    <dsp:sp modelId="{48576231-1443-47C9-8693-C5C32B02AD57}">
      <dsp:nvSpPr>
        <dsp:cNvPr id="0" name=""/>
        <dsp:cNvSpPr/>
      </dsp:nvSpPr>
      <dsp:spPr>
        <a:xfrm>
          <a:off x="5031006" y="2260288"/>
          <a:ext cx="1912721" cy="1650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Технологические решения</a:t>
          </a:r>
          <a:endParaRPr lang="ru-RU" sz="1400" b="1" kern="1200" dirty="0"/>
        </a:p>
      </dsp:txBody>
      <dsp:txXfrm>
        <a:off x="5311118" y="2501955"/>
        <a:ext cx="1352497" cy="1166872"/>
      </dsp:txXfrm>
    </dsp:sp>
    <dsp:sp modelId="{1F666E40-9472-49C2-9C56-78E1B159F12A}">
      <dsp:nvSpPr>
        <dsp:cNvPr id="0" name=""/>
        <dsp:cNvSpPr/>
      </dsp:nvSpPr>
      <dsp:spPr>
        <a:xfrm>
          <a:off x="3981449" y="1022266"/>
          <a:ext cx="1650206" cy="1650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Личные достижения</a:t>
          </a:r>
          <a:endParaRPr lang="ru-RU" sz="1600" b="1" kern="1200" dirty="0"/>
        </a:p>
      </dsp:txBody>
      <dsp:txXfrm>
        <a:off x="4223116" y="1263933"/>
        <a:ext cx="1166872" cy="1166872"/>
      </dsp:txXfrm>
    </dsp:sp>
    <dsp:sp modelId="{DC743DE8-890E-4836-B891-8EF7B994D0CD}">
      <dsp:nvSpPr>
        <dsp:cNvPr id="0" name=""/>
        <dsp:cNvSpPr/>
      </dsp:nvSpPr>
      <dsp:spPr>
        <a:xfrm>
          <a:off x="5668327" y="623283"/>
          <a:ext cx="1650206" cy="1650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Изобретения</a:t>
          </a:r>
          <a:endParaRPr lang="ru-RU" sz="1400" b="1" kern="1200" dirty="0"/>
        </a:p>
      </dsp:txBody>
      <dsp:txXfrm>
        <a:off x="5909994" y="864950"/>
        <a:ext cx="1166872" cy="1166872"/>
      </dsp:txXfrm>
    </dsp:sp>
    <dsp:sp modelId="{508CACF4-A352-4065-B210-256166A31E57}">
      <dsp:nvSpPr>
        <dsp:cNvPr id="0" name=""/>
        <dsp:cNvSpPr/>
      </dsp:nvSpPr>
      <dsp:spPr>
        <a:xfrm>
          <a:off x="2066928" y="-215499"/>
          <a:ext cx="7496168" cy="5115862"/>
        </a:xfrm>
        <a:prstGeom prst="funnel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4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Программа вебинара в рамках проекта "Математик-исследователь"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4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01.09.2018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56207"/>
            <a:ext cx="2880995" cy="494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Точка вещания: Владивосток, Якутск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5916" y="9356207"/>
            <a:ext cx="2880995" cy="494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E8D6E-88AA-42C4-8614-9E42FA598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39287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4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Программа вебинара в рамках проекта "Математик-исследователь"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4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01.09.2018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69888" y="1231900"/>
            <a:ext cx="5908675" cy="3324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740523"/>
            <a:ext cx="5318760" cy="38786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56207"/>
            <a:ext cx="2880995" cy="494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Точка вещания: Владивосток, Якутск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356207"/>
            <a:ext cx="2880995" cy="494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5EFED-1C4D-4D89-B465-4721BE151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761666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9B91-48C3-4282-958F-4531BE045FC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B191-90C8-454A-9241-C28AA8BC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16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9B91-48C3-4282-958F-4531BE045FC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B191-90C8-454A-9241-C28AA8BC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34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9B91-48C3-4282-958F-4531BE045FC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B191-90C8-454A-9241-C28AA8BC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0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9B91-48C3-4282-958F-4531BE045FC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B191-90C8-454A-9241-C28AA8BC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3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9B91-48C3-4282-958F-4531BE045FC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B191-90C8-454A-9241-C28AA8BC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3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9B91-48C3-4282-958F-4531BE045FC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B191-90C8-454A-9241-C28AA8BC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24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9B91-48C3-4282-958F-4531BE045FC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B191-90C8-454A-9241-C28AA8BC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1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9B91-48C3-4282-958F-4531BE045FC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B191-90C8-454A-9241-C28AA8BC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4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9B91-48C3-4282-958F-4531BE045FC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B191-90C8-454A-9241-C28AA8BC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88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9B91-48C3-4282-958F-4531BE045FC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B191-90C8-454A-9241-C28AA8BC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B9B91-48C3-4282-958F-4531BE045FC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7B191-90C8-454A-9241-C28AA8BC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39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B9B91-48C3-4282-958F-4531BE045FC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7B191-90C8-454A-9241-C28AA8BCC3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22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1tmn.ru/ratings/tmn-ratings/top-72-krupnejjshikh-nalogoplatelshhikov-t-4137516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4101" y="3496286"/>
            <a:ext cx="9144000" cy="320345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«Методический прожектор»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 </a:t>
            </a:r>
            <a:r>
              <a:rPr lang="ru-RU" b="1" dirty="0">
                <a:solidFill>
                  <a:srgbClr val="7030A0"/>
                </a:solidFill>
              </a:rPr>
              <a:t>реализации метапредметных образовательных программ</a:t>
            </a:r>
            <a:br>
              <a:rPr lang="ru-RU" b="1" dirty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77" y="127774"/>
            <a:ext cx="2982953" cy="28967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04152" y="127774"/>
            <a:ext cx="29987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Денис Юрьевич Трушников,</a:t>
            </a:r>
          </a:p>
          <a:p>
            <a:r>
              <a:rPr lang="ru-RU" b="1" dirty="0" err="1" smtClean="0">
                <a:solidFill>
                  <a:srgbClr val="7030A0"/>
                </a:solidFill>
              </a:rPr>
              <a:t>к.пед.н</a:t>
            </a:r>
            <a:r>
              <a:rPr lang="ru-RU" b="1" dirty="0" smtClean="0">
                <a:solidFill>
                  <a:srgbClr val="7030A0"/>
                </a:solidFill>
              </a:rPr>
              <a:t>., доцент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414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обосновывается актуальность формирования и развития УУД у обучающихся как основы учебно-познавательной компетентности, как деятельностного компонента </a:t>
            </a:r>
            <a:r>
              <a:rPr lang="ru-RU" dirty="0" err="1"/>
              <a:t>метапредметного</a:t>
            </a:r>
            <a:r>
              <a:rPr lang="ru-RU" dirty="0"/>
              <a:t> содержания </a:t>
            </a:r>
            <a:r>
              <a:rPr lang="ru-RU" dirty="0" smtClean="0"/>
              <a:t>образования</a:t>
            </a:r>
            <a:r>
              <a:rPr lang="ru-RU" dirty="0"/>
              <a:t> </a:t>
            </a:r>
            <a:r>
              <a:rPr lang="ru-RU" dirty="0" smtClean="0"/>
              <a:t>с позиций их будущей профессии, их профессионального и жизненного выбора, в контексте перспектив личностного и профессионального роста на своей «малой родине».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083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представляет содержание УУД в виде </a:t>
            </a:r>
            <a:r>
              <a:rPr lang="ru-RU" dirty="0" smtClean="0"/>
              <a:t>классификации развиваемых </a:t>
            </a:r>
            <a:r>
              <a:rPr lang="ru-RU" dirty="0"/>
              <a:t>общеучебных </a:t>
            </a:r>
            <a:r>
              <a:rPr lang="ru-RU" dirty="0" smtClean="0"/>
              <a:t>умений:</a:t>
            </a:r>
          </a:p>
          <a:p>
            <a:pPr marL="0" indent="0">
              <a:buNone/>
            </a:pPr>
            <a:endParaRPr lang="ru-RU" dirty="0" smtClean="0"/>
          </a:p>
          <a:p>
            <a:pPr lvl="0"/>
            <a:r>
              <a:rPr lang="ru-RU" dirty="0"/>
              <a:t>Учебно-управленческие</a:t>
            </a:r>
            <a:r>
              <a:rPr lang="ru-RU" b="1" dirty="0"/>
              <a:t> </a:t>
            </a:r>
            <a:endParaRPr lang="ru-RU" b="1" dirty="0" smtClean="0"/>
          </a:p>
          <a:p>
            <a:pPr lvl="0"/>
            <a:r>
              <a:rPr lang="ru-RU" dirty="0" smtClean="0"/>
              <a:t>Учебно-информационные умения</a:t>
            </a:r>
          </a:p>
          <a:p>
            <a:pPr lvl="0"/>
            <a:r>
              <a:rPr lang="ru-RU" dirty="0" smtClean="0"/>
              <a:t>Учебно-логические умения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195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фиксирует основные образовательные ресурсы формирования и развития УУД, организационно-педагогические условия реализации </a:t>
            </a:r>
            <a:r>
              <a:rPr lang="ru-RU" dirty="0" err="1"/>
              <a:t>метапредметной</a:t>
            </a:r>
            <a:r>
              <a:rPr lang="ru-RU" dirty="0"/>
              <a:t> программы, отражает трансформацию содержательной части </a:t>
            </a:r>
            <a:r>
              <a:rPr lang="ru-RU" dirty="0" err="1"/>
              <a:t>метапредметной</a:t>
            </a:r>
            <a:r>
              <a:rPr lang="ru-RU" dirty="0"/>
              <a:t> программы в учебный план, план воспитательной </a:t>
            </a:r>
            <a:r>
              <a:rPr lang="ru-RU" dirty="0" smtClean="0"/>
              <a:t>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52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МАТЕМАТИК-ИССЛЕДОВАТЕЛЬ: партнеры</a:t>
            </a:r>
            <a:endParaRPr lang="ru-RU" dirty="0"/>
          </a:p>
        </p:txBody>
      </p:sp>
      <p:pic>
        <p:nvPicPr>
          <p:cNvPr id="4" name="Рисунок 3" descr="logo_A3DO_right.jpg"/>
          <p:cNvPicPr/>
          <p:nvPr/>
        </p:nvPicPr>
        <p:blipFill>
          <a:blip r:embed="rId2" cstate="print"/>
          <a:srcRect l="3997" t="17129" r="3836" b="13517"/>
          <a:stretch>
            <a:fillRect/>
          </a:stretch>
        </p:blipFill>
        <p:spPr>
          <a:xfrm>
            <a:off x="6766560" y="4924696"/>
            <a:ext cx="5041265" cy="1662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2115952" cy="1496649"/>
          </a:xfrm>
          <a:prstGeom prst="rect">
            <a:avLst/>
          </a:prstGeom>
        </p:spPr>
      </p:pic>
      <p:pic>
        <p:nvPicPr>
          <p:cNvPr id="4098" name="Picture 2" descr="ÐÐ°ÑÑÐ¸Ð½ÐºÐ¸ Ð¿Ð¾ Ð·Ð°Ð¿ÑÐ¾ÑÑ Ð³Ð°Ð·Ð¿ÑÐ¾Ð¼ Ð³ÐµÐ¾Ð»Ð¾Ð³Ð¾ÑÐ°Ð·Ð²ÐµÐ´ÐºÐ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796" y="1782535"/>
            <a:ext cx="3397523" cy="339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836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Способствуют </a:t>
            </a:r>
            <a:r>
              <a:rPr lang="ru-RU" dirty="0"/>
              <a:t>преодолению фрагментарности знаний учащихся и формированию общеучебных умений и навыков.</a:t>
            </a:r>
            <a:endParaRPr lang="ru-RU" sz="2400" dirty="0"/>
          </a:p>
          <a:p>
            <a:r>
              <a:rPr lang="ru-RU" dirty="0" smtClean="0"/>
              <a:t>Цели </a:t>
            </a:r>
            <a:r>
              <a:rPr lang="ru-RU" dirty="0"/>
              <a:t>и задачи этих программ ориентированы на конкретный практический результат – своеобразный «продукт» </a:t>
            </a:r>
            <a:r>
              <a:rPr lang="ru-RU" dirty="0" smtClean="0"/>
              <a:t>программы.</a:t>
            </a:r>
          </a:p>
          <a:p>
            <a:r>
              <a:rPr lang="ru-RU" dirty="0" smtClean="0"/>
              <a:t>На освоение </a:t>
            </a:r>
            <a:r>
              <a:rPr lang="ru-RU" dirty="0"/>
              <a:t>не требуется выделение дополнительного учебного времени, так как их содержание как бы «накладывается» на содержание учебных курсов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Процесс </a:t>
            </a:r>
            <a:r>
              <a:rPr lang="ru-RU" dirty="0"/>
              <a:t>разработки и реализации программ способствует формированию команды учителей, объединенных одной целью.</a:t>
            </a: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596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«3-2-1»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Обдумайте в группе услышанное и увиденное вами.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Запишите на лист А2 три самых важных факта, которые вы выделили из 1 части нашей встречи.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Ниже запишите два наиболее удививших вас факта.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Еще ниже запишите один вопрос, который вы хотели бы задать перед тем, как мы перейдем ко 2 части встречи.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Спасибо!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227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Перерыв. Продолжим в 12.00!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125" y="2262981"/>
            <a:ext cx="4857750" cy="3476625"/>
          </a:xfrm>
        </p:spPr>
      </p:pic>
    </p:spTree>
    <p:extLst>
      <p:ext uri="{BB962C8B-B14F-4D97-AF65-F5344CB8AC3E}">
        <p14:creationId xmlns:p14="http://schemas.microsoft.com/office/powerpoint/2010/main" val="2470969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 smtClean="0"/>
              <a:t>Как оценить результаты???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871827"/>
              </p:ext>
            </p:extLst>
          </p:nvPr>
        </p:nvGraphicFramePr>
        <p:xfrm>
          <a:off x="3400424" y="662781"/>
          <a:ext cx="9029701" cy="581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037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кем работать?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72 крупнейших налогоплательщика Тюменской области:</a:t>
            </a:r>
          </a:p>
          <a:p>
            <a:pPr fontAlgn="base"/>
            <a:r>
              <a:rPr lang="ru-RU" dirty="0">
                <a:hlinkClick r:id="rId2"/>
              </a:rPr>
              <a:t>01 | ООО «РН-</a:t>
            </a:r>
            <a:r>
              <a:rPr lang="ru-RU" dirty="0" err="1">
                <a:hlinkClick r:id="rId2"/>
              </a:rPr>
              <a:t>Уватнефтегаз</a:t>
            </a:r>
            <a:r>
              <a:rPr lang="ru-RU" dirty="0">
                <a:hlinkClick r:id="rId2"/>
              </a:rPr>
              <a:t>»</a:t>
            </a:r>
            <a:endParaRPr lang="ru-RU" dirty="0"/>
          </a:p>
          <a:p>
            <a:pPr fontAlgn="base"/>
            <a:r>
              <a:rPr lang="ru-RU" dirty="0">
                <a:hlinkClick r:id="rId2"/>
              </a:rPr>
              <a:t>02 | ОАО «Мостострой-11»</a:t>
            </a:r>
            <a:endParaRPr lang="ru-RU" dirty="0"/>
          </a:p>
          <a:p>
            <a:pPr fontAlgn="base"/>
            <a:r>
              <a:rPr lang="ru-RU" dirty="0">
                <a:hlinkClick r:id="rId2"/>
              </a:rPr>
              <a:t>03 | Западно-Сибирский банк ПАО «Сбербанк»</a:t>
            </a:r>
            <a:endParaRPr lang="ru-RU" dirty="0"/>
          </a:p>
          <a:p>
            <a:pPr fontAlgn="base"/>
            <a:r>
              <a:rPr lang="ru-RU" dirty="0">
                <a:hlinkClick r:id="rId2"/>
              </a:rPr>
              <a:t>04 | ЗАО «</a:t>
            </a:r>
            <a:r>
              <a:rPr lang="ru-RU" dirty="0" err="1">
                <a:hlinkClick r:id="rId2"/>
              </a:rPr>
              <a:t>Антипинский</a:t>
            </a:r>
            <a:r>
              <a:rPr lang="ru-RU" dirty="0">
                <a:hlinkClick r:id="rId2"/>
              </a:rPr>
              <a:t> нефтеперерабатывающий завод»</a:t>
            </a:r>
            <a:endParaRPr lang="ru-RU" dirty="0"/>
          </a:p>
          <a:p>
            <a:pPr fontAlgn="base"/>
            <a:r>
              <a:rPr lang="ru-RU" dirty="0">
                <a:hlinkClick r:id="rId2"/>
              </a:rPr>
              <a:t>05 | ООО «Тобольск-</a:t>
            </a:r>
            <a:r>
              <a:rPr lang="ru-RU" dirty="0" err="1">
                <a:hlinkClick r:id="rId2"/>
              </a:rPr>
              <a:t>Нефтехим</a:t>
            </a:r>
            <a:r>
              <a:rPr lang="ru-RU" dirty="0">
                <a:hlinkClick r:id="rId2"/>
              </a:rPr>
              <a:t>»</a:t>
            </a:r>
            <a:endParaRPr lang="ru-RU" dirty="0"/>
          </a:p>
          <a:p>
            <a:pPr fontAlgn="base"/>
            <a:r>
              <a:rPr lang="ru-RU" dirty="0">
                <a:hlinkClick r:id="rId2"/>
              </a:rPr>
              <a:t>06 | ООО «Тобольск-Полимер»</a:t>
            </a:r>
            <a:endParaRPr lang="ru-RU" dirty="0"/>
          </a:p>
          <a:p>
            <a:pPr fontAlgn="base"/>
            <a:r>
              <a:rPr lang="ru-RU" dirty="0">
                <a:hlinkClick r:id="rId2"/>
              </a:rPr>
              <a:t>07 | АО «</a:t>
            </a:r>
            <a:r>
              <a:rPr lang="ru-RU" dirty="0" err="1">
                <a:hlinkClick r:id="rId2"/>
              </a:rPr>
              <a:t>Тюменьэнерго</a:t>
            </a:r>
            <a:r>
              <a:rPr lang="ru-RU" dirty="0">
                <a:hlinkClick r:id="rId2"/>
              </a:rPr>
              <a:t>»</a:t>
            </a:r>
            <a:endParaRPr lang="ru-RU" dirty="0"/>
          </a:p>
          <a:p>
            <a:pPr fontAlgn="base"/>
            <a:r>
              <a:rPr lang="ru-RU" dirty="0">
                <a:hlinkClick r:id="rId2"/>
              </a:rPr>
              <a:t>08 | ОАО «</a:t>
            </a:r>
            <a:r>
              <a:rPr lang="ru-RU" dirty="0" err="1">
                <a:hlinkClick r:id="rId2"/>
              </a:rPr>
              <a:t>Бенат</a:t>
            </a:r>
            <a:r>
              <a:rPr lang="ru-RU" dirty="0">
                <a:hlinkClick r:id="rId2"/>
              </a:rPr>
              <a:t>»</a:t>
            </a:r>
            <a:endParaRPr lang="ru-RU" dirty="0"/>
          </a:p>
          <a:p>
            <a:pPr fontAlgn="base"/>
            <a:r>
              <a:rPr lang="ru-RU" dirty="0">
                <a:hlinkClick r:id="rId2"/>
              </a:rPr>
              <a:t>09 | АО «ЕВРАКОР»</a:t>
            </a:r>
            <a:endParaRPr lang="ru-RU" dirty="0"/>
          </a:p>
          <a:p>
            <a:pPr fontAlgn="base"/>
            <a:r>
              <a:rPr lang="ru-RU" dirty="0">
                <a:hlinkClick r:id="rId2"/>
              </a:rPr>
              <a:t>10 | ООО «</a:t>
            </a:r>
            <a:r>
              <a:rPr lang="ru-RU" dirty="0" err="1">
                <a:hlinkClick r:id="rId2"/>
              </a:rPr>
              <a:t>ТюменНИИгипрогаз</a:t>
            </a:r>
            <a:r>
              <a:rPr lang="ru-RU" dirty="0" smtClean="0">
                <a:hlinkClick r:id="rId2"/>
              </a:rPr>
              <a:t>»</a:t>
            </a:r>
            <a:r>
              <a:rPr lang="ru-RU" dirty="0" smtClean="0"/>
              <a:t> …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666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3025"/>
            <a:ext cx="10515600" cy="1325563"/>
          </a:xfrm>
        </p:spPr>
        <p:txBody>
          <a:bodyPr/>
          <a:lstStyle/>
          <a:p>
            <a:r>
              <a:rPr lang="ru-RU" dirty="0" smtClean="0"/>
              <a:t>Какой продукт получить?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941931"/>
              </p:ext>
            </p:extLst>
          </p:nvPr>
        </p:nvGraphicFramePr>
        <p:xfrm>
          <a:off x="295275" y="990600"/>
          <a:ext cx="11630025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889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1945" y="4598377"/>
            <a:ext cx="6937131" cy="649959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К.Д.Ушинский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1945" y="382710"/>
            <a:ext cx="803030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«Голова, наполненная отрывочными, бессвязными знаниями, похожа на кладовую, в которой все в беспорядке и где сам хозяин ничего не отыщет; голова, где только система без знаний, похожа на лавку, в которой на всех ящиках есть надписи, но в ящиках пусто»</a:t>
            </a:r>
          </a:p>
        </p:txBody>
      </p:sp>
      <p:pic>
        <p:nvPicPr>
          <p:cNvPr id="1026" name="Picture 2" descr="ÐÐ°ÑÑÐ¸Ð½ÐºÐ¸ Ð¿Ð¾ Ð·Ð°Ð¿ÑÐ¾ÑÑ ÑÑÐ¸Ð½ÑÐºÐ¸Ð¹ Ð¿Ð¾ÑÑÑÐµ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2710"/>
            <a:ext cx="1905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748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 smtClean="0"/>
              <a:t>Конструктор (у нас есть время до 12.50!)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425" y="1133475"/>
            <a:ext cx="10515600" cy="490061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Выберите партнёра (предприятие, учреждение науки, искусства, культуры)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Определите планируемый результат (ответ на запрос предприятия, изобретения и новые решения в итоге свободного поиска, </a:t>
            </a:r>
            <a:r>
              <a:rPr lang="en-US" dirty="0" smtClean="0"/>
              <a:t>PR</a:t>
            </a:r>
            <a:r>
              <a:rPr lang="ru-RU" dirty="0" smtClean="0"/>
              <a:t>-результат и т.п.).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Определите формы взаимодействия («пятницы без галстуков», семинары и конкурсы для детей, практики и стажировки, экспедиции и т.п.).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Предложите форму оценки результата взаимодействия.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Оформите идею в интеллект-карте на листа формата А2.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Назовите вашу программу.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975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Посмотрим, что получилось </a:t>
            </a:r>
            <a:br>
              <a:rPr lang="ru-RU" dirty="0" smtClean="0"/>
            </a:br>
            <a:r>
              <a:rPr lang="ru-RU" dirty="0" smtClean="0"/>
              <a:t>(у нас есть время до 13.30!)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Подойдите к столу, за которым работала ближайшая к вам группа.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Посмотрите на интеллект-карту.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Дополните ОДНО из направлений, используя идеи, которые возникли у вас при работе над вашим проектом.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Задайте письменно (прямо на карте) ОДИН вопрос, на который вы не получили ответа, познакомившись с картой.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Запишите ОДИН несомненный плюс проекта, с которым вы знакомитесь, либо ОДИН несомненный минус.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Перейдите к следующему столу. Продолжайте с п.2.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297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Билетик на выход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стикере</a:t>
            </a:r>
            <a:r>
              <a:rPr lang="ru-RU" dirty="0" smtClean="0"/>
              <a:t> ответьте письменно на вопрос: </a:t>
            </a:r>
          </a:p>
          <a:p>
            <a:pPr marL="0" indent="0">
              <a:buNone/>
            </a:pPr>
            <a:r>
              <a:rPr lang="ru-RU" dirty="0" smtClean="0"/>
              <a:t>«Какие бонусы получает ученик, освоивший </a:t>
            </a:r>
            <a:r>
              <a:rPr lang="ru-RU" dirty="0" err="1" smtClean="0"/>
              <a:t>метапредметную</a:t>
            </a:r>
            <a:r>
              <a:rPr lang="ru-RU" dirty="0" smtClean="0"/>
              <a:t> программу? Какие это влечёт перспективы?»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Приклейте </a:t>
            </a:r>
            <a:r>
              <a:rPr lang="ru-RU" dirty="0" err="1" smtClean="0"/>
              <a:t>стикер</a:t>
            </a:r>
            <a:r>
              <a:rPr lang="ru-RU" dirty="0" smtClean="0"/>
              <a:t> на лист, предложенный ведущим.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Вернитесь к команде, озвучьте по очереди суть вашего ответа. Выберите командой ОДИН наиболее интересный ответ. По просьбе ведущего озвучьте его всем участникам.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971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52725" y="2126884"/>
            <a:ext cx="9187962" cy="2559416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Практикум по реализации метапредметных образовательных программ</a:t>
            </a:r>
            <a:br>
              <a:rPr lang="ru-RU" sz="4000" b="1" dirty="0">
                <a:solidFill>
                  <a:srgbClr val="7030A0"/>
                </a:solidFill>
              </a:rPr>
            </a:b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52" y="2194698"/>
            <a:ext cx="2565721" cy="249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6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Договоримся о понятиях: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 чем у вас ассоциируется понятие «</a:t>
            </a:r>
            <a:r>
              <a:rPr lang="ru-RU" dirty="0" err="1" smtClean="0"/>
              <a:t>метапредмет</a:t>
            </a:r>
            <a:r>
              <a:rPr lang="ru-RU" dirty="0" smtClean="0"/>
              <a:t>»? Подумайте 10 сек. 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Запишите, не произнося вслух, вашу ассоциацию на </a:t>
            </a:r>
            <a:r>
              <a:rPr lang="ru-RU" dirty="0" err="1" smtClean="0"/>
              <a:t>стикере</a:t>
            </a:r>
            <a:r>
              <a:rPr lang="ru-RU" dirty="0" smtClean="0"/>
              <a:t>. Если у вас 2 или более ассоциаций – запишите их на разных </a:t>
            </a:r>
            <a:r>
              <a:rPr lang="ru-RU" dirty="0" err="1" smtClean="0"/>
              <a:t>стикерах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очереди огласите все ассоциации и выклейте </a:t>
            </a:r>
            <a:r>
              <a:rPr lang="ru-RU" dirty="0" err="1" smtClean="0"/>
              <a:t>стикеры</a:t>
            </a:r>
            <a:r>
              <a:rPr lang="ru-RU" dirty="0" smtClean="0"/>
              <a:t> на стол так, чтобы слова видела вся группа. Выклеивайте все </a:t>
            </a:r>
            <a:r>
              <a:rPr lang="ru-RU" dirty="0" err="1" smtClean="0"/>
              <a:t>стикеры</a:t>
            </a:r>
            <a:r>
              <a:rPr lang="ru-RU" dirty="0" smtClean="0"/>
              <a:t> в виде матрицы 3Х3, 4Х4 и т.п.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Выберите одну вертикаль, горизонталь или диагональ матрицы и попробуйте, используя имеющиеся в выбранной линии ассоциации, составить ваше определение.</a:t>
            </a:r>
          </a:p>
        </p:txBody>
      </p:sp>
    </p:spTree>
    <p:extLst>
      <p:ext uri="{BB962C8B-B14F-4D97-AF65-F5344CB8AC3E}">
        <p14:creationId xmlns:p14="http://schemas.microsoft.com/office/powerpoint/2010/main" val="1294445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Технологии и подходы с элементами </a:t>
            </a:r>
            <a:r>
              <a:rPr lang="ru-RU" dirty="0" err="1" smtClean="0"/>
              <a:t>метапредметности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82825"/>
            <a:ext cx="10515600" cy="4351338"/>
          </a:xfrm>
        </p:spPr>
        <p:txBody>
          <a:bodyPr/>
          <a:lstStyle/>
          <a:p>
            <a:pPr lvl="0"/>
            <a:r>
              <a:rPr lang="ru-RU" dirty="0"/>
              <a:t>развивающее обучение </a:t>
            </a:r>
            <a:r>
              <a:rPr lang="ru-RU" dirty="0" err="1"/>
              <a:t>Эльконина</a:t>
            </a:r>
            <a:r>
              <a:rPr lang="ru-RU" dirty="0"/>
              <a:t>-Давыдова;</a:t>
            </a:r>
          </a:p>
          <a:p>
            <a:pPr lvl="0"/>
            <a:r>
              <a:rPr lang="ru-RU" dirty="0" err="1"/>
              <a:t>мыследеятельностная</a:t>
            </a:r>
            <a:r>
              <a:rPr lang="ru-RU" dirty="0"/>
              <a:t> педагогика;</a:t>
            </a:r>
          </a:p>
          <a:p>
            <a:pPr lvl="0"/>
            <a:r>
              <a:rPr lang="ru-RU" dirty="0"/>
              <a:t>коммуникативная дидактика;</a:t>
            </a:r>
          </a:p>
          <a:p>
            <a:pPr lvl="0"/>
            <a:r>
              <a:rPr lang="ru-RU" dirty="0"/>
              <a:t>эвристическое обучение;</a:t>
            </a:r>
          </a:p>
          <a:p>
            <a:pPr lvl="0"/>
            <a:r>
              <a:rPr lang="ru-RU" dirty="0"/>
              <a:t>логико-смысловое моделирование;</a:t>
            </a:r>
          </a:p>
          <a:p>
            <a:pPr lvl="0"/>
            <a:r>
              <a:rPr lang="ru-RU" dirty="0"/>
              <a:t>школа Щетинина.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42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1276" y="365125"/>
            <a:ext cx="6412524" cy="1325563"/>
          </a:xfrm>
        </p:spPr>
        <p:txBody>
          <a:bodyPr/>
          <a:lstStyle/>
          <a:p>
            <a:r>
              <a:rPr lang="ru-RU" b="1" dirty="0" err="1" smtClean="0"/>
              <a:t>Метапредметные</a:t>
            </a:r>
            <a:r>
              <a:rPr lang="ru-RU" b="1" dirty="0" smtClean="0"/>
              <a:t> результаты освоения ООП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1276" y="1825625"/>
            <a:ext cx="6412523" cy="44784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освоенные </a:t>
            </a:r>
            <a:r>
              <a:rPr lang="ru-RU" dirty="0"/>
              <a:t>обучающимися </a:t>
            </a:r>
            <a:r>
              <a:rPr lang="ru-RU" dirty="0" err="1"/>
              <a:t>межпредметные</a:t>
            </a:r>
            <a:r>
              <a:rPr lang="ru-RU" dirty="0"/>
              <a:t> понятия и универсальные учебные действия (регулятивные, познавательные, коммуникативные), способность их использования в учебной, познавательной и социальной практике, самостоятельность планирования и осуществления учебной деятельности и организации учебного сотрудничества с педагогами и сверстниками, построение индивидуальной образовательной траектории.</a:t>
            </a:r>
          </a:p>
          <a:p>
            <a:endParaRPr lang="ru-RU" dirty="0"/>
          </a:p>
        </p:txBody>
      </p:sp>
      <p:pic>
        <p:nvPicPr>
          <p:cNvPr id="2050" name="Picture 2" descr="ÐÐ°ÑÑÐ¸Ð½ÐºÐ¸ Ð¿Ð¾ Ð·Ð°Ð¿ÑÐ¾ÑÑ ÑÐ³Ð¾Ñ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84" y="883016"/>
            <a:ext cx="433387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492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Метапредметность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6548" y="1267924"/>
            <a:ext cx="5157787" cy="823912"/>
          </a:xfrm>
        </p:spPr>
        <p:txBody>
          <a:bodyPr/>
          <a:lstStyle/>
          <a:p>
            <a:r>
              <a:rPr lang="ru-RU" dirty="0" err="1" smtClean="0"/>
              <a:t>Ю.В.Громыко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6548" y="2083044"/>
            <a:ext cx="3714629" cy="36845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/>
              <a:t>допредметность</a:t>
            </a:r>
            <a:r>
              <a:rPr lang="ru-RU" dirty="0"/>
              <a:t>», </a:t>
            </a:r>
            <a:r>
              <a:rPr lang="ru-RU" dirty="0" err="1"/>
              <a:t>мыследеятельностная</a:t>
            </a:r>
            <a:r>
              <a:rPr lang="ru-RU" dirty="0"/>
              <a:t> </a:t>
            </a:r>
            <a:r>
              <a:rPr lang="ru-RU" dirty="0" smtClean="0"/>
              <a:t>дидактика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172200" y="1267924"/>
            <a:ext cx="5183188" cy="823912"/>
          </a:xfrm>
        </p:spPr>
        <p:txBody>
          <a:bodyPr/>
          <a:lstStyle/>
          <a:p>
            <a:pPr algn="r"/>
            <a:r>
              <a:rPr lang="ru-RU" dirty="0" err="1" smtClean="0"/>
              <a:t>А.В.Хуторской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7545456" y="2083044"/>
            <a:ext cx="3809932" cy="3684588"/>
          </a:xfrm>
        </p:spPr>
        <p:txBody>
          <a:bodyPr/>
          <a:lstStyle/>
          <a:p>
            <a:pPr marL="0" indent="0" algn="r">
              <a:buNone/>
            </a:pPr>
            <a:r>
              <a:rPr lang="ru-RU" dirty="0" smtClean="0"/>
              <a:t>фундаментальные </a:t>
            </a:r>
            <a:r>
              <a:rPr lang="ru-RU" dirty="0"/>
              <a:t>образовательные объекты </a:t>
            </a:r>
          </a:p>
        </p:txBody>
      </p:sp>
      <p:pic>
        <p:nvPicPr>
          <p:cNvPr id="3074" name="Picture 2" descr="ÐÐ°ÑÑÐ¸Ð½ÐºÐ¸ Ð¿Ð¾ Ð·Ð°Ð¿ÑÐ¾ÑÑ Ð®.Ð.ÐÑÐ¾Ð¼ÑÐºÐ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82" y="3399082"/>
            <a:ext cx="1790020" cy="25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ÐÐ°ÑÑÐ¸Ð½ÐºÐ¸ Ð¿Ð¾ Ð·Ð°Ð¿ÑÐ¾ÑÑ Ð.Ð.Ð¥ÑÑÐ¾ÑÑÐºÐ¾Ð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067" y="3418132"/>
            <a:ext cx="1948321" cy="25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Текст 6"/>
          <p:cNvSpPr txBox="1">
            <a:spLocks/>
          </p:cNvSpPr>
          <p:nvPr/>
        </p:nvSpPr>
        <p:spPr>
          <a:xfrm>
            <a:off x="4554417" y="1277449"/>
            <a:ext cx="2403174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12" name="Объект 7"/>
          <p:cNvSpPr txBox="1">
            <a:spLocks/>
          </p:cNvSpPr>
          <p:nvPr/>
        </p:nvSpPr>
        <p:spPr>
          <a:xfrm>
            <a:off x="4355123" y="2092569"/>
            <a:ext cx="2687515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умения и УУД</a:t>
            </a:r>
            <a:endParaRPr lang="ru-RU" dirty="0"/>
          </a:p>
        </p:txBody>
      </p:sp>
      <p:pic>
        <p:nvPicPr>
          <p:cNvPr id="14" name="Picture 2" descr="ÐÐ°ÑÑÐ¸Ð½ÐºÐ¸ Ð¿Ð¾ Ð·Ð°Ð¿ÑÐ¾ÑÑ ÑÐ³Ð¾Ñ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268" y="3326763"/>
            <a:ext cx="2233247" cy="267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39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развить </a:t>
            </a:r>
            <a:r>
              <a:rPr lang="ru-RU" dirty="0" err="1" smtClean="0"/>
              <a:t>метапредметы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85984"/>
              </p:ext>
            </p:extLst>
          </p:nvPr>
        </p:nvGraphicFramePr>
        <p:xfrm>
          <a:off x="703385" y="1380392"/>
          <a:ext cx="10650415" cy="4796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4945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 ФМШ: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956179"/>
              </p:ext>
            </p:extLst>
          </p:nvPr>
        </p:nvGraphicFramePr>
        <p:xfrm>
          <a:off x="61547" y="580292"/>
          <a:ext cx="12306300" cy="5855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4867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47963499"/>
              </p:ext>
            </p:extLst>
          </p:nvPr>
        </p:nvGraphicFramePr>
        <p:xfrm>
          <a:off x="4366190" y="1491281"/>
          <a:ext cx="6766337" cy="5173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Метапредметная</a:t>
            </a:r>
            <a:r>
              <a:rPr lang="ru-RU" dirty="0" smtClean="0"/>
              <a:t> программа </a:t>
            </a:r>
            <a:br>
              <a:rPr lang="ru-RU" dirty="0" smtClean="0"/>
            </a:br>
            <a:r>
              <a:rPr lang="ru-RU" dirty="0" smtClean="0"/>
              <a:t>«Математик-исследователь»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444360"/>
              </p:ext>
            </p:extLst>
          </p:nvPr>
        </p:nvGraphicFramePr>
        <p:xfrm>
          <a:off x="1857375" y="1491281"/>
          <a:ext cx="7983414" cy="4856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63084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819</Words>
  <Application>Microsoft Office PowerPoint</Application>
  <PresentationFormat>Широкоэкранный</PresentationFormat>
  <Paragraphs>112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«Методический прожектор»  по реализации метапредметных образовательных программ </vt:lpstr>
      <vt:lpstr>К.Д.Ушинский</vt:lpstr>
      <vt:lpstr>Договоримся о понятиях:</vt:lpstr>
      <vt:lpstr>Технологии и подходы с элементами метапредметности</vt:lpstr>
      <vt:lpstr>Метапредметные результаты освоения ООП </vt:lpstr>
      <vt:lpstr>Метапредметность</vt:lpstr>
      <vt:lpstr>Как развить метапредметы?</vt:lpstr>
      <vt:lpstr>Подход ФМШ:</vt:lpstr>
      <vt:lpstr>Метапредметная программа  «Математик-исследователь»</vt:lpstr>
      <vt:lpstr>ЗАЧЕМ?</vt:lpstr>
      <vt:lpstr>ЧТО?</vt:lpstr>
      <vt:lpstr>КАК?</vt:lpstr>
      <vt:lpstr>МАТЕМАТИК-ИССЛЕДОВАТЕЛЬ: партнеры</vt:lpstr>
      <vt:lpstr>Преимущества</vt:lpstr>
      <vt:lpstr>«3-2-1»</vt:lpstr>
      <vt:lpstr>Перерыв. Продолжим в 12.00!</vt:lpstr>
      <vt:lpstr>Как оценить результаты???</vt:lpstr>
      <vt:lpstr>С кем работать?</vt:lpstr>
      <vt:lpstr>Какой продукт получить?</vt:lpstr>
      <vt:lpstr>Конструктор (у нас есть время до 12.50!)</vt:lpstr>
      <vt:lpstr>Посмотрим, что получилось  (у нас есть время до 13.30!)</vt:lpstr>
      <vt:lpstr>Билетик на выход</vt:lpstr>
      <vt:lpstr>Практикум по реализации метапредметных образовательных программ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по реализации метапредметных образовательных программ </dc:title>
  <dc:creator>Денис Юрьевич Трушников</dc:creator>
  <cp:lastModifiedBy>Денис Юрьевич Трушников</cp:lastModifiedBy>
  <cp:revision>15</cp:revision>
  <cp:lastPrinted>2018-09-26T07:28:13Z</cp:lastPrinted>
  <dcterms:created xsi:type="dcterms:W3CDTF">2018-08-15T05:22:11Z</dcterms:created>
  <dcterms:modified xsi:type="dcterms:W3CDTF">2018-09-26T07:28:15Z</dcterms:modified>
</cp:coreProperties>
</file>