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578d76ba5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578d76ba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578d76ba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578d76b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78d76ba5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578d76ba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578d76ba5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578d76ba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578d76ba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578d76ba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578d76ba5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578d76b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578d76ba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578d76b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578d76ba5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578d76ba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578d76ba5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578d76ba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755576" y="6206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  <a:defRPr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475656" y="206084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D8D8D8"/>
              </a:buClr>
              <a:buSzPts val="3200"/>
              <a:buNone/>
              <a:defRPr>
                <a:solidFill>
                  <a:srgbClr val="D8D8D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hyperlink" Target="http://presentation-creation.ru/" TargetMode="Externa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5937418" y="6488668"/>
            <a:ext cx="32065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http://presentation-creation.ru/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755576" y="6206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ru-RU" sz="6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ВО!круг книг</a:t>
            </a:r>
            <a:endParaRPr sz="6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475656" y="206084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200"/>
              <a:buNone/>
            </a:pPr>
            <a:r>
              <a:rPr lang="ru-RU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о пионерах</a:t>
            </a:r>
            <a:endParaRPr sz="3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55" name="Google Shape;155;p22"/>
          <p:cNvSpPr/>
          <p:nvPr/>
        </p:nvSpPr>
        <p:spPr>
          <a:xfrm>
            <a:off x="2049400" y="2748825"/>
            <a:ext cx="5379078" cy="5134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Lobster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92" name="Google Shape;92;p14"/>
          <p:cNvSpPr txBox="1"/>
          <p:nvPr/>
        </p:nvSpPr>
        <p:spPr>
          <a:xfrm>
            <a:off x="90050" y="228600"/>
            <a:ext cx="899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9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Сегодня, 19 мая 2020 г., 97 лет пионерской организации. Для многих это теплые воспоминания, песни у костра и т.д. О пионерах написано много книг, стихов и песен. И сегодня из книг ребята могут узнать о той жизни, которую вели их сверстники в те годы. Школьные годы, отдых в пионерских лагерях, помощь другим людям, самоотверженность, мужество, героизм, удивительные дела и, иногда, приключения – все это в книгах о пионерах. </a:t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Сейчас важно, что у пионеров есть чему поучиться и нынешнему поколению – чувству справедливости, товарищества, дружбе, взаимопомощи. Важны отношения между детьми и как это написано. Например, книга Аркадия Гайдара «Тимур и его команда», написанная в 1940 году, перед Великой Отечественной войной, без всякой идеологии, дала такой импульс движению юных «тимуровцев», помогающих людям, которые нуждались в такой помощи: семьям воинов в годы Великой Отечественной войны, старикам, что это движение «тимуровцев» продолжалось 40 лет!</a:t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Итак, читайте, вспоминайте или открывайте для себя новую страну – Пионерию.</a:t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925" y="180600"/>
            <a:ext cx="3286175" cy="304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99" name="Google Shape;99;p15"/>
          <p:cNvSpPr/>
          <p:nvPr/>
        </p:nvSpPr>
        <p:spPr>
          <a:xfrm>
            <a:off x="2556450" y="250600"/>
            <a:ext cx="6369234" cy="506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Lobster"/>
              </a:rPr>
              <a:t>Пионеры в довоенные годы</a:t>
            </a: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75" y="333925"/>
            <a:ext cx="1619250" cy="2190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01" name="Google Shape;101;p15"/>
          <p:cNvSpPr txBox="1"/>
          <p:nvPr/>
        </p:nvSpPr>
        <p:spPr>
          <a:xfrm>
            <a:off x="228600" y="838200"/>
            <a:ext cx="8925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9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Белых и А. Пантелеев «Республика ШКИД»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в частности, рассказывается об организации первых пионерских отрядов.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9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Богданов Н. «Когда я был вожатым», «Партия свободных ребят»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О первых пионерах в деревне помню книгу. разные проделки детей в юмористическом тоне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9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Бодрова А. «Аринкино утро»</a:t>
            </a:r>
            <a:r>
              <a:rPr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Книга о деревенской девочке Аринке, отважной, беззаветно преданной друзьям, неистощимой на выдумки. О первых пионерах и комсомольцах. О том, сколько мужества, твердости, смелости нужно тем, кто идет впереди, - пионерам.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Гайдар А. «Военная тайна», «Судьба барабанщика», «Тимур и его команда»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Аркадий Гайдар хорошо писал об организации разумной деятельности детей старшего пионерского возраста. «Тимур и его команда» - одна из лучших книг советской детской литературы. Вожатая-комсомолка Натка - героиня его книги «Военная тайна»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Кассиль Л.</a:t>
            </a:r>
            <a:r>
              <a:rPr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«Черемыш, брат героя», «Великое противостояние»</a:t>
            </a:r>
            <a:endParaRPr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Осеева В.</a:t>
            </a:r>
            <a:r>
              <a:rPr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«Васёк Трубачев и его товарищи» Часть 1.</a:t>
            </a:r>
            <a:endParaRPr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Рыбаков А. «Кортик», «Бронзовая птица»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Мишка Поляков и его друзья верят в Светлое будущее, мечтают построить коммунизм и разжечь огонь мировой революции. Огромным счастьем им представляется вступить в «детскую коммунистическую организацию» - в ряды пионеров, у которых «все по-военному»; приключенческая повесть о том, как ребята в пионерском лагере, устроенном в старой помещичьей усадьбе, раскрывают тайну бронзовой птицы, охранявшей секреты графского наследства.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07" name="Google Shape;107;p16"/>
          <p:cNvSpPr/>
          <p:nvPr/>
        </p:nvSpPr>
        <p:spPr>
          <a:xfrm>
            <a:off x="3470850" y="250600"/>
            <a:ext cx="5342602" cy="506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Lobster"/>
              </a:rPr>
              <a:t>Пионеры в годы войны</a:t>
            </a: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800" y="173075"/>
            <a:ext cx="1847850" cy="304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09" name="Google Shape;109;p16"/>
          <p:cNvSpPr txBox="1"/>
          <p:nvPr/>
        </p:nvSpPr>
        <p:spPr>
          <a:xfrm>
            <a:off x="192600" y="762000"/>
            <a:ext cx="8806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Авраменко А.И. «Гонцы из неволи»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Богомолов В. «Иван»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Большак В.Г. «Проводник в бездну»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Браун Ж. – «Юта Бондаровская»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Валько И.В. «Куда летишь, журавлик?»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Верейская Е. «Три девочки»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Воскресенская З. «Девочка в бурном море»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Ершов Я.А. «Витя Коробков — пионер, партизан»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Жариков А.Д. «Подвиги юных»; «Юные партизаны»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Карнаухова И. «Наши собственные, «Повесть о дружных»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2430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Кассиль Л., Поляновский М. «Улица младшего сына»</a:t>
            </a:r>
            <a:r>
              <a:rPr b="1"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13-летний Володя Дубинин, до войны был обычным парнем, у которого были семья, друзья, школа. Но война внесла коррективы в привычный уклад жизни, он ушел в партизаны. Вместе с ними ему пришлось жить в каменоломне, скрываясь от немцев. Семь раз за 50 дней и ночей он выбирался наружу и рассказывал о планах врага. В одну из таких вылазок он узнал, что фашисты собираются затопить каменоломню. Благодаря его быстрому сообщению командиру, партизаны  смогли возвести преграды, и все остались живы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Кассиль Л. «Дорогие мои мальчишки»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Катаев В. «Сын полка», «Волны Чёрного моря»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Клепов В. «Тайна золотой долины», «Четверо из России»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Кнорре Ф. «Оля»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Книга рассказывает о судьбе цирковых артистов (девочки и ее родителей) в годы Великой Отечественной войны.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15" name="Google Shape;115;p17"/>
          <p:cNvSpPr/>
          <p:nvPr/>
        </p:nvSpPr>
        <p:spPr>
          <a:xfrm>
            <a:off x="3470850" y="250600"/>
            <a:ext cx="5342602" cy="506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Lobster"/>
              </a:rPr>
              <a:t>Пионеры в годы войны</a:t>
            </a: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75" y="185900"/>
            <a:ext cx="2532378" cy="304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17" name="Google Shape;117;p17"/>
          <p:cNvSpPr txBox="1"/>
          <p:nvPr/>
        </p:nvSpPr>
        <p:spPr>
          <a:xfrm>
            <a:off x="141325" y="685800"/>
            <a:ext cx="888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Козлов В. «Витька с Чапаевской улицы»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Витьку Грохотова и его приятелей хорошо знали в городке. Нередко эта компания доставляла взрослым много беспокойства. Ребятам и в голову не приходило, что очень скоро кончится их беспечальное житье. Война стала для подростков суровым испытанием, и не всем удалось выдержать его с честью.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8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Козлов В. «Красное небо»</a:t>
            </a:r>
            <a:r>
              <a:rPr b="1"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В повести прослеживается путь мальчишки, который в начале Великой Отечественной войны оказался далеко от дома, от родителей, рассказывает о его судьбе, мужании, осознании высокого чувства долга, ответственности перед людьми, родной страной.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8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Козлов В. «Юрка Гусь»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Книга рассказывает о подростках, вместе со всем народом прошедших через трудности и опасности войны, о становлении их характеров в суровых испытаниях.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Корольков Ю. «Партизан Лёня Голиков»</a:t>
            </a:r>
            <a:r>
              <a:rPr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 годы Великой Отечественной войны, когда фашисты вторглись на новгородскую землю, Леня Голиков встал в ряды народных мстителей. Не раз ходил он в опасные разведки, добывая важные сведения о расположении фашистских частей, вместе с партизанами подрывал вражеские поезда с боеприпасами, разрушал мосты, дороги… Погиб Леня Голиков в одном из сражений с гитлеровцами. Посмертно ему было присвоено высокое звание Героя Советского Союза.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Костюковский Б. «Жизнь как она есть»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(об Ариадне и Марате Казеях)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Кузнецова А. «Чертова дюжина»</a:t>
            </a:r>
            <a:r>
              <a:rPr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Дети 13-14 лет помогают партизанам, иногда в самых опасных местах, взрослому попасть невозможно. Костя Зарахович не отступается от своих принципов, он не снимает галстука. Принципиальность стоит ему жизни. Дина Затеева, поняв, что ее сосед – предатель, убивает его на глазах немецкого офицера.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Лезинский M.Л., Эскин Б.М. «Живи, Вилор!»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Лиханов А. «Крутые горы»</a:t>
            </a:r>
            <a:r>
              <a:rPr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 этой повести автор поднимает проблемы становления характера и нравственного воспитания подростка. Маленькому герою этого произведения приходится быстро усвоить очень много грустных понятий, которые принесла с собой война.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23" name="Google Shape;123;p18"/>
          <p:cNvSpPr/>
          <p:nvPr/>
        </p:nvSpPr>
        <p:spPr>
          <a:xfrm>
            <a:off x="3470850" y="174400"/>
            <a:ext cx="5342602" cy="506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Lobster"/>
              </a:rPr>
              <a:t>Пионеры в годы войны</a:t>
            </a: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75" y="160250"/>
            <a:ext cx="1996436" cy="304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25" name="Google Shape;125;p18"/>
          <p:cNvSpPr txBox="1"/>
          <p:nvPr/>
        </p:nvSpPr>
        <p:spPr>
          <a:xfrm>
            <a:off x="166950" y="609600"/>
            <a:ext cx="897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5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Лиханов А. «Последние холода»</a:t>
            </a:r>
            <a:r>
              <a:rPr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Почему Альберт Лиханов так назвал свою повесть? Может быть потому, что действие происходит ранней весной, и скоро придет тепло. А может потому, что заканчивается война. Бои идут уже в Германии. Все ждут долгожданную победу. Люди устали от войны, разрухи, голода. Особенно тяжело было детям. Постоянно хотелось есть, и даже талоны на дополнительное питание не спасали. А что делать, если вы потеряли все талоны, а мама лежит в больнице, и ее нельзя расстраивать. Как поступить в этом случае 12-летнему Вадьке? А ведь ему надо заботиться и о младшей сестренке.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15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Матвеев Г. «Зеленые цепочки», «Тайная схватка», «Тарантул»</a:t>
            </a:r>
            <a:r>
              <a:rPr b="1"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Трилогия о ленинградских подростках, участниках героической обороны Ленинграда во время Великой Отечественной войны.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15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Миксон И. «Жила, была»</a:t>
            </a:r>
            <a:r>
              <a:rPr b="1"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Она жила в Ленинграде, обыкновенная девочка из обыкновенной большой семьи. Училась в школе, любила родных, читала, дружила, ходила в кино. И вдруг началась война, враг окружил город… «Блокадный дневник девочки до сих пор волнует людей, обжег и мое сердце, - пишет в предисловии автор. - Я решил рассказать о былом и отправился по следам горя, безмерных страданий, безвозвратных потерь. …Итак, жила-была девочка. Звали ее Таня Савичева…»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Морозов Н. «Юта»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О юной партизанке Юте Бондаровской, ленинградской девочке, которая во время войны оказалась на псковской земле.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Надеждина Н. «Партизанка Лара»; «Орлята»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(сборник рассказов о пионерах-героях)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Очкин А. «Иван – я, Федоровы – мы»</a:t>
            </a:r>
            <a:r>
              <a:rPr b="1"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В этой повести подлинные события и почти все подлинные имена. Автор описывает боевые дела своего друга, «братишки» Вани Федорова, геройски погибшего в Сталинграде.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Осеева В. «Васёк Трубачев и его товарищи»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Часть 2.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Рутько А. «Созвездие надежды»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Повесть о воспитанниках детского дома в Одессе, об их участии в войне с фашистами, сопротивлении в оккупированном городе.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Сабило И., Чащин И. «Остаюсь в заслоне»</a:t>
            </a:r>
            <a:r>
              <a:rPr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Повесть о борьбе партизанского отряда в годы войны, о жизни и подвиге пионера-героя Саши Бородулина.</a:t>
            </a: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Смирнов В.И. «Зина Портнова»; Сухачев М. «Дети блокады»; Черняк С. «Томка-партизанка»;</a:t>
            </a:r>
            <a:endParaRPr b="1" sz="13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Чуковский Н. «Морской охотник»</a:t>
            </a:r>
            <a:endParaRPr b="1" sz="13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Яковлев Ю. «Балерина политотдела»</a:t>
            </a:r>
            <a:endParaRPr b="1" sz="13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31" name="Google Shape;131;p19"/>
          <p:cNvSpPr/>
          <p:nvPr/>
        </p:nvSpPr>
        <p:spPr>
          <a:xfrm>
            <a:off x="3013650" y="250600"/>
            <a:ext cx="5912691" cy="50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Lobster"/>
              </a:rPr>
              <a:t>Пионеры в 50-80-х годах</a:t>
            </a: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88" y="376025"/>
            <a:ext cx="1952625" cy="304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33" name="Google Shape;133;p19"/>
          <p:cNvSpPr txBox="1"/>
          <p:nvPr/>
        </p:nvSpPr>
        <p:spPr>
          <a:xfrm>
            <a:off x="397700" y="990600"/>
            <a:ext cx="874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Алексин А. «Коля пишет Оле, Оля пишет Коле» </a:t>
            </a:r>
            <a:r>
              <a:rPr b="1"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-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история веселая, грустная, поучительная. Юные герои А.Алексина впервые сталкиваются со «взрослыми», нередко драматическими проблемами.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3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Алексин А. «Отряд шагает в ногу», «Саша и Шура», «Говорит седьмой этаж», «Повесть Алика Деткина»</a:t>
            </a:r>
            <a:r>
              <a:rPr b="1"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и др.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3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Баруздин С. «Большая Светлана»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книга рассказов о девочке Светлане, о том, как она росла, ходила в детский сад, в школу, вступила в пионерский отряд, в комсомол, окончила курсы медицинских сестёр и уехала работать в Киргизию. В книге три части: «Про Светлану», «Светлана-пионерка» и «Светлана - наша Сейдеш», печатавшиеся раньше отдельными изданиями.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Власов А. «Трудный вопрос»</a:t>
            </a:r>
            <a:r>
              <a:rPr b="1"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Повесть о пионерах, об активной человеческой доброте и мнимом активисте Грише Грачеве, о силе классного коллектива.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Воронкова Л., Воронков К. «Рожок зовёт Богатыря»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в повести рассказывается о приключениях дальневосточных ребят, которые отправились искать убежавшего из совхоза оленя и заблудились в тайге. Три дня и три ночи провели они в лесу, терпели голод, попадали в бестропья, перебирались через завалы. Здесь в трудную минуту обнаружились истинные характеры ребят: кто считался отважным и храбрым — оказался малодушным, кто выглядел незаметным — обнаружил высокие качества души, неумелые — многому научились, и все они поняли силу пионерского коллектива, когда все за одного, а один — за всех.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39" name="Google Shape;139;p20"/>
          <p:cNvSpPr/>
          <p:nvPr/>
        </p:nvSpPr>
        <p:spPr>
          <a:xfrm>
            <a:off x="3013650" y="250600"/>
            <a:ext cx="5912691" cy="50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Lobster"/>
              </a:rPr>
              <a:t>Пионеры в 50-80-х годах</a:t>
            </a: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595" y="250600"/>
            <a:ext cx="2127875" cy="3199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41" name="Google Shape;141;p20"/>
          <p:cNvSpPr txBox="1"/>
          <p:nvPr/>
        </p:nvSpPr>
        <p:spPr>
          <a:xfrm>
            <a:off x="333600" y="762000"/>
            <a:ext cx="8810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43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Воронкова Л. «Старшая сестра», «Личное счастье»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Воронкова Л. «Алтайская повесть»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Прообразом для своих героев автор взяла школьников одной хорошей школы, где учились и русские и алтайские дети. О их делах, о их удачах и невзгодах, о их сердечной дружбе, о трудолюбивом мальчике Косте и своенравной Чечек - что по-русски значит «Цветок», - обо всем этом вы прочитаете в повести.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Голицын С. «Сорок изыскателей», «За березовыми книгами», «Тайна старого Радуля»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Дубов Н. «Огни на реке», «Небо с овчинку»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Ермолаев Ю. «Секрет на весь свет»; «Можете нас поздравить»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43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Ефетов М. «Письмо на панцире»</a:t>
            </a:r>
            <a:r>
              <a:rPr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Повесть о пионерском лагере Артек, об интернациональной дружбе детей, о судьбе девочки-пионерки, побывавшей в Артеке, о её отце - инженере, участнике войны, который помог раскрыть тайну надписи на черепахе.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Жвалевский А., Пастернак Е. «Время всегда хорошее»</a:t>
            </a:r>
            <a:r>
              <a:rPr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Что будет, если девчонка из 2018 года вдруг окажется в 1980 году? А мальчик из 1980 года перенесется на ее место? Где лучше? И что такое «лучше»? Где интереснее играть: на компьютере или во дворе? Что важнее: свобода и раскованность в чате или умение разговаривать, глядя в глаза друг другу? И самое главное - правда ли, что «время тогда было другое»? А может быть, время всегда хорошее, и вообще, все зависит только от тебя?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Железников В. «Хорошим людям – доброе утро»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В этой книге вы найдёте повести и рассказы о ваших современниках и ровесниках, о том, как они живут и как им бывает хорошо и весело, а подчас очень трудно и очень тяжело.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Железников В. «Жизнь и приключения чудака», «Чучело» и др.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Иванов С. «Июнь, июль, август», «Его среди нас нет», «Бывший Булка и его дочь», «В бесконечном лесу» и др.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Ильина Е. «Это моя школа»</a:t>
            </a:r>
            <a:r>
              <a:rPr lang="ru-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-повесть рассказывает о школьниках пятидесятых годов - о чем мечтали, как жили и росли изо дня в день в продолжение одного школьного года Катя Снегирева и ее друзья.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9144000" cy="6857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47" name="Google Shape;147;p21"/>
          <p:cNvSpPr/>
          <p:nvPr/>
        </p:nvSpPr>
        <p:spPr>
          <a:xfrm>
            <a:off x="3013650" y="250600"/>
            <a:ext cx="5912691" cy="50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Lobster"/>
              </a:rPr>
              <a:t>Пионеры в 50-80-х годах</a:t>
            </a: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20" y="165225"/>
            <a:ext cx="1816150" cy="2502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49" name="Google Shape;149;p21"/>
          <p:cNvSpPr txBox="1"/>
          <p:nvPr/>
        </p:nvSpPr>
        <p:spPr>
          <a:xfrm>
            <a:off x="179775" y="685800"/>
            <a:ext cx="896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Кассиль Л. «Будьте готовы, Ваше высочество!»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3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Киселёв В. «Девочка и птицелёт»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3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Козлов В. «Президент Каменного острова»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3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Коротков Ю. «Мадемуазель Виктория»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3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Крапивин В. «Мальчик со шпагой», «Оруженосец Кашка», «Валькины друзья и паруса», «Журавлёнок и молнии», «Колыбельная для брата», «Мушкетёр и Фея», «Синий город на Садовой», «Трое с площади Карронад» и др.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3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Могилевская С. «Гори, наш костёр!»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3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Мошковский А. «Дельфиний мыс», «Трава и солнце».</a:t>
            </a:r>
            <a:r>
              <a:rPr lang="ru-RU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Это повести о пионерском лете, о вожатой, сумевшей зажечь ребят интересными делами, о борьбе за судьбу товарища, о дружбе и подлинной смелости.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Мусатов А. «Стожары», «Дубовые листья»</a:t>
            </a:r>
            <a:r>
              <a:rPr lang="ru-RU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Обе повести посвящены пионерским и юннатским делам сельских школьников, теме охраны родной природы.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Нестайко В. «Незнакомец из 13 квартиры»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Носов Н. «Весёлая семейка», «Дневник Коли Синицына», «Витя Малеев в школе и дома»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Нерцев И. «Шуркина стратегия»</a:t>
            </a:r>
            <a:r>
              <a:rPr lang="ru-RU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Повесть о ребятах, которые в пионерском лагере организовали интересную игру, о Шурке - разведчике 2-го отряда - проявившем незаурядные способности угадывать намерения противника.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Прилежаева М. «Над Волгой», «Семиклассницы», «С тобой товарищи», «Юность Маши Строговой», «Третья Варя»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Раевский Б. «По следам М.Р.», «Большая Берта»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Сальников Ю. «Шестиклассники»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Сеславинский М. «Частное пионерское»</a:t>
            </a:r>
            <a:r>
              <a:rPr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- книга рассказов Михаила Сеславинского переносит нас в 70-е годы прошлого, двадцатого века. Воспоминания о пионерском детстве складываются в пеструю картину, где есть место всему: смешному и трогательному, нелепому и героическому, дурацкому и до боли дорогому. Автор пишет о тех мелочах, из которых складывалась жизнь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Соколовский А. «Первый особого назначения»</a:t>
            </a:r>
            <a:r>
              <a:rPr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Приключенческая повесть из жизни пионеров с тайнами, «подозрительными лицами», хорошими делами и перевоспитанием плохих мальчишек.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Сотник Ю. «Приключение не удалось», «Машка Самбо и Заноза», «Ясновидящая» и др.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Томин Ю. «Борька, я и невидимка», «Повесть об Атлантиде», «Витька Мураш – победитель всех» и др.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Фраерман Р. «Дикая собака Динго»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Эмден Э. «Школьный год Марины Петровой»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Яковлев Ю. «Тайна Фенимора» и др.</a:t>
            </a:r>
            <a:endParaRPr b="1" sz="12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