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69" r:id="rId1"/>
  </p:sldMasterIdLst>
  <p:notesMasterIdLst>
    <p:notesMasterId r:id="rId41"/>
  </p:notesMasterIdLst>
  <p:sldIdLst>
    <p:sldId id="256" r:id="rId2"/>
    <p:sldId id="288" r:id="rId3"/>
    <p:sldId id="287" r:id="rId4"/>
    <p:sldId id="317" r:id="rId5"/>
    <p:sldId id="302" r:id="rId6"/>
    <p:sldId id="296" r:id="rId7"/>
    <p:sldId id="316" r:id="rId8"/>
    <p:sldId id="297" r:id="rId9"/>
    <p:sldId id="295" r:id="rId10"/>
    <p:sldId id="300" r:id="rId11"/>
    <p:sldId id="298" r:id="rId12"/>
    <p:sldId id="299" r:id="rId13"/>
    <p:sldId id="301" r:id="rId14"/>
    <p:sldId id="303" r:id="rId15"/>
    <p:sldId id="305" r:id="rId16"/>
    <p:sldId id="294" r:id="rId17"/>
    <p:sldId id="290" r:id="rId18"/>
    <p:sldId id="291" r:id="rId19"/>
    <p:sldId id="292" r:id="rId20"/>
    <p:sldId id="289" r:id="rId21"/>
    <p:sldId id="293" r:id="rId22"/>
    <p:sldId id="306" r:id="rId23"/>
    <p:sldId id="308" r:id="rId24"/>
    <p:sldId id="309" r:id="rId25"/>
    <p:sldId id="315" r:id="rId26"/>
    <p:sldId id="307" r:id="rId27"/>
    <p:sldId id="310" r:id="rId28"/>
    <p:sldId id="304" r:id="rId29"/>
    <p:sldId id="314" r:id="rId30"/>
    <p:sldId id="275" r:id="rId31"/>
    <p:sldId id="286" r:id="rId32"/>
    <p:sldId id="320" r:id="rId33"/>
    <p:sldId id="321" r:id="rId34"/>
    <p:sldId id="322" r:id="rId35"/>
    <p:sldId id="311" r:id="rId36"/>
    <p:sldId id="312" r:id="rId37"/>
    <p:sldId id="318" r:id="rId38"/>
    <p:sldId id="319" r:id="rId39"/>
    <p:sldId id="280" r:id="rId4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156ED5-751D-42AC-A0AB-5A4E2643E786}" type="doc">
      <dgm:prSet loTypeId="urn:microsoft.com/office/officeart/2005/8/layout/chart3" loCatId="relationship" qsTypeId="urn:microsoft.com/office/officeart/2005/8/quickstyle/simple3" qsCatId="simple" csTypeId="urn:microsoft.com/office/officeart/2005/8/colors/colorful5" csCatId="colorful" phldr="1"/>
      <dgm:spPr/>
    </dgm:pt>
    <dgm:pt modelId="{32ACC0CD-5AE5-4509-9808-04E029C7D905}">
      <dgm:prSet phldrT="[Текст]" custT="1"/>
      <dgm:spPr/>
      <dgm:t>
        <a:bodyPr/>
        <a:lstStyle/>
        <a:p>
          <a:r>
            <a:rPr lang="ru-RU" sz="1600" b="1" smtClean="0">
              <a:latin typeface="Georgia" pitchFamily="18" charset="0"/>
            </a:rPr>
            <a:t>управлять качеством образования</a:t>
          </a:r>
          <a:endParaRPr lang="ru-RU" sz="1600" b="1" dirty="0">
            <a:latin typeface="Georgia" pitchFamily="18" charset="0"/>
          </a:endParaRPr>
        </a:p>
      </dgm:t>
    </dgm:pt>
    <dgm:pt modelId="{AC415F33-FA4E-4D45-8131-92B3F07C2DAD}" type="parTrans" cxnId="{F81C5E7C-AFF3-4B39-8C71-61ADD0839879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Georgia" pitchFamily="18" charset="0"/>
          </a:endParaRPr>
        </a:p>
      </dgm:t>
    </dgm:pt>
    <dgm:pt modelId="{8FA20D55-7CD0-4217-99F4-8D46E63E8AD4}" type="sibTrans" cxnId="{F81C5E7C-AFF3-4B39-8C71-61ADD0839879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Georgia" pitchFamily="18" charset="0"/>
          </a:endParaRPr>
        </a:p>
      </dgm:t>
    </dgm:pt>
    <dgm:pt modelId="{82DD95DC-2C78-43AF-AFAB-1E90A56F008A}">
      <dgm:prSet phldrT="[Текст]" custT="1"/>
      <dgm:spPr/>
      <dgm:t>
        <a:bodyPr/>
        <a:lstStyle/>
        <a:p>
          <a:r>
            <a:rPr lang="ru-RU" sz="1600" b="1" smtClean="0">
              <a:latin typeface="Georgia" pitchFamily="18" charset="0"/>
            </a:rPr>
            <a:t>обеспечивать комплексный подход к оценке результатов освоения</a:t>
          </a:r>
          <a:endParaRPr lang="ru-RU" sz="1600" b="1" dirty="0">
            <a:latin typeface="Georgia" pitchFamily="18" charset="0"/>
          </a:endParaRPr>
        </a:p>
      </dgm:t>
    </dgm:pt>
    <dgm:pt modelId="{43158C18-416E-41EE-A3B4-15F5EF489AF0}" type="parTrans" cxnId="{0F77EE82-AEF6-402F-845C-9EA76FDC0C06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Georgia" pitchFamily="18" charset="0"/>
          </a:endParaRPr>
        </a:p>
      </dgm:t>
    </dgm:pt>
    <dgm:pt modelId="{6055AA28-8F37-4190-BE37-6254DFB3661D}" type="sibTrans" cxnId="{0F77EE82-AEF6-402F-845C-9EA76FDC0C06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Georgia" pitchFamily="18" charset="0"/>
          </a:endParaRPr>
        </a:p>
      </dgm:t>
    </dgm:pt>
    <dgm:pt modelId="{D798358B-C79C-4FC6-8910-9B1BAADDAFFA}">
      <dgm:prSet phldrT="[Текст]" custT="1"/>
      <dgm:spPr/>
      <dgm:t>
        <a:bodyPr/>
        <a:lstStyle/>
        <a:p>
          <a:r>
            <a:rPr lang="ru-RU" sz="1600" b="1" dirty="0" smtClean="0">
              <a:latin typeface="Georgia" pitchFamily="18" charset="0"/>
            </a:rPr>
            <a:t>обеспечивать оценку динамики индивидуальных достижений обучающихся</a:t>
          </a:r>
          <a:endParaRPr lang="ru-RU" sz="1600" b="1" dirty="0">
            <a:latin typeface="Georgia" pitchFamily="18" charset="0"/>
          </a:endParaRPr>
        </a:p>
      </dgm:t>
    </dgm:pt>
    <dgm:pt modelId="{95890E03-7C9E-47C0-8128-C70342EB1D44}" type="parTrans" cxnId="{570F11D0-A233-4362-AED0-7EF2742E82E8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Georgia" pitchFamily="18" charset="0"/>
          </a:endParaRPr>
        </a:p>
      </dgm:t>
    </dgm:pt>
    <dgm:pt modelId="{A579AAC7-8AAB-455C-BB2A-39FB0FAF82A9}" type="sibTrans" cxnId="{570F11D0-A233-4362-AED0-7EF2742E82E8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Georgia" pitchFamily="18" charset="0"/>
          </a:endParaRPr>
        </a:p>
      </dgm:t>
    </dgm:pt>
    <dgm:pt modelId="{F5C9AA84-69A9-4D3A-BD9B-B10A3E517924}" type="pres">
      <dgm:prSet presAssocID="{84156ED5-751D-42AC-A0AB-5A4E2643E786}" presName="compositeShape" presStyleCnt="0">
        <dgm:presLayoutVars>
          <dgm:chMax val="7"/>
          <dgm:dir/>
          <dgm:resizeHandles val="exact"/>
        </dgm:presLayoutVars>
      </dgm:prSet>
      <dgm:spPr/>
    </dgm:pt>
    <dgm:pt modelId="{1B5854C6-640F-4CD0-A0BB-2A124C5F6519}" type="pres">
      <dgm:prSet presAssocID="{84156ED5-751D-42AC-A0AB-5A4E2643E786}" presName="wedge1" presStyleLbl="node1" presStyleIdx="0" presStyleCnt="3"/>
      <dgm:spPr/>
      <dgm:t>
        <a:bodyPr/>
        <a:lstStyle/>
        <a:p>
          <a:endParaRPr lang="ru-RU"/>
        </a:p>
      </dgm:t>
    </dgm:pt>
    <dgm:pt modelId="{A59FCA11-4700-4670-8BB1-273BF63DBAD9}" type="pres">
      <dgm:prSet presAssocID="{84156ED5-751D-42AC-A0AB-5A4E2643E78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1A78AD-B08A-4CDC-9264-6D3272A4853E}" type="pres">
      <dgm:prSet presAssocID="{84156ED5-751D-42AC-A0AB-5A4E2643E786}" presName="wedge2" presStyleLbl="node1" presStyleIdx="1" presStyleCnt="3"/>
      <dgm:spPr/>
      <dgm:t>
        <a:bodyPr/>
        <a:lstStyle/>
        <a:p>
          <a:endParaRPr lang="ru-RU"/>
        </a:p>
      </dgm:t>
    </dgm:pt>
    <dgm:pt modelId="{34731076-FB96-4AD8-BBB4-8A4D1B977AFC}" type="pres">
      <dgm:prSet presAssocID="{84156ED5-751D-42AC-A0AB-5A4E2643E78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51C9C-FB57-43C3-8853-7CE6A6070652}" type="pres">
      <dgm:prSet presAssocID="{84156ED5-751D-42AC-A0AB-5A4E2643E786}" presName="wedge3" presStyleLbl="node1" presStyleIdx="2" presStyleCnt="3"/>
      <dgm:spPr/>
      <dgm:t>
        <a:bodyPr/>
        <a:lstStyle/>
        <a:p>
          <a:endParaRPr lang="ru-RU"/>
        </a:p>
      </dgm:t>
    </dgm:pt>
    <dgm:pt modelId="{3A6FA59A-39B1-431F-84CB-0868A497A0C6}" type="pres">
      <dgm:prSet presAssocID="{84156ED5-751D-42AC-A0AB-5A4E2643E78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5050CE-CA6E-4899-8BA4-8CC9552A55AC}" type="presOf" srcId="{32ACC0CD-5AE5-4509-9808-04E029C7D905}" destId="{1B5854C6-640F-4CD0-A0BB-2A124C5F6519}" srcOrd="0" destOrd="0" presId="urn:microsoft.com/office/officeart/2005/8/layout/chart3"/>
    <dgm:cxn modelId="{290F23C8-C31D-41C9-AA3E-C71D15BD54C0}" type="presOf" srcId="{82DD95DC-2C78-43AF-AFAB-1E90A56F008A}" destId="{34731076-FB96-4AD8-BBB4-8A4D1B977AFC}" srcOrd="1" destOrd="0" presId="urn:microsoft.com/office/officeart/2005/8/layout/chart3"/>
    <dgm:cxn modelId="{DAC36041-8096-452F-902A-76E92845DBA4}" type="presOf" srcId="{82DD95DC-2C78-43AF-AFAB-1E90A56F008A}" destId="{E81A78AD-B08A-4CDC-9264-6D3272A4853E}" srcOrd="0" destOrd="0" presId="urn:microsoft.com/office/officeart/2005/8/layout/chart3"/>
    <dgm:cxn modelId="{570F11D0-A233-4362-AED0-7EF2742E82E8}" srcId="{84156ED5-751D-42AC-A0AB-5A4E2643E786}" destId="{D798358B-C79C-4FC6-8910-9B1BAADDAFFA}" srcOrd="2" destOrd="0" parTransId="{95890E03-7C9E-47C0-8128-C70342EB1D44}" sibTransId="{A579AAC7-8AAB-455C-BB2A-39FB0FAF82A9}"/>
    <dgm:cxn modelId="{C4A54FB9-647B-4CB9-9E94-6F68376604B8}" type="presOf" srcId="{84156ED5-751D-42AC-A0AB-5A4E2643E786}" destId="{F5C9AA84-69A9-4D3A-BD9B-B10A3E517924}" srcOrd="0" destOrd="0" presId="urn:microsoft.com/office/officeart/2005/8/layout/chart3"/>
    <dgm:cxn modelId="{F81C5E7C-AFF3-4B39-8C71-61ADD0839879}" srcId="{84156ED5-751D-42AC-A0AB-5A4E2643E786}" destId="{32ACC0CD-5AE5-4509-9808-04E029C7D905}" srcOrd="0" destOrd="0" parTransId="{AC415F33-FA4E-4D45-8131-92B3F07C2DAD}" sibTransId="{8FA20D55-7CD0-4217-99F4-8D46E63E8AD4}"/>
    <dgm:cxn modelId="{2909936A-28A5-4D5A-86A2-9F624E41FA23}" type="presOf" srcId="{D798358B-C79C-4FC6-8910-9B1BAADDAFFA}" destId="{3EB51C9C-FB57-43C3-8853-7CE6A6070652}" srcOrd="0" destOrd="0" presId="urn:microsoft.com/office/officeart/2005/8/layout/chart3"/>
    <dgm:cxn modelId="{0F77EE82-AEF6-402F-845C-9EA76FDC0C06}" srcId="{84156ED5-751D-42AC-A0AB-5A4E2643E786}" destId="{82DD95DC-2C78-43AF-AFAB-1E90A56F008A}" srcOrd="1" destOrd="0" parTransId="{43158C18-416E-41EE-A3B4-15F5EF489AF0}" sibTransId="{6055AA28-8F37-4190-BE37-6254DFB3661D}"/>
    <dgm:cxn modelId="{A4082AC8-23BF-4839-B18B-D92BBD2E0C6F}" type="presOf" srcId="{32ACC0CD-5AE5-4509-9808-04E029C7D905}" destId="{A59FCA11-4700-4670-8BB1-273BF63DBAD9}" srcOrd="1" destOrd="0" presId="urn:microsoft.com/office/officeart/2005/8/layout/chart3"/>
    <dgm:cxn modelId="{AD053EC4-595C-45AF-8B31-24355F6E58F7}" type="presOf" srcId="{D798358B-C79C-4FC6-8910-9B1BAADDAFFA}" destId="{3A6FA59A-39B1-431F-84CB-0868A497A0C6}" srcOrd="1" destOrd="0" presId="urn:microsoft.com/office/officeart/2005/8/layout/chart3"/>
    <dgm:cxn modelId="{E089ADAB-9C79-4ED7-AB89-4B7CF1166480}" type="presParOf" srcId="{F5C9AA84-69A9-4D3A-BD9B-B10A3E517924}" destId="{1B5854C6-640F-4CD0-A0BB-2A124C5F6519}" srcOrd="0" destOrd="0" presId="urn:microsoft.com/office/officeart/2005/8/layout/chart3"/>
    <dgm:cxn modelId="{85A4FA8F-7CA9-4C24-AFFA-7557B3B59A57}" type="presParOf" srcId="{F5C9AA84-69A9-4D3A-BD9B-B10A3E517924}" destId="{A59FCA11-4700-4670-8BB1-273BF63DBAD9}" srcOrd="1" destOrd="0" presId="urn:microsoft.com/office/officeart/2005/8/layout/chart3"/>
    <dgm:cxn modelId="{6D80242F-E348-4B6A-B2BB-C866CAE29A6A}" type="presParOf" srcId="{F5C9AA84-69A9-4D3A-BD9B-B10A3E517924}" destId="{E81A78AD-B08A-4CDC-9264-6D3272A4853E}" srcOrd="2" destOrd="0" presId="urn:microsoft.com/office/officeart/2005/8/layout/chart3"/>
    <dgm:cxn modelId="{51E60949-88AC-4387-9AD4-287784054148}" type="presParOf" srcId="{F5C9AA84-69A9-4D3A-BD9B-B10A3E517924}" destId="{34731076-FB96-4AD8-BBB4-8A4D1B977AFC}" srcOrd="3" destOrd="0" presId="urn:microsoft.com/office/officeart/2005/8/layout/chart3"/>
    <dgm:cxn modelId="{86EDD5DD-0ACF-4D02-A49E-705E5FFC6C87}" type="presParOf" srcId="{F5C9AA84-69A9-4D3A-BD9B-B10A3E517924}" destId="{3EB51C9C-FB57-43C3-8853-7CE6A6070652}" srcOrd="4" destOrd="0" presId="urn:microsoft.com/office/officeart/2005/8/layout/chart3"/>
    <dgm:cxn modelId="{943101F5-B1F1-45ED-AFD1-19625BB74A65}" type="presParOf" srcId="{F5C9AA84-69A9-4D3A-BD9B-B10A3E517924}" destId="{3A6FA59A-39B1-431F-84CB-0868A497A0C6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706BDEB-4665-40CD-8F45-CAA31623F45B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42B869EE-6A03-412D-A29D-63994C83DDDA}">
      <dgm:prSet phldrT="[Текст]"/>
      <dgm:spPr/>
      <dgm:t>
        <a:bodyPr/>
        <a:lstStyle/>
        <a:p>
          <a:r>
            <a:rPr lang="ru-RU" alt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Применение</a:t>
          </a:r>
          <a:endParaRPr lang="ru-RU" dirty="0"/>
        </a:p>
      </dgm:t>
    </dgm:pt>
    <dgm:pt modelId="{50639397-DB86-4D22-A334-DD814B4106AF}" type="parTrans" cxnId="{F34544A8-4203-4BC8-94A2-7BCF0590562F}">
      <dgm:prSet/>
      <dgm:spPr/>
      <dgm:t>
        <a:bodyPr/>
        <a:lstStyle/>
        <a:p>
          <a:endParaRPr lang="ru-RU"/>
        </a:p>
      </dgm:t>
    </dgm:pt>
    <dgm:pt modelId="{608B04A1-4850-4796-BC5B-9D91F8BDAE78}" type="sibTrans" cxnId="{F34544A8-4203-4BC8-94A2-7BCF0590562F}">
      <dgm:prSet/>
      <dgm:spPr/>
      <dgm:t>
        <a:bodyPr/>
        <a:lstStyle/>
        <a:p>
          <a:endParaRPr lang="ru-RU"/>
        </a:p>
      </dgm:t>
    </dgm:pt>
    <dgm:pt modelId="{17105BB4-2662-4004-96EB-D39FC7E40205}">
      <dgm:prSet phldrT="[Текст]"/>
      <dgm:spPr/>
      <dgm:t>
        <a:bodyPr/>
        <a:lstStyle/>
        <a:p>
          <a:r>
            <a: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умение использовать изученный материал в конкретных условиях и новых ситуациях</a:t>
          </a:r>
          <a:endParaRPr lang="ru-RU" dirty="0"/>
        </a:p>
      </dgm:t>
    </dgm:pt>
    <dgm:pt modelId="{00C502D3-3EAB-42CC-9685-3174DDADD49C}" type="parTrans" cxnId="{312CBD3E-1D6A-4DA6-9922-147501F42E48}">
      <dgm:prSet/>
      <dgm:spPr/>
      <dgm:t>
        <a:bodyPr/>
        <a:lstStyle/>
        <a:p>
          <a:endParaRPr lang="ru-RU"/>
        </a:p>
      </dgm:t>
    </dgm:pt>
    <dgm:pt modelId="{F517A243-95D2-4C7C-8EE8-B91AB2422D47}" type="sibTrans" cxnId="{312CBD3E-1D6A-4DA6-9922-147501F42E48}">
      <dgm:prSet/>
      <dgm:spPr/>
      <dgm:t>
        <a:bodyPr/>
        <a:lstStyle/>
        <a:p>
          <a:endParaRPr lang="ru-RU"/>
        </a:p>
      </dgm:t>
    </dgm:pt>
    <dgm:pt modelId="{8ACED537-30B4-4E3B-B78C-6F33E010D5F6}" type="pres">
      <dgm:prSet presAssocID="{E706BDEB-4665-40CD-8F45-CAA31623F45B}" presName="Name0" presStyleCnt="0">
        <dgm:presLayoutVars>
          <dgm:dir/>
          <dgm:animLvl val="lvl"/>
          <dgm:resizeHandles val="exact"/>
        </dgm:presLayoutVars>
      </dgm:prSet>
      <dgm:spPr/>
    </dgm:pt>
    <dgm:pt modelId="{64D0341F-3BDC-476B-B6B7-53F0114A677E}" type="pres">
      <dgm:prSet presAssocID="{42B869EE-6A03-412D-A29D-63994C83DDDA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9FC9D-3949-4AA1-B52D-91520DEDD5C7}" type="pres">
      <dgm:prSet presAssocID="{608B04A1-4850-4796-BC5B-9D91F8BDAE78}" presName="parTxOnlySpace" presStyleCnt="0"/>
      <dgm:spPr/>
    </dgm:pt>
    <dgm:pt modelId="{F8231402-FDDE-4232-89F5-5DAEF9259BD6}" type="pres">
      <dgm:prSet presAssocID="{17105BB4-2662-4004-96EB-D39FC7E40205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4544A8-4203-4BC8-94A2-7BCF0590562F}" srcId="{E706BDEB-4665-40CD-8F45-CAA31623F45B}" destId="{42B869EE-6A03-412D-A29D-63994C83DDDA}" srcOrd="0" destOrd="0" parTransId="{50639397-DB86-4D22-A334-DD814B4106AF}" sibTransId="{608B04A1-4850-4796-BC5B-9D91F8BDAE78}"/>
    <dgm:cxn modelId="{312CBD3E-1D6A-4DA6-9922-147501F42E48}" srcId="{E706BDEB-4665-40CD-8F45-CAA31623F45B}" destId="{17105BB4-2662-4004-96EB-D39FC7E40205}" srcOrd="1" destOrd="0" parTransId="{00C502D3-3EAB-42CC-9685-3174DDADD49C}" sibTransId="{F517A243-95D2-4C7C-8EE8-B91AB2422D47}"/>
    <dgm:cxn modelId="{178E9B4D-FD5C-4AD8-84AB-8503CD077901}" type="presOf" srcId="{42B869EE-6A03-412D-A29D-63994C83DDDA}" destId="{64D0341F-3BDC-476B-B6B7-53F0114A677E}" srcOrd="0" destOrd="0" presId="urn:microsoft.com/office/officeart/2005/8/layout/chevron1"/>
    <dgm:cxn modelId="{40E5ED57-F9C6-4069-882F-FA269787A07B}" type="presOf" srcId="{17105BB4-2662-4004-96EB-D39FC7E40205}" destId="{F8231402-FDDE-4232-89F5-5DAEF9259BD6}" srcOrd="0" destOrd="0" presId="urn:microsoft.com/office/officeart/2005/8/layout/chevron1"/>
    <dgm:cxn modelId="{6B92899B-4DDB-46FB-9F0B-ED65D96DB7CD}" type="presOf" srcId="{E706BDEB-4665-40CD-8F45-CAA31623F45B}" destId="{8ACED537-30B4-4E3B-B78C-6F33E010D5F6}" srcOrd="0" destOrd="0" presId="urn:microsoft.com/office/officeart/2005/8/layout/chevron1"/>
    <dgm:cxn modelId="{9777771C-AA5F-4C29-923A-E312EDE7FD39}" type="presParOf" srcId="{8ACED537-30B4-4E3B-B78C-6F33E010D5F6}" destId="{64D0341F-3BDC-476B-B6B7-53F0114A677E}" srcOrd="0" destOrd="0" presId="urn:microsoft.com/office/officeart/2005/8/layout/chevron1"/>
    <dgm:cxn modelId="{7CB40D88-5715-439A-9E8C-C3A40BF828EB}" type="presParOf" srcId="{8ACED537-30B4-4E3B-B78C-6F33E010D5F6}" destId="{8879FC9D-3949-4AA1-B52D-91520DEDD5C7}" srcOrd="1" destOrd="0" presId="urn:microsoft.com/office/officeart/2005/8/layout/chevron1"/>
    <dgm:cxn modelId="{A6C782F4-F5FA-4141-B518-27C218F1E308}" type="presParOf" srcId="{8ACED537-30B4-4E3B-B78C-6F33E010D5F6}" destId="{F8231402-FDDE-4232-89F5-5DAEF9259BD6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706BDEB-4665-40CD-8F45-CAA31623F45B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42B869EE-6A03-412D-A29D-63994C83DDDA}">
      <dgm:prSet phldrT="[Текст]" custT="1"/>
      <dgm:spPr/>
      <dgm:t>
        <a:bodyPr/>
        <a:lstStyle/>
        <a:p>
          <a:r>
            <a:rPr lang="ru-RU" alt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</a:t>
          </a:r>
          <a:endParaRPr lang="ru-RU" sz="2800" dirty="0"/>
        </a:p>
      </dgm:t>
    </dgm:pt>
    <dgm:pt modelId="{50639397-DB86-4D22-A334-DD814B4106AF}" type="parTrans" cxnId="{F34544A8-4203-4BC8-94A2-7BCF0590562F}">
      <dgm:prSet/>
      <dgm:spPr/>
      <dgm:t>
        <a:bodyPr/>
        <a:lstStyle/>
        <a:p>
          <a:endParaRPr lang="ru-RU"/>
        </a:p>
      </dgm:t>
    </dgm:pt>
    <dgm:pt modelId="{608B04A1-4850-4796-BC5B-9D91F8BDAE78}" type="sibTrans" cxnId="{F34544A8-4203-4BC8-94A2-7BCF0590562F}">
      <dgm:prSet/>
      <dgm:spPr/>
      <dgm:t>
        <a:bodyPr/>
        <a:lstStyle/>
        <a:p>
          <a:endParaRPr lang="ru-RU"/>
        </a:p>
      </dgm:t>
    </dgm:pt>
    <dgm:pt modelId="{17105BB4-2662-4004-96EB-D39FC7E40205}">
      <dgm:prSet phldrT="[Текст]"/>
      <dgm:spPr/>
      <dgm:t>
        <a:bodyPr/>
        <a:lstStyle/>
        <a:p>
          <a:r>
            <a: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умение разбить материал на составляющие так, чтобы ясно выступила его структура (вычленение частей целого, выявление взаимосвязей между ними, осознание принципов организации целого)</a:t>
          </a:r>
          <a:endParaRPr lang="ru-RU" dirty="0"/>
        </a:p>
      </dgm:t>
    </dgm:pt>
    <dgm:pt modelId="{00C502D3-3EAB-42CC-9685-3174DDADD49C}" type="parTrans" cxnId="{312CBD3E-1D6A-4DA6-9922-147501F42E48}">
      <dgm:prSet/>
      <dgm:spPr/>
      <dgm:t>
        <a:bodyPr/>
        <a:lstStyle/>
        <a:p>
          <a:endParaRPr lang="ru-RU"/>
        </a:p>
      </dgm:t>
    </dgm:pt>
    <dgm:pt modelId="{F517A243-95D2-4C7C-8EE8-B91AB2422D47}" type="sibTrans" cxnId="{312CBD3E-1D6A-4DA6-9922-147501F42E48}">
      <dgm:prSet/>
      <dgm:spPr/>
      <dgm:t>
        <a:bodyPr/>
        <a:lstStyle/>
        <a:p>
          <a:endParaRPr lang="ru-RU"/>
        </a:p>
      </dgm:t>
    </dgm:pt>
    <dgm:pt modelId="{8ACED537-30B4-4E3B-B78C-6F33E010D5F6}" type="pres">
      <dgm:prSet presAssocID="{E706BDEB-4665-40CD-8F45-CAA31623F45B}" presName="Name0" presStyleCnt="0">
        <dgm:presLayoutVars>
          <dgm:dir/>
          <dgm:animLvl val="lvl"/>
          <dgm:resizeHandles val="exact"/>
        </dgm:presLayoutVars>
      </dgm:prSet>
      <dgm:spPr/>
    </dgm:pt>
    <dgm:pt modelId="{64D0341F-3BDC-476B-B6B7-53F0114A677E}" type="pres">
      <dgm:prSet presAssocID="{42B869EE-6A03-412D-A29D-63994C83DDDA}" presName="parTxOnly" presStyleLbl="node1" presStyleIdx="0" presStyleCnt="2" custLinFactNeighborX="-118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9FC9D-3949-4AA1-B52D-91520DEDD5C7}" type="pres">
      <dgm:prSet presAssocID="{608B04A1-4850-4796-BC5B-9D91F8BDAE78}" presName="parTxOnlySpace" presStyleCnt="0"/>
      <dgm:spPr/>
    </dgm:pt>
    <dgm:pt modelId="{F8231402-FDDE-4232-89F5-5DAEF9259BD6}" type="pres">
      <dgm:prSet presAssocID="{17105BB4-2662-4004-96EB-D39FC7E40205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C4A0A2-969A-4F47-B770-0770908D302D}" type="presOf" srcId="{42B869EE-6A03-412D-A29D-63994C83DDDA}" destId="{64D0341F-3BDC-476B-B6B7-53F0114A677E}" srcOrd="0" destOrd="0" presId="urn:microsoft.com/office/officeart/2005/8/layout/chevron1"/>
    <dgm:cxn modelId="{7A7E9DD8-F7FD-4362-AE09-C6242BDF383C}" type="presOf" srcId="{17105BB4-2662-4004-96EB-D39FC7E40205}" destId="{F8231402-FDDE-4232-89F5-5DAEF9259BD6}" srcOrd="0" destOrd="0" presId="urn:microsoft.com/office/officeart/2005/8/layout/chevron1"/>
    <dgm:cxn modelId="{5E0E7B11-A6A7-43F1-97DE-406D6E30945C}" type="presOf" srcId="{E706BDEB-4665-40CD-8F45-CAA31623F45B}" destId="{8ACED537-30B4-4E3B-B78C-6F33E010D5F6}" srcOrd="0" destOrd="0" presId="urn:microsoft.com/office/officeart/2005/8/layout/chevron1"/>
    <dgm:cxn modelId="{F34544A8-4203-4BC8-94A2-7BCF0590562F}" srcId="{E706BDEB-4665-40CD-8F45-CAA31623F45B}" destId="{42B869EE-6A03-412D-A29D-63994C83DDDA}" srcOrd="0" destOrd="0" parTransId="{50639397-DB86-4D22-A334-DD814B4106AF}" sibTransId="{608B04A1-4850-4796-BC5B-9D91F8BDAE78}"/>
    <dgm:cxn modelId="{312CBD3E-1D6A-4DA6-9922-147501F42E48}" srcId="{E706BDEB-4665-40CD-8F45-CAA31623F45B}" destId="{17105BB4-2662-4004-96EB-D39FC7E40205}" srcOrd="1" destOrd="0" parTransId="{00C502D3-3EAB-42CC-9685-3174DDADD49C}" sibTransId="{F517A243-95D2-4C7C-8EE8-B91AB2422D47}"/>
    <dgm:cxn modelId="{06D0B4CB-E84E-414A-8BF7-474A28ECFF73}" type="presParOf" srcId="{8ACED537-30B4-4E3B-B78C-6F33E010D5F6}" destId="{64D0341F-3BDC-476B-B6B7-53F0114A677E}" srcOrd="0" destOrd="0" presId="urn:microsoft.com/office/officeart/2005/8/layout/chevron1"/>
    <dgm:cxn modelId="{11EC7F54-C053-4CE0-B417-9D55DA4214A4}" type="presParOf" srcId="{8ACED537-30B4-4E3B-B78C-6F33E010D5F6}" destId="{8879FC9D-3949-4AA1-B52D-91520DEDD5C7}" srcOrd="1" destOrd="0" presId="urn:microsoft.com/office/officeart/2005/8/layout/chevron1"/>
    <dgm:cxn modelId="{720462A7-F8A4-4AE1-B9A0-12918D646988}" type="presParOf" srcId="{8ACED537-30B4-4E3B-B78C-6F33E010D5F6}" destId="{F8231402-FDDE-4232-89F5-5DAEF9259BD6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706BDEB-4665-40CD-8F45-CAA31623F45B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42B869EE-6A03-412D-A29D-63994C83DDDA}">
      <dgm:prSet phldrT="[Текст]"/>
      <dgm:spPr/>
      <dgm:t>
        <a:bodyPr/>
        <a:lstStyle/>
        <a:p>
          <a:r>
            <a:rPr lang="ru-RU" alt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Синтез</a:t>
          </a:r>
          <a:endParaRPr lang="ru-RU" dirty="0"/>
        </a:p>
      </dgm:t>
    </dgm:pt>
    <dgm:pt modelId="{50639397-DB86-4D22-A334-DD814B4106AF}" type="parTrans" cxnId="{F34544A8-4203-4BC8-94A2-7BCF0590562F}">
      <dgm:prSet/>
      <dgm:spPr/>
      <dgm:t>
        <a:bodyPr/>
        <a:lstStyle/>
        <a:p>
          <a:endParaRPr lang="ru-RU"/>
        </a:p>
      </dgm:t>
    </dgm:pt>
    <dgm:pt modelId="{608B04A1-4850-4796-BC5B-9D91F8BDAE78}" type="sibTrans" cxnId="{F34544A8-4203-4BC8-94A2-7BCF0590562F}">
      <dgm:prSet/>
      <dgm:spPr/>
      <dgm:t>
        <a:bodyPr/>
        <a:lstStyle/>
        <a:p>
          <a:endParaRPr lang="ru-RU"/>
        </a:p>
      </dgm:t>
    </dgm:pt>
    <dgm:pt modelId="{17105BB4-2662-4004-96EB-D39FC7E40205}">
      <dgm:prSet phldrT="[Текст]"/>
      <dgm:spPr/>
      <dgm:t>
        <a:bodyPr/>
        <a:lstStyle/>
        <a:p>
          <a:r>
            <a: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умение комбинировать элементы, чтобы получить целое, обладающее новизной</a:t>
          </a:r>
          <a:endParaRPr lang="ru-RU" dirty="0"/>
        </a:p>
      </dgm:t>
    </dgm:pt>
    <dgm:pt modelId="{00C502D3-3EAB-42CC-9685-3174DDADD49C}" type="parTrans" cxnId="{312CBD3E-1D6A-4DA6-9922-147501F42E48}">
      <dgm:prSet/>
      <dgm:spPr/>
      <dgm:t>
        <a:bodyPr/>
        <a:lstStyle/>
        <a:p>
          <a:endParaRPr lang="ru-RU"/>
        </a:p>
      </dgm:t>
    </dgm:pt>
    <dgm:pt modelId="{F517A243-95D2-4C7C-8EE8-B91AB2422D47}" type="sibTrans" cxnId="{312CBD3E-1D6A-4DA6-9922-147501F42E48}">
      <dgm:prSet/>
      <dgm:spPr/>
      <dgm:t>
        <a:bodyPr/>
        <a:lstStyle/>
        <a:p>
          <a:endParaRPr lang="ru-RU"/>
        </a:p>
      </dgm:t>
    </dgm:pt>
    <dgm:pt modelId="{8ACED537-30B4-4E3B-B78C-6F33E010D5F6}" type="pres">
      <dgm:prSet presAssocID="{E706BDEB-4665-40CD-8F45-CAA31623F45B}" presName="Name0" presStyleCnt="0">
        <dgm:presLayoutVars>
          <dgm:dir/>
          <dgm:animLvl val="lvl"/>
          <dgm:resizeHandles val="exact"/>
        </dgm:presLayoutVars>
      </dgm:prSet>
      <dgm:spPr/>
    </dgm:pt>
    <dgm:pt modelId="{64D0341F-3BDC-476B-B6B7-53F0114A677E}" type="pres">
      <dgm:prSet presAssocID="{42B869EE-6A03-412D-A29D-63994C83DDDA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9FC9D-3949-4AA1-B52D-91520DEDD5C7}" type="pres">
      <dgm:prSet presAssocID="{608B04A1-4850-4796-BC5B-9D91F8BDAE78}" presName="parTxOnlySpace" presStyleCnt="0"/>
      <dgm:spPr/>
    </dgm:pt>
    <dgm:pt modelId="{F8231402-FDDE-4232-89F5-5DAEF9259BD6}" type="pres">
      <dgm:prSet presAssocID="{17105BB4-2662-4004-96EB-D39FC7E40205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4544A8-4203-4BC8-94A2-7BCF0590562F}" srcId="{E706BDEB-4665-40CD-8F45-CAA31623F45B}" destId="{42B869EE-6A03-412D-A29D-63994C83DDDA}" srcOrd="0" destOrd="0" parTransId="{50639397-DB86-4D22-A334-DD814B4106AF}" sibTransId="{608B04A1-4850-4796-BC5B-9D91F8BDAE78}"/>
    <dgm:cxn modelId="{7CDBF52A-A0B3-4939-A26C-6707EBE28327}" type="presOf" srcId="{42B869EE-6A03-412D-A29D-63994C83DDDA}" destId="{64D0341F-3BDC-476B-B6B7-53F0114A677E}" srcOrd="0" destOrd="0" presId="urn:microsoft.com/office/officeart/2005/8/layout/chevron1"/>
    <dgm:cxn modelId="{312CBD3E-1D6A-4DA6-9922-147501F42E48}" srcId="{E706BDEB-4665-40CD-8F45-CAA31623F45B}" destId="{17105BB4-2662-4004-96EB-D39FC7E40205}" srcOrd="1" destOrd="0" parTransId="{00C502D3-3EAB-42CC-9685-3174DDADD49C}" sibTransId="{F517A243-95D2-4C7C-8EE8-B91AB2422D47}"/>
    <dgm:cxn modelId="{8C07448A-E872-49E5-8706-1E4513A86830}" type="presOf" srcId="{17105BB4-2662-4004-96EB-D39FC7E40205}" destId="{F8231402-FDDE-4232-89F5-5DAEF9259BD6}" srcOrd="0" destOrd="0" presId="urn:microsoft.com/office/officeart/2005/8/layout/chevron1"/>
    <dgm:cxn modelId="{35D34D68-C760-4BC4-A743-8AD241FF1C88}" type="presOf" srcId="{E706BDEB-4665-40CD-8F45-CAA31623F45B}" destId="{8ACED537-30B4-4E3B-B78C-6F33E010D5F6}" srcOrd="0" destOrd="0" presId="urn:microsoft.com/office/officeart/2005/8/layout/chevron1"/>
    <dgm:cxn modelId="{28F756D0-D727-4327-937F-714FAA1D5710}" type="presParOf" srcId="{8ACED537-30B4-4E3B-B78C-6F33E010D5F6}" destId="{64D0341F-3BDC-476B-B6B7-53F0114A677E}" srcOrd="0" destOrd="0" presId="urn:microsoft.com/office/officeart/2005/8/layout/chevron1"/>
    <dgm:cxn modelId="{382585DE-D957-4764-98B8-10F14316A183}" type="presParOf" srcId="{8ACED537-30B4-4E3B-B78C-6F33E010D5F6}" destId="{8879FC9D-3949-4AA1-B52D-91520DEDD5C7}" srcOrd="1" destOrd="0" presId="urn:microsoft.com/office/officeart/2005/8/layout/chevron1"/>
    <dgm:cxn modelId="{0F833AF3-EA6F-491D-A239-1A374FA12214}" type="presParOf" srcId="{8ACED537-30B4-4E3B-B78C-6F33E010D5F6}" destId="{F8231402-FDDE-4232-89F5-5DAEF9259BD6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706BDEB-4665-40CD-8F45-CAA31623F45B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42B869EE-6A03-412D-A29D-63994C83DDDA}">
      <dgm:prSet phldrT="[Текст]"/>
      <dgm:spPr/>
      <dgm:t>
        <a:bodyPr/>
        <a:lstStyle/>
        <a:p>
          <a:r>
            <a:rPr lang="ru-RU" alt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</a:t>
          </a:r>
          <a:endParaRPr lang="ru-RU" dirty="0"/>
        </a:p>
      </dgm:t>
    </dgm:pt>
    <dgm:pt modelId="{50639397-DB86-4D22-A334-DD814B4106AF}" type="parTrans" cxnId="{F34544A8-4203-4BC8-94A2-7BCF0590562F}">
      <dgm:prSet/>
      <dgm:spPr/>
      <dgm:t>
        <a:bodyPr/>
        <a:lstStyle/>
        <a:p>
          <a:endParaRPr lang="ru-RU"/>
        </a:p>
      </dgm:t>
    </dgm:pt>
    <dgm:pt modelId="{608B04A1-4850-4796-BC5B-9D91F8BDAE78}" type="sibTrans" cxnId="{F34544A8-4203-4BC8-94A2-7BCF0590562F}">
      <dgm:prSet/>
      <dgm:spPr/>
      <dgm:t>
        <a:bodyPr/>
        <a:lstStyle/>
        <a:p>
          <a:endParaRPr lang="ru-RU"/>
        </a:p>
      </dgm:t>
    </dgm:pt>
    <dgm:pt modelId="{17105BB4-2662-4004-96EB-D39FC7E40205}">
      <dgm:prSet phldrT="[Текст]"/>
      <dgm:spPr/>
      <dgm:t>
        <a:bodyPr/>
        <a:lstStyle/>
        <a:p>
          <a:r>
            <a: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умение оценивать значение того или иного материала (утверждения, вывода, данных, художественного произведения) для конкретных целей</a:t>
          </a:r>
          <a:endParaRPr lang="ru-RU" dirty="0"/>
        </a:p>
      </dgm:t>
    </dgm:pt>
    <dgm:pt modelId="{00C502D3-3EAB-42CC-9685-3174DDADD49C}" type="parTrans" cxnId="{312CBD3E-1D6A-4DA6-9922-147501F42E48}">
      <dgm:prSet/>
      <dgm:spPr/>
      <dgm:t>
        <a:bodyPr/>
        <a:lstStyle/>
        <a:p>
          <a:endParaRPr lang="ru-RU"/>
        </a:p>
      </dgm:t>
    </dgm:pt>
    <dgm:pt modelId="{F517A243-95D2-4C7C-8EE8-B91AB2422D47}" type="sibTrans" cxnId="{312CBD3E-1D6A-4DA6-9922-147501F42E48}">
      <dgm:prSet/>
      <dgm:spPr/>
      <dgm:t>
        <a:bodyPr/>
        <a:lstStyle/>
        <a:p>
          <a:endParaRPr lang="ru-RU"/>
        </a:p>
      </dgm:t>
    </dgm:pt>
    <dgm:pt modelId="{8ACED537-30B4-4E3B-B78C-6F33E010D5F6}" type="pres">
      <dgm:prSet presAssocID="{E706BDEB-4665-40CD-8F45-CAA31623F45B}" presName="Name0" presStyleCnt="0">
        <dgm:presLayoutVars>
          <dgm:dir/>
          <dgm:animLvl val="lvl"/>
          <dgm:resizeHandles val="exact"/>
        </dgm:presLayoutVars>
      </dgm:prSet>
      <dgm:spPr/>
    </dgm:pt>
    <dgm:pt modelId="{64D0341F-3BDC-476B-B6B7-53F0114A677E}" type="pres">
      <dgm:prSet presAssocID="{42B869EE-6A03-412D-A29D-63994C83DDDA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9FC9D-3949-4AA1-B52D-91520DEDD5C7}" type="pres">
      <dgm:prSet presAssocID="{608B04A1-4850-4796-BC5B-9D91F8BDAE78}" presName="parTxOnlySpace" presStyleCnt="0"/>
      <dgm:spPr/>
    </dgm:pt>
    <dgm:pt modelId="{F8231402-FDDE-4232-89F5-5DAEF9259BD6}" type="pres">
      <dgm:prSet presAssocID="{17105BB4-2662-4004-96EB-D39FC7E40205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309565-8E30-468C-8C3E-5525E5C9EC23}" type="presOf" srcId="{42B869EE-6A03-412D-A29D-63994C83DDDA}" destId="{64D0341F-3BDC-476B-B6B7-53F0114A677E}" srcOrd="0" destOrd="0" presId="urn:microsoft.com/office/officeart/2005/8/layout/chevron1"/>
    <dgm:cxn modelId="{F34544A8-4203-4BC8-94A2-7BCF0590562F}" srcId="{E706BDEB-4665-40CD-8F45-CAA31623F45B}" destId="{42B869EE-6A03-412D-A29D-63994C83DDDA}" srcOrd="0" destOrd="0" parTransId="{50639397-DB86-4D22-A334-DD814B4106AF}" sibTransId="{608B04A1-4850-4796-BC5B-9D91F8BDAE78}"/>
    <dgm:cxn modelId="{C386358B-1DEA-4539-9DC3-C349204847A7}" type="presOf" srcId="{17105BB4-2662-4004-96EB-D39FC7E40205}" destId="{F8231402-FDDE-4232-89F5-5DAEF9259BD6}" srcOrd="0" destOrd="0" presId="urn:microsoft.com/office/officeart/2005/8/layout/chevron1"/>
    <dgm:cxn modelId="{C1087305-419B-4FE6-AE3D-FEB84A2DFBEB}" type="presOf" srcId="{E706BDEB-4665-40CD-8F45-CAA31623F45B}" destId="{8ACED537-30B4-4E3B-B78C-6F33E010D5F6}" srcOrd="0" destOrd="0" presId="urn:microsoft.com/office/officeart/2005/8/layout/chevron1"/>
    <dgm:cxn modelId="{312CBD3E-1D6A-4DA6-9922-147501F42E48}" srcId="{E706BDEB-4665-40CD-8F45-CAA31623F45B}" destId="{17105BB4-2662-4004-96EB-D39FC7E40205}" srcOrd="1" destOrd="0" parTransId="{00C502D3-3EAB-42CC-9685-3174DDADD49C}" sibTransId="{F517A243-95D2-4C7C-8EE8-B91AB2422D47}"/>
    <dgm:cxn modelId="{77A0E2B9-ED06-4AFB-B958-7232FD5BE05C}" type="presParOf" srcId="{8ACED537-30B4-4E3B-B78C-6F33E010D5F6}" destId="{64D0341F-3BDC-476B-B6B7-53F0114A677E}" srcOrd="0" destOrd="0" presId="urn:microsoft.com/office/officeart/2005/8/layout/chevron1"/>
    <dgm:cxn modelId="{AF16D955-9885-4D49-AA51-ECC13CDA1D01}" type="presParOf" srcId="{8ACED537-30B4-4E3B-B78C-6F33E010D5F6}" destId="{8879FC9D-3949-4AA1-B52D-91520DEDD5C7}" srcOrd="1" destOrd="0" presId="urn:microsoft.com/office/officeart/2005/8/layout/chevron1"/>
    <dgm:cxn modelId="{C62C4782-EFA7-4365-B5CA-3BF084EC3D9B}" type="presParOf" srcId="{8ACED537-30B4-4E3B-B78C-6F33E010D5F6}" destId="{F8231402-FDDE-4232-89F5-5DAEF9259BD6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0AE0F4A-9667-4A5E-9556-9B3A125F5807}" type="doc">
      <dgm:prSet loTypeId="urn:microsoft.com/office/officeart/2005/8/layout/hProcess9" loCatId="process" qsTypeId="urn:microsoft.com/office/officeart/2005/8/quickstyle/simple4" qsCatId="simple" csTypeId="urn:microsoft.com/office/officeart/2005/8/colors/accent1_2" csCatId="accent1" phldr="1"/>
      <dgm:spPr/>
    </dgm:pt>
    <dgm:pt modelId="{785FBB8E-AFC6-4469-B24A-9AB19B2F53C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Планируемый результат</a:t>
          </a:r>
          <a:endParaRPr lang="ru-RU" b="1" dirty="0">
            <a:solidFill>
              <a:schemeClr val="tx1"/>
            </a:solidFill>
          </a:endParaRPr>
        </a:p>
      </dgm:t>
    </dgm:pt>
    <dgm:pt modelId="{24C32534-AB52-4EC4-87EC-3F11AFDD2E0B}" type="parTrans" cxnId="{129064EB-E950-4CFB-B8A7-93CF59EA9D29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724EC7EC-5D81-4ADC-BC74-01705EB6E3B4}" type="sibTrans" cxnId="{129064EB-E950-4CFB-B8A7-93CF59EA9D29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1149609-D9A2-46AC-9C1E-FD626C244E3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Вид работы</a:t>
          </a:r>
          <a:endParaRPr lang="ru-RU" b="1" dirty="0">
            <a:solidFill>
              <a:schemeClr val="tx1"/>
            </a:solidFill>
          </a:endParaRPr>
        </a:p>
      </dgm:t>
    </dgm:pt>
    <dgm:pt modelId="{68D21377-055E-4F3C-BFE2-872AA01B6BEE}" type="parTrans" cxnId="{767BE223-1264-40B6-BB06-9554C5B1C7A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20D715A3-7921-414E-AEA2-2512256507E1}" type="sibTrans" cxnId="{767BE223-1264-40B6-BB06-9554C5B1C7A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43E3E298-3D42-4C7B-B9A3-23E2A542332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Критерии </a:t>
          </a:r>
          <a:endParaRPr lang="ru-RU" b="1" dirty="0">
            <a:solidFill>
              <a:schemeClr val="tx1"/>
            </a:solidFill>
          </a:endParaRPr>
        </a:p>
      </dgm:t>
    </dgm:pt>
    <dgm:pt modelId="{673A05BD-800A-4407-A374-3F1314FBCC0E}" type="parTrans" cxnId="{047727F9-19F5-4FC2-A9BD-512064C2E8EF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3B29076C-DBA2-4253-BEF6-B685F4AE6C5D}" type="sibTrans" cxnId="{047727F9-19F5-4FC2-A9BD-512064C2E8EF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CE3D8E34-94D3-4A43-ADE3-6284C4C0AB82}" type="pres">
      <dgm:prSet presAssocID="{10AE0F4A-9667-4A5E-9556-9B3A125F5807}" presName="CompostProcess" presStyleCnt="0">
        <dgm:presLayoutVars>
          <dgm:dir/>
          <dgm:resizeHandles val="exact"/>
        </dgm:presLayoutVars>
      </dgm:prSet>
      <dgm:spPr/>
    </dgm:pt>
    <dgm:pt modelId="{0CF5E8BA-438E-4142-8A73-29666A8BE824}" type="pres">
      <dgm:prSet presAssocID="{10AE0F4A-9667-4A5E-9556-9B3A125F5807}" presName="arrow" presStyleLbl="bgShp" presStyleIdx="0" presStyleCnt="1"/>
      <dgm:spPr/>
    </dgm:pt>
    <dgm:pt modelId="{3F883A66-626D-4C29-9FB7-64A1F39DB28E}" type="pres">
      <dgm:prSet presAssocID="{10AE0F4A-9667-4A5E-9556-9B3A125F5807}" presName="linearProcess" presStyleCnt="0"/>
      <dgm:spPr/>
    </dgm:pt>
    <dgm:pt modelId="{5C4DD589-06F9-4533-B4F0-3B33D487A9B3}" type="pres">
      <dgm:prSet presAssocID="{785FBB8E-AFC6-4469-B24A-9AB19B2F53C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53F49-1B7C-402A-AEB3-36FB8EB8F1D3}" type="pres">
      <dgm:prSet presAssocID="{724EC7EC-5D81-4ADC-BC74-01705EB6E3B4}" presName="sibTrans" presStyleCnt="0"/>
      <dgm:spPr/>
    </dgm:pt>
    <dgm:pt modelId="{69921D36-B263-4301-A063-0F2BC4C44D3C}" type="pres">
      <dgm:prSet presAssocID="{F1149609-D9A2-46AC-9C1E-FD626C244E3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60E41-3E96-48E0-93B9-E51A3EDC40CC}" type="pres">
      <dgm:prSet presAssocID="{20D715A3-7921-414E-AEA2-2512256507E1}" presName="sibTrans" presStyleCnt="0"/>
      <dgm:spPr/>
    </dgm:pt>
    <dgm:pt modelId="{D7440894-B9D4-4549-AAD7-33CD524CF360}" type="pres">
      <dgm:prSet presAssocID="{43E3E298-3D42-4C7B-B9A3-23E2A542332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2636DF-7054-4E47-8D44-F08DD8E11703}" type="presOf" srcId="{43E3E298-3D42-4C7B-B9A3-23E2A5423325}" destId="{D7440894-B9D4-4549-AAD7-33CD524CF360}" srcOrd="0" destOrd="0" presId="urn:microsoft.com/office/officeart/2005/8/layout/hProcess9"/>
    <dgm:cxn modelId="{047727F9-19F5-4FC2-A9BD-512064C2E8EF}" srcId="{10AE0F4A-9667-4A5E-9556-9B3A125F5807}" destId="{43E3E298-3D42-4C7B-B9A3-23E2A5423325}" srcOrd="2" destOrd="0" parTransId="{673A05BD-800A-4407-A374-3F1314FBCC0E}" sibTransId="{3B29076C-DBA2-4253-BEF6-B685F4AE6C5D}"/>
    <dgm:cxn modelId="{44DACC8A-B106-490E-B788-4F30A9B6D727}" type="presOf" srcId="{10AE0F4A-9667-4A5E-9556-9B3A125F5807}" destId="{CE3D8E34-94D3-4A43-ADE3-6284C4C0AB82}" srcOrd="0" destOrd="0" presId="urn:microsoft.com/office/officeart/2005/8/layout/hProcess9"/>
    <dgm:cxn modelId="{129064EB-E950-4CFB-B8A7-93CF59EA9D29}" srcId="{10AE0F4A-9667-4A5E-9556-9B3A125F5807}" destId="{785FBB8E-AFC6-4469-B24A-9AB19B2F53CF}" srcOrd="0" destOrd="0" parTransId="{24C32534-AB52-4EC4-87EC-3F11AFDD2E0B}" sibTransId="{724EC7EC-5D81-4ADC-BC74-01705EB6E3B4}"/>
    <dgm:cxn modelId="{767BE223-1264-40B6-BB06-9554C5B1C7AD}" srcId="{10AE0F4A-9667-4A5E-9556-9B3A125F5807}" destId="{F1149609-D9A2-46AC-9C1E-FD626C244E38}" srcOrd="1" destOrd="0" parTransId="{68D21377-055E-4F3C-BFE2-872AA01B6BEE}" sibTransId="{20D715A3-7921-414E-AEA2-2512256507E1}"/>
    <dgm:cxn modelId="{DBF67B6F-E047-4B29-8BF3-805DA20C883B}" type="presOf" srcId="{785FBB8E-AFC6-4469-B24A-9AB19B2F53CF}" destId="{5C4DD589-06F9-4533-B4F0-3B33D487A9B3}" srcOrd="0" destOrd="0" presId="urn:microsoft.com/office/officeart/2005/8/layout/hProcess9"/>
    <dgm:cxn modelId="{DD86B65F-48B8-41D3-9C5F-5584FFB479F8}" type="presOf" srcId="{F1149609-D9A2-46AC-9C1E-FD626C244E38}" destId="{69921D36-B263-4301-A063-0F2BC4C44D3C}" srcOrd="0" destOrd="0" presId="urn:microsoft.com/office/officeart/2005/8/layout/hProcess9"/>
    <dgm:cxn modelId="{37EC9538-A7EF-44D4-A6F0-D65EC053A757}" type="presParOf" srcId="{CE3D8E34-94D3-4A43-ADE3-6284C4C0AB82}" destId="{0CF5E8BA-438E-4142-8A73-29666A8BE824}" srcOrd="0" destOrd="0" presId="urn:microsoft.com/office/officeart/2005/8/layout/hProcess9"/>
    <dgm:cxn modelId="{22B76853-B8F3-40DC-818A-4647358DFA19}" type="presParOf" srcId="{CE3D8E34-94D3-4A43-ADE3-6284C4C0AB82}" destId="{3F883A66-626D-4C29-9FB7-64A1F39DB28E}" srcOrd="1" destOrd="0" presId="urn:microsoft.com/office/officeart/2005/8/layout/hProcess9"/>
    <dgm:cxn modelId="{7579EF4A-A11C-4790-8682-000C387C22F1}" type="presParOf" srcId="{3F883A66-626D-4C29-9FB7-64A1F39DB28E}" destId="{5C4DD589-06F9-4533-B4F0-3B33D487A9B3}" srcOrd="0" destOrd="0" presId="urn:microsoft.com/office/officeart/2005/8/layout/hProcess9"/>
    <dgm:cxn modelId="{E43D59C5-27C8-4A01-8122-C4EDF5C5224C}" type="presParOf" srcId="{3F883A66-626D-4C29-9FB7-64A1F39DB28E}" destId="{DC953F49-1B7C-402A-AEB3-36FB8EB8F1D3}" srcOrd="1" destOrd="0" presId="urn:microsoft.com/office/officeart/2005/8/layout/hProcess9"/>
    <dgm:cxn modelId="{BD580E8E-A264-490F-841A-CC70221E9529}" type="presParOf" srcId="{3F883A66-626D-4C29-9FB7-64A1F39DB28E}" destId="{69921D36-B263-4301-A063-0F2BC4C44D3C}" srcOrd="2" destOrd="0" presId="urn:microsoft.com/office/officeart/2005/8/layout/hProcess9"/>
    <dgm:cxn modelId="{F66EC8AE-9875-45FC-B451-41E5D51E15D6}" type="presParOf" srcId="{3F883A66-626D-4C29-9FB7-64A1F39DB28E}" destId="{14660E41-3E96-48E0-93B9-E51A3EDC40CC}" srcOrd="3" destOrd="0" presId="urn:microsoft.com/office/officeart/2005/8/layout/hProcess9"/>
    <dgm:cxn modelId="{7AEA8696-37ED-4B39-8983-7A4272C7A808}" type="presParOf" srcId="{3F883A66-626D-4C29-9FB7-64A1F39DB28E}" destId="{D7440894-B9D4-4549-AAD7-33CD524CF36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CCDA5A-4869-4D60-BB4C-A39C56287B60}" type="doc">
      <dgm:prSet loTypeId="urn:microsoft.com/office/officeart/2005/8/layout/arrow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C97011-D234-42FF-BE83-4CB68D0E8E53}">
      <dgm:prSet phldrT="[Текст]"/>
      <dgm:spPr/>
      <dgm:t>
        <a:bodyPr/>
        <a:lstStyle/>
        <a:p>
          <a:r>
            <a:rPr lang="ru-RU" dirty="0" smtClean="0"/>
            <a:t>предмет</a:t>
          </a:r>
          <a:endParaRPr lang="ru-RU" dirty="0"/>
        </a:p>
      </dgm:t>
    </dgm:pt>
    <dgm:pt modelId="{43F96F06-CD86-48B3-A768-4F742F76033B}" type="parTrans" cxnId="{378B4975-483A-4A5F-8D8E-300FCE50F5D8}">
      <dgm:prSet/>
      <dgm:spPr/>
      <dgm:t>
        <a:bodyPr/>
        <a:lstStyle/>
        <a:p>
          <a:endParaRPr lang="ru-RU"/>
        </a:p>
      </dgm:t>
    </dgm:pt>
    <dgm:pt modelId="{1A00F59C-A56C-45E2-B3BC-29D0DA2CAB81}" type="sibTrans" cxnId="{378B4975-483A-4A5F-8D8E-300FCE50F5D8}">
      <dgm:prSet/>
      <dgm:spPr/>
      <dgm:t>
        <a:bodyPr/>
        <a:lstStyle/>
        <a:p>
          <a:endParaRPr lang="ru-RU"/>
        </a:p>
      </dgm:t>
    </dgm:pt>
    <dgm:pt modelId="{4DCC9814-023C-4EAC-AFE6-687365C0B43C}">
      <dgm:prSet phldrT="[Текст]"/>
      <dgm:spPr/>
      <dgm:t>
        <a:bodyPr/>
        <a:lstStyle/>
        <a:p>
          <a:r>
            <a:rPr lang="ru-RU" dirty="0" smtClean="0"/>
            <a:t>объект</a:t>
          </a:r>
          <a:endParaRPr lang="ru-RU" dirty="0"/>
        </a:p>
      </dgm:t>
    </dgm:pt>
    <dgm:pt modelId="{5833EA9A-E6EC-465D-9427-EE852D3962A1}" type="parTrans" cxnId="{474ED6B8-2F50-49BD-966D-0E47AF5C83C8}">
      <dgm:prSet/>
      <dgm:spPr/>
      <dgm:t>
        <a:bodyPr/>
        <a:lstStyle/>
        <a:p>
          <a:endParaRPr lang="ru-RU"/>
        </a:p>
      </dgm:t>
    </dgm:pt>
    <dgm:pt modelId="{0193D4F8-79BE-4707-ACAA-822A79C2C176}" type="sibTrans" cxnId="{474ED6B8-2F50-49BD-966D-0E47AF5C83C8}">
      <dgm:prSet/>
      <dgm:spPr/>
      <dgm:t>
        <a:bodyPr/>
        <a:lstStyle/>
        <a:p>
          <a:endParaRPr lang="ru-RU"/>
        </a:p>
      </dgm:t>
    </dgm:pt>
    <dgm:pt modelId="{9AA11037-7E9E-4E0B-A583-9F799CF28A4E}" type="pres">
      <dgm:prSet presAssocID="{D5CCDA5A-4869-4D60-BB4C-A39C56287B6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2BBC75-9FBA-4EDB-80C8-926D72CB65CB}" type="pres">
      <dgm:prSet presAssocID="{D5CCDA5A-4869-4D60-BB4C-A39C56287B60}" presName="divider" presStyleLbl="fgShp" presStyleIdx="0" presStyleCnt="1"/>
      <dgm:spPr/>
    </dgm:pt>
    <dgm:pt modelId="{72412797-8D06-4C5C-9BBE-7E7071A71AA0}" type="pres">
      <dgm:prSet presAssocID="{06C97011-D234-42FF-BE83-4CB68D0E8E53}" presName="downArrow" presStyleLbl="node1" presStyleIdx="0" presStyleCnt="2"/>
      <dgm:spPr/>
    </dgm:pt>
    <dgm:pt modelId="{A18BDC0A-70A6-4408-848E-6FCCE4201789}" type="pres">
      <dgm:prSet presAssocID="{06C97011-D234-42FF-BE83-4CB68D0E8E53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562FD5-FB6E-44DF-8845-497323E1EB8B}" type="pres">
      <dgm:prSet presAssocID="{4DCC9814-023C-4EAC-AFE6-687365C0B43C}" presName="upArrow" presStyleLbl="node1" presStyleIdx="1" presStyleCnt="2"/>
      <dgm:spPr/>
    </dgm:pt>
    <dgm:pt modelId="{723EDF0A-8963-470A-B1BF-BBA135275114}" type="pres">
      <dgm:prSet presAssocID="{4DCC9814-023C-4EAC-AFE6-687365C0B43C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669EDE-7E41-4EDE-95C3-25849449914A}" type="presOf" srcId="{4DCC9814-023C-4EAC-AFE6-687365C0B43C}" destId="{723EDF0A-8963-470A-B1BF-BBA135275114}" srcOrd="0" destOrd="0" presId="urn:microsoft.com/office/officeart/2005/8/layout/arrow3"/>
    <dgm:cxn modelId="{378B4975-483A-4A5F-8D8E-300FCE50F5D8}" srcId="{D5CCDA5A-4869-4D60-BB4C-A39C56287B60}" destId="{06C97011-D234-42FF-BE83-4CB68D0E8E53}" srcOrd="0" destOrd="0" parTransId="{43F96F06-CD86-48B3-A768-4F742F76033B}" sibTransId="{1A00F59C-A56C-45E2-B3BC-29D0DA2CAB81}"/>
    <dgm:cxn modelId="{474ED6B8-2F50-49BD-966D-0E47AF5C83C8}" srcId="{D5CCDA5A-4869-4D60-BB4C-A39C56287B60}" destId="{4DCC9814-023C-4EAC-AFE6-687365C0B43C}" srcOrd="1" destOrd="0" parTransId="{5833EA9A-E6EC-465D-9427-EE852D3962A1}" sibTransId="{0193D4F8-79BE-4707-ACAA-822A79C2C176}"/>
    <dgm:cxn modelId="{F0A59A88-0EC3-474F-811B-5CB80FB0B661}" type="presOf" srcId="{06C97011-D234-42FF-BE83-4CB68D0E8E53}" destId="{A18BDC0A-70A6-4408-848E-6FCCE4201789}" srcOrd="0" destOrd="0" presId="urn:microsoft.com/office/officeart/2005/8/layout/arrow3"/>
    <dgm:cxn modelId="{8D9B64B7-7938-4A2A-A3F7-25F261599435}" type="presOf" srcId="{D5CCDA5A-4869-4D60-BB4C-A39C56287B60}" destId="{9AA11037-7E9E-4E0B-A583-9F799CF28A4E}" srcOrd="0" destOrd="0" presId="urn:microsoft.com/office/officeart/2005/8/layout/arrow3"/>
    <dgm:cxn modelId="{4FF76DF3-3A5B-4437-8DEA-B7D1A4C6972E}" type="presParOf" srcId="{9AA11037-7E9E-4E0B-A583-9F799CF28A4E}" destId="{C32BBC75-9FBA-4EDB-80C8-926D72CB65CB}" srcOrd="0" destOrd="0" presId="urn:microsoft.com/office/officeart/2005/8/layout/arrow3"/>
    <dgm:cxn modelId="{2E73FBFB-0D24-405F-B3FF-B13CB0CD5224}" type="presParOf" srcId="{9AA11037-7E9E-4E0B-A583-9F799CF28A4E}" destId="{72412797-8D06-4C5C-9BBE-7E7071A71AA0}" srcOrd="1" destOrd="0" presId="urn:microsoft.com/office/officeart/2005/8/layout/arrow3"/>
    <dgm:cxn modelId="{637AE50D-36E2-46A2-8EC3-712BB6A2DBD8}" type="presParOf" srcId="{9AA11037-7E9E-4E0B-A583-9F799CF28A4E}" destId="{A18BDC0A-70A6-4408-848E-6FCCE4201789}" srcOrd="2" destOrd="0" presId="urn:microsoft.com/office/officeart/2005/8/layout/arrow3"/>
    <dgm:cxn modelId="{7544A4F3-6C85-4C50-A962-48508653E39E}" type="presParOf" srcId="{9AA11037-7E9E-4E0B-A583-9F799CF28A4E}" destId="{76562FD5-FB6E-44DF-8845-497323E1EB8B}" srcOrd="3" destOrd="0" presId="urn:microsoft.com/office/officeart/2005/8/layout/arrow3"/>
    <dgm:cxn modelId="{4512990B-4D1E-4136-9BD9-66F388ECD0F1}" type="presParOf" srcId="{9AA11037-7E9E-4E0B-A583-9F799CF28A4E}" destId="{723EDF0A-8963-470A-B1BF-BBA135275114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46F4ED-BCA6-48CE-AC5B-7DFC451F23E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224E2B-059A-459C-A416-F4BED358E53F}">
      <dgm:prSet phldrT="[Текст]"/>
      <dgm:spPr/>
      <dgm:t>
        <a:bodyPr/>
        <a:lstStyle/>
        <a:p>
          <a:r>
            <a:rPr lang="ru-RU" dirty="0" smtClean="0"/>
            <a:t>Основная образовательная программа</a:t>
          </a:r>
          <a:endParaRPr lang="ru-RU" dirty="0"/>
        </a:p>
      </dgm:t>
    </dgm:pt>
    <dgm:pt modelId="{875F838B-C06D-4740-8B11-D431A2C11421}" type="parTrans" cxnId="{AF628705-483C-43E0-9C25-16EAB33D712A}">
      <dgm:prSet/>
      <dgm:spPr/>
      <dgm:t>
        <a:bodyPr/>
        <a:lstStyle/>
        <a:p>
          <a:endParaRPr lang="ru-RU"/>
        </a:p>
      </dgm:t>
    </dgm:pt>
    <dgm:pt modelId="{60024425-946A-4839-9E30-14E0DE8CAD66}" type="sibTrans" cxnId="{AF628705-483C-43E0-9C25-16EAB33D712A}">
      <dgm:prSet/>
      <dgm:spPr/>
      <dgm:t>
        <a:bodyPr/>
        <a:lstStyle/>
        <a:p>
          <a:endParaRPr lang="ru-RU"/>
        </a:p>
      </dgm:t>
    </dgm:pt>
    <dgm:pt modelId="{D1CEC101-B6FD-4207-B523-CDD6BD33582B}">
      <dgm:prSet phldrT="[Текст]"/>
      <dgm:spPr/>
      <dgm:t>
        <a:bodyPr/>
        <a:lstStyle/>
        <a:p>
          <a:r>
            <a:rPr lang="ru-RU" dirty="0" smtClean="0"/>
            <a:t>Рабочая программа</a:t>
          </a:r>
          <a:endParaRPr lang="ru-RU" dirty="0"/>
        </a:p>
      </dgm:t>
    </dgm:pt>
    <dgm:pt modelId="{FD207B69-B0B0-48B5-8AD8-5B033B8AC2D9}" type="parTrans" cxnId="{2AAFC8F3-38FE-44AC-8EE2-258897ECE5F8}">
      <dgm:prSet/>
      <dgm:spPr/>
      <dgm:t>
        <a:bodyPr/>
        <a:lstStyle/>
        <a:p>
          <a:endParaRPr lang="ru-RU"/>
        </a:p>
      </dgm:t>
    </dgm:pt>
    <dgm:pt modelId="{2F7B6260-46C2-4410-859C-904464E464EE}" type="sibTrans" cxnId="{2AAFC8F3-38FE-44AC-8EE2-258897ECE5F8}">
      <dgm:prSet/>
      <dgm:spPr/>
      <dgm:t>
        <a:bodyPr/>
        <a:lstStyle/>
        <a:p>
          <a:endParaRPr lang="ru-RU"/>
        </a:p>
      </dgm:t>
    </dgm:pt>
    <dgm:pt modelId="{0E7507B0-C63C-4248-939E-BDDB641CCCAF}">
      <dgm:prSet phldrT="[Текст]"/>
      <dgm:spPr/>
      <dgm:t>
        <a:bodyPr/>
        <a:lstStyle/>
        <a:p>
          <a:r>
            <a:rPr lang="ru-RU" dirty="0" smtClean="0"/>
            <a:t>План внеурочной деятельности</a:t>
          </a:r>
          <a:endParaRPr lang="ru-RU" dirty="0"/>
        </a:p>
      </dgm:t>
    </dgm:pt>
    <dgm:pt modelId="{64866136-F86C-4660-9A35-BF7B3ADC8558}" type="parTrans" cxnId="{FF34AB46-70FF-40EE-A3AA-B02A969E9F78}">
      <dgm:prSet/>
      <dgm:spPr/>
      <dgm:t>
        <a:bodyPr/>
        <a:lstStyle/>
        <a:p>
          <a:endParaRPr lang="ru-RU"/>
        </a:p>
      </dgm:t>
    </dgm:pt>
    <dgm:pt modelId="{2A2DBABE-8B28-4783-8060-2C586DA2AC44}" type="sibTrans" cxnId="{FF34AB46-70FF-40EE-A3AA-B02A969E9F78}">
      <dgm:prSet/>
      <dgm:spPr/>
      <dgm:t>
        <a:bodyPr/>
        <a:lstStyle/>
        <a:p>
          <a:endParaRPr lang="ru-RU"/>
        </a:p>
      </dgm:t>
    </dgm:pt>
    <dgm:pt modelId="{6D9DBA10-6884-4BAC-92C2-401D3760814B}">
      <dgm:prSet/>
      <dgm:spPr/>
      <dgm:t>
        <a:bodyPr/>
        <a:lstStyle/>
        <a:p>
          <a:r>
            <a:rPr lang="ru-RU" dirty="0" smtClean="0"/>
            <a:t>План воспитания и социализации</a:t>
          </a:r>
          <a:endParaRPr lang="ru-RU" dirty="0"/>
        </a:p>
      </dgm:t>
    </dgm:pt>
    <dgm:pt modelId="{C3E3B52E-BD32-41C7-9A34-9A08A8AE4EE8}" type="parTrans" cxnId="{55AEDEC1-6E1C-420A-A9A7-0BBCD50F997F}">
      <dgm:prSet/>
      <dgm:spPr/>
      <dgm:t>
        <a:bodyPr/>
        <a:lstStyle/>
        <a:p>
          <a:endParaRPr lang="ru-RU"/>
        </a:p>
      </dgm:t>
    </dgm:pt>
    <dgm:pt modelId="{8193F4F7-80E2-4B53-A72C-E52D05639612}" type="sibTrans" cxnId="{55AEDEC1-6E1C-420A-A9A7-0BBCD50F997F}">
      <dgm:prSet/>
      <dgm:spPr/>
      <dgm:t>
        <a:bodyPr/>
        <a:lstStyle/>
        <a:p>
          <a:endParaRPr lang="ru-RU"/>
        </a:p>
      </dgm:t>
    </dgm:pt>
    <dgm:pt modelId="{EA3DD3AE-A229-43B9-8E65-9EB99E50F57F}" type="pres">
      <dgm:prSet presAssocID="{BE46F4ED-BCA6-48CE-AC5B-7DFC451F23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04C865-22D7-4BF5-BFEA-4CB302427851}" type="pres">
      <dgm:prSet presAssocID="{27224E2B-059A-459C-A416-F4BED358E53F}" presName="parentLin" presStyleCnt="0"/>
      <dgm:spPr/>
      <dgm:t>
        <a:bodyPr/>
        <a:lstStyle/>
        <a:p>
          <a:endParaRPr lang="ru-RU"/>
        </a:p>
      </dgm:t>
    </dgm:pt>
    <dgm:pt modelId="{E6C26A8F-700B-41B7-AB1C-F0FE91E57BDD}" type="pres">
      <dgm:prSet presAssocID="{27224E2B-059A-459C-A416-F4BED358E53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33A9193-FC6C-4FA5-9C78-597C80DFBBE7}" type="pres">
      <dgm:prSet presAssocID="{27224E2B-059A-459C-A416-F4BED358E53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E0B19-5200-4808-AA13-57E879B66640}" type="pres">
      <dgm:prSet presAssocID="{27224E2B-059A-459C-A416-F4BED358E53F}" presName="negativeSpace" presStyleCnt="0"/>
      <dgm:spPr/>
      <dgm:t>
        <a:bodyPr/>
        <a:lstStyle/>
        <a:p>
          <a:endParaRPr lang="ru-RU"/>
        </a:p>
      </dgm:t>
    </dgm:pt>
    <dgm:pt modelId="{616FCDF2-F8B6-4B73-85AE-7B39E09A3BC6}" type="pres">
      <dgm:prSet presAssocID="{27224E2B-059A-459C-A416-F4BED358E53F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06F73-ED94-4946-8EDF-863ADDAA5A04}" type="pres">
      <dgm:prSet presAssocID="{60024425-946A-4839-9E30-14E0DE8CAD66}" presName="spaceBetweenRectangles" presStyleCnt="0"/>
      <dgm:spPr/>
      <dgm:t>
        <a:bodyPr/>
        <a:lstStyle/>
        <a:p>
          <a:endParaRPr lang="ru-RU"/>
        </a:p>
      </dgm:t>
    </dgm:pt>
    <dgm:pt modelId="{3DA9560E-E924-494F-8CE1-4CB3E4DA752A}" type="pres">
      <dgm:prSet presAssocID="{D1CEC101-B6FD-4207-B523-CDD6BD33582B}" presName="parentLin" presStyleCnt="0"/>
      <dgm:spPr/>
      <dgm:t>
        <a:bodyPr/>
        <a:lstStyle/>
        <a:p>
          <a:endParaRPr lang="ru-RU"/>
        </a:p>
      </dgm:t>
    </dgm:pt>
    <dgm:pt modelId="{6EFCE7B8-8968-4C5B-BC8C-90CD513E2557}" type="pres">
      <dgm:prSet presAssocID="{D1CEC101-B6FD-4207-B523-CDD6BD33582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442CF5F-379B-4602-AF80-EFAFEBD50A73}" type="pres">
      <dgm:prSet presAssocID="{D1CEC101-B6FD-4207-B523-CDD6BD33582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20CF6-DFE0-43F8-B694-F5CD4BE9A163}" type="pres">
      <dgm:prSet presAssocID="{D1CEC101-B6FD-4207-B523-CDD6BD33582B}" presName="negativeSpace" presStyleCnt="0"/>
      <dgm:spPr/>
      <dgm:t>
        <a:bodyPr/>
        <a:lstStyle/>
        <a:p>
          <a:endParaRPr lang="ru-RU"/>
        </a:p>
      </dgm:t>
    </dgm:pt>
    <dgm:pt modelId="{6691D73B-0973-4D62-B749-3508F98812C8}" type="pres">
      <dgm:prSet presAssocID="{D1CEC101-B6FD-4207-B523-CDD6BD33582B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BFCD4-2022-4913-AA26-EB0BB704785C}" type="pres">
      <dgm:prSet presAssocID="{2F7B6260-46C2-4410-859C-904464E464EE}" presName="spaceBetweenRectangles" presStyleCnt="0"/>
      <dgm:spPr/>
      <dgm:t>
        <a:bodyPr/>
        <a:lstStyle/>
        <a:p>
          <a:endParaRPr lang="ru-RU"/>
        </a:p>
      </dgm:t>
    </dgm:pt>
    <dgm:pt modelId="{B8DCC97C-EE02-446A-8B49-F079A90D84AD}" type="pres">
      <dgm:prSet presAssocID="{0E7507B0-C63C-4248-939E-BDDB641CCCAF}" presName="parentLin" presStyleCnt="0"/>
      <dgm:spPr/>
      <dgm:t>
        <a:bodyPr/>
        <a:lstStyle/>
        <a:p>
          <a:endParaRPr lang="ru-RU"/>
        </a:p>
      </dgm:t>
    </dgm:pt>
    <dgm:pt modelId="{DE98D772-DCC5-4F7F-A378-6E4156DE2A26}" type="pres">
      <dgm:prSet presAssocID="{0E7507B0-C63C-4248-939E-BDDB641CCCA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B27986BB-D2F8-46E6-8005-E60D1DC41DA1}" type="pres">
      <dgm:prSet presAssocID="{0E7507B0-C63C-4248-939E-BDDB641CCCA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F2DE6A-E0BC-4373-97EC-07D2E294B7D8}" type="pres">
      <dgm:prSet presAssocID="{0E7507B0-C63C-4248-939E-BDDB641CCCAF}" presName="negativeSpace" presStyleCnt="0"/>
      <dgm:spPr/>
      <dgm:t>
        <a:bodyPr/>
        <a:lstStyle/>
        <a:p>
          <a:endParaRPr lang="ru-RU"/>
        </a:p>
      </dgm:t>
    </dgm:pt>
    <dgm:pt modelId="{E46F7093-8A33-47BE-9865-C0FA0D39DC57}" type="pres">
      <dgm:prSet presAssocID="{0E7507B0-C63C-4248-939E-BDDB641CCCAF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24234-19B8-4B30-94AF-9EB6BC2E6D74}" type="pres">
      <dgm:prSet presAssocID="{2A2DBABE-8B28-4783-8060-2C586DA2AC44}" presName="spaceBetweenRectangles" presStyleCnt="0"/>
      <dgm:spPr/>
      <dgm:t>
        <a:bodyPr/>
        <a:lstStyle/>
        <a:p>
          <a:endParaRPr lang="ru-RU"/>
        </a:p>
      </dgm:t>
    </dgm:pt>
    <dgm:pt modelId="{2263DCB6-A769-474F-970C-0505B4D0EC51}" type="pres">
      <dgm:prSet presAssocID="{6D9DBA10-6884-4BAC-92C2-401D3760814B}" presName="parentLin" presStyleCnt="0"/>
      <dgm:spPr/>
      <dgm:t>
        <a:bodyPr/>
        <a:lstStyle/>
        <a:p>
          <a:endParaRPr lang="ru-RU"/>
        </a:p>
      </dgm:t>
    </dgm:pt>
    <dgm:pt modelId="{78307FDA-01C4-49D5-B1A1-42C3CC6E165A}" type="pres">
      <dgm:prSet presAssocID="{6D9DBA10-6884-4BAC-92C2-401D3760814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8DBDE910-E99B-4A39-9CC2-6FAB4B78934D}" type="pres">
      <dgm:prSet presAssocID="{6D9DBA10-6884-4BAC-92C2-401D3760814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592A96-31E4-4731-95E7-B441AE8884DA}" type="pres">
      <dgm:prSet presAssocID="{6D9DBA10-6884-4BAC-92C2-401D3760814B}" presName="negativeSpace" presStyleCnt="0"/>
      <dgm:spPr/>
      <dgm:t>
        <a:bodyPr/>
        <a:lstStyle/>
        <a:p>
          <a:endParaRPr lang="ru-RU"/>
        </a:p>
      </dgm:t>
    </dgm:pt>
    <dgm:pt modelId="{0471908F-BF08-47B7-9083-0166927D3ECF}" type="pres">
      <dgm:prSet presAssocID="{6D9DBA10-6884-4BAC-92C2-401D3760814B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34AB46-70FF-40EE-A3AA-B02A969E9F78}" srcId="{BE46F4ED-BCA6-48CE-AC5B-7DFC451F23E3}" destId="{0E7507B0-C63C-4248-939E-BDDB641CCCAF}" srcOrd="2" destOrd="0" parTransId="{64866136-F86C-4660-9A35-BF7B3ADC8558}" sibTransId="{2A2DBABE-8B28-4783-8060-2C586DA2AC44}"/>
    <dgm:cxn modelId="{EAD9BE0C-48B8-4B8E-8406-5DBB45889403}" type="presOf" srcId="{0E7507B0-C63C-4248-939E-BDDB641CCCAF}" destId="{B27986BB-D2F8-46E6-8005-E60D1DC41DA1}" srcOrd="1" destOrd="0" presId="urn:microsoft.com/office/officeart/2005/8/layout/list1"/>
    <dgm:cxn modelId="{9F5C4A99-9E71-47BE-897F-74AED3024B4C}" type="presOf" srcId="{BE46F4ED-BCA6-48CE-AC5B-7DFC451F23E3}" destId="{EA3DD3AE-A229-43B9-8E65-9EB99E50F57F}" srcOrd="0" destOrd="0" presId="urn:microsoft.com/office/officeart/2005/8/layout/list1"/>
    <dgm:cxn modelId="{380121D7-5ED8-4EAB-8BAC-C6D7E087895F}" type="presOf" srcId="{6D9DBA10-6884-4BAC-92C2-401D3760814B}" destId="{78307FDA-01C4-49D5-B1A1-42C3CC6E165A}" srcOrd="0" destOrd="0" presId="urn:microsoft.com/office/officeart/2005/8/layout/list1"/>
    <dgm:cxn modelId="{F4C7CEF2-F059-4B47-9F74-DA8E2FC2DC33}" type="presOf" srcId="{0E7507B0-C63C-4248-939E-BDDB641CCCAF}" destId="{DE98D772-DCC5-4F7F-A378-6E4156DE2A26}" srcOrd="0" destOrd="0" presId="urn:microsoft.com/office/officeart/2005/8/layout/list1"/>
    <dgm:cxn modelId="{C2BCD015-3217-4DCD-A0D5-49ABDFA942E3}" type="presOf" srcId="{D1CEC101-B6FD-4207-B523-CDD6BD33582B}" destId="{C442CF5F-379B-4602-AF80-EFAFEBD50A73}" srcOrd="1" destOrd="0" presId="urn:microsoft.com/office/officeart/2005/8/layout/list1"/>
    <dgm:cxn modelId="{6E1549DC-54A6-44DB-8FFB-1704FDA27035}" type="presOf" srcId="{D1CEC101-B6FD-4207-B523-CDD6BD33582B}" destId="{6EFCE7B8-8968-4C5B-BC8C-90CD513E2557}" srcOrd="0" destOrd="0" presId="urn:microsoft.com/office/officeart/2005/8/layout/list1"/>
    <dgm:cxn modelId="{FBCB68AB-3060-4D80-A80F-6BDBCB6DC57C}" type="presOf" srcId="{27224E2B-059A-459C-A416-F4BED358E53F}" destId="{E6C26A8F-700B-41B7-AB1C-F0FE91E57BDD}" srcOrd="0" destOrd="0" presId="urn:microsoft.com/office/officeart/2005/8/layout/list1"/>
    <dgm:cxn modelId="{AF628705-483C-43E0-9C25-16EAB33D712A}" srcId="{BE46F4ED-BCA6-48CE-AC5B-7DFC451F23E3}" destId="{27224E2B-059A-459C-A416-F4BED358E53F}" srcOrd="0" destOrd="0" parTransId="{875F838B-C06D-4740-8B11-D431A2C11421}" sibTransId="{60024425-946A-4839-9E30-14E0DE8CAD66}"/>
    <dgm:cxn modelId="{EFA165C6-883B-4C9D-9527-B8682E390FC4}" type="presOf" srcId="{6D9DBA10-6884-4BAC-92C2-401D3760814B}" destId="{8DBDE910-E99B-4A39-9CC2-6FAB4B78934D}" srcOrd="1" destOrd="0" presId="urn:microsoft.com/office/officeart/2005/8/layout/list1"/>
    <dgm:cxn modelId="{117182DF-A39C-4CD8-80BD-1AA473542310}" type="presOf" srcId="{27224E2B-059A-459C-A416-F4BED358E53F}" destId="{733A9193-FC6C-4FA5-9C78-597C80DFBBE7}" srcOrd="1" destOrd="0" presId="urn:microsoft.com/office/officeart/2005/8/layout/list1"/>
    <dgm:cxn modelId="{55AEDEC1-6E1C-420A-A9A7-0BBCD50F997F}" srcId="{BE46F4ED-BCA6-48CE-AC5B-7DFC451F23E3}" destId="{6D9DBA10-6884-4BAC-92C2-401D3760814B}" srcOrd="3" destOrd="0" parTransId="{C3E3B52E-BD32-41C7-9A34-9A08A8AE4EE8}" sibTransId="{8193F4F7-80E2-4B53-A72C-E52D05639612}"/>
    <dgm:cxn modelId="{2AAFC8F3-38FE-44AC-8EE2-258897ECE5F8}" srcId="{BE46F4ED-BCA6-48CE-AC5B-7DFC451F23E3}" destId="{D1CEC101-B6FD-4207-B523-CDD6BD33582B}" srcOrd="1" destOrd="0" parTransId="{FD207B69-B0B0-48B5-8AD8-5B033B8AC2D9}" sibTransId="{2F7B6260-46C2-4410-859C-904464E464EE}"/>
    <dgm:cxn modelId="{725F20B9-12FA-4ED6-AFFF-64C1C4EDC572}" type="presParOf" srcId="{EA3DD3AE-A229-43B9-8E65-9EB99E50F57F}" destId="{0804C865-22D7-4BF5-BFEA-4CB302427851}" srcOrd="0" destOrd="0" presId="urn:microsoft.com/office/officeart/2005/8/layout/list1"/>
    <dgm:cxn modelId="{B4D1DB0F-714A-454F-99D0-18C62A448D18}" type="presParOf" srcId="{0804C865-22D7-4BF5-BFEA-4CB302427851}" destId="{E6C26A8F-700B-41B7-AB1C-F0FE91E57BDD}" srcOrd="0" destOrd="0" presId="urn:microsoft.com/office/officeart/2005/8/layout/list1"/>
    <dgm:cxn modelId="{578E8647-BDBA-4D07-A043-189FEE69234D}" type="presParOf" srcId="{0804C865-22D7-4BF5-BFEA-4CB302427851}" destId="{733A9193-FC6C-4FA5-9C78-597C80DFBBE7}" srcOrd="1" destOrd="0" presId="urn:microsoft.com/office/officeart/2005/8/layout/list1"/>
    <dgm:cxn modelId="{8F46AA3D-004F-4C4B-A435-F2827039449E}" type="presParOf" srcId="{EA3DD3AE-A229-43B9-8E65-9EB99E50F57F}" destId="{DFCE0B19-5200-4808-AA13-57E879B66640}" srcOrd="1" destOrd="0" presId="urn:microsoft.com/office/officeart/2005/8/layout/list1"/>
    <dgm:cxn modelId="{1E77111B-0FF1-4943-8B95-B8DA4E4034F4}" type="presParOf" srcId="{EA3DD3AE-A229-43B9-8E65-9EB99E50F57F}" destId="{616FCDF2-F8B6-4B73-85AE-7B39E09A3BC6}" srcOrd="2" destOrd="0" presId="urn:microsoft.com/office/officeart/2005/8/layout/list1"/>
    <dgm:cxn modelId="{9ABFEAC5-7C49-4D31-A2EC-4496740B56DC}" type="presParOf" srcId="{EA3DD3AE-A229-43B9-8E65-9EB99E50F57F}" destId="{E6A06F73-ED94-4946-8EDF-863ADDAA5A04}" srcOrd="3" destOrd="0" presId="urn:microsoft.com/office/officeart/2005/8/layout/list1"/>
    <dgm:cxn modelId="{7C46FE95-B083-4B5A-B02C-AE34AF4479EE}" type="presParOf" srcId="{EA3DD3AE-A229-43B9-8E65-9EB99E50F57F}" destId="{3DA9560E-E924-494F-8CE1-4CB3E4DA752A}" srcOrd="4" destOrd="0" presId="urn:microsoft.com/office/officeart/2005/8/layout/list1"/>
    <dgm:cxn modelId="{4A3A270F-1DE9-4C5A-88F1-C2440DE62467}" type="presParOf" srcId="{3DA9560E-E924-494F-8CE1-4CB3E4DA752A}" destId="{6EFCE7B8-8968-4C5B-BC8C-90CD513E2557}" srcOrd="0" destOrd="0" presId="urn:microsoft.com/office/officeart/2005/8/layout/list1"/>
    <dgm:cxn modelId="{ED809FB2-C67C-4EB9-A636-F69A74D22F6C}" type="presParOf" srcId="{3DA9560E-E924-494F-8CE1-4CB3E4DA752A}" destId="{C442CF5F-379B-4602-AF80-EFAFEBD50A73}" srcOrd="1" destOrd="0" presId="urn:microsoft.com/office/officeart/2005/8/layout/list1"/>
    <dgm:cxn modelId="{6C61A24F-F44B-47A2-ACF1-CA6D5701618F}" type="presParOf" srcId="{EA3DD3AE-A229-43B9-8E65-9EB99E50F57F}" destId="{6CD20CF6-DFE0-43F8-B694-F5CD4BE9A163}" srcOrd="5" destOrd="0" presId="urn:microsoft.com/office/officeart/2005/8/layout/list1"/>
    <dgm:cxn modelId="{1C6686E5-0812-4A51-A313-7E350C03028E}" type="presParOf" srcId="{EA3DD3AE-A229-43B9-8E65-9EB99E50F57F}" destId="{6691D73B-0973-4D62-B749-3508F98812C8}" srcOrd="6" destOrd="0" presId="urn:microsoft.com/office/officeart/2005/8/layout/list1"/>
    <dgm:cxn modelId="{20DF3CC4-ACC6-4EA1-B790-5C4BCA15C4E2}" type="presParOf" srcId="{EA3DD3AE-A229-43B9-8E65-9EB99E50F57F}" destId="{44BBFCD4-2022-4913-AA26-EB0BB704785C}" srcOrd="7" destOrd="0" presId="urn:microsoft.com/office/officeart/2005/8/layout/list1"/>
    <dgm:cxn modelId="{440F5287-0DE6-415B-88E0-7A29A4790742}" type="presParOf" srcId="{EA3DD3AE-A229-43B9-8E65-9EB99E50F57F}" destId="{B8DCC97C-EE02-446A-8B49-F079A90D84AD}" srcOrd="8" destOrd="0" presId="urn:microsoft.com/office/officeart/2005/8/layout/list1"/>
    <dgm:cxn modelId="{EF11D0DF-B828-4E7C-9363-2CBB583E5770}" type="presParOf" srcId="{B8DCC97C-EE02-446A-8B49-F079A90D84AD}" destId="{DE98D772-DCC5-4F7F-A378-6E4156DE2A26}" srcOrd="0" destOrd="0" presId="urn:microsoft.com/office/officeart/2005/8/layout/list1"/>
    <dgm:cxn modelId="{54410D43-E2D4-4984-A418-01ED1BBA8A5C}" type="presParOf" srcId="{B8DCC97C-EE02-446A-8B49-F079A90D84AD}" destId="{B27986BB-D2F8-46E6-8005-E60D1DC41DA1}" srcOrd="1" destOrd="0" presId="urn:microsoft.com/office/officeart/2005/8/layout/list1"/>
    <dgm:cxn modelId="{E1FA2257-D5EC-4820-BF08-9867FEF7CBDA}" type="presParOf" srcId="{EA3DD3AE-A229-43B9-8E65-9EB99E50F57F}" destId="{37F2DE6A-E0BC-4373-97EC-07D2E294B7D8}" srcOrd="9" destOrd="0" presId="urn:microsoft.com/office/officeart/2005/8/layout/list1"/>
    <dgm:cxn modelId="{9860A823-5979-4A19-BE33-313B10030ACC}" type="presParOf" srcId="{EA3DD3AE-A229-43B9-8E65-9EB99E50F57F}" destId="{E46F7093-8A33-47BE-9865-C0FA0D39DC57}" srcOrd="10" destOrd="0" presId="urn:microsoft.com/office/officeart/2005/8/layout/list1"/>
    <dgm:cxn modelId="{09D54BF8-C45B-4234-81C1-4492B38344BB}" type="presParOf" srcId="{EA3DD3AE-A229-43B9-8E65-9EB99E50F57F}" destId="{96924234-19B8-4B30-94AF-9EB6BC2E6D74}" srcOrd="11" destOrd="0" presId="urn:microsoft.com/office/officeart/2005/8/layout/list1"/>
    <dgm:cxn modelId="{A53423F6-1161-4559-8195-02F11B2A40EC}" type="presParOf" srcId="{EA3DD3AE-A229-43B9-8E65-9EB99E50F57F}" destId="{2263DCB6-A769-474F-970C-0505B4D0EC51}" srcOrd="12" destOrd="0" presId="urn:microsoft.com/office/officeart/2005/8/layout/list1"/>
    <dgm:cxn modelId="{E2D2C103-CF35-4C59-9E39-0F5524986B63}" type="presParOf" srcId="{2263DCB6-A769-474F-970C-0505B4D0EC51}" destId="{78307FDA-01C4-49D5-B1A1-42C3CC6E165A}" srcOrd="0" destOrd="0" presId="urn:microsoft.com/office/officeart/2005/8/layout/list1"/>
    <dgm:cxn modelId="{7EDBE09E-1F97-4616-9308-70B99B7C4C79}" type="presParOf" srcId="{2263DCB6-A769-474F-970C-0505B4D0EC51}" destId="{8DBDE910-E99B-4A39-9CC2-6FAB4B78934D}" srcOrd="1" destOrd="0" presId="urn:microsoft.com/office/officeart/2005/8/layout/list1"/>
    <dgm:cxn modelId="{46D8B9D4-A521-4A97-BC3E-944AD3C5E002}" type="presParOf" srcId="{EA3DD3AE-A229-43B9-8E65-9EB99E50F57F}" destId="{EE592A96-31E4-4731-95E7-B441AE8884DA}" srcOrd="13" destOrd="0" presId="urn:microsoft.com/office/officeart/2005/8/layout/list1"/>
    <dgm:cxn modelId="{F34A40B4-7981-4826-AA3D-EEABCB92D20F}" type="presParOf" srcId="{EA3DD3AE-A229-43B9-8E65-9EB99E50F57F}" destId="{0471908F-BF08-47B7-9083-0166927D3EC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46F4ED-BCA6-48CE-AC5B-7DFC451F23E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224E2B-059A-459C-A416-F4BED358E53F}">
      <dgm:prSet phldrT="[Текст]"/>
      <dgm:spPr/>
      <dgm:t>
        <a:bodyPr/>
        <a:lstStyle/>
        <a:p>
          <a:r>
            <a:rPr lang="ru-RU" dirty="0" smtClean="0"/>
            <a:t>Личностные результаты</a:t>
          </a:r>
          <a:endParaRPr lang="ru-RU" dirty="0"/>
        </a:p>
      </dgm:t>
    </dgm:pt>
    <dgm:pt modelId="{875F838B-C06D-4740-8B11-D431A2C11421}" type="parTrans" cxnId="{AF628705-483C-43E0-9C25-16EAB33D712A}">
      <dgm:prSet/>
      <dgm:spPr/>
      <dgm:t>
        <a:bodyPr/>
        <a:lstStyle/>
        <a:p>
          <a:endParaRPr lang="ru-RU"/>
        </a:p>
      </dgm:t>
    </dgm:pt>
    <dgm:pt modelId="{60024425-946A-4839-9E30-14E0DE8CAD66}" type="sibTrans" cxnId="{AF628705-483C-43E0-9C25-16EAB33D712A}">
      <dgm:prSet/>
      <dgm:spPr/>
      <dgm:t>
        <a:bodyPr/>
        <a:lstStyle/>
        <a:p>
          <a:endParaRPr lang="ru-RU"/>
        </a:p>
      </dgm:t>
    </dgm:pt>
    <dgm:pt modelId="{D1CEC101-B6FD-4207-B523-CDD6BD33582B}">
      <dgm:prSet phldrT="[Текст]"/>
      <dgm:spPr/>
      <dgm:t>
        <a:bodyPr/>
        <a:lstStyle/>
        <a:p>
          <a:r>
            <a:rPr lang="ru-RU" dirty="0" smtClean="0"/>
            <a:t>Метапредметные результаты</a:t>
          </a:r>
          <a:endParaRPr lang="ru-RU" dirty="0"/>
        </a:p>
      </dgm:t>
    </dgm:pt>
    <dgm:pt modelId="{FD207B69-B0B0-48B5-8AD8-5B033B8AC2D9}" type="parTrans" cxnId="{2AAFC8F3-38FE-44AC-8EE2-258897ECE5F8}">
      <dgm:prSet/>
      <dgm:spPr/>
      <dgm:t>
        <a:bodyPr/>
        <a:lstStyle/>
        <a:p>
          <a:endParaRPr lang="ru-RU"/>
        </a:p>
      </dgm:t>
    </dgm:pt>
    <dgm:pt modelId="{2F7B6260-46C2-4410-859C-904464E464EE}" type="sibTrans" cxnId="{2AAFC8F3-38FE-44AC-8EE2-258897ECE5F8}">
      <dgm:prSet/>
      <dgm:spPr/>
      <dgm:t>
        <a:bodyPr/>
        <a:lstStyle/>
        <a:p>
          <a:endParaRPr lang="ru-RU"/>
        </a:p>
      </dgm:t>
    </dgm:pt>
    <dgm:pt modelId="{0E7507B0-C63C-4248-939E-BDDB641CCCAF}">
      <dgm:prSet phldrT="[Текст]"/>
      <dgm:spPr/>
      <dgm:t>
        <a:bodyPr/>
        <a:lstStyle/>
        <a:p>
          <a:r>
            <a:rPr lang="ru-RU" dirty="0" smtClean="0"/>
            <a:t>Предметные результаты</a:t>
          </a:r>
          <a:endParaRPr lang="ru-RU" dirty="0"/>
        </a:p>
      </dgm:t>
    </dgm:pt>
    <dgm:pt modelId="{64866136-F86C-4660-9A35-BF7B3ADC8558}" type="parTrans" cxnId="{FF34AB46-70FF-40EE-A3AA-B02A969E9F78}">
      <dgm:prSet/>
      <dgm:spPr/>
      <dgm:t>
        <a:bodyPr/>
        <a:lstStyle/>
        <a:p>
          <a:endParaRPr lang="ru-RU"/>
        </a:p>
      </dgm:t>
    </dgm:pt>
    <dgm:pt modelId="{2A2DBABE-8B28-4783-8060-2C586DA2AC44}" type="sibTrans" cxnId="{FF34AB46-70FF-40EE-A3AA-B02A969E9F78}">
      <dgm:prSet/>
      <dgm:spPr/>
      <dgm:t>
        <a:bodyPr/>
        <a:lstStyle/>
        <a:p>
          <a:endParaRPr lang="ru-RU"/>
        </a:p>
      </dgm:t>
    </dgm:pt>
    <dgm:pt modelId="{EA3DD3AE-A229-43B9-8E65-9EB99E50F57F}" type="pres">
      <dgm:prSet presAssocID="{BE46F4ED-BCA6-48CE-AC5B-7DFC451F23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04C865-22D7-4BF5-BFEA-4CB302427851}" type="pres">
      <dgm:prSet presAssocID="{27224E2B-059A-459C-A416-F4BED358E53F}" presName="parentLin" presStyleCnt="0"/>
      <dgm:spPr/>
      <dgm:t>
        <a:bodyPr/>
        <a:lstStyle/>
        <a:p>
          <a:endParaRPr lang="ru-RU"/>
        </a:p>
      </dgm:t>
    </dgm:pt>
    <dgm:pt modelId="{E6C26A8F-700B-41B7-AB1C-F0FE91E57BDD}" type="pres">
      <dgm:prSet presAssocID="{27224E2B-059A-459C-A416-F4BED358E53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33A9193-FC6C-4FA5-9C78-597C80DFBBE7}" type="pres">
      <dgm:prSet presAssocID="{27224E2B-059A-459C-A416-F4BED358E53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E0B19-5200-4808-AA13-57E879B66640}" type="pres">
      <dgm:prSet presAssocID="{27224E2B-059A-459C-A416-F4BED358E53F}" presName="negativeSpace" presStyleCnt="0"/>
      <dgm:spPr/>
      <dgm:t>
        <a:bodyPr/>
        <a:lstStyle/>
        <a:p>
          <a:endParaRPr lang="ru-RU"/>
        </a:p>
      </dgm:t>
    </dgm:pt>
    <dgm:pt modelId="{616FCDF2-F8B6-4B73-85AE-7B39E09A3BC6}" type="pres">
      <dgm:prSet presAssocID="{27224E2B-059A-459C-A416-F4BED358E53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06F73-ED94-4946-8EDF-863ADDAA5A04}" type="pres">
      <dgm:prSet presAssocID="{60024425-946A-4839-9E30-14E0DE8CAD66}" presName="spaceBetweenRectangles" presStyleCnt="0"/>
      <dgm:spPr/>
      <dgm:t>
        <a:bodyPr/>
        <a:lstStyle/>
        <a:p>
          <a:endParaRPr lang="ru-RU"/>
        </a:p>
      </dgm:t>
    </dgm:pt>
    <dgm:pt modelId="{3DA9560E-E924-494F-8CE1-4CB3E4DA752A}" type="pres">
      <dgm:prSet presAssocID="{D1CEC101-B6FD-4207-B523-CDD6BD33582B}" presName="parentLin" presStyleCnt="0"/>
      <dgm:spPr/>
      <dgm:t>
        <a:bodyPr/>
        <a:lstStyle/>
        <a:p>
          <a:endParaRPr lang="ru-RU"/>
        </a:p>
      </dgm:t>
    </dgm:pt>
    <dgm:pt modelId="{6EFCE7B8-8968-4C5B-BC8C-90CD513E2557}" type="pres">
      <dgm:prSet presAssocID="{D1CEC101-B6FD-4207-B523-CDD6BD33582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442CF5F-379B-4602-AF80-EFAFEBD50A73}" type="pres">
      <dgm:prSet presAssocID="{D1CEC101-B6FD-4207-B523-CDD6BD33582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20CF6-DFE0-43F8-B694-F5CD4BE9A163}" type="pres">
      <dgm:prSet presAssocID="{D1CEC101-B6FD-4207-B523-CDD6BD33582B}" presName="negativeSpace" presStyleCnt="0"/>
      <dgm:spPr/>
      <dgm:t>
        <a:bodyPr/>
        <a:lstStyle/>
        <a:p>
          <a:endParaRPr lang="ru-RU"/>
        </a:p>
      </dgm:t>
    </dgm:pt>
    <dgm:pt modelId="{6691D73B-0973-4D62-B749-3508F98812C8}" type="pres">
      <dgm:prSet presAssocID="{D1CEC101-B6FD-4207-B523-CDD6BD33582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BFCD4-2022-4913-AA26-EB0BB704785C}" type="pres">
      <dgm:prSet presAssocID="{2F7B6260-46C2-4410-859C-904464E464EE}" presName="spaceBetweenRectangles" presStyleCnt="0"/>
      <dgm:spPr/>
      <dgm:t>
        <a:bodyPr/>
        <a:lstStyle/>
        <a:p>
          <a:endParaRPr lang="ru-RU"/>
        </a:p>
      </dgm:t>
    </dgm:pt>
    <dgm:pt modelId="{B8DCC97C-EE02-446A-8B49-F079A90D84AD}" type="pres">
      <dgm:prSet presAssocID="{0E7507B0-C63C-4248-939E-BDDB641CCCAF}" presName="parentLin" presStyleCnt="0"/>
      <dgm:spPr/>
      <dgm:t>
        <a:bodyPr/>
        <a:lstStyle/>
        <a:p>
          <a:endParaRPr lang="ru-RU"/>
        </a:p>
      </dgm:t>
    </dgm:pt>
    <dgm:pt modelId="{DE98D772-DCC5-4F7F-A378-6E4156DE2A26}" type="pres">
      <dgm:prSet presAssocID="{0E7507B0-C63C-4248-939E-BDDB641CCCA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27986BB-D2F8-46E6-8005-E60D1DC41DA1}" type="pres">
      <dgm:prSet presAssocID="{0E7507B0-C63C-4248-939E-BDDB641CCCA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F2DE6A-E0BC-4373-97EC-07D2E294B7D8}" type="pres">
      <dgm:prSet presAssocID="{0E7507B0-C63C-4248-939E-BDDB641CCCAF}" presName="negativeSpace" presStyleCnt="0"/>
      <dgm:spPr/>
      <dgm:t>
        <a:bodyPr/>
        <a:lstStyle/>
        <a:p>
          <a:endParaRPr lang="ru-RU"/>
        </a:p>
      </dgm:t>
    </dgm:pt>
    <dgm:pt modelId="{E46F7093-8A33-47BE-9865-C0FA0D39DC57}" type="pres">
      <dgm:prSet presAssocID="{0E7507B0-C63C-4248-939E-BDDB641CCCA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1878DB-31A6-4F2A-8929-5524088766C4}" type="presOf" srcId="{D1CEC101-B6FD-4207-B523-CDD6BD33582B}" destId="{6EFCE7B8-8968-4C5B-BC8C-90CD513E2557}" srcOrd="0" destOrd="0" presId="urn:microsoft.com/office/officeart/2005/8/layout/list1"/>
    <dgm:cxn modelId="{706F9721-EE97-439B-A944-EF3E90CA278F}" type="presOf" srcId="{D1CEC101-B6FD-4207-B523-CDD6BD33582B}" destId="{C442CF5F-379B-4602-AF80-EFAFEBD50A73}" srcOrd="1" destOrd="0" presId="urn:microsoft.com/office/officeart/2005/8/layout/list1"/>
    <dgm:cxn modelId="{4231ED17-2340-4F53-88B4-E0EE89B5CD71}" type="presOf" srcId="{0E7507B0-C63C-4248-939E-BDDB641CCCAF}" destId="{B27986BB-D2F8-46E6-8005-E60D1DC41DA1}" srcOrd="1" destOrd="0" presId="urn:microsoft.com/office/officeart/2005/8/layout/list1"/>
    <dgm:cxn modelId="{FF34AB46-70FF-40EE-A3AA-B02A969E9F78}" srcId="{BE46F4ED-BCA6-48CE-AC5B-7DFC451F23E3}" destId="{0E7507B0-C63C-4248-939E-BDDB641CCCAF}" srcOrd="2" destOrd="0" parTransId="{64866136-F86C-4660-9A35-BF7B3ADC8558}" sibTransId="{2A2DBABE-8B28-4783-8060-2C586DA2AC44}"/>
    <dgm:cxn modelId="{2AAFC8F3-38FE-44AC-8EE2-258897ECE5F8}" srcId="{BE46F4ED-BCA6-48CE-AC5B-7DFC451F23E3}" destId="{D1CEC101-B6FD-4207-B523-CDD6BD33582B}" srcOrd="1" destOrd="0" parTransId="{FD207B69-B0B0-48B5-8AD8-5B033B8AC2D9}" sibTransId="{2F7B6260-46C2-4410-859C-904464E464EE}"/>
    <dgm:cxn modelId="{AC9AB6D5-AE85-44CC-8D70-76F842131B6C}" type="presOf" srcId="{BE46F4ED-BCA6-48CE-AC5B-7DFC451F23E3}" destId="{EA3DD3AE-A229-43B9-8E65-9EB99E50F57F}" srcOrd="0" destOrd="0" presId="urn:microsoft.com/office/officeart/2005/8/layout/list1"/>
    <dgm:cxn modelId="{EBA3C515-0E49-44BA-80FA-503F33FCC151}" type="presOf" srcId="{27224E2B-059A-459C-A416-F4BED358E53F}" destId="{E6C26A8F-700B-41B7-AB1C-F0FE91E57BDD}" srcOrd="0" destOrd="0" presId="urn:microsoft.com/office/officeart/2005/8/layout/list1"/>
    <dgm:cxn modelId="{3ADB37DF-5D7D-4C77-85D6-143915305AAA}" type="presOf" srcId="{27224E2B-059A-459C-A416-F4BED358E53F}" destId="{733A9193-FC6C-4FA5-9C78-597C80DFBBE7}" srcOrd="1" destOrd="0" presId="urn:microsoft.com/office/officeart/2005/8/layout/list1"/>
    <dgm:cxn modelId="{E1749379-0A84-43AF-A40D-9C4616B41833}" type="presOf" srcId="{0E7507B0-C63C-4248-939E-BDDB641CCCAF}" destId="{DE98D772-DCC5-4F7F-A378-6E4156DE2A26}" srcOrd="0" destOrd="0" presId="urn:microsoft.com/office/officeart/2005/8/layout/list1"/>
    <dgm:cxn modelId="{AF628705-483C-43E0-9C25-16EAB33D712A}" srcId="{BE46F4ED-BCA6-48CE-AC5B-7DFC451F23E3}" destId="{27224E2B-059A-459C-A416-F4BED358E53F}" srcOrd="0" destOrd="0" parTransId="{875F838B-C06D-4740-8B11-D431A2C11421}" sibTransId="{60024425-946A-4839-9E30-14E0DE8CAD66}"/>
    <dgm:cxn modelId="{BFD71646-89B3-4933-B62E-094A8CF6055A}" type="presParOf" srcId="{EA3DD3AE-A229-43B9-8E65-9EB99E50F57F}" destId="{0804C865-22D7-4BF5-BFEA-4CB302427851}" srcOrd="0" destOrd="0" presId="urn:microsoft.com/office/officeart/2005/8/layout/list1"/>
    <dgm:cxn modelId="{FC820AB5-EAB3-4E4B-9C3B-5A027438B345}" type="presParOf" srcId="{0804C865-22D7-4BF5-BFEA-4CB302427851}" destId="{E6C26A8F-700B-41B7-AB1C-F0FE91E57BDD}" srcOrd="0" destOrd="0" presId="urn:microsoft.com/office/officeart/2005/8/layout/list1"/>
    <dgm:cxn modelId="{4D0BADEE-A476-494F-BAD6-5C8DE6FF2418}" type="presParOf" srcId="{0804C865-22D7-4BF5-BFEA-4CB302427851}" destId="{733A9193-FC6C-4FA5-9C78-597C80DFBBE7}" srcOrd="1" destOrd="0" presId="urn:microsoft.com/office/officeart/2005/8/layout/list1"/>
    <dgm:cxn modelId="{42A736C2-5A71-48DF-880B-B285A289AD76}" type="presParOf" srcId="{EA3DD3AE-A229-43B9-8E65-9EB99E50F57F}" destId="{DFCE0B19-5200-4808-AA13-57E879B66640}" srcOrd="1" destOrd="0" presId="urn:microsoft.com/office/officeart/2005/8/layout/list1"/>
    <dgm:cxn modelId="{C8495D0E-C4CF-4767-B7EA-8ADB2B97D84D}" type="presParOf" srcId="{EA3DD3AE-A229-43B9-8E65-9EB99E50F57F}" destId="{616FCDF2-F8B6-4B73-85AE-7B39E09A3BC6}" srcOrd="2" destOrd="0" presId="urn:microsoft.com/office/officeart/2005/8/layout/list1"/>
    <dgm:cxn modelId="{6B5DD21B-CDFA-4192-864F-A10F47864D1A}" type="presParOf" srcId="{EA3DD3AE-A229-43B9-8E65-9EB99E50F57F}" destId="{E6A06F73-ED94-4946-8EDF-863ADDAA5A04}" srcOrd="3" destOrd="0" presId="urn:microsoft.com/office/officeart/2005/8/layout/list1"/>
    <dgm:cxn modelId="{82E7CAEE-873A-498E-9E68-F3137208CD48}" type="presParOf" srcId="{EA3DD3AE-A229-43B9-8E65-9EB99E50F57F}" destId="{3DA9560E-E924-494F-8CE1-4CB3E4DA752A}" srcOrd="4" destOrd="0" presId="urn:microsoft.com/office/officeart/2005/8/layout/list1"/>
    <dgm:cxn modelId="{AA90D204-5F2B-45EF-BA4E-547C4BCF93D6}" type="presParOf" srcId="{3DA9560E-E924-494F-8CE1-4CB3E4DA752A}" destId="{6EFCE7B8-8968-4C5B-BC8C-90CD513E2557}" srcOrd="0" destOrd="0" presId="urn:microsoft.com/office/officeart/2005/8/layout/list1"/>
    <dgm:cxn modelId="{2E159D95-2C96-441B-8C0C-1A77972F3D0D}" type="presParOf" srcId="{3DA9560E-E924-494F-8CE1-4CB3E4DA752A}" destId="{C442CF5F-379B-4602-AF80-EFAFEBD50A73}" srcOrd="1" destOrd="0" presId="urn:microsoft.com/office/officeart/2005/8/layout/list1"/>
    <dgm:cxn modelId="{5BBB6D82-3DE8-4E20-9965-4FC149CB866E}" type="presParOf" srcId="{EA3DD3AE-A229-43B9-8E65-9EB99E50F57F}" destId="{6CD20CF6-DFE0-43F8-B694-F5CD4BE9A163}" srcOrd="5" destOrd="0" presId="urn:microsoft.com/office/officeart/2005/8/layout/list1"/>
    <dgm:cxn modelId="{A072E11D-7478-46E5-866D-E6121887F28C}" type="presParOf" srcId="{EA3DD3AE-A229-43B9-8E65-9EB99E50F57F}" destId="{6691D73B-0973-4D62-B749-3508F98812C8}" srcOrd="6" destOrd="0" presId="urn:microsoft.com/office/officeart/2005/8/layout/list1"/>
    <dgm:cxn modelId="{F4CC4D3C-A62A-4BDA-803C-FDA64339E858}" type="presParOf" srcId="{EA3DD3AE-A229-43B9-8E65-9EB99E50F57F}" destId="{44BBFCD4-2022-4913-AA26-EB0BB704785C}" srcOrd="7" destOrd="0" presId="urn:microsoft.com/office/officeart/2005/8/layout/list1"/>
    <dgm:cxn modelId="{FA91FFFA-5AF1-4F13-835A-9A0AC49E6A77}" type="presParOf" srcId="{EA3DD3AE-A229-43B9-8E65-9EB99E50F57F}" destId="{B8DCC97C-EE02-446A-8B49-F079A90D84AD}" srcOrd="8" destOrd="0" presId="urn:microsoft.com/office/officeart/2005/8/layout/list1"/>
    <dgm:cxn modelId="{91AE1B3B-1E6F-48D0-963B-29CD34A4A700}" type="presParOf" srcId="{B8DCC97C-EE02-446A-8B49-F079A90D84AD}" destId="{DE98D772-DCC5-4F7F-A378-6E4156DE2A26}" srcOrd="0" destOrd="0" presId="urn:microsoft.com/office/officeart/2005/8/layout/list1"/>
    <dgm:cxn modelId="{947D36A0-CAE7-424B-A347-51FBD10FDD68}" type="presParOf" srcId="{B8DCC97C-EE02-446A-8B49-F079A90D84AD}" destId="{B27986BB-D2F8-46E6-8005-E60D1DC41DA1}" srcOrd="1" destOrd="0" presId="urn:microsoft.com/office/officeart/2005/8/layout/list1"/>
    <dgm:cxn modelId="{4AEC3EE8-97FA-413A-B6E9-F7C2B2F21F33}" type="presParOf" srcId="{EA3DD3AE-A229-43B9-8E65-9EB99E50F57F}" destId="{37F2DE6A-E0BC-4373-97EC-07D2E294B7D8}" srcOrd="9" destOrd="0" presId="urn:microsoft.com/office/officeart/2005/8/layout/list1"/>
    <dgm:cxn modelId="{7699163C-30C0-44A1-8DEA-897DFA9081ED}" type="presParOf" srcId="{EA3DD3AE-A229-43B9-8E65-9EB99E50F57F}" destId="{E46F7093-8A33-47BE-9865-C0FA0D39DC5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D085C8-8E93-459B-970F-7DC681837C0E}" type="doc">
      <dgm:prSet loTypeId="urn:microsoft.com/office/officeart/2005/8/layout/arrow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80C759-B073-42CA-8CDC-F8DF3A7C4AA9}">
      <dgm:prSet phldrT="[Текст]"/>
      <dgm:spPr/>
      <dgm:t>
        <a:bodyPr/>
        <a:lstStyle/>
        <a:p>
          <a:r>
            <a:rPr lang="ru-RU" dirty="0" smtClean="0"/>
            <a:t>процесс</a:t>
          </a:r>
          <a:endParaRPr lang="ru-RU" dirty="0"/>
        </a:p>
      </dgm:t>
    </dgm:pt>
    <dgm:pt modelId="{6A64A2BE-759C-4279-911B-EA28DFED18AD}" type="parTrans" cxnId="{09C33D0B-E1BE-4317-8A78-53018959A380}">
      <dgm:prSet/>
      <dgm:spPr/>
      <dgm:t>
        <a:bodyPr/>
        <a:lstStyle/>
        <a:p>
          <a:endParaRPr lang="ru-RU"/>
        </a:p>
      </dgm:t>
    </dgm:pt>
    <dgm:pt modelId="{5F08A8B4-1E5B-4567-9676-F0747E5AF026}" type="sibTrans" cxnId="{09C33D0B-E1BE-4317-8A78-53018959A380}">
      <dgm:prSet/>
      <dgm:spPr/>
      <dgm:t>
        <a:bodyPr/>
        <a:lstStyle/>
        <a:p>
          <a:endParaRPr lang="ru-RU"/>
        </a:p>
      </dgm:t>
    </dgm:pt>
    <dgm:pt modelId="{6BE6EC7E-1550-4276-9447-2C5A8F49B7D4}">
      <dgm:prSet phldrT="[Текст]"/>
      <dgm:spPr/>
      <dgm:t>
        <a:bodyPr/>
        <a:lstStyle/>
        <a:p>
          <a:r>
            <a:rPr lang="ru-RU" dirty="0" smtClean="0"/>
            <a:t>результат</a:t>
          </a:r>
          <a:endParaRPr lang="ru-RU" dirty="0"/>
        </a:p>
      </dgm:t>
    </dgm:pt>
    <dgm:pt modelId="{E3D06356-A060-4DDF-A590-B39BA9FAFA55}" type="parTrans" cxnId="{2AAA4F71-A11D-4672-98F2-3F8C18853DE2}">
      <dgm:prSet/>
      <dgm:spPr/>
      <dgm:t>
        <a:bodyPr/>
        <a:lstStyle/>
        <a:p>
          <a:endParaRPr lang="ru-RU"/>
        </a:p>
      </dgm:t>
    </dgm:pt>
    <dgm:pt modelId="{0D92EFC1-F0C6-4F84-8FB7-9F5D5B1643BE}" type="sibTrans" cxnId="{2AAA4F71-A11D-4672-98F2-3F8C18853DE2}">
      <dgm:prSet/>
      <dgm:spPr/>
      <dgm:t>
        <a:bodyPr/>
        <a:lstStyle/>
        <a:p>
          <a:endParaRPr lang="ru-RU"/>
        </a:p>
      </dgm:t>
    </dgm:pt>
    <dgm:pt modelId="{A348F918-D849-4599-8CD4-608D286A0044}" type="pres">
      <dgm:prSet presAssocID="{09D085C8-8E93-459B-970F-7DC681837C0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C47564-9DB7-445E-A679-B14DEEF32821}" type="pres">
      <dgm:prSet presAssocID="{09D085C8-8E93-459B-970F-7DC681837C0E}" presName="ribbon" presStyleLbl="node1" presStyleIdx="0" presStyleCnt="1"/>
      <dgm:spPr/>
    </dgm:pt>
    <dgm:pt modelId="{7E0C320B-1169-465D-AA48-ABE0BAAED63E}" type="pres">
      <dgm:prSet presAssocID="{09D085C8-8E93-459B-970F-7DC681837C0E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FDBBF-9013-4D52-8937-60D52E6D8CD1}" type="pres">
      <dgm:prSet presAssocID="{09D085C8-8E93-459B-970F-7DC681837C0E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55C1DB-AA69-4310-A9EA-671D5FAD39A6}" type="presOf" srcId="{D780C759-B073-42CA-8CDC-F8DF3A7C4AA9}" destId="{7E0C320B-1169-465D-AA48-ABE0BAAED63E}" srcOrd="0" destOrd="0" presId="urn:microsoft.com/office/officeart/2005/8/layout/arrow6"/>
    <dgm:cxn modelId="{09C33D0B-E1BE-4317-8A78-53018959A380}" srcId="{09D085C8-8E93-459B-970F-7DC681837C0E}" destId="{D780C759-B073-42CA-8CDC-F8DF3A7C4AA9}" srcOrd="0" destOrd="0" parTransId="{6A64A2BE-759C-4279-911B-EA28DFED18AD}" sibTransId="{5F08A8B4-1E5B-4567-9676-F0747E5AF026}"/>
    <dgm:cxn modelId="{2AAA4F71-A11D-4672-98F2-3F8C18853DE2}" srcId="{09D085C8-8E93-459B-970F-7DC681837C0E}" destId="{6BE6EC7E-1550-4276-9447-2C5A8F49B7D4}" srcOrd="1" destOrd="0" parTransId="{E3D06356-A060-4DDF-A590-B39BA9FAFA55}" sibTransId="{0D92EFC1-F0C6-4F84-8FB7-9F5D5B1643BE}"/>
    <dgm:cxn modelId="{8E3F8E42-276D-4632-A59F-15C2F1D9D43B}" type="presOf" srcId="{6BE6EC7E-1550-4276-9447-2C5A8F49B7D4}" destId="{674FDBBF-9013-4D52-8937-60D52E6D8CD1}" srcOrd="0" destOrd="0" presId="urn:microsoft.com/office/officeart/2005/8/layout/arrow6"/>
    <dgm:cxn modelId="{5C8934CA-3405-4C07-AB23-591224150AFC}" type="presOf" srcId="{09D085C8-8E93-459B-970F-7DC681837C0E}" destId="{A348F918-D849-4599-8CD4-608D286A0044}" srcOrd="0" destOrd="0" presId="urn:microsoft.com/office/officeart/2005/8/layout/arrow6"/>
    <dgm:cxn modelId="{C3AB221A-A415-45CF-B38C-152746051217}" type="presParOf" srcId="{A348F918-D849-4599-8CD4-608D286A0044}" destId="{F3C47564-9DB7-445E-A679-B14DEEF32821}" srcOrd="0" destOrd="0" presId="urn:microsoft.com/office/officeart/2005/8/layout/arrow6"/>
    <dgm:cxn modelId="{B4F64AB5-8794-483D-9837-E8D5CD5E6B14}" type="presParOf" srcId="{A348F918-D849-4599-8CD4-608D286A0044}" destId="{7E0C320B-1169-465D-AA48-ABE0BAAED63E}" srcOrd="1" destOrd="0" presId="urn:microsoft.com/office/officeart/2005/8/layout/arrow6"/>
    <dgm:cxn modelId="{9B1CD874-4809-42F2-94CD-0F0665770570}" type="presParOf" srcId="{A348F918-D849-4599-8CD4-608D286A0044}" destId="{674FDBBF-9013-4D52-8937-60D52E6D8CD1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75A90E-1BF8-4942-90DE-D673B3446267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E8A21D86-A7F2-4489-B5B2-0F5C133D8B76}">
      <dgm:prSet phldrT="[Текст]"/>
      <dgm:spPr/>
      <dgm:t>
        <a:bodyPr/>
        <a:lstStyle/>
        <a:p>
          <a:r>
            <a:rPr lang="ru-RU" dirty="0" smtClean="0"/>
            <a:t>процесс</a:t>
          </a:r>
          <a:endParaRPr lang="ru-RU" dirty="0"/>
        </a:p>
      </dgm:t>
    </dgm:pt>
    <dgm:pt modelId="{B2AAB259-2315-49F0-94DD-22B0EB274D5D}" type="parTrans" cxnId="{09281D38-2D0C-4CC3-B57C-82818AA2A1D3}">
      <dgm:prSet/>
      <dgm:spPr/>
      <dgm:t>
        <a:bodyPr/>
        <a:lstStyle/>
        <a:p>
          <a:endParaRPr lang="ru-RU"/>
        </a:p>
      </dgm:t>
    </dgm:pt>
    <dgm:pt modelId="{2960D7E8-A821-4C23-AA0C-9D7D26381DE0}" type="sibTrans" cxnId="{09281D38-2D0C-4CC3-B57C-82818AA2A1D3}">
      <dgm:prSet/>
      <dgm:spPr/>
      <dgm:t>
        <a:bodyPr/>
        <a:lstStyle/>
        <a:p>
          <a:endParaRPr lang="ru-RU"/>
        </a:p>
      </dgm:t>
    </dgm:pt>
    <dgm:pt modelId="{31C3A005-8C25-455D-8874-917594315F2D}">
      <dgm:prSet phldrT="[Текст]"/>
      <dgm:spPr/>
      <dgm:t>
        <a:bodyPr/>
        <a:lstStyle/>
        <a:p>
          <a:r>
            <a:rPr lang="ru-RU" dirty="0" smtClean="0"/>
            <a:t>результат</a:t>
          </a:r>
          <a:endParaRPr lang="ru-RU" dirty="0"/>
        </a:p>
      </dgm:t>
    </dgm:pt>
    <dgm:pt modelId="{1B83EC2D-E9FC-40A0-BA60-CB4A77DF1DC2}" type="parTrans" cxnId="{3BF05535-111A-4580-986A-1FA6D8DCFA0A}">
      <dgm:prSet/>
      <dgm:spPr/>
      <dgm:t>
        <a:bodyPr/>
        <a:lstStyle/>
        <a:p>
          <a:endParaRPr lang="ru-RU"/>
        </a:p>
      </dgm:t>
    </dgm:pt>
    <dgm:pt modelId="{A3B7099E-4CE0-40DD-9092-F15484C2AB48}" type="sibTrans" cxnId="{3BF05535-111A-4580-986A-1FA6D8DCFA0A}">
      <dgm:prSet/>
      <dgm:spPr/>
      <dgm:t>
        <a:bodyPr/>
        <a:lstStyle/>
        <a:p>
          <a:endParaRPr lang="ru-RU"/>
        </a:p>
      </dgm:t>
    </dgm:pt>
    <dgm:pt modelId="{07B47C33-87F3-4A7F-BCD9-9BC72FF82CD7}" type="pres">
      <dgm:prSet presAssocID="{2E75A90E-1BF8-4942-90DE-D673B3446267}" presName="Name0" presStyleCnt="0">
        <dgm:presLayoutVars>
          <dgm:dir/>
          <dgm:animLvl val="lvl"/>
          <dgm:resizeHandles val="exact"/>
        </dgm:presLayoutVars>
      </dgm:prSet>
      <dgm:spPr/>
    </dgm:pt>
    <dgm:pt modelId="{30F7D5F1-0E26-4C11-B4F4-CB4F99F23970}" type="pres">
      <dgm:prSet presAssocID="{E8A21D86-A7F2-4489-B5B2-0F5C133D8B76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0EEEF-A53D-4912-B9C8-BCB1F1F76330}" type="pres">
      <dgm:prSet presAssocID="{2960D7E8-A821-4C23-AA0C-9D7D26381DE0}" presName="parTxOnlySpace" presStyleCnt="0"/>
      <dgm:spPr/>
    </dgm:pt>
    <dgm:pt modelId="{EE9E406A-53AC-4AA2-A199-50C0EABE45E3}" type="pres">
      <dgm:prSet presAssocID="{31C3A005-8C25-455D-8874-917594315F2D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F05535-111A-4580-986A-1FA6D8DCFA0A}" srcId="{2E75A90E-1BF8-4942-90DE-D673B3446267}" destId="{31C3A005-8C25-455D-8874-917594315F2D}" srcOrd="1" destOrd="0" parTransId="{1B83EC2D-E9FC-40A0-BA60-CB4A77DF1DC2}" sibTransId="{A3B7099E-4CE0-40DD-9092-F15484C2AB48}"/>
    <dgm:cxn modelId="{7AED9EDE-3DB6-4048-AA98-D8B8DDAD35E9}" type="presOf" srcId="{31C3A005-8C25-455D-8874-917594315F2D}" destId="{EE9E406A-53AC-4AA2-A199-50C0EABE45E3}" srcOrd="0" destOrd="0" presId="urn:microsoft.com/office/officeart/2005/8/layout/chevron1"/>
    <dgm:cxn modelId="{09281D38-2D0C-4CC3-B57C-82818AA2A1D3}" srcId="{2E75A90E-1BF8-4942-90DE-D673B3446267}" destId="{E8A21D86-A7F2-4489-B5B2-0F5C133D8B76}" srcOrd="0" destOrd="0" parTransId="{B2AAB259-2315-49F0-94DD-22B0EB274D5D}" sibTransId="{2960D7E8-A821-4C23-AA0C-9D7D26381DE0}"/>
    <dgm:cxn modelId="{41DFAB05-7F16-4691-9C83-078CA30EBD3F}" type="presOf" srcId="{2E75A90E-1BF8-4942-90DE-D673B3446267}" destId="{07B47C33-87F3-4A7F-BCD9-9BC72FF82CD7}" srcOrd="0" destOrd="0" presId="urn:microsoft.com/office/officeart/2005/8/layout/chevron1"/>
    <dgm:cxn modelId="{978D204F-29AB-4D62-BD33-3F11BDB2DECC}" type="presOf" srcId="{E8A21D86-A7F2-4489-B5B2-0F5C133D8B76}" destId="{30F7D5F1-0E26-4C11-B4F4-CB4F99F23970}" srcOrd="0" destOrd="0" presId="urn:microsoft.com/office/officeart/2005/8/layout/chevron1"/>
    <dgm:cxn modelId="{9A3F054E-61CC-44CA-A839-3BA6AEDA66DD}" type="presParOf" srcId="{07B47C33-87F3-4A7F-BCD9-9BC72FF82CD7}" destId="{30F7D5F1-0E26-4C11-B4F4-CB4F99F23970}" srcOrd="0" destOrd="0" presId="urn:microsoft.com/office/officeart/2005/8/layout/chevron1"/>
    <dgm:cxn modelId="{4506AA90-8DD6-48F6-ABFE-2A14BEA88A18}" type="presParOf" srcId="{07B47C33-87F3-4A7F-BCD9-9BC72FF82CD7}" destId="{0ED0EEEF-A53D-4912-B9C8-BCB1F1F76330}" srcOrd="1" destOrd="0" presId="urn:microsoft.com/office/officeart/2005/8/layout/chevron1"/>
    <dgm:cxn modelId="{D0F82976-ED4B-4D15-B164-BBFCC216D4B9}" type="presParOf" srcId="{07B47C33-87F3-4A7F-BCD9-9BC72FF82CD7}" destId="{EE9E406A-53AC-4AA2-A199-50C0EABE45E3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407FB8-592E-425A-A690-6C52D49DB2A1}" type="doc">
      <dgm:prSet loTypeId="urn:microsoft.com/office/officeart/2005/8/layout/hierarchy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E164B6-F851-4CE8-94EF-7B679B0BDBCC}">
      <dgm:prSet phldrT="[Текст]"/>
      <dgm:spPr/>
      <dgm:t>
        <a:bodyPr/>
        <a:lstStyle/>
        <a:p>
          <a:r>
            <a:rPr lang="ru-RU" smtClean="0"/>
            <a:t>УЧЕНИК</a:t>
          </a:r>
          <a:endParaRPr lang="ru-RU" dirty="0"/>
        </a:p>
      </dgm:t>
    </dgm:pt>
    <dgm:pt modelId="{CC7D7BDB-0B18-4567-AD4D-8073F9AAFF0C}" type="parTrans" cxnId="{D8BDE682-D82C-4DF4-A492-46BB21C60E5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56AA13C-6BDF-48AE-BB59-A5E26A1C5CA8}" type="sibTrans" cxnId="{D8BDE682-D82C-4DF4-A492-46BB21C60E5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D530392-C827-411F-A729-AF61937CEE33}">
      <dgm:prSet phldrT="[Текст]"/>
      <dgm:spPr/>
      <dgm:t>
        <a:bodyPr/>
        <a:lstStyle/>
        <a:p>
          <a:r>
            <a:rPr lang="ru-RU" smtClean="0"/>
            <a:t>РОДИТЕЛЬ</a:t>
          </a:r>
          <a:endParaRPr lang="ru-RU" dirty="0"/>
        </a:p>
      </dgm:t>
    </dgm:pt>
    <dgm:pt modelId="{FAD94977-C957-4FF8-B5C8-D0682949A9E6}" type="parTrans" cxnId="{FF0C847E-EDFE-4B96-812A-3A0EF437FD7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F8FB1C6-7266-4B16-B122-ABFC5A4CF9C8}" type="sibTrans" cxnId="{FF0C847E-EDFE-4B96-812A-3A0EF437FD7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0920CDD-7F1B-48EF-88F5-A41DD7CD3AF4}">
      <dgm:prSet phldrT="[Текст]"/>
      <dgm:spPr/>
      <dgm:t>
        <a:bodyPr/>
        <a:lstStyle/>
        <a:p>
          <a:r>
            <a:rPr lang="ru-RU" smtClean="0"/>
            <a:t>УЧИТЕЛЬ-ПРЕДМЕТНИК</a:t>
          </a:r>
          <a:endParaRPr lang="ru-RU" dirty="0"/>
        </a:p>
      </dgm:t>
    </dgm:pt>
    <dgm:pt modelId="{9389D169-0D5F-4B80-BBFE-B83270B1F7D6}" type="parTrans" cxnId="{839BBD94-99BA-4E86-BAA6-3519F9FF243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F2389E8-EA4E-48A4-8A90-7B4CC4F0DA15}" type="sibTrans" cxnId="{839BBD94-99BA-4E86-BAA6-3519F9FF243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8FC7BA-860E-4D63-B032-DADCDD18C0E0}">
      <dgm:prSet phldrT="[Текст]" custT="1"/>
      <dgm:spPr/>
      <dgm:t>
        <a:bodyPr/>
        <a:lstStyle/>
        <a:p>
          <a:r>
            <a:rPr lang="ru-RU" sz="2000" b="1" smtClean="0"/>
            <a:t>СУБЪЕКТЫ </a:t>
          </a:r>
        </a:p>
        <a:p>
          <a:r>
            <a:rPr lang="ru-RU" sz="2000" b="1" smtClean="0"/>
            <a:t>ОЦЕНОЧНОЙ ДЕЯТЕЛЬНОСТИ</a:t>
          </a:r>
          <a:endParaRPr lang="ru-RU" sz="2000" b="1" dirty="0"/>
        </a:p>
      </dgm:t>
    </dgm:pt>
    <dgm:pt modelId="{80987FCF-2874-4765-ADB6-34CE4E1CB142}" type="parTrans" cxnId="{C1119D85-A201-46C1-A68D-4C3A5D330E0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7BFEBC1-5B1F-4C7D-B7CC-D71AD6232506}" type="sibTrans" cxnId="{C1119D85-A201-46C1-A68D-4C3A5D330E0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C28B420-4083-4F05-8AE5-D541B04BA992}">
      <dgm:prSet phldrT="[Текст]"/>
      <dgm:spPr/>
      <dgm:t>
        <a:bodyPr/>
        <a:lstStyle/>
        <a:p>
          <a:r>
            <a:rPr lang="ru-RU" smtClean="0"/>
            <a:t>КЛАССНЫЙ РУКОВОДИТЕЛЬ</a:t>
          </a:r>
          <a:endParaRPr lang="ru-RU" dirty="0"/>
        </a:p>
      </dgm:t>
    </dgm:pt>
    <dgm:pt modelId="{FFF718F5-735A-4E60-BFCD-8C3B14796C72}" type="parTrans" cxnId="{F2F452D5-CDB6-4FD7-8D12-F6CF2000D39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00A0720-300E-49A8-B64D-352C39270F47}" type="sibTrans" cxnId="{F2F452D5-CDB6-4FD7-8D12-F6CF2000D39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2044FC4-F667-427A-B877-73A2D4ECFAC1}">
      <dgm:prSet phldrT="[Текст]"/>
      <dgm:spPr/>
      <dgm:t>
        <a:bodyPr/>
        <a:lstStyle/>
        <a:p>
          <a:r>
            <a:rPr lang="ru-RU" smtClean="0"/>
            <a:t>ПЕДАГОГ-ПСИХОЛОГ</a:t>
          </a:r>
          <a:endParaRPr lang="ru-RU" dirty="0"/>
        </a:p>
      </dgm:t>
    </dgm:pt>
    <dgm:pt modelId="{8D0DEA60-3F55-4839-A9F0-E3DECC7CFE24}" type="parTrans" cxnId="{638C1A3C-A976-40F5-B314-0144D095DF6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1BC05A4-169F-4F02-A06A-097FD1AD7228}" type="sibTrans" cxnId="{638C1A3C-A976-40F5-B314-0144D095DF6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88DCB9-971C-4AE1-8A68-E8F170572D86}" type="pres">
      <dgm:prSet presAssocID="{24407FB8-592E-425A-A690-6C52D49DB2A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99FA441-B550-4438-98AD-6371053FAEF8}" type="pres">
      <dgm:prSet presAssocID="{2FE164B6-F851-4CE8-94EF-7B679B0BDBCC}" presName="vertOne" presStyleCnt="0"/>
      <dgm:spPr/>
      <dgm:t>
        <a:bodyPr/>
        <a:lstStyle/>
        <a:p>
          <a:endParaRPr lang="ru-RU"/>
        </a:p>
      </dgm:t>
    </dgm:pt>
    <dgm:pt modelId="{46BD0777-EBA8-4659-A66E-97CE72600DD2}" type="pres">
      <dgm:prSet presAssocID="{2FE164B6-F851-4CE8-94EF-7B679B0BDBCC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26868B-A9CA-4B77-974F-5F406538EC8C}" type="pres">
      <dgm:prSet presAssocID="{2FE164B6-F851-4CE8-94EF-7B679B0BDBCC}" presName="parTransOne" presStyleCnt="0"/>
      <dgm:spPr/>
      <dgm:t>
        <a:bodyPr/>
        <a:lstStyle/>
        <a:p>
          <a:endParaRPr lang="ru-RU"/>
        </a:p>
      </dgm:t>
    </dgm:pt>
    <dgm:pt modelId="{34339232-439D-4137-8596-9D609CEB0B36}" type="pres">
      <dgm:prSet presAssocID="{2FE164B6-F851-4CE8-94EF-7B679B0BDBCC}" presName="horzOne" presStyleCnt="0"/>
      <dgm:spPr/>
      <dgm:t>
        <a:bodyPr/>
        <a:lstStyle/>
        <a:p>
          <a:endParaRPr lang="ru-RU"/>
        </a:p>
      </dgm:t>
    </dgm:pt>
    <dgm:pt modelId="{C78C6C10-59F9-48DF-9CFD-C5D5376358CF}" type="pres">
      <dgm:prSet presAssocID="{BD530392-C827-411F-A729-AF61937CEE33}" presName="vertTwo" presStyleCnt="0"/>
      <dgm:spPr/>
      <dgm:t>
        <a:bodyPr/>
        <a:lstStyle/>
        <a:p>
          <a:endParaRPr lang="ru-RU"/>
        </a:p>
      </dgm:t>
    </dgm:pt>
    <dgm:pt modelId="{6358F687-508B-41DB-A6D8-BE6C8C1AAAD9}" type="pres">
      <dgm:prSet presAssocID="{BD530392-C827-411F-A729-AF61937CEE33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55F9F0-3E7F-4E24-A1D9-1AE8301C3121}" type="pres">
      <dgm:prSet presAssocID="{BD530392-C827-411F-A729-AF61937CEE33}" presName="horzTwo" presStyleCnt="0"/>
      <dgm:spPr/>
      <dgm:t>
        <a:bodyPr/>
        <a:lstStyle/>
        <a:p>
          <a:endParaRPr lang="ru-RU"/>
        </a:p>
      </dgm:t>
    </dgm:pt>
    <dgm:pt modelId="{CAE9B2EF-7593-4709-A898-C1BB0E2F9D84}" type="pres">
      <dgm:prSet presAssocID="{956AA13C-6BDF-48AE-BB59-A5E26A1C5CA8}" presName="sibSpaceOne" presStyleCnt="0"/>
      <dgm:spPr/>
      <dgm:t>
        <a:bodyPr/>
        <a:lstStyle/>
        <a:p>
          <a:endParaRPr lang="ru-RU"/>
        </a:p>
      </dgm:t>
    </dgm:pt>
    <dgm:pt modelId="{DFCE2189-1BE6-42E5-987F-2D6214130442}" type="pres">
      <dgm:prSet presAssocID="{40920CDD-7F1B-48EF-88F5-A41DD7CD3AF4}" presName="vertOne" presStyleCnt="0"/>
      <dgm:spPr/>
      <dgm:t>
        <a:bodyPr/>
        <a:lstStyle/>
        <a:p>
          <a:endParaRPr lang="ru-RU"/>
        </a:p>
      </dgm:t>
    </dgm:pt>
    <dgm:pt modelId="{E3A8B7E9-329F-4960-8EE2-57988A55F91F}" type="pres">
      <dgm:prSet presAssocID="{40920CDD-7F1B-48EF-88F5-A41DD7CD3AF4}" presName="txOne" presStyleLbl="node0" presStyleIdx="1" presStyleCnt="3" custLinFactY="100000" custLinFactNeighborX="-2164" custLinFactNeighborY="1029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4EE5E7-0070-405A-90AF-74970B757FDE}" type="pres">
      <dgm:prSet presAssocID="{40920CDD-7F1B-48EF-88F5-A41DD7CD3AF4}" presName="parTransOne" presStyleCnt="0"/>
      <dgm:spPr/>
      <dgm:t>
        <a:bodyPr/>
        <a:lstStyle/>
        <a:p>
          <a:endParaRPr lang="ru-RU"/>
        </a:p>
      </dgm:t>
    </dgm:pt>
    <dgm:pt modelId="{1B427BC7-F36D-4FC9-B1C6-6F21DC02677F}" type="pres">
      <dgm:prSet presAssocID="{40920CDD-7F1B-48EF-88F5-A41DD7CD3AF4}" presName="horzOne" presStyleCnt="0"/>
      <dgm:spPr/>
      <dgm:t>
        <a:bodyPr/>
        <a:lstStyle/>
        <a:p>
          <a:endParaRPr lang="ru-RU"/>
        </a:p>
      </dgm:t>
    </dgm:pt>
    <dgm:pt modelId="{41160427-9B8E-4B4F-8A24-767DFA015707}" type="pres">
      <dgm:prSet presAssocID="{838FC7BA-860E-4D63-B032-DADCDD18C0E0}" presName="vertTwo" presStyleCnt="0"/>
      <dgm:spPr/>
      <dgm:t>
        <a:bodyPr/>
        <a:lstStyle/>
        <a:p>
          <a:endParaRPr lang="ru-RU"/>
        </a:p>
      </dgm:t>
    </dgm:pt>
    <dgm:pt modelId="{58BFCB6A-94C6-446E-ABB9-F551AB588EEB}" type="pres">
      <dgm:prSet presAssocID="{838FC7BA-860E-4D63-B032-DADCDD18C0E0}" presName="txTwo" presStyleLbl="node2" presStyleIdx="1" presStyleCnt="3" custLinFactY="-12442" custLinFactNeighborX="-216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843CEB-86CB-49A5-B828-C3E4FE85F54A}" type="pres">
      <dgm:prSet presAssocID="{838FC7BA-860E-4D63-B032-DADCDD18C0E0}" presName="horzTwo" presStyleCnt="0"/>
      <dgm:spPr/>
      <dgm:t>
        <a:bodyPr/>
        <a:lstStyle/>
        <a:p>
          <a:endParaRPr lang="ru-RU"/>
        </a:p>
      </dgm:t>
    </dgm:pt>
    <dgm:pt modelId="{9184D936-69BF-404D-AD71-78688F95A28A}" type="pres">
      <dgm:prSet presAssocID="{DF2389E8-EA4E-48A4-8A90-7B4CC4F0DA15}" presName="sibSpaceOne" presStyleCnt="0"/>
      <dgm:spPr/>
      <dgm:t>
        <a:bodyPr/>
        <a:lstStyle/>
        <a:p>
          <a:endParaRPr lang="ru-RU"/>
        </a:p>
      </dgm:t>
    </dgm:pt>
    <dgm:pt modelId="{67B83A1D-600F-4369-B9B2-5CD2A4CFC9D4}" type="pres">
      <dgm:prSet presAssocID="{2C28B420-4083-4F05-8AE5-D541B04BA992}" presName="vertOne" presStyleCnt="0"/>
      <dgm:spPr/>
      <dgm:t>
        <a:bodyPr/>
        <a:lstStyle/>
        <a:p>
          <a:endParaRPr lang="ru-RU"/>
        </a:p>
      </dgm:t>
    </dgm:pt>
    <dgm:pt modelId="{748CC558-8243-4120-9830-D57162A7F982}" type="pres">
      <dgm:prSet presAssocID="{2C28B420-4083-4F05-8AE5-D541B04BA992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DD7D34-0D1F-4D00-AE2A-B842F957AD22}" type="pres">
      <dgm:prSet presAssocID="{2C28B420-4083-4F05-8AE5-D541B04BA992}" presName="parTransOne" presStyleCnt="0"/>
      <dgm:spPr/>
      <dgm:t>
        <a:bodyPr/>
        <a:lstStyle/>
        <a:p>
          <a:endParaRPr lang="ru-RU"/>
        </a:p>
      </dgm:t>
    </dgm:pt>
    <dgm:pt modelId="{980F90EB-AD1A-425A-BA08-33FC1A8C423D}" type="pres">
      <dgm:prSet presAssocID="{2C28B420-4083-4F05-8AE5-D541B04BA992}" presName="horzOne" presStyleCnt="0"/>
      <dgm:spPr/>
      <dgm:t>
        <a:bodyPr/>
        <a:lstStyle/>
        <a:p>
          <a:endParaRPr lang="ru-RU"/>
        </a:p>
      </dgm:t>
    </dgm:pt>
    <dgm:pt modelId="{DD0EAB32-2288-4C0F-8A12-24D7C5DDE26C}" type="pres">
      <dgm:prSet presAssocID="{12044FC4-F667-427A-B877-73A2D4ECFAC1}" presName="vertTwo" presStyleCnt="0"/>
      <dgm:spPr/>
      <dgm:t>
        <a:bodyPr/>
        <a:lstStyle/>
        <a:p>
          <a:endParaRPr lang="ru-RU"/>
        </a:p>
      </dgm:t>
    </dgm:pt>
    <dgm:pt modelId="{7A1EC1DC-6EE5-4B07-8C63-4C1C35B74ED3}" type="pres">
      <dgm:prSet presAssocID="{12044FC4-F667-427A-B877-73A2D4ECFAC1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783072-E646-4ED6-AF88-BA73B3C55E48}" type="pres">
      <dgm:prSet presAssocID="{12044FC4-F667-427A-B877-73A2D4ECFAC1}" presName="horzTwo" presStyleCnt="0"/>
      <dgm:spPr/>
      <dgm:t>
        <a:bodyPr/>
        <a:lstStyle/>
        <a:p>
          <a:endParaRPr lang="ru-RU"/>
        </a:p>
      </dgm:t>
    </dgm:pt>
  </dgm:ptLst>
  <dgm:cxnLst>
    <dgm:cxn modelId="{97C2D5AE-3E4B-4B5B-BA29-84B109B0EEFC}" type="presOf" srcId="{2C28B420-4083-4F05-8AE5-D541B04BA992}" destId="{748CC558-8243-4120-9830-D57162A7F982}" srcOrd="0" destOrd="0" presId="urn:microsoft.com/office/officeart/2005/8/layout/hierarchy4"/>
    <dgm:cxn modelId="{8FB49048-CDF7-421E-819D-128A1069A287}" type="presOf" srcId="{BD530392-C827-411F-A729-AF61937CEE33}" destId="{6358F687-508B-41DB-A6D8-BE6C8C1AAAD9}" srcOrd="0" destOrd="0" presId="urn:microsoft.com/office/officeart/2005/8/layout/hierarchy4"/>
    <dgm:cxn modelId="{3FF3E1CD-2F53-47E4-82C3-3E458A2A131E}" type="presOf" srcId="{2FE164B6-F851-4CE8-94EF-7B679B0BDBCC}" destId="{46BD0777-EBA8-4659-A66E-97CE72600DD2}" srcOrd="0" destOrd="0" presId="urn:microsoft.com/office/officeart/2005/8/layout/hierarchy4"/>
    <dgm:cxn modelId="{C1119D85-A201-46C1-A68D-4C3A5D330E02}" srcId="{40920CDD-7F1B-48EF-88F5-A41DD7CD3AF4}" destId="{838FC7BA-860E-4D63-B032-DADCDD18C0E0}" srcOrd="0" destOrd="0" parTransId="{80987FCF-2874-4765-ADB6-34CE4E1CB142}" sibTransId="{77BFEBC1-5B1F-4C7D-B7CC-D71AD6232506}"/>
    <dgm:cxn modelId="{FF0C847E-EDFE-4B96-812A-3A0EF437FD70}" srcId="{2FE164B6-F851-4CE8-94EF-7B679B0BDBCC}" destId="{BD530392-C827-411F-A729-AF61937CEE33}" srcOrd="0" destOrd="0" parTransId="{FAD94977-C957-4FF8-B5C8-D0682949A9E6}" sibTransId="{0F8FB1C6-7266-4B16-B122-ABFC5A4CF9C8}"/>
    <dgm:cxn modelId="{A5BA61BF-AE8C-41F0-A95D-9D96C3F7CDF6}" type="presOf" srcId="{838FC7BA-860E-4D63-B032-DADCDD18C0E0}" destId="{58BFCB6A-94C6-446E-ABB9-F551AB588EEB}" srcOrd="0" destOrd="0" presId="urn:microsoft.com/office/officeart/2005/8/layout/hierarchy4"/>
    <dgm:cxn modelId="{CE578D0F-6DB0-4D76-A7D3-4C0A468CFA9D}" type="presOf" srcId="{24407FB8-592E-425A-A690-6C52D49DB2A1}" destId="{8D88DCB9-971C-4AE1-8A68-E8F170572D86}" srcOrd="0" destOrd="0" presId="urn:microsoft.com/office/officeart/2005/8/layout/hierarchy4"/>
    <dgm:cxn modelId="{4F8F8F1B-FADE-445A-BD3B-2067277C548C}" type="presOf" srcId="{40920CDD-7F1B-48EF-88F5-A41DD7CD3AF4}" destId="{E3A8B7E9-329F-4960-8EE2-57988A55F91F}" srcOrd="0" destOrd="0" presId="urn:microsoft.com/office/officeart/2005/8/layout/hierarchy4"/>
    <dgm:cxn modelId="{839BBD94-99BA-4E86-BAA6-3519F9FF2438}" srcId="{24407FB8-592E-425A-A690-6C52D49DB2A1}" destId="{40920CDD-7F1B-48EF-88F5-A41DD7CD3AF4}" srcOrd="1" destOrd="0" parTransId="{9389D169-0D5F-4B80-BBFE-B83270B1F7D6}" sibTransId="{DF2389E8-EA4E-48A4-8A90-7B4CC4F0DA15}"/>
    <dgm:cxn modelId="{D8BDE682-D82C-4DF4-A492-46BB21C60E58}" srcId="{24407FB8-592E-425A-A690-6C52D49DB2A1}" destId="{2FE164B6-F851-4CE8-94EF-7B679B0BDBCC}" srcOrd="0" destOrd="0" parTransId="{CC7D7BDB-0B18-4567-AD4D-8073F9AAFF0C}" sibTransId="{956AA13C-6BDF-48AE-BB59-A5E26A1C5CA8}"/>
    <dgm:cxn modelId="{638C1A3C-A976-40F5-B314-0144D095DF61}" srcId="{2C28B420-4083-4F05-8AE5-D541B04BA992}" destId="{12044FC4-F667-427A-B877-73A2D4ECFAC1}" srcOrd="0" destOrd="0" parTransId="{8D0DEA60-3F55-4839-A9F0-E3DECC7CFE24}" sibTransId="{E1BC05A4-169F-4F02-A06A-097FD1AD7228}"/>
    <dgm:cxn modelId="{F74ED5BE-BF62-4957-B162-D0BA131DD4E5}" type="presOf" srcId="{12044FC4-F667-427A-B877-73A2D4ECFAC1}" destId="{7A1EC1DC-6EE5-4B07-8C63-4C1C35B74ED3}" srcOrd="0" destOrd="0" presId="urn:microsoft.com/office/officeart/2005/8/layout/hierarchy4"/>
    <dgm:cxn modelId="{F2F452D5-CDB6-4FD7-8D12-F6CF2000D39E}" srcId="{24407FB8-592E-425A-A690-6C52D49DB2A1}" destId="{2C28B420-4083-4F05-8AE5-D541B04BA992}" srcOrd="2" destOrd="0" parTransId="{FFF718F5-735A-4E60-BFCD-8C3B14796C72}" sibTransId="{400A0720-300E-49A8-B64D-352C39270F47}"/>
    <dgm:cxn modelId="{0A4ABE71-EF3C-415F-B89E-BFCE1445EFFE}" type="presParOf" srcId="{8D88DCB9-971C-4AE1-8A68-E8F170572D86}" destId="{499FA441-B550-4438-98AD-6371053FAEF8}" srcOrd="0" destOrd="0" presId="urn:microsoft.com/office/officeart/2005/8/layout/hierarchy4"/>
    <dgm:cxn modelId="{51FABD22-D3FA-4D3A-9454-E0B441ED0C48}" type="presParOf" srcId="{499FA441-B550-4438-98AD-6371053FAEF8}" destId="{46BD0777-EBA8-4659-A66E-97CE72600DD2}" srcOrd="0" destOrd="0" presId="urn:microsoft.com/office/officeart/2005/8/layout/hierarchy4"/>
    <dgm:cxn modelId="{94778FDB-ADA9-4265-9003-1F69066367FE}" type="presParOf" srcId="{499FA441-B550-4438-98AD-6371053FAEF8}" destId="{9426868B-A9CA-4B77-974F-5F406538EC8C}" srcOrd="1" destOrd="0" presId="urn:microsoft.com/office/officeart/2005/8/layout/hierarchy4"/>
    <dgm:cxn modelId="{89C22110-32CA-4D9A-87A5-23BA1C0EA7DD}" type="presParOf" srcId="{499FA441-B550-4438-98AD-6371053FAEF8}" destId="{34339232-439D-4137-8596-9D609CEB0B36}" srcOrd="2" destOrd="0" presId="urn:microsoft.com/office/officeart/2005/8/layout/hierarchy4"/>
    <dgm:cxn modelId="{3404F04A-24BB-4346-ADCB-DD784799CC1A}" type="presParOf" srcId="{34339232-439D-4137-8596-9D609CEB0B36}" destId="{C78C6C10-59F9-48DF-9CFD-C5D5376358CF}" srcOrd="0" destOrd="0" presId="urn:microsoft.com/office/officeart/2005/8/layout/hierarchy4"/>
    <dgm:cxn modelId="{68F851D5-0348-4D7F-BD05-24231D8CE2B6}" type="presParOf" srcId="{C78C6C10-59F9-48DF-9CFD-C5D5376358CF}" destId="{6358F687-508B-41DB-A6D8-BE6C8C1AAAD9}" srcOrd="0" destOrd="0" presId="urn:microsoft.com/office/officeart/2005/8/layout/hierarchy4"/>
    <dgm:cxn modelId="{07C21031-FF27-4ABC-854E-285284E7EFF8}" type="presParOf" srcId="{C78C6C10-59F9-48DF-9CFD-C5D5376358CF}" destId="{0855F9F0-3E7F-4E24-A1D9-1AE8301C3121}" srcOrd="1" destOrd="0" presId="urn:microsoft.com/office/officeart/2005/8/layout/hierarchy4"/>
    <dgm:cxn modelId="{BD32AFE3-151B-48E0-B698-02C579147888}" type="presParOf" srcId="{8D88DCB9-971C-4AE1-8A68-E8F170572D86}" destId="{CAE9B2EF-7593-4709-A898-C1BB0E2F9D84}" srcOrd="1" destOrd="0" presId="urn:microsoft.com/office/officeart/2005/8/layout/hierarchy4"/>
    <dgm:cxn modelId="{E7EA8DCA-469B-45C6-A4C6-FEA745784375}" type="presParOf" srcId="{8D88DCB9-971C-4AE1-8A68-E8F170572D86}" destId="{DFCE2189-1BE6-42E5-987F-2D6214130442}" srcOrd="2" destOrd="0" presId="urn:microsoft.com/office/officeart/2005/8/layout/hierarchy4"/>
    <dgm:cxn modelId="{9C706369-2F09-4FDD-BCA4-DFB289EEE83D}" type="presParOf" srcId="{DFCE2189-1BE6-42E5-987F-2D6214130442}" destId="{E3A8B7E9-329F-4960-8EE2-57988A55F91F}" srcOrd="0" destOrd="0" presId="urn:microsoft.com/office/officeart/2005/8/layout/hierarchy4"/>
    <dgm:cxn modelId="{624E34BF-FA15-4751-B7E4-716459305FB3}" type="presParOf" srcId="{DFCE2189-1BE6-42E5-987F-2D6214130442}" destId="{C84EE5E7-0070-405A-90AF-74970B757FDE}" srcOrd="1" destOrd="0" presId="urn:microsoft.com/office/officeart/2005/8/layout/hierarchy4"/>
    <dgm:cxn modelId="{4606696C-3132-4E94-BAE5-20C9A175837D}" type="presParOf" srcId="{DFCE2189-1BE6-42E5-987F-2D6214130442}" destId="{1B427BC7-F36D-4FC9-B1C6-6F21DC02677F}" srcOrd="2" destOrd="0" presId="urn:microsoft.com/office/officeart/2005/8/layout/hierarchy4"/>
    <dgm:cxn modelId="{2A790CD3-47C4-437F-A769-8CC5EDEA32AA}" type="presParOf" srcId="{1B427BC7-F36D-4FC9-B1C6-6F21DC02677F}" destId="{41160427-9B8E-4B4F-8A24-767DFA015707}" srcOrd="0" destOrd="0" presId="urn:microsoft.com/office/officeart/2005/8/layout/hierarchy4"/>
    <dgm:cxn modelId="{63FA98FB-53A5-4D98-B794-2834427E2BC2}" type="presParOf" srcId="{41160427-9B8E-4B4F-8A24-767DFA015707}" destId="{58BFCB6A-94C6-446E-ABB9-F551AB588EEB}" srcOrd="0" destOrd="0" presId="urn:microsoft.com/office/officeart/2005/8/layout/hierarchy4"/>
    <dgm:cxn modelId="{12ADC869-27A1-41E8-BEC9-2E2C2477AF47}" type="presParOf" srcId="{41160427-9B8E-4B4F-8A24-767DFA015707}" destId="{FA843CEB-86CB-49A5-B828-C3E4FE85F54A}" srcOrd="1" destOrd="0" presId="urn:microsoft.com/office/officeart/2005/8/layout/hierarchy4"/>
    <dgm:cxn modelId="{A1F95D43-4EB8-4BE0-8B59-BBB96918B3F7}" type="presParOf" srcId="{8D88DCB9-971C-4AE1-8A68-E8F170572D86}" destId="{9184D936-69BF-404D-AD71-78688F95A28A}" srcOrd="3" destOrd="0" presId="urn:microsoft.com/office/officeart/2005/8/layout/hierarchy4"/>
    <dgm:cxn modelId="{61245546-2FCC-45B2-8541-6A656EFE7B76}" type="presParOf" srcId="{8D88DCB9-971C-4AE1-8A68-E8F170572D86}" destId="{67B83A1D-600F-4369-B9B2-5CD2A4CFC9D4}" srcOrd="4" destOrd="0" presId="urn:microsoft.com/office/officeart/2005/8/layout/hierarchy4"/>
    <dgm:cxn modelId="{5E149645-A3A0-449A-8EA6-6122FDCCFD9B}" type="presParOf" srcId="{67B83A1D-600F-4369-B9B2-5CD2A4CFC9D4}" destId="{748CC558-8243-4120-9830-D57162A7F982}" srcOrd="0" destOrd="0" presId="urn:microsoft.com/office/officeart/2005/8/layout/hierarchy4"/>
    <dgm:cxn modelId="{FD0F2A0D-B6E6-4E80-8346-39FC81C7F686}" type="presParOf" srcId="{67B83A1D-600F-4369-B9B2-5CD2A4CFC9D4}" destId="{4CDD7D34-0D1F-4D00-AE2A-B842F957AD22}" srcOrd="1" destOrd="0" presId="urn:microsoft.com/office/officeart/2005/8/layout/hierarchy4"/>
    <dgm:cxn modelId="{6303E9C3-7ADB-46A2-A1C0-E7E33B341531}" type="presParOf" srcId="{67B83A1D-600F-4369-B9B2-5CD2A4CFC9D4}" destId="{980F90EB-AD1A-425A-BA08-33FC1A8C423D}" srcOrd="2" destOrd="0" presId="urn:microsoft.com/office/officeart/2005/8/layout/hierarchy4"/>
    <dgm:cxn modelId="{C8D1D169-3136-4702-AD77-57BF72577949}" type="presParOf" srcId="{980F90EB-AD1A-425A-BA08-33FC1A8C423D}" destId="{DD0EAB32-2288-4C0F-8A12-24D7C5DDE26C}" srcOrd="0" destOrd="0" presId="urn:microsoft.com/office/officeart/2005/8/layout/hierarchy4"/>
    <dgm:cxn modelId="{17AB2C94-0FC3-444F-898D-D4A476D7E963}" type="presParOf" srcId="{DD0EAB32-2288-4C0F-8A12-24D7C5DDE26C}" destId="{7A1EC1DC-6EE5-4B07-8C63-4C1C35B74ED3}" srcOrd="0" destOrd="0" presId="urn:microsoft.com/office/officeart/2005/8/layout/hierarchy4"/>
    <dgm:cxn modelId="{B46D41BC-074A-46A7-AA5B-AEBFD32425C5}" type="presParOf" srcId="{DD0EAB32-2288-4C0F-8A12-24D7C5DDE26C}" destId="{EA783072-E646-4ED6-AF88-BA73B3C55E4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706BDEB-4665-40CD-8F45-CAA31623F45B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42B869EE-6A03-412D-A29D-63994C83DDDA}">
      <dgm:prSet phldrT="[Текст]"/>
      <dgm:spPr/>
      <dgm:t>
        <a:bodyPr/>
        <a:lstStyle/>
        <a:p>
          <a:r>
            <a:rPr lang="ru-RU" alt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Знание</a:t>
          </a:r>
          <a:endParaRPr lang="ru-RU" dirty="0"/>
        </a:p>
      </dgm:t>
    </dgm:pt>
    <dgm:pt modelId="{50639397-DB86-4D22-A334-DD814B4106AF}" type="parTrans" cxnId="{F34544A8-4203-4BC8-94A2-7BCF0590562F}">
      <dgm:prSet/>
      <dgm:spPr/>
      <dgm:t>
        <a:bodyPr/>
        <a:lstStyle/>
        <a:p>
          <a:endParaRPr lang="ru-RU"/>
        </a:p>
      </dgm:t>
    </dgm:pt>
    <dgm:pt modelId="{608B04A1-4850-4796-BC5B-9D91F8BDAE78}" type="sibTrans" cxnId="{F34544A8-4203-4BC8-94A2-7BCF0590562F}">
      <dgm:prSet/>
      <dgm:spPr/>
      <dgm:t>
        <a:bodyPr/>
        <a:lstStyle/>
        <a:p>
          <a:endParaRPr lang="ru-RU"/>
        </a:p>
      </dgm:t>
    </dgm:pt>
    <dgm:pt modelId="{17105BB4-2662-4004-96EB-D39FC7E40205}">
      <dgm:prSet phldrT="[Текст]"/>
      <dgm:spPr/>
      <dgm:t>
        <a:bodyPr/>
        <a:lstStyle/>
        <a:p>
          <a:r>
            <a: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запоминание и воспроизведение изученного материала</a:t>
          </a:r>
          <a:endParaRPr lang="ru-RU" dirty="0"/>
        </a:p>
      </dgm:t>
    </dgm:pt>
    <dgm:pt modelId="{00C502D3-3EAB-42CC-9685-3174DDADD49C}" type="parTrans" cxnId="{312CBD3E-1D6A-4DA6-9922-147501F42E48}">
      <dgm:prSet/>
      <dgm:spPr/>
      <dgm:t>
        <a:bodyPr/>
        <a:lstStyle/>
        <a:p>
          <a:endParaRPr lang="ru-RU"/>
        </a:p>
      </dgm:t>
    </dgm:pt>
    <dgm:pt modelId="{F517A243-95D2-4C7C-8EE8-B91AB2422D47}" type="sibTrans" cxnId="{312CBD3E-1D6A-4DA6-9922-147501F42E48}">
      <dgm:prSet/>
      <dgm:spPr/>
      <dgm:t>
        <a:bodyPr/>
        <a:lstStyle/>
        <a:p>
          <a:endParaRPr lang="ru-RU"/>
        </a:p>
      </dgm:t>
    </dgm:pt>
    <dgm:pt modelId="{8ACED537-30B4-4E3B-B78C-6F33E010D5F6}" type="pres">
      <dgm:prSet presAssocID="{E706BDEB-4665-40CD-8F45-CAA31623F45B}" presName="Name0" presStyleCnt="0">
        <dgm:presLayoutVars>
          <dgm:dir/>
          <dgm:animLvl val="lvl"/>
          <dgm:resizeHandles val="exact"/>
        </dgm:presLayoutVars>
      </dgm:prSet>
      <dgm:spPr/>
    </dgm:pt>
    <dgm:pt modelId="{64D0341F-3BDC-476B-B6B7-53F0114A677E}" type="pres">
      <dgm:prSet presAssocID="{42B869EE-6A03-412D-A29D-63994C83DDDA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9FC9D-3949-4AA1-B52D-91520DEDD5C7}" type="pres">
      <dgm:prSet presAssocID="{608B04A1-4850-4796-BC5B-9D91F8BDAE78}" presName="parTxOnlySpace" presStyleCnt="0"/>
      <dgm:spPr/>
    </dgm:pt>
    <dgm:pt modelId="{F8231402-FDDE-4232-89F5-5DAEF9259BD6}" type="pres">
      <dgm:prSet presAssocID="{17105BB4-2662-4004-96EB-D39FC7E40205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3E68A7-7784-4E1B-84BC-AD4312793D2B}" type="presOf" srcId="{42B869EE-6A03-412D-A29D-63994C83DDDA}" destId="{64D0341F-3BDC-476B-B6B7-53F0114A677E}" srcOrd="0" destOrd="0" presId="urn:microsoft.com/office/officeart/2005/8/layout/chevron1"/>
    <dgm:cxn modelId="{F34544A8-4203-4BC8-94A2-7BCF0590562F}" srcId="{E706BDEB-4665-40CD-8F45-CAA31623F45B}" destId="{42B869EE-6A03-412D-A29D-63994C83DDDA}" srcOrd="0" destOrd="0" parTransId="{50639397-DB86-4D22-A334-DD814B4106AF}" sibTransId="{608B04A1-4850-4796-BC5B-9D91F8BDAE78}"/>
    <dgm:cxn modelId="{312CBD3E-1D6A-4DA6-9922-147501F42E48}" srcId="{E706BDEB-4665-40CD-8F45-CAA31623F45B}" destId="{17105BB4-2662-4004-96EB-D39FC7E40205}" srcOrd="1" destOrd="0" parTransId="{00C502D3-3EAB-42CC-9685-3174DDADD49C}" sibTransId="{F517A243-95D2-4C7C-8EE8-B91AB2422D47}"/>
    <dgm:cxn modelId="{E1A527CA-D95E-4C82-AEDF-002E04AB0494}" type="presOf" srcId="{E706BDEB-4665-40CD-8F45-CAA31623F45B}" destId="{8ACED537-30B4-4E3B-B78C-6F33E010D5F6}" srcOrd="0" destOrd="0" presId="urn:microsoft.com/office/officeart/2005/8/layout/chevron1"/>
    <dgm:cxn modelId="{99342561-60D4-4044-874C-76BE09D849C3}" type="presOf" srcId="{17105BB4-2662-4004-96EB-D39FC7E40205}" destId="{F8231402-FDDE-4232-89F5-5DAEF9259BD6}" srcOrd="0" destOrd="0" presId="urn:microsoft.com/office/officeart/2005/8/layout/chevron1"/>
    <dgm:cxn modelId="{170F5923-209E-481D-AB03-956CBE6BD79A}" type="presParOf" srcId="{8ACED537-30B4-4E3B-B78C-6F33E010D5F6}" destId="{64D0341F-3BDC-476B-B6B7-53F0114A677E}" srcOrd="0" destOrd="0" presId="urn:microsoft.com/office/officeart/2005/8/layout/chevron1"/>
    <dgm:cxn modelId="{7D57330A-3050-4BF0-BBFD-E5CBB17C92E9}" type="presParOf" srcId="{8ACED537-30B4-4E3B-B78C-6F33E010D5F6}" destId="{8879FC9D-3949-4AA1-B52D-91520DEDD5C7}" srcOrd="1" destOrd="0" presId="urn:microsoft.com/office/officeart/2005/8/layout/chevron1"/>
    <dgm:cxn modelId="{BE51673F-ABF5-4C38-8107-D653A35DB760}" type="presParOf" srcId="{8ACED537-30B4-4E3B-B78C-6F33E010D5F6}" destId="{F8231402-FDDE-4232-89F5-5DAEF9259BD6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706BDEB-4665-40CD-8F45-CAA31623F45B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42B869EE-6A03-412D-A29D-63994C83DDDA}">
      <dgm:prSet phldrT="[Текст]"/>
      <dgm:spPr/>
      <dgm:t>
        <a:bodyPr/>
        <a:lstStyle/>
        <a:p>
          <a:r>
            <a:rPr lang="ru-RU" alt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Понимание</a:t>
          </a:r>
          <a:endParaRPr lang="ru-RU" dirty="0"/>
        </a:p>
      </dgm:t>
    </dgm:pt>
    <dgm:pt modelId="{50639397-DB86-4D22-A334-DD814B4106AF}" type="parTrans" cxnId="{F34544A8-4203-4BC8-94A2-7BCF0590562F}">
      <dgm:prSet/>
      <dgm:spPr/>
      <dgm:t>
        <a:bodyPr/>
        <a:lstStyle/>
        <a:p>
          <a:endParaRPr lang="ru-RU"/>
        </a:p>
      </dgm:t>
    </dgm:pt>
    <dgm:pt modelId="{608B04A1-4850-4796-BC5B-9D91F8BDAE78}" type="sibTrans" cxnId="{F34544A8-4203-4BC8-94A2-7BCF0590562F}">
      <dgm:prSet/>
      <dgm:spPr/>
      <dgm:t>
        <a:bodyPr/>
        <a:lstStyle/>
        <a:p>
          <a:endParaRPr lang="ru-RU"/>
        </a:p>
      </dgm:t>
    </dgm:pt>
    <dgm:pt modelId="{17105BB4-2662-4004-96EB-D39FC7E40205}">
      <dgm:prSet phldrT="[Текст]"/>
      <dgm:spPr/>
      <dgm:t>
        <a:bodyPr/>
        <a:lstStyle/>
        <a:p>
          <a:r>
            <a: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преобразование (трансляция) материала из одной формы в другую, перевод с одного языка на другой (например, из словесной формы – в математическую)</a:t>
          </a:r>
          <a:endParaRPr lang="ru-RU" dirty="0"/>
        </a:p>
      </dgm:t>
    </dgm:pt>
    <dgm:pt modelId="{00C502D3-3EAB-42CC-9685-3174DDADD49C}" type="parTrans" cxnId="{312CBD3E-1D6A-4DA6-9922-147501F42E48}">
      <dgm:prSet/>
      <dgm:spPr/>
      <dgm:t>
        <a:bodyPr/>
        <a:lstStyle/>
        <a:p>
          <a:endParaRPr lang="ru-RU"/>
        </a:p>
      </dgm:t>
    </dgm:pt>
    <dgm:pt modelId="{F517A243-95D2-4C7C-8EE8-B91AB2422D47}" type="sibTrans" cxnId="{312CBD3E-1D6A-4DA6-9922-147501F42E48}">
      <dgm:prSet/>
      <dgm:spPr/>
      <dgm:t>
        <a:bodyPr/>
        <a:lstStyle/>
        <a:p>
          <a:endParaRPr lang="ru-RU"/>
        </a:p>
      </dgm:t>
    </dgm:pt>
    <dgm:pt modelId="{8ACED537-30B4-4E3B-B78C-6F33E010D5F6}" type="pres">
      <dgm:prSet presAssocID="{E706BDEB-4665-40CD-8F45-CAA31623F45B}" presName="Name0" presStyleCnt="0">
        <dgm:presLayoutVars>
          <dgm:dir/>
          <dgm:animLvl val="lvl"/>
          <dgm:resizeHandles val="exact"/>
        </dgm:presLayoutVars>
      </dgm:prSet>
      <dgm:spPr/>
    </dgm:pt>
    <dgm:pt modelId="{64D0341F-3BDC-476B-B6B7-53F0114A677E}" type="pres">
      <dgm:prSet presAssocID="{42B869EE-6A03-412D-A29D-63994C83DDDA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9FC9D-3949-4AA1-B52D-91520DEDD5C7}" type="pres">
      <dgm:prSet presAssocID="{608B04A1-4850-4796-BC5B-9D91F8BDAE78}" presName="parTxOnlySpace" presStyleCnt="0"/>
      <dgm:spPr/>
    </dgm:pt>
    <dgm:pt modelId="{F8231402-FDDE-4232-89F5-5DAEF9259BD6}" type="pres">
      <dgm:prSet presAssocID="{17105BB4-2662-4004-96EB-D39FC7E40205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4544A8-4203-4BC8-94A2-7BCF0590562F}" srcId="{E706BDEB-4665-40CD-8F45-CAA31623F45B}" destId="{42B869EE-6A03-412D-A29D-63994C83DDDA}" srcOrd="0" destOrd="0" parTransId="{50639397-DB86-4D22-A334-DD814B4106AF}" sibTransId="{608B04A1-4850-4796-BC5B-9D91F8BDAE78}"/>
    <dgm:cxn modelId="{A137D274-79EB-4D86-B588-11989B36DF6F}" type="presOf" srcId="{42B869EE-6A03-412D-A29D-63994C83DDDA}" destId="{64D0341F-3BDC-476B-B6B7-53F0114A677E}" srcOrd="0" destOrd="0" presId="urn:microsoft.com/office/officeart/2005/8/layout/chevron1"/>
    <dgm:cxn modelId="{312CBD3E-1D6A-4DA6-9922-147501F42E48}" srcId="{E706BDEB-4665-40CD-8F45-CAA31623F45B}" destId="{17105BB4-2662-4004-96EB-D39FC7E40205}" srcOrd="1" destOrd="0" parTransId="{00C502D3-3EAB-42CC-9685-3174DDADD49C}" sibTransId="{F517A243-95D2-4C7C-8EE8-B91AB2422D47}"/>
    <dgm:cxn modelId="{4F6918F9-8F71-413C-868C-5E0D40A6369D}" type="presOf" srcId="{17105BB4-2662-4004-96EB-D39FC7E40205}" destId="{F8231402-FDDE-4232-89F5-5DAEF9259BD6}" srcOrd="0" destOrd="0" presId="urn:microsoft.com/office/officeart/2005/8/layout/chevron1"/>
    <dgm:cxn modelId="{F0D79603-3E1F-4AEC-AC8C-00D15B902662}" type="presOf" srcId="{E706BDEB-4665-40CD-8F45-CAA31623F45B}" destId="{8ACED537-30B4-4E3B-B78C-6F33E010D5F6}" srcOrd="0" destOrd="0" presId="urn:microsoft.com/office/officeart/2005/8/layout/chevron1"/>
    <dgm:cxn modelId="{CF9BA50B-0C75-46A6-B783-5A8182F31DEA}" type="presParOf" srcId="{8ACED537-30B4-4E3B-B78C-6F33E010D5F6}" destId="{64D0341F-3BDC-476B-B6B7-53F0114A677E}" srcOrd="0" destOrd="0" presId="urn:microsoft.com/office/officeart/2005/8/layout/chevron1"/>
    <dgm:cxn modelId="{1ABA0516-30D2-4A5B-8146-3BA49963BA44}" type="presParOf" srcId="{8ACED537-30B4-4E3B-B78C-6F33E010D5F6}" destId="{8879FC9D-3949-4AA1-B52D-91520DEDD5C7}" srcOrd="1" destOrd="0" presId="urn:microsoft.com/office/officeart/2005/8/layout/chevron1"/>
    <dgm:cxn modelId="{B4B38CE6-39D9-41DF-B110-971AA46D5705}" type="presParOf" srcId="{8ACED537-30B4-4E3B-B78C-6F33E010D5F6}" destId="{F8231402-FDDE-4232-89F5-5DAEF9259BD6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269F1-15FC-4447-9F21-CFF96721F74C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618CA-BBF1-46FC-B90F-B15578E36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817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63B7-5587-4273-B088-51B1FCEB1E8B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9A32FC37-8C1D-4302-BBB5-E949D5E43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93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63B7-5587-4273-B088-51B1FCEB1E8B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FC37-8C1D-4302-BBB5-E949D5E43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13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63B7-5587-4273-B088-51B1FCEB1E8B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FC37-8C1D-4302-BBB5-E949D5E43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30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63B7-5587-4273-B088-51B1FCEB1E8B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FC37-8C1D-4302-BBB5-E949D5E43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51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A5663B7-5587-4273-B088-51B1FCEB1E8B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A32FC37-8C1D-4302-BBB5-E949D5E43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22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63B7-5587-4273-B088-51B1FCEB1E8B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FC37-8C1D-4302-BBB5-E949D5E43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88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63B7-5587-4273-B088-51B1FCEB1E8B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FC37-8C1D-4302-BBB5-E949D5E43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62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63B7-5587-4273-B088-51B1FCEB1E8B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FC37-8C1D-4302-BBB5-E949D5E43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04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63B7-5587-4273-B088-51B1FCEB1E8B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FC37-8C1D-4302-BBB5-E949D5E43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46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63B7-5587-4273-B088-51B1FCEB1E8B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FC37-8C1D-4302-BBB5-E949D5E43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3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63B7-5587-4273-B088-51B1FCEB1E8B}" type="datetimeFigureOut">
              <a:rPr lang="ru-RU" smtClean="0"/>
              <a:t>13.11.2017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FC37-8C1D-4302-BBB5-E949D5E43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367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A5663B7-5587-4273-B088-51B1FCEB1E8B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9A32FC37-8C1D-4302-BBB5-E949D5E43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30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diagramLayout" Target="../diagrams/layout13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diagramData" Target="../diagrams/data13.xml"/><Relationship Id="rId2" Type="http://schemas.openxmlformats.org/officeDocument/2006/relationships/diagramData" Target="../diagrams/data11.xml"/><Relationship Id="rId1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5" Type="http://schemas.openxmlformats.org/officeDocument/2006/relationships/diagramColors" Target="../diagrams/colors13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Критериальное оценивание</a:t>
            </a:r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Бабушкина Александра Сергеевна, </a:t>
            </a:r>
            <a:endParaRPr lang="ru-RU" dirty="0" smtClean="0"/>
          </a:p>
          <a:p>
            <a:r>
              <a:rPr lang="ru-RU" dirty="0" smtClean="0"/>
              <a:t>заместитель </a:t>
            </a:r>
            <a:r>
              <a:rPr lang="ru-RU" dirty="0"/>
              <a:t>директора по учебной деятельности </a:t>
            </a:r>
            <a:endParaRPr lang="ru-RU" dirty="0" smtClean="0"/>
          </a:p>
          <a:p>
            <a:r>
              <a:rPr lang="ru-RU" dirty="0" smtClean="0"/>
              <a:t>МАОУ-Гимназия </a:t>
            </a:r>
            <a:r>
              <a:rPr lang="ru-RU" dirty="0"/>
              <a:t>№ </a:t>
            </a:r>
            <a:r>
              <a:rPr lang="ru-RU" dirty="0" smtClean="0"/>
              <a:t>47 города Екатеринбурга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928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оценивать?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382425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6735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 оценивания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949775"/>
              </p:ext>
            </p:extLst>
          </p:nvPr>
        </p:nvGraphicFramePr>
        <p:xfrm>
          <a:off x="524436" y="1667435"/>
          <a:ext cx="10757646" cy="4504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94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 оценивания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101553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460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оценивать?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227960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580529" y="3213845"/>
            <a:ext cx="846883" cy="160468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dirty="0" smtClean="0">
                <a:ln w="0"/>
              </a:rPr>
              <a:t>?</a:t>
            </a:r>
            <a:endParaRPr lang="ru-RU" sz="54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84113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6815209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none" baseline="0">
                <a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Как оценивать?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446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оценивает?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005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245" y="0"/>
            <a:ext cx="10757647" cy="160934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Оценка достижений обучающихся – один  </a:t>
            </a:r>
            <a:r>
              <a:rPr lang="ru-RU" sz="3600" dirty="0">
                <a:solidFill>
                  <a:schemeClr val="tx1"/>
                </a:solidFill>
              </a:rPr>
              <a:t>из инструментов реализации </a:t>
            </a:r>
            <a:r>
              <a:rPr lang="ru-RU" sz="3600" dirty="0" smtClean="0">
                <a:solidFill>
                  <a:schemeClr val="tx1"/>
                </a:solidFill>
              </a:rPr>
              <a:t>требований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883855"/>
              </p:ext>
            </p:extLst>
          </p:nvPr>
        </p:nvGraphicFramePr>
        <p:xfrm>
          <a:off x="443753" y="1609344"/>
          <a:ext cx="11416552" cy="5141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665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5824" y="271226"/>
            <a:ext cx="109772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Оценивание сегодня </a:t>
            </a:r>
            <a:endParaRPr lang="ru-RU" sz="4000" b="1" dirty="0" smtClean="0"/>
          </a:p>
          <a:p>
            <a:pPr algn="ctr"/>
            <a:r>
              <a:rPr lang="ru-RU" sz="4000" b="1" dirty="0"/>
              <a:t>(</a:t>
            </a:r>
            <a:r>
              <a:rPr lang="ru-RU" sz="4000" b="1" dirty="0" smtClean="0"/>
              <a:t>взгляд учителей)</a:t>
            </a:r>
            <a:endParaRPr lang="ru-RU" sz="40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984313"/>
              </p:ext>
            </p:extLst>
          </p:nvPr>
        </p:nvGraphicFramePr>
        <p:xfrm>
          <a:off x="614083" y="1808878"/>
          <a:ext cx="10775576" cy="48215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10752"/>
                <a:gridCol w="3697941"/>
                <a:gridCol w="3966883"/>
              </a:tblGrid>
              <a:tr h="125236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Страны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Для выставления отметок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Для коррекции преподавания 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7901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tx1"/>
                          </a:solidFill>
                        </a:rPr>
                        <a:t>Гонконг</a:t>
                      </a:r>
                      <a:endParaRPr lang="ru-RU" sz="24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 81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95</a:t>
                      </a:r>
                      <a:endParaRPr lang="ru-RU" sz="2400" b="1" dirty="0"/>
                    </a:p>
                  </a:txBody>
                  <a:tcPr/>
                </a:tc>
              </a:tr>
              <a:tr h="876652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tx1"/>
                          </a:solidFill>
                        </a:rPr>
                        <a:t>Сингапур</a:t>
                      </a:r>
                      <a:endParaRPr lang="ru-RU" sz="24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66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93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8766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</a:rPr>
                        <a:t>Россия</a:t>
                      </a:r>
                      <a:endParaRPr lang="ru-RU" sz="24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65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876652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tx1"/>
                          </a:solidFill>
                        </a:rPr>
                        <a:t>Средняя международная</a:t>
                      </a:r>
                    </a:p>
                    <a:p>
                      <a:endParaRPr lang="ru-RU" sz="24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72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91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09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9848" y="2093976"/>
            <a:ext cx="1021223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1.Новые образовательные цели не проверяются старыми </a:t>
            </a:r>
            <a:r>
              <a:rPr lang="ru-RU" sz="2800" dirty="0" smtClean="0"/>
              <a:t>контрольно-измерительными материалами. </a:t>
            </a:r>
          </a:p>
          <a:p>
            <a:pPr algn="just"/>
            <a:r>
              <a:rPr lang="ru-RU" sz="2800" dirty="0" smtClean="0"/>
              <a:t>2.Традиционная </a:t>
            </a:r>
            <a:r>
              <a:rPr lang="ru-RU" sz="2800" dirty="0"/>
              <a:t>фиксация в журнале не позволяет увидеть соответствие </a:t>
            </a:r>
            <a:r>
              <a:rPr lang="ru-RU" sz="2800" dirty="0" smtClean="0"/>
              <a:t>требованиям. </a:t>
            </a:r>
          </a:p>
          <a:p>
            <a:pPr algn="just"/>
            <a:r>
              <a:rPr lang="ru-RU" sz="2800" dirty="0" smtClean="0"/>
              <a:t>3.Пятибалльные </a:t>
            </a:r>
            <a:r>
              <a:rPr lang="ru-RU" sz="2800" dirty="0"/>
              <a:t>отметки не отражают всего разнообразия качественных </a:t>
            </a:r>
            <a:r>
              <a:rPr lang="ru-RU" sz="2800" dirty="0" smtClean="0"/>
              <a:t>оценок. </a:t>
            </a:r>
          </a:p>
          <a:p>
            <a:pPr algn="just"/>
            <a:r>
              <a:rPr lang="ru-RU" sz="2800" dirty="0" smtClean="0"/>
              <a:t>4.Традиции </a:t>
            </a:r>
            <a:r>
              <a:rPr lang="ru-RU" sz="2800" dirty="0"/>
              <a:t>оценивания не позволяют развивать самооценку </a:t>
            </a:r>
            <a:r>
              <a:rPr lang="ru-RU" sz="2800" dirty="0" smtClean="0"/>
              <a:t>школьников. </a:t>
            </a:r>
          </a:p>
          <a:p>
            <a:pPr algn="just"/>
            <a:r>
              <a:rPr lang="ru-RU" sz="2800" dirty="0" smtClean="0"/>
              <a:t>5.Традиции </a:t>
            </a:r>
            <a:r>
              <a:rPr lang="ru-RU" sz="2800" dirty="0"/>
              <a:t>оценивания дискомфортны для учеников, отрицательно влияют на их мотивацию.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в оценивании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3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46530" y="228600"/>
            <a:ext cx="8090646" cy="645458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 smtClean="0"/>
              <a:t>1) Осмысленность </a:t>
            </a:r>
            <a:r>
              <a:rPr lang="ru-RU" sz="2400" dirty="0"/>
              <a:t>учебной </a:t>
            </a:r>
            <a:r>
              <a:rPr lang="ru-RU" sz="2400" dirty="0" smtClean="0"/>
              <a:t>деятельности.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2</a:t>
            </a:r>
            <a:r>
              <a:rPr lang="ru-RU" sz="2400" dirty="0"/>
              <a:t>) Самостоятельность </a:t>
            </a:r>
            <a:r>
              <a:rPr lang="ru-RU" sz="2400" dirty="0" smtClean="0"/>
              <a:t>обучающегося </a:t>
            </a:r>
            <a:r>
              <a:rPr lang="ru-RU" sz="2400" dirty="0"/>
              <a:t>в формировании образовательной </a:t>
            </a:r>
            <a:r>
              <a:rPr lang="ru-RU" sz="2400" dirty="0" smtClean="0"/>
              <a:t>стратегии.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3</a:t>
            </a:r>
            <a:r>
              <a:rPr lang="ru-RU" sz="2400" dirty="0"/>
              <a:t>) </a:t>
            </a:r>
            <a:r>
              <a:rPr lang="ru-RU" sz="2400" dirty="0" smtClean="0"/>
              <a:t>Критериальное оценивание</a:t>
            </a:r>
            <a:r>
              <a:rPr lang="ru-RU" sz="2400" dirty="0"/>
              <a:t>: </a:t>
            </a:r>
            <a:endParaRPr lang="ru-RU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/>
              <a:t>• </a:t>
            </a:r>
            <a:r>
              <a:rPr lang="ru-RU" sz="2400" dirty="0"/>
              <a:t>ребенок должен знать свои «слабые места»; </a:t>
            </a:r>
            <a:endParaRPr lang="ru-RU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/>
              <a:t>• </a:t>
            </a:r>
            <a:r>
              <a:rPr lang="ru-RU" sz="2400" dirty="0"/>
              <a:t>знать свои перспективы; </a:t>
            </a:r>
            <a:endParaRPr lang="ru-RU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/>
              <a:t>• </a:t>
            </a:r>
            <a:r>
              <a:rPr lang="ru-RU" sz="2400" dirty="0"/>
              <a:t>понимать, как оценивается его уровень знаний; </a:t>
            </a:r>
            <a:endParaRPr lang="ru-RU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/>
              <a:t>• </a:t>
            </a:r>
            <a:r>
              <a:rPr lang="ru-RU" sz="2400" dirty="0"/>
              <a:t>быть заинтересованным в дальнейшем </a:t>
            </a:r>
            <a:r>
              <a:rPr lang="ru-RU" sz="2400" dirty="0" smtClean="0"/>
              <a:t>обучении.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4) Расширение способов и форм получения обратной </a:t>
            </a:r>
            <a:r>
              <a:rPr lang="ru-RU" sz="2400" dirty="0" smtClean="0"/>
              <a:t>связи.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512372" cy="3291840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/>
              <a:t>ХАРАКТЕРИСТИКИ</a:t>
            </a:r>
          </a:p>
          <a:p>
            <a:pPr algn="r"/>
            <a:r>
              <a:rPr lang="ru-RU" sz="2800" b="1" dirty="0" smtClean="0"/>
              <a:t> СОВРЕМЕННОЙ ОЦЕНКИ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04260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302828"/>
            <a:ext cx="9720072" cy="772937"/>
          </a:xfrm>
        </p:spPr>
        <p:txBody>
          <a:bodyPr>
            <a:normAutofit/>
          </a:bodyPr>
          <a:lstStyle/>
          <a:p>
            <a:r>
              <a:rPr lang="ru-RU" dirty="0" smtClean="0"/>
              <a:t>глоссарий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071" y="1075765"/>
            <a:ext cx="11389658" cy="547295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600" b="1" dirty="0"/>
              <a:t>Федеральные государственные образовательные стандарты</a:t>
            </a:r>
            <a:r>
              <a:rPr lang="ru-RU" sz="2600" dirty="0"/>
              <a:t> (</a:t>
            </a:r>
            <a:r>
              <a:rPr lang="ru-RU" sz="2600" b="1" dirty="0"/>
              <a:t>ФГОС</a:t>
            </a:r>
            <a:r>
              <a:rPr lang="ru-RU" sz="2600" dirty="0"/>
              <a:t>) представляют собой совокупность требований, обязательных при реализации основных образовательных программ начального общего, основного общего, среднего (полного) общего, начального профессионального, среднего профессионального и высшего профессионального </a:t>
            </a:r>
            <a:r>
              <a:rPr lang="ru-RU" sz="2600" dirty="0" smtClean="0"/>
              <a:t>образования.</a:t>
            </a:r>
          </a:p>
          <a:p>
            <a:pPr fontAlgn="base"/>
            <a:r>
              <a:rPr lang="ru-RU" sz="2600" dirty="0"/>
              <a:t>К</a:t>
            </a:r>
            <a:r>
              <a:rPr lang="ru-RU" sz="2600" dirty="0" smtClean="0"/>
              <a:t>аждый </a:t>
            </a:r>
            <a:r>
              <a:rPr lang="ru-RU" sz="2600" dirty="0"/>
              <a:t>стандарт включает 3 вида требований:</a:t>
            </a:r>
          </a:p>
          <a:p>
            <a:pPr fontAlgn="base"/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       1) требования к структуре основных образовательных программ, в том числе требования к соотношению частей основной образовательной программы и их объёму, а также к соотношению обязательной части основной образовательной программы и части, формируемой участниками образовательного процесса; </a:t>
            </a:r>
            <a:br>
              <a:rPr lang="ru-RU" sz="2600" dirty="0"/>
            </a:b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       2) требования к условиям реализации основных образовательных программ, в том числе кадровым, финансовым, материально-техническим и иным условиям; </a:t>
            </a:r>
            <a:br>
              <a:rPr lang="ru-RU" sz="2600" dirty="0"/>
            </a:b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       3) требования к результатам освоения основных образовательных программ.</a:t>
            </a:r>
          </a:p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минобрнауки.рф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153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оцениванию по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296220"/>
            <a:ext cx="10058400" cy="40507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отражать степень достижения </a:t>
            </a:r>
            <a:r>
              <a:rPr lang="ru-RU" dirty="0" smtClean="0"/>
              <a:t>обучающимися </a:t>
            </a:r>
            <a:r>
              <a:rPr lang="ru-RU" dirty="0"/>
              <a:t>учебной цели, фиксировать допущенные ошибки, указывать на их причины, способствовать преодолению ошибок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быть </a:t>
            </a:r>
            <a:r>
              <a:rPr lang="ru-RU" dirty="0"/>
              <a:t>инструментом адекватной педагогической оценки и средством самооценки учащегося, помогать ученику самостоятельно применять оценочные критерии, анализировать причины неудач и понимать условия достижения успеха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характеризовать </a:t>
            </a:r>
            <a:r>
              <a:rPr lang="ru-RU" dirty="0"/>
              <a:t>разные стороны учебных достижений школьника, акцент с оценки знаний должен быть смещен на оценку результатов учебной деятельности, предметом оценивания должны стать учебные действия и их результаты; </a:t>
            </a:r>
            <a:endParaRPr lang="ru-RU" dirty="0" smtClean="0"/>
          </a:p>
          <a:p>
            <a:pPr algn="just"/>
            <a:r>
              <a:rPr lang="ru-RU" dirty="0" smtClean="0"/>
              <a:t>учитывать </a:t>
            </a:r>
            <a:r>
              <a:rPr lang="ru-RU" dirty="0"/>
              <a:t>индивидуально-психологические особенности учащихся, быть </a:t>
            </a:r>
            <a:r>
              <a:rPr lang="ru-RU" dirty="0" smtClean="0"/>
              <a:t>ориентированными </a:t>
            </a:r>
            <a:r>
              <a:rPr lang="ru-RU" dirty="0"/>
              <a:t>на  зону ближайшего развития ребенка; </a:t>
            </a:r>
            <a:endParaRPr lang="ru-RU" dirty="0" smtClean="0"/>
          </a:p>
          <a:p>
            <a:pPr algn="just"/>
            <a:r>
              <a:rPr lang="ru-RU" dirty="0" smtClean="0"/>
              <a:t>быть </a:t>
            </a:r>
            <a:r>
              <a:rPr lang="ru-RU" dirty="0"/>
              <a:t>результатом сотрудничества учителя и ученика, основанного на взаимном уважении и доверии; </a:t>
            </a:r>
            <a:endParaRPr lang="ru-RU" dirty="0" smtClean="0"/>
          </a:p>
          <a:p>
            <a:pPr algn="just"/>
            <a:r>
              <a:rPr lang="ru-RU" dirty="0" smtClean="0"/>
              <a:t>должны </a:t>
            </a:r>
            <a:r>
              <a:rPr lang="ru-RU" dirty="0"/>
              <a:t>быть исключены прямые оценки личности самого ученика. </a:t>
            </a:r>
          </a:p>
        </p:txBody>
      </p:sp>
    </p:spTree>
    <p:extLst>
      <p:ext uri="{BB962C8B-B14F-4D97-AF65-F5344CB8AC3E}">
        <p14:creationId xmlns:p14="http://schemas.microsoft.com/office/powerpoint/2010/main" val="21842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9966" y="2547808"/>
            <a:ext cx="1094590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 smtClean="0"/>
              <a:t>Оценивать </a:t>
            </a:r>
            <a:r>
              <a:rPr lang="ru-RU" sz="2800" dirty="0"/>
              <a:t>не только предметное знание, но и </a:t>
            </a:r>
            <a:r>
              <a:rPr lang="ru-RU" sz="2800" dirty="0" smtClean="0"/>
              <a:t>метапредметные результаты </a:t>
            </a:r>
            <a:r>
              <a:rPr lang="ru-RU" sz="2800" dirty="0"/>
              <a:t>(работа в группе, умение строить монологическое высказывание, самостоятельность и т.п.). </a:t>
            </a:r>
            <a:endParaRPr lang="ru-RU" sz="2800" dirty="0" smtClean="0"/>
          </a:p>
          <a:p>
            <a:pPr algn="just">
              <a:lnSpc>
                <a:spcPct val="150000"/>
              </a:lnSpc>
            </a:pPr>
            <a:r>
              <a:rPr lang="ru-RU" sz="2800" dirty="0" smtClean="0"/>
              <a:t>Важно </a:t>
            </a:r>
            <a:r>
              <a:rPr lang="ru-RU" sz="2800" dirty="0"/>
              <a:t>оценивать предмет  не на </a:t>
            </a:r>
            <a:r>
              <a:rPr lang="ru-RU" sz="2800" b="1" dirty="0"/>
              <a:t>уровне воспроизведения</a:t>
            </a:r>
            <a:r>
              <a:rPr lang="ru-RU" sz="2800" dirty="0"/>
              <a:t>, а на  </a:t>
            </a:r>
            <a:r>
              <a:rPr lang="ru-RU" sz="2800" b="1" dirty="0"/>
              <a:t>уровне анализа, синтеза, сравнения</a:t>
            </a:r>
            <a:r>
              <a:rPr lang="ru-RU" sz="2800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 делать, чтобы оценивание носило к</a:t>
            </a:r>
            <a:r>
              <a:rPr lang="ru-RU" dirty="0" smtClean="0"/>
              <a:t>омпетентностный </a:t>
            </a:r>
            <a:r>
              <a:rPr lang="ru-RU" dirty="0"/>
              <a:t>характер?</a:t>
            </a:r>
          </a:p>
        </p:txBody>
      </p:sp>
    </p:spTree>
    <p:extLst>
      <p:ext uri="{BB962C8B-B14F-4D97-AF65-F5344CB8AC3E}">
        <p14:creationId xmlns:p14="http://schemas.microsoft.com/office/powerpoint/2010/main" val="218638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Таксономия </a:t>
            </a:r>
            <a:r>
              <a:rPr lang="ru-RU" dirty="0" err="1" smtClean="0"/>
              <a:t>Блума</a:t>
            </a:r>
            <a:endParaRPr lang="ru-RU" dirty="0"/>
          </a:p>
        </p:txBody>
      </p:sp>
      <p:pic>
        <p:nvPicPr>
          <p:cNvPr id="4" name="Picture 2" descr="http://4.bp.blogspot.com/-OeM4jZICd4M/UZ9cd5VDdrI/AAAAAAAAACQ/elWnz5fRk6Q/s1600/padagogywheel550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788" y="2093976"/>
            <a:ext cx="4680520" cy="4654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48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256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Таксономия </a:t>
            </a:r>
            <a:r>
              <a:rPr lang="ru-RU" dirty="0" err="1" smtClean="0"/>
              <a:t>Блума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608365"/>
              </p:ext>
            </p:extLst>
          </p:nvPr>
        </p:nvGraphicFramePr>
        <p:xfrm>
          <a:off x="868269" y="1367865"/>
          <a:ext cx="10058400" cy="1294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0993720"/>
              </p:ext>
            </p:extLst>
          </p:nvPr>
        </p:nvGraphicFramePr>
        <p:xfrm>
          <a:off x="868269" y="2820148"/>
          <a:ext cx="10058400" cy="1294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210276"/>
              </p:ext>
            </p:extLst>
          </p:nvPr>
        </p:nvGraphicFramePr>
        <p:xfrm>
          <a:off x="868269" y="4371042"/>
          <a:ext cx="10058400" cy="1294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50772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256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Таксономия </a:t>
            </a:r>
            <a:r>
              <a:rPr lang="ru-RU" dirty="0" err="1" smtClean="0"/>
              <a:t>Блума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574121"/>
              </p:ext>
            </p:extLst>
          </p:nvPr>
        </p:nvGraphicFramePr>
        <p:xfrm>
          <a:off x="868269" y="1367865"/>
          <a:ext cx="10058400" cy="2029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9882313"/>
              </p:ext>
            </p:extLst>
          </p:nvPr>
        </p:nvGraphicFramePr>
        <p:xfrm>
          <a:off x="868269" y="3653866"/>
          <a:ext cx="10058400" cy="1294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914218"/>
              </p:ext>
            </p:extLst>
          </p:nvPr>
        </p:nvGraphicFramePr>
        <p:xfrm>
          <a:off x="868269" y="5204760"/>
          <a:ext cx="10058400" cy="1294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32634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34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Критериальное оценивание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871393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924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895842"/>
              </p:ext>
            </p:extLst>
          </p:nvPr>
        </p:nvGraphicFramePr>
        <p:xfrm>
          <a:off x="753034" y="1351676"/>
          <a:ext cx="9910484" cy="4712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7621"/>
                <a:gridCol w="2477621"/>
                <a:gridCol w="2477621"/>
                <a:gridCol w="2477621"/>
              </a:tblGrid>
              <a:tr h="1721251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Рубрика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Дескриптор №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Дескриптор №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Дескриптор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№ 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9723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Критерий № 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723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Критерий № 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723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Критерий № 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4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dirty="0">
                <a:solidFill>
                  <a:schemeClr val="tx1"/>
                </a:solidFill>
              </a:rPr>
              <a:t>Рубрика – Критерий - Дескриптор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600" b="1" dirty="0"/>
              <a:t>Рубрики</a:t>
            </a:r>
            <a:r>
              <a:rPr lang="ru-RU" altLang="ru-RU" sz="3600" dirty="0"/>
              <a:t> показывают, </a:t>
            </a:r>
            <a:r>
              <a:rPr lang="ru-RU" altLang="ru-RU" sz="3600" u="sng" dirty="0"/>
              <a:t>зачем</a:t>
            </a:r>
            <a:r>
              <a:rPr lang="ru-RU" altLang="ru-RU" sz="3600" dirty="0"/>
              <a:t> ребенок учится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600" b="1" dirty="0"/>
              <a:t>Критерии</a:t>
            </a:r>
            <a:r>
              <a:rPr lang="ru-RU" altLang="ru-RU" sz="3600" dirty="0"/>
              <a:t> показывают, </a:t>
            </a:r>
            <a:r>
              <a:rPr lang="ru-RU" altLang="ru-RU" sz="3600" u="sng" dirty="0"/>
              <a:t>чему</a:t>
            </a:r>
            <a:r>
              <a:rPr lang="ru-RU" altLang="ru-RU" sz="3600" dirty="0"/>
              <a:t> он </a:t>
            </a:r>
            <a:r>
              <a:rPr lang="ru-RU" altLang="ru-RU" sz="3600" dirty="0" smtClean="0"/>
              <a:t>должен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600" dirty="0" smtClean="0"/>
              <a:t>научиться</a:t>
            </a:r>
            <a:endParaRPr lang="ru-RU" altLang="ru-RU" sz="36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600" b="1" dirty="0"/>
              <a:t>Дескрипторы</a:t>
            </a:r>
            <a:r>
              <a:rPr lang="ru-RU" altLang="ru-RU" sz="3600" dirty="0"/>
              <a:t> показывают, </a:t>
            </a:r>
            <a:r>
              <a:rPr lang="ru-RU" altLang="ru-RU" sz="3600" u="sng" dirty="0"/>
              <a:t>как</a:t>
            </a:r>
            <a:r>
              <a:rPr lang="ru-RU" altLang="ru-RU" sz="3600" dirty="0"/>
              <a:t> он </a:t>
            </a:r>
            <a:r>
              <a:rPr lang="ru-RU" altLang="ru-RU" sz="3600" dirty="0" smtClean="0"/>
              <a:t>сможет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600" dirty="0" smtClean="0"/>
              <a:t>достичь </a:t>
            </a:r>
            <a:r>
              <a:rPr lang="ru-RU" altLang="ru-RU" sz="3600" dirty="0"/>
              <a:t>наилучшего результата </a:t>
            </a:r>
          </a:p>
        </p:txBody>
      </p:sp>
    </p:spTree>
    <p:extLst>
      <p:ext uri="{BB962C8B-B14F-4D97-AF65-F5344CB8AC3E}">
        <p14:creationId xmlns:p14="http://schemas.microsoft.com/office/powerpoint/2010/main" val="20934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23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72937"/>
          </a:xfrm>
        </p:spPr>
        <p:txBody>
          <a:bodyPr>
            <a:normAutofit/>
          </a:bodyPr>
          <a:lstStyle/>
          <a:p>
            <a:r>
              <a:rPr lang="ru-RU" dirty="0" smtClean="0"/>
              <a:t>глоссарий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0271" y="1452282"/>
            <a:ext cx="10932458" cy="523090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/>
              <a:t>Оценивание - </a:t>
            </a:r>
            <a:r>
              <a:rPr lang="ru-RU" sz="2400" dirty="0"/>
              <a:t>один или более </a:t>
            </a:r>
            <a:r>
              <a:rPr lang="ru-RU" sz="2400" b="1" dirty="0"/>
              <a:t>процессов </a:t>
            </a:r>
            <a:r>
              <a:rPr lang="ru-RU" sz="2400" dirty="0"/>
              <a:t> определения, сбора, накопления и анализа данных, используемых для оценки достижения результатов, целей учебной </a:t>
            </a:r>
            <a:r>
              <a:rPr lang="ru-RU" sz="2400" dirty="0" smtClean="0"/>
              <a:t>деятельности.</a:t>
            </a:r>
            <a:r>
              <a:rPr lang="ru-RU" sz="2400" b="1" dirty="0" smtClean="0"/>
              <a:t> </a:t>
            </a:r>
            <a:r>
              <a:rPr lang="ru-RU" sz="2400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/>
              <a:t>Планируемые </a:t>
            </a:r>
            <a:r>
              <a:rPr lang="ru-RU" sz="2400" b="1" dirty="0" smtClean="0"/>
              <a:t>результаты - </a:t>
            </a:r>
            <a:r>
              <a:rPr lang="ru-RU" sz="2400" dirty="0"/>
              <a:t>систему </a:t>
            </a:r>
            <a:r>
              <a:rPr lang="ru-RU" sz="2400" b="1" dirty="0"/>
              <a:t>обобщённых </a:t>
            </a:r>
            <a:r>
              <a:rPr lang="ru-RU" sz="2400" b="1" dirty="0" smtClean="0"/>
              <a:t>личностно- </a:t>
            </a:r>
            <a:r>
              <a:rPr lang="ru-RU" sz="2400" b="1" dirty="0"/>
              <a:t>ориентированных целей образования</a:t>
            </a:r>
            <a:r>
              <a:rPr lang="ru-RU" sz="2400" dirty="0"/>
              <a:t>, допускающих дальнейшее уточнение и конкретизацию, что обеспечивает определение и выявление всех составляющих планируемых результатов, подлежащих формированию и оценке.</a:t>
            </a:r>
            <a:endParaRPr lang="ru-RU" sz="2400" b="1" dirty="0" smtClean="0"/>
          </a:p>
          <a:p>
            <a:pPr marL="0" indent="0" algn="just"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46823" y="6313856"/>
            <a:ext cx="2605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Педагогический словарь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086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204500"/>
              </p:ext>
            </p:extLst>
          </p:nvPr>
        </p:nvGraphicFramePr>
        <p:xfrm>
          <a:off x="446148" y="424746"/>
          <a:ext cx="11328510" cy="5836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0083"/>
                <a:gridCol w="2910083"/>
                <a:gridCol w="2637769"/>
                <a:gridCol w="2870575"/>
              </a:tblGrid>
              <a:tr h="286139">
                <a:tc rowSpan="3"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Дескрипторы 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Репродуктивный уровень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Продуктивный уровень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Творческий уровень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7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03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Информативность – количество содержательных фрагментов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(0-3 балла)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68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Логика изложения материала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(0-3 балла)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36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оформления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(0-3 балла)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4423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0 баллов – показатель отсутствует</a:t>
                      </a: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*+ 1 балл за креативность и мастерство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085811" y="-98474"/>
            <a:ext cx="4386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Georgia" panose="02040502050405020303" pitchFamily="18" charset="0"/>
                <a:ea typeface="Times New Roman" panose="02020603050405020304" pitchFamily="18" charset="0"/>
              </a:rPr>
              <a:t>Матрица оценивания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63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363389" y="-98474"/>
            <a:ext cx="78309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Georgia" panose="02040502050405020303" pitchFamily="18" charset="0"/>
                <a:ea typeface="Times New Roman" panose="02020603050405020304" pitchFamily="18" charset="0"/>
              </a:rPr>
              <a:t>Матрица </a:t>
            </a:r>
            <a:r>
              <a:rPr lang="ru-RU" sz="2800" b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оценивания интеллект-карты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602059"/>
              </p:ext>
            </p:extLst>
          </p:nvPr>
        </p:nvGraphicFramePr>
        <p:xfrm>
          <a:off x="228177" y="620689"/>
          <a:ext cx="11322846" cy="5908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4709"/>
                <a:gridCol w="2854709"/>
                <a:gridCol w="2806714"/>
                <a:gridCol w="2806714"/>
              </a:tblGrid>
              <a:tr h="27143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Дескрипторы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88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Репродуктивный уровень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Продуктивный уровень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Творческий уровень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2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42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 образ (ЦО)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ЦО задан 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ЦО изображён графически, в цвете, объёмный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ЦО задаёт общую концепцию содержания, цельность восприятия 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779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Тематические группы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Тематические группы фрагментарны (выделены не полностью)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Тематические группы выделены, в группах определены смысловые единицы 2, 3 порядка 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Тематические группы отграничены посредством формы, цвета, изображения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0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Читаемость, аккуратность в организации информации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Толщина линий соответствует уровням, слова размещены над линиями, длина слова соответствует длине линии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изображений (цветные, объёмные, авторские)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1164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*10 балл – особое мнение жюри (за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структурированность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порядок, полноту содержания)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08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034" y="190544"/>
            <a:ext cx="111789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Georgia" panose="02040502050405020303" pitchFamily="18" charset="0"/>
                <a:ea typeface="Calibri" panose="020F0502020204030204" pitchFamily="34" charset="0"/>
              </a:rPr>
              <a:t>УСТНЫЙ ОТВЕТ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Georgia" panose="02040502050405020303" pitchFamily="18" charset="0"/>
                <a:ea typeface="Calibri" panose="020F0502020204030204" pitchFamily="34" charset="0"/>
              </a:rPr>
              <a:t> </a:t>
            </a:r>
            <a:r>
              <a:rPr lang="ru-RU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Устный 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</a:rPr>
              <a:t>опрос является одним из основных способов учёта знаний обучающихся по предмету. Развёрнутый ответ ученика должен пред­ставлять собой связное, логически последовательное сообщение на задан­ную тему, показывать его умение применять знания в кон­кретных случаях.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931656"/>
              </p:ext>
            </p:extLst>
          </p:nvPr>
        </p:nvGraphicFramePr>
        <p:xfrm>
          <a:off x="228598" y="1390873"/>
          <a:ext cx="11577919" cy="490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49536"/>
                <a:gridCol w="3075804"/>
                <a:gridCol w="3075804"/>
                <a:gridCol w="2576775"/>
              </a:tblGrid>
              <a:tr h="26376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Критерии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Дескрипторы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Репродуктивный уровень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Продуктивный уровень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Творческий уровень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</a:tr>
              <a:tr h="923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Правильность/полнота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Частичное воспроизведение содержания материала (до 50 %), с ошибками в терминологии и основных понятиях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Воспроизведение содержания материала от 50% до 100%, владение терминологией, но допускаются незначительные ошибки, неточности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Полный и правильный ответ с 1-2 недочётами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</a:tr>
              <a:tr h="1582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Логика/Глубина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Воспроизведение материала с называнием несущественных признаков, простая характеристика предмета (явления), попытки анализа, синтеза, обобщения и сравнения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Осознанное воспроизведение материала с называнием существенных и несущественных признаков, аргументация, анализ, синтез, обобщение, выводы системны, допускаются 1-2 ошибки (возможность самостоятельно их исправить)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Осознанный и логичный ответ, выводы самостоятельны и системны, свободное оперирование усвоенным материалом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</a:tr>
              <a:tr h="791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Самостоятельность ответа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Воспроизведение с помощью учителя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Воспроизведение самостоятельное при коррекции учителя (исправления, дополнения посредством наводящих вопросов)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Ответ самостоятелен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</a:tr>
              <a:tr h="39564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+ 1 балл – применение знаний из других наук, наличие собственных примеров по теме, нестандартность изложения материала (стихотворное, с цитатами и т.п.), понимание, где можно применить данный материал на практике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0970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340987"/>
              </p:ext>
            </p:extLst>
          </p:nvPr>
        </p:nvGraphicFramePr>
        <p:xfrm>
          <a:off x="352095" y="614830"/>
          <a:ext cx="11077905" cy="586665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14908"/>
                <a:gridCol w="3711782"/>
                <a:gridCol w="2221430"/>
                <a:gridCol w="2229785"/>
              </a:tblGrid>
              <a:tr h="2448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КРИТЕРИЙ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47" marR="66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47" marR="66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47" marR="66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3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47" marR="66647" marT="0" marB="0"/>
                </a:tc>
              </a:tr>
              <a:tr h="232342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Исследование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7" marR="66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Сформулированы: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только цель, приборы и материалы;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либо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цель и краткая теория;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либо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краткая теория приборы и материалы;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допущена грубая ошибка в краткой теории.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47" marR="66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Сформулированы цель, приборы и материалы, краткая теория с помощью учителя.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47" marR="66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Самостоятельно сформулированы цель, приборы и материалы, краткая теория.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47" marR="66647" marT="0" marB="0"/>
                </a:tc>
              </a:tr>
              <a:tr h="205891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Эксперимент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7" marR="66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Эксперимент выполнен не полностью (частично),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либо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с ошибкой,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либо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проведены только прямые измерения, но результат не получен.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47" marR="66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Эксперимент выполнен правильно с помощью учителя.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47" marR="66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Эксперимент выполнен правильно и самостоятельно.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47" marR="66647" marT="0" marB="0"/>
                </a:tc>
              </a:tr>
              <a:tr h="123945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Представление данных и анализ  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7" marR="66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Данные представлены нелогично, с ошибками,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либо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нет вывода.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47" marR="66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Данные представлены верно, но вывод неглубокий (нет анализа).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47" marR="66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Данные представлены верно, вывод полный и глубокий.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47" marR="66647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2095" y="245498"/>
            <a:ext cx="5884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Georgia" panose="02040502050405020303" pitchFamily="18" charset="0"/>
                <a:ea typeface="Times New Roman" panose="02020603050405020304" pitchFamily="18" charset="0"/>
              </a:rPr>
              <a:t>Критерии оценивания лабораторной работы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6264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247" y="190597"/>
            <a:ext cx="117303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Georgia" panose="02040502050405020303" pitchFamily="18" charset="0"/>
                <a:ea typeface="Times New Roman" panose="02020603050405020304" pitchFamily="18" charset="0"/>
              </a:rPr>
              <a:t>КОНТУРНАЯ КАРТА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</a:rPr>
              <a:t>Контурная карта — особый вид бланковых географических карт, содержащих элементы географической основы и координатную сетку, предназначен для выполнения учебных заданий по географии, истории и астрономии учащимися; на такие карты нанесены только контуры стран, основные объекты, процессы или явления.  Они позволяют выполнить задания путём нанесения условных обозначений. Контурные карты предназначены к использованию с учебным </a:t>
            </a:r>
            <a:r>
              <a:rPr lang="ru-RU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атласом 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</a:rPr>
              <a:t>(обычно он издаётся в комплекте с контурными картами) и школьным учебником. Работа над контурными картами даёт возможность лучше запомнить информацию, развить внимание и логику. Способствуют запоминанию картографического содержания. Контурная карта заполняется карандашами.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631789"/>
              </p:ext>
            </p:extLst>
          </p:nvPr>
        </p:nvGraphicFramePr>
        <p:xfrm>
          <a:off x="318247" y="2972173"/>
          <a:ext cx="11205882" cy="34689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00946"/>
                <a:gridCol w="2800946"/>
                <a:gridCol w="2801995"/>
                <a:gridCol w="2801995"/>
              </a:tblGrid>
              <a:tr h="247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Критерий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+1 балл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+2 балла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+3 балла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38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Надписи 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Наличие названия карты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Объекты подписаны печатными буквами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Надписи расположены вдоль параллелей или меридианов (если объект расположен меридионально).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1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Содержание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Содержание карты соответствует теме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Местоположение объектов соответствует реальной действительности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Особенности объекта представлены условным знаком в цвете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1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Легенда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Условные знаки представлены в легенде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Условные знаки соответствуют картографическим нормам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Условные знаки полностью интерпретируют содержание карты  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7145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3552" y="332656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/>
            <a:r>
              <a:rPr lang="ru-RU" b="1" dirty="0">
                <a:latin typeface="Georgia" panose="02040502050405020303" pitchFamily="18" charset="0"/>
                <a:ea typeface="Times New Roman" panose="02020603050405020304" pitchFamily="18" charset="0"/>
              </a:rPr>
              <a:t>ТАБЛИЦА     10-БАЛЛЬНОЙ ШКАЛЫ  ОЦЕНИВАНИЯ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826475"/>
              </p:ext>
            </p:extLst>
          </p:nvPr>
        </p:nvGraphicFramePr>
        <p:xfrm>
          <a:off x="763089" y="1200653"/>
          <a:ext cx="10223158" cy="50134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421274"/>
                <a:gridCol w="6420377"/>
                <a:gridCol w="1381507"/>
              </a:tblGrid>
              <a:tr h="530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 усвоения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10-балльная шкала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</a:tr>
              <a:tr h="53018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Узнавания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Частичное выполнение задания с грубыми  ошибками. Отвечает односложно на самые простые вопросы (да, нет)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</a:tr>
              <a:tr h="5301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половины работы репродуктивного характера с грубыми ошибками и с помощью взрослых.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</a:tr>
              <a:tr h="530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Воспроизведения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половины  работы репродуктивного характера с пошаговым контролем, алгоритмом, допуская ошибки.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</a:tr>
              <a:tr h="1082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большей части работы с пошаговым контролем, алгоритмом, допуская 3-5 ошибок, много исправлений. Используется алгоритм или помощь одноклассников, учителя.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</a:tr>
              <a:tr h="1687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Применения полученных знаний в стандартной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большей части работы с 2-4 ошибками, недочетами, не влияющими на конечный результат. Используется алгоритм или помощь одноклассников, учителя.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баллов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4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9536" y="34900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/>
            <a:r>
              <a:rPr lang="ru-RU" b="1" dirty="0">
                <a:latin typeface="Georgia" panose="02040502050405020303" pitchFamily="18" charset="0"/>
                <a:ea typeface="Times New Roman" panose="02020603050405020304" pitchFamily="18" charset="0"/>
              </a:rPr>
              <a:t>ТАБЛИЦА     10-БАЛЛЬНОЙ ШКАЛЫ  ОЦЕНИВАНИЯ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604989"/>
              </p:ext>
            </p:extLst>
          </p:nvPr>
        </p:nvGraphicFramePr>
        <p:xfrm>
          <a:off x="952217" y="926069"/>
          <a:ext cx="10343311" cy="54848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449731"/>
                <a:gridCol w="6495836"/>
                <a:gridCol w="1397744"/>
              </a:tblGrid>
              <a:tr h="811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 усвоения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10-балльная шкала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</a:tr>
              <a:tr h="136753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Применения полученных знаний в стандартной ситуации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всей работы, допуская 1-2 ошибки, 1-3 недочета, не влияющими на конечный результат. (Выполнение всей работы с небольшими недочетами, но используется  незначительная  помощь одноклассников или учителя).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баллов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</a:tr>
              <a:tr h="8116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Успешное самостоятельное выполнение всей работы в стандартной ситуации, допуская 1 ошибку или 2 недочета.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  баллов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</a:tr>
              <a:tr h="533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Успешное самостоятельное выполнение всей работы стандартной ситуации, допуская 1-2 недочета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4030" algn="ctr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 баллов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</a:tr>
              <a:tr h="81160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2800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2800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новой ситуации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2800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(необязательный для учащихся, фиксирующий их исключительные успехи)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Успешное самостоятельное выполнение всей работы в новой ситуации. Выполнение готовых заданий  под звездочкой.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 баллов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</a:tr>
              <a:tr h="1111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не изучавшейся в классе «задачи», оригинальное решение, представление нескольких вариантов решения, предъявление самостоятельно приобретенных знаний и умений, превышающих стандарт.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баллов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5" marR="359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8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91730" y="31071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Georgia" panose="02040502050405020303" pitchFamily="18" charset="0"/>
                <a:ea typeface="Times New Roman" panose="02020603050405020304" pitchFamily="18" charset="0"/>
              </a:rPr>
              <a:t>ШКАЛА ПЕРЕВОДА 10-БАЛЛЬНОЙ ШКАЛЫ ОЦЕНИВАНИЯ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Georgia" panose="02040502050405020303" pitchFamily="18" charset="0"/>
                <a:ea typeface="Times New Roman" panose="02020603050405020304" pitchFamily="18" charset="0"/>
              </a:rPr>
              <a:t> В 5-БАЛЛЬНУЮ ШКАЛУ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39318"/>
              </p:ext>
            </p:extLst>
          </p:nvPr>
        </p:nvGraphicFramePr>
        <p:xfrm>
          <a:off x="851754" y="1689393"/>
          <a:ext cx="10543077" cy="49176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756336"/>
                <a:gridCol w="3030405"/>
                <a:gridCol w="3756336"/>
              </a:tblGrid>
              <a:tr h="280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УРОВНИ УСПЕШНОСТИ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10-БАЛЛЬНАЯ ШКАЛА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5-БАЛЛЬНАЯ ШКАЛА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03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Неудовлетворительно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(не достигнут необходимый уровень)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1 балл 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2 балла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2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Удовлетворительно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(необходимый уровень)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2-4 балла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3 балла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2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Хорошо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(программный уровень)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5-7 баллов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4 балла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8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Отлично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(программный-8 баллов и максимальный -9-10 баллов)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Georgia" panose="02040502050405020303" pitchFamily="18" charset="0"/>
                        </a:rPr>
                        <a:t>8-10 баллов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</a:rPr>
                        <a:t>5 баллов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4782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6746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dirty="0" smtClean="0"/>
              <a:t>До новых встреч!</a:t>
            </a:r>
          </a:p>
        </p:txBody>
      </p:sp>
    </p:spTree>
    <p:extLst>
      <p:ext uri="{BB962C8B-B14F-4D97-AF65-F5344CB8AC3E}">
        <p14:creationId xmlns:p14="http://schemas.microsoft.com/office/powerpoint/2010/main" val="3471761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72937"/>
          </a:xfrm>
        </p:spPr>
        <p:txBody>
          <a:bodyPr>
            <a:normAutofit/>
          </a:bodyPr>
          <a:lstStyle/>
          <a:p>
            <a:r>
              <a:rPr lang="ru-RU" dirty="0" smtClean="0"/>
              <a:t>глоссарий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224" y="1452282"/>
            <a:ext cx="11174505" cy="5230906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Предметные результаты — усвоение обучаемыми конкретных элементов социального опыта, изучаемого в рамках отдельного учебного предмета, то есть знаний, умений и навыков, опыта решения проблем, опыта творческой </a:t>
            </a:r>
            <a:r>
              <a:rPr lang="ru-RU" sz="2400" dirty="0" smtClean="0"/>
              <a:t>деятельности. </a:t>
            </a:r>
          </a:p>
          <a:p>
            <a:pPr algn="just"/>
            <a:r>
              <a:rPr lang="ru-RU" sz="2400" dirty="0" smtClean="0"/>
              <a:t>Метапредметные </a:t>
            </a:r>
            <a:r>
              <a:rPr lang="ru-RU" sz="2400" dirty="0"/>
              <a:t>результаты — освоенные обучающимися на базе одного, нескольких или всех учебных предметов способы деятельности, применимые как в рамках образовательного процесса, так и при решении проблем в реальных жизненных </a:t>
            </a:r>
            <a:r>
              <a:rPr lang="ru-RU" sz="2400" dirty="0" smtClean="0"/>
              <a:t>ситуациях</a:t>
            </a:r>
          </a:p>
          <a:p>
            <a:pPr algn="just"/>
            <a:r>
              <a:rPr lang="ru-RU" sz="2400" dirty="0" smtClean="0"/>
              <a:t>Личностные </a:t>
            </a:r>
            <a:r>
              <a:rPr lang="ru-RU" sz="2400" dirty="0"/>
              <a:t>результаты — сформировавшаяся в образовательном процессе система ценностных отношений обучающихся к себе, другим участникам образовательного процесса, самому образовательному процессу и его результатам.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46823" y="6313856"/>
            <a:ext cx="2039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Концепция ФГОС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30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72937"/>
          </a:xfrm>
        </p:spPr>
        <p:txBody>
          <a:bodyPr>
            <a:normAutofit/>
          </a:bodyPr>
          <a:lstStyle/>
          <a:p>
            <a:r>
              <a:rPr lang="ru-RU" dirty="0" smtClean="0"/>
              <a:t>глоссарий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0271" y="1452282"/>
            <a:ext cx="10932458" cy="523090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/>
              <a:t>Рубрика - </a:t>
            </a:r>
            <a:r>
              <a:rPr lang="ru-RU" altLang="ru-RU" sz="2400" dirty="0"/>
              <a:t>это перечень критериев оценивания </a:t>
            </a:r>
            <a:r>
              <a:rPr lang="ru-RU" altLang="ru-RU" sz="2400" dirty="0" smtClean="0"/>
              <a:t>достижений обучающихся.</a:t>
            </a:r>
            <a:endParaRPr lang="ru-RU" sz="2400" dirty="0" smtClean="0"/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Критерии - </a:t>
            </a:r>
            <a:r>
              <a:rPr lang="ru-RU" altLang="ru-RU" sz="2400" dirty="0"/>
              <a:t>перечень различных видов деятельности </a:t>
            </a:r>
            <a:r>
              <a:rPr lang="ru-RU" altLang="ru-RU" sz="2400" dirty="0" smtClean="0"/>
              <a:t>обучающегося</a:t>
            </a:r>
            <a:r>
              <a:rPr lang="ru-RU" altLang="ru-RU" sz="2400" dirty="0"/>
              <a:t>, которую он осуществляет в ходе работы и должен в совершенстве освоить в результате </a:t>
            </a:r>
            <a:r>
              <a:rPr lang="ru-RU" altLang="ru-RU" sz="2400" dirty="0" smtClean="0"/>
              <a:t>работы.</a:t>
            </a:r>
            <a:endParaRPr lang="ru-RU" sz="2400" dirty="0" smtClean="0"/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Дескрипторы - </a:t>
            </a:r>
            <a:r>
              <a:rPr lang="ru-RU" altLang="ru-RU" sz="2400" dirty="0"/>
              <a:t>уровни достижения учащегося по каждому критерию (последовательно показывают все шаги учащегося по достижению наилучшего результата</a:t>
            </a:r>
            <a:r>
              <a:rPr lang="ru-RU" altLang="ru-RU" sz="2400" dirty="0" smtClean="0"/>
              <a:t>).</a:t>
            </a:r>
            <a:r>
              <a:rPr lang="ru-RU" sz="2400" dirty="0" smtClean="0"/>
              <a:t> </a:t>
            </a:r>
          </a:p>
          <a:p>
            <a:pPr marL="0" indent="0" algn="just"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46823" y="6313856"/>
            <a:ext cx="2605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Педагогический словарь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39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2909" y="304800"/>
            <a:ext cx="7543802" cy="8199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ФГОС направлен на…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1484783"/>
            <a:ext cx="11187952" cy="478154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/>
              <a:t>Формирование </a:t>
            </a:r>
            <a:r>
              <a:rPr lang="ru-RU" sz="2800" b="1" dirty="0" smtClean="0"/>
              <a:t>________________________ </a:t>
            </a:r>
            <a:r>
              <a:rPr lang="ru-RU" sz="2800" b="1" dirty="0"/>
              <a:t>основы оценки </a:t>
            </a:r>
            <a:r>
              <a:rPr lang="ru-RU" sz="2800" b="1" dirty="0" smtClean="0"/>
              <a:t>_______________ </a:t>
            </a:r>
            <a:r>
              <a:rPr lang="ru-RU" sz="2800" b="1" dirty="0"/>
              <a:t>освоения  обучающимися  </a:t>
            </a:r>
            <a:r>
              <a:rPr lang="ru-RU" sz="2800" b="1" dirty="0" smtClean="0"/>
              <a:t>______________</a:t>
            </a:r>
            <a:r>
              <a:rPr lang="ru-RU" sz="2800" dirty="0" smtClean="0"/>
              <a:t>, </a:t>
            </a:r>
            <a:r>
              <a:rPr lang="ru-RU" sz="2800" dirty="0"/>
              <a:t>деятельности  </a:t>
            </a:r>
            <a:r>
              <a:rPr lang="ru-RU" sz="2800" dirty="0" smtClean="0"/>
              <a:t>_________________, </a:t>
            </a:r>
            <a:r>
              <a:rPr lang="ru-RU" sz="2800" dirty="0"/>
              <a:t>образовательных учреждений, функционирования </a:t>
            </a:r>
            <a:r>
              <a:rPr lang="ru-RU" sz="2800" dirty="0" smtClean="0"/>
              <a:t>___________________в </a:t>
            </a:r>
            <a:r>
              <a:rPr lang="ru-RU" sz="2800" dirty="0"/>
              <a:t>целом;</a:t>
            </a:r>
          </a:p>
        </p:txBody>
      </p:sp>
    </p:spTree>
    <p:extLst>
      <p:ext uri="{BB962C8B-B14F-4D97-AF65-F5344CB8AC3E}">
        <p14:creationId xmlns:p14="http://schemas.microsoft.com/office/powerpoint/2010/main" val="2611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2909" y="304800"/>
            <a:ext cx="7543802" cy="8199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ФГОС направлен на…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1484783"/>
            <a:ext cx="11187952" cy="478154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/>
              <a:t>Формирование </a:t>
            </a:r>
            <a:r>
              <a:rPr lang="ru-RU" sz="2800" b="1" u="sng" dirty="0"/>
              <a:t>содержательно-критериальной основы оценки результатов освоения  обучающимися  </a:t>
            </a:r>
            <a:r>
              <a:rPr lang="ru-RU" sz="2800" b="1" u="sng" dirty="0" smtClean="0"/>
              <a:t>ООП</a:t>
            </a:r>
            <a:r>
              <a:rPr lang="ru-RU" sz="2800" dirty="0" smtClean="0"/>
              <a:t>, </a:t>
            </a:r>
            <a:r>
              <a:rPr lang="ru-RU" sz="2800" dirty="0"/>
              <a:t>деятельности  педагогических работников , образовательных учреждений, функционирования системы образования в целом;</a:t>
            </a:r>
          </a:p>
        </p:txBody>
      </p:sp>
    </p:spTree>
    <p:extLst>
      <p:ext uri="{BB962C8B-B14F-4D97-AF65-F5344CB8AC3E}">
        <p14:creationId xmlns:p14="http://schemas.microsoft.com/office/powerpoint/2010/main" val="398499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3552" y="30592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Georgia" pitchFamily="18" charset="0"/>
              </a:rPr>
              <a:t>Система оценивания </a:t>
            </a:r>
          </a:p>
          <a:p>
            <a:pPr algn="ctr"/>
            <a:r>
              <a:rPr lang="ru-RU" sz="4000" b="1" dirty="0">
                <a:latin typeface="Georgia" pitchFamily="18" charset="0"/>
              </a:rPr>
              <a:t>в рамках ФГОС</a:t>
            </a:r>
          </a:p>
        </p:txBody>
      </p:sp>
      <p:graphicFrame>
        <p:nvGraphicFramePr>
          <p:cNvPr id="3" name="Схема 2"/>
          <p:cNvGraphicFramePr/>
          <p:nvPr>
            <p:extLst/>
          </p:nvPr>
        </p:nvGraphicFramePr>
        <p:xfrm>
          <a:off x="1703512" y="1066383"/>
          <a:ext cx="8964488" cy="5602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187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1012" y="1223700"/>
            <a:ext cx="1194612" cy="177947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?</a:t>
            </a:r>
            <a:endParaRPr lang="ru-RU" sz="54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70330" y="1223700"/>
            <a:ext cx="1194612" cy="177947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5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?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79577" y="1223700"/>
            <a:ext cx="1194612" cy="177947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?</a:t>
            </a:r>
            <a:endParaRPr lang="ru-RU" sz="54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4094" y="3657600"/>
            <a:ext cx="3348318" cy="103542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ЧТО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оценивать?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67199" y="3657600"/>
            <a:ext cx="3348318" cy="103542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КАК оценивать?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341659" y="3657600"/>
            <a:ext cx="3348318" cy="103542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КТО оценивает?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8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Дерево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1196</TotalTime>
  <Words>1602</Words>
  <Application>Microsoft Office PowerPoint</Application>
  <PresentationFormat>Широкоэкранный</PresentationFormat>
  <Paragraphs>325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6" baseType="lpstr">
      <vt:lpstr>Arial</vt:lpstr>
      <vt:lpstr>Arial Black</vt:lpstr>
      <vt:lpstr>Calibri</vt:lpstr>
      <vt:lpstr>Georgia</vt:lpstr>
      <vt:lpstr>Times New Roman</vt:lpstr>
      <vt:lpstr>Wingdings</vt:lpstr>
      <vt:lpstr>Дерево</vt:lpstr>
      <vt:lpstr>Критериальное оценивание</vt:lpstr>
      <vt:lpstr>глоссарий</vt:lpstr>
      <vt:lpstr>глоссарий</vt:lpstr>
      <vt:lpstr>глоссарий</vt:lpstr>
      <vt:lpstr>глоссарий</vt:lpstr>
      <vt:lpstr>ФГОС направлен на…</vt:lpstr>
      <vt:lpstr>ФГОС направлен на…</vt:lpstr>
      <vt:lpstr>Презентация PowerPoint</vt:lpstr>
      <vt:lpstr>Презентация PowerPoint</vt:lpstr>
      <vt:lpstr>Что оценивать?</vt:lpstr>
      <vt:lpstr>Объект оценивания</vt:lpstr>
      <vt:lpstr>Предмет оценивания</vt:lpstr>
      <vt:lpstr>Как оценивать?</vt:lpstr>
      <vt:lpstr>Презентация PowerPoint</vt:lpstr>
      <vt:lpstr>Кто оценивает?</vt:lpstr>
      <vt:lpstr>Оценка достижений обучающихся – один  из инструментов реализации требований</vt:lpstr>
      <vt:lpstr>Презентация PowerPoint</vt:lpstr>
      <vt:lpstr>Проблемы в оценивании</vt:lpstr>
      <vt:lpstr> </vt:lpstr>
      <vt:lpstr>Требования к оцениванию по ФГОС</vt:lpstr>
      <vt:lpstr>Что делать, чтобы оценивание носило компетентностный характер?</vt:lpstr>
      <vt:lpstr>Таксономия Блума</vt:lpstr>
      <vt:lpstr>Таксономия Блума</vt:lpstr>
      <vt:lpstr>Таксономия Блума</vt:lpstr>
      <vt:lpstr>Практическая работа</vt:lpstr>
      <vt:lpstr>Критериальное оценивание</vt:lpstr>
      <vt:lpstr>Презентация PowerPoint</vt:lpstr>
      <vt:lpstr>Рубрика – Критерий - Дескриптор</vt:lpstr>
      <vt:lpstr>Практическая работа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современного урока в контексте ФГОС</dc:title>
  <dc:creator>Admin</dc:creator>
  <cp:lastModifiedBy>Admin</cp:lastModifiedBy>
  <cp:revision>43</cp:revision>
  <dcterms:created xsi:type="dcterms:W3CDTF">2017-10-05T05:23:44Z</dcterms:created>
  <dcterms:modified xsi:type="dcterms:W3CDTF">2017-11-13T05:58:38Z</dcterms:modified>
</cp:coreProperties>
</file>