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6" r:id="rId3"/>
    <p:sldId id="259" r:id="rId4"/>
    <p:sldId id="266" r:id="rId5"/>
    <p:sldId id="272" r:id="rId6"/>
    <p:sldId id="275" r:id="rId7"/>
    <p:sldId id="274" r:id="rId8"/>
    <p:sldId id="264" r:id="rId9"/>
    <p:sldId id="280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00562" y="1000108"/>
            <a:ext cx="42148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Построение успешной коммуникации с представителями поколения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Z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в условиях цифровой трансформации образовательного процесса в гимназии</a:t>
            </a:r>
          </a:p>
          <a:p>
            <a:pPr algn="r"/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Челнакова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И.В.,</a:t>
            </a:r>
          </a:p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Психолог МАОУ многопрофильной</a:t>
            </a:r>
          </a:p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Гимназии № 13 г. Пензы 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algn="r"/>
            <a:endParaRPr lang="ru-RU" sz="1400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1" name="Рисунок 10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3719522" cy="3044609"/>
          </a:xfrm>
          <a:prstGeom prst="rect">
            <a:avLst/>
          </a:prstGeom>
        </p:spPr>
      </p:pic>
      <p:pic>
        <p:nvPicPr>
          <p:cNvPr id="12" name="Рисунок 11" descr="canstockphoto15623706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629" y="3645024"/>
            <a:ext cx="4262579" cy="29503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Коммуникативные технологии в электронном обучении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4" descr="5da4745c5ac6b02c7d28f083_perfect-generation-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000240"/>
            <a:ext cx="8229600" cy="429996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r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14289"/>
            <a:ext cx="4456809" cy="3454027"/>
          </a:xfrm>
          <a:prstGeom prst="rect">
            <a:avLst/>
          </a:prstGeom>
        </p:spPr>
      </p:pic>
      <p:pic>
        <p:nvPicPr>
          <p:cNvPr id="13" name="Рисунок 12" descr="A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143116"/>
            <a:ext cx="3286148" cy="43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8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02700361.png"/>
          <p:cNvPicPr>
            <a:picLocks noGrp="1"/>
          </p:cNvPicPr>
          <p:nvPr>
            <p:ph type="pic" idx="1"/>
          </p:nvPr>
        </p:nvPicPr>
        <p:blipFill>
          <a:blip r:embed="rId2"/>
          <a:srcRect l="5578" r="5578"/>
          <a:stretch>
            <a:fillRect/>
          </a:stretch>
        </p:blipFill>
        <p:spPr>
          <a:xfrm>
            <a:off x="1214414" y="571480"/>
            <a:ext cx="6598516" cy="4515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5429264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Поколение – это не только дети своих родителей, но и дети своего времени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ория-поколений-XY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8215370" cy="60722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250030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Величайшее поколение (1900—1923)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Молчаливое поколение (1923—1943)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Поколение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беби-бумеров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(1944—1963)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Поколение Х («Икс») (1964—1984)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Поколение Y («Игрек») (1985—2000)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Поколение Z «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Зэт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» (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2000)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algn="ctr"/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pokolenie-z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643182"/>
            <a:ext cx="7286676" cy="40683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349" y="9927"/>
            <a:ext cx="9144000" cy="864096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Что мы знаем о поколении Z?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3929066"/>
            <a:ext cx="3671120" cy="2643206"/>
          </a:xfrm>
        </p:spPr>
      </p:pic>
      <p:pic>
        <p:nvPicPr>
          <p:cNvPr id="8" name="Рисунок 7" descr="1502700361.png"/>
          <p:cNvPicPr>
            <a:picLocks/>
          </p:cNvPicPr>
          <p:nvPr/>
        </p:nvPicPr>
        <p:blipFill>
          <a:blip r:embed="rId3"/>
          <a:srcRect l="5578" r="5578"/>
          <a:stretch>
            <a:fillRect/>
          </a:stretch>
        </p:blipFill>
        <p:spPr>
          <a:xfrm>
            <a:off x="214282" y="1785926"/>
            <a:ext cx="4857784" cy="3571900"/>
          </a:xfrm>
          <a:prstGeom prst="rect">
            <a:avLst/>
          </a:prstGeom>
        </p:spPr>
      </p:pic>
      <p:pic>
        <p:nvPicPr>
          <p:cNvPr id="10" name="Содержимое 3" descr="pokolenie-z_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72" y="1000108"/>
            <a:ext cx="3687802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8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60978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Дети поколения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Z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не считают нужным накапливать информацию - так как её «слишком много»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Они не помнят жизни без интернета 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гаджетов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Дети поколения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Z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вырастают в насыщенной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мультимедийной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среде – и эта среда для них является очень привычной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572528" cy="10001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Адаптация к быстро меняющемуся миру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500174"/>
            <a:ext cx="8784976" cy="4805726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П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редставители поколения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Z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способны</a:t>
            </a:r>
          </a:p>
          <a:p>
            <a:pPr marL="457200" indent="-457200" algn="l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     наиболее успешно ориентироваться в современном мире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детства приучились справляться с большим потоком информации, быстро анализируют его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Легко справляются с несколькими задачами одновременно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0"/>
            <a:ext cx="7572396" cy="1714512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Почему использование цифровых платформ привлечет внимание современных детей?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A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857364"/>
            <a:ext cx="3286148" cy="43495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4810" y="2143116"/>
            <a:ext cx="421484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Лучше воспринимают информацию с цифровых носителей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Интересуются современными технологиями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Интересные задачи повышают их мотивацию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191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мы знаем о поколении Z?</vt:lpstr>
      <vt:lpstr>Презентация PowerPoint</vt:lpstr>
      <vt:lpstr>Адаптация к быстро меняющемуся миру</vt:lpstr>
      <vt:lpstr>Почему использование цифровых платформ привлечет внимание современных детей?</vt:lpstr>
      <vt:lpstr>Коммуникативные технологии в электронном обучении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Metod1</cp:lastModifiedBy>
  <cp:revision>78</cp:revision>
  <dcterms:created xsi:type="dcterms:W3CDTF">2019-09-20T09:08:29Z</dcterms:created>
  <dcterms:modified xsi:type="dcterms:W3CDTF">2020-09-03T14:08:07Z</dcterms:modified>
</cp:coreProperties>
</file>