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11008-3902-4EA9-9A7B-2C709AED097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3D91200-D674-4303-8028-BC735399C7E2}">
      <dgm:prSet phldrT="[Текст]" custT="1"/>
      <dgm:spPr/>
      <dgm:t>
        <a:bodyPr/>
        <a:lstStyle/>
        <a:p>
          <a:pPr algn="ctr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Виртуальная экскурсия</a:t>
          </a:r>
        </a:p>
      </dgm:t>
    </dgm:pt>
    <dgm:pt modelId="{690129BF-FA09-42E7-8EFB-6C34D1FDFFAB}" type="parTrans" cxnId="{7F4A1043-7A28-486F-92CE-E6FC74340169}">
      <dgm:prSet/>
      <dgm:spPr/>
      <dgm:t>
        <a:bodyPr/>
        <a:lstStyle/>
        <a:p>
          <a:pPr algn="ctr"/>
          <a:endParaRPr lang="ru-RU"/>
        </a:p>
      </dgm:t>
    </dgm:pt>
    <dgm:pt modelId="{E24A6A03-C97B-4D7B-9E1D-AC91B2102E8D}" type="sibTrans" cxnId="{7F4A1043-7A28-486F-92CE-E6FC74340169}">
      <dgm:prSet/>
      <dgm:spPr/>
      <dgm:t>
        <a:bodyPr/>
        <a:lstStyle/>
        <a:p>
          <a:pPr algn="ctr"/>
          <a:endParaRPr lang="ru-RU"/>
        </a:p>
      </dgm:t>
    </dgm:pt>
    <dgm:pt modelId="{63E79DFE-C9BB-4F3A-9DDE-886C1D5F0950}">
      <dgm:prSet phldrT="[Текст]" custT="1"/>
      <dgm:spPr/>
      <dgm:t>
        <a:bodyPr/>
        <a:lstStyle/>
        <a:p>
          <a:pPr algn="ctr"/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Библиографическая </a:t>
          </a:r>
        </a:p>
      </dgm:t>
    </dgm:pt>
    <dgm:pt modelId="{E64D499D-4465-4CC2-AB84-503D118D919D}" type="parTrans" cxnId="{6DD63B1B-96FA-4CD4-AA22-73464CB6D9E7}">
      <dgm:prSet/>
      <dgm:spPr/>
      <dgm:t>
        <a:bodyPr/>
        <a:lstStyle/>
        <a:p>
          <a:pPr algn="ctr"/>
          <a:endParaRPr lang="ru-RU"/>
        </a:p>
      </dgm:t>
    </dgm:pt>
    <dgm:pt modelId="{F4AF3C4C-07D4-4C3A-82A1-FF69AAA4E984}" type="sibTrans" cxnId="{6DD63B1B-96FA-4CD4-AA22-73464CB6D9E7}">
      <dgm:prSet/>
      <dgm:spPr/>
      <dgm:t>
        <a:bodyPr/>
        <a:lstStyle/>
        <a:p>
          <a:pPr algn="ctr"/>
          <a:endParaRPr lang="ru-RU"/>
        </a:p>
      </dgm:t>
    </dgm:pt>
    <dgm:pt modelId="{AB804FF2-F6F9-4B35-ADE3-C650EC6DD120}">
      <dgm:prSet phldrT="[Текст]" custT="1"/>
      <dgm:spPr/>
      <dgm:t>
        <a:bodyPr/>
        <a:lstStyle/>
        <a:p>
          <a:pPr algn="ctr"/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Краеведческая </a:t>
          </a:r>
        </a:p>
      </dgm:t>
    </dgm:pt>
    <dgm:pt modelId="{9462DDCA-1174-4A99-973E-3A8CE79ECCC4}" type="parTrans" cxnId="{CACCD8DF-FB5D-4AA0-8079-A5E636900BE2}">
      <dgm:prSet/>
      <dgm:spPr/>
      <dgm:t>
        <a:bodyPr/>
        <a:lstStyle/>
        <a:p>
          <a:pPr algn="ctr"/>
          <a:endParaRPr lang="ru-RU"/>
        </a:p>
      </dgm:t>
    </dgm:pt>
    <dgm:pt modelId="{4D2FF6FC-DCC9-4922-B4AD-A722F8AA7D24}" type="sibTrans" cxnId="{CACCD8DF-FB5D-4AA0-8079-A5E636900BE2}">
      <dgm:prSet/>
      <dgm:spPr/>
      <dgm:t>
        <a:bodyPr/>
        <a:lstStyle/>
        <a:p>
          <a:pPr algn="ctr"/>
          <a:endParaRPr lang="ru-RU"/>
        </a:p>
      </dgm:t>
    </dgm:pt>
    <dgm:pt modelId="{12D0E27F-808A-435F-91E8-D740D72AFEA9}">
      <dgm:prSet phldrT="[Текст]" custT="1"/>
      <dgm:spPr/>
      <dgm:t>
        <a:bodyPr/>
        <a:lstStyle/>
        <a:p>
          <a:pPr algn="ctr"/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Историко-географическая</a:t>
          </a:r>
        </a:p>
      </dgm:t>
    </dgm:pt>
    <dgm:pt modelId="{B62F87BA-72A8-4D63-95B7-7FFFD1149654}" type="parTrans" cxnId="{8DB243AE-24DD-405E-8867-3879CDDFCEAF}">
      <dgm:prSet/>
      <dgm:spPr/>
      <dgm:t>
        <a:bodyPr/>
        <a:lstStyle/>
        <a:p>
          <a:pPr algn="ctr"/>
          <a:endParaRPr lang="ru-RU"/>
        </a:p>
      </dgm:t>
    </dgm:pt>
    <dgm:pt modelId="{C7444E82-E0D1-4EFD-810F-B77088C1B1F0}" type="sibTrans" cxnId="{8DB243AE-24DD-405E-8867-3879CDDFCEAF}">
      <dgm:prSet/>
      <dgm:spPr/>
      <dgm:t>
        <a:bodyPr/>
        <a:lstStyle/>
        <a:p>
          <a:pPr algn="ctr"/>
          <a:endParaRPr lang="ru-RU"/>
        </a:p>
      </dgm:t>
    </dgm:pt>
    <dgm:pt modelId="{A1D8F47E-8783-4F5F-8647-860BD9CD1A7F}">
      <dgm:prSet phldrT="[Текст]" custT="1"/>
      <dgm:spPr/>
      <dgm:t>
        <a:bodyPr/>
        <a:lstStyle/>
        <a:p>
          <a:pPr algn="ctr"/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Культурно-художественная</a:t>
          </a:r>
        </a:p>
      </dgm:t>
    </dgm:pt>
    <dgm:pt modelId="{55FBDAAD-DE35-43FB-BFB4-24FAC8B8A4D1}" type="parTrans" cxnId="{E72A31BE-3110-43B2-BE2F-A519F4706004}">
      <dgm:prSet/>
      <dgm:spPr/>
      <dgm:t>
        <a:bodyPr/>
        <a:lstStyle/>
        <a:p>
          <a:pPr algn="ctr"/>
          <a:endParaRPr lang="ru-RU"/>
        </a:p>
      </dgm:t>
    </dgm:pt>
    <dgm:pt modelId="{2C18FFA9-A780-4585-B07B-0EA690664284}" type="sibTrans" cxnId="{E72A31BE-3110-43B2-BE2F-A519F4706004}">
      <dgm:prSet/>
      <dgm:spPr/>
      <dgm:t>
        <a:bodyPr/>
        <a:lstStyle/>
        <a:p>
          <a:pPr algn="ctr"/>
          <a:endParaRPr lang="ru-RU"/>
        </a:p>
      </dgm:t>
    </dgm:pt>
    <dgm:pt modelId="{E24A20C0-85EC-4A95-AB60-4921096C7708}">
      <dgm:prSet phldrT="[Текст]" custT="1"/>
      <dgm:spPr/>
      <dgm:t>
        <a:bodyPr/>
        <a:lstStyle/>
        <a:p>
          <a:pPr algn="ctr"/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Обзорная</a:t>
          </a:r>
        </a:p>
      </dgm:t>
    </dgm:pt>
    <dgm:pt modelId="{689EC355-7F20-4865-901A-51F97B30ABFD}" type="parTrans" cxnId="{F253A448-8495-4204-A990-428661297413}">
      <dgm:prSet/>
      <dgm:spPr/>
      <dgm:t>
        <a:bodyPr/>
        <a:lstStyle/>
        <a:p>
          <a:pPr algn="ctr"/>
          <a:endParaRPr lang="ru-RU"/>
        </a:p>
      </dgm:t>
    </dgm:pt>
    <dgm:pt modelId="{1BCDB338-67E3-444E-AAEA-04F4D50BD05A}" type="sibTrans" cxnId="{F253A448-8495-4204-A990-428661297413}">
      <dgm:prSet/>
      <dgm:spPr/>
      <dgm:t>
        <a:bodyPr/>
        <a:lstStyle/>
        <a:p>
          <a:pPr algn="ctr"/>
          <a:endParaRPr lang="ru-RU"/>
        </a:p>
      </dgm:t>
    </dgm:pt>
    <dgm:pt modelId="{42D43467-DD55-4947-AA98-98D8A127C048}" type="pres">
      <dgm:prSet presAssocID="{23311008-3902-4EA9-9A7B-2C709AED09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19933C-1D23-4DB8-84CA-5F30FA5B2E95}" type="pres">
      <dgm:prSet presAssocID="{B3D91200-D674-4303-8028-BC735399C7E2}" presName="hierRoot1" presStyleCnt="0">
        <dgm:presLayoutVars>
          <dgm:hierBranch val="init"/>
        </dgm:presLayoutVars>
      </dgm:prSet>
      <dgm:spPr/>
    </dgm:pt>
    <dgm:pt modelId="{16C86F68-21D8-49ED-968F-90BFBFA0FCD9}" type="pres">
      <dgm:prSet presAssocID="{B3D91200-D674-4303-8028-BC735399C7E2}" presName="rootComposite1" presStyleCnt="0"/>
      <dgm:spPr/>
    </dgm:pt>
    <dgm:pt modelId="{6102910E-F914-4AFE-BC3D-4930CE68DD9B}" type="pres">
      <dgm:prSet presAssocID="{B3D91200-D674-4303-8028-BC735399C7E2}" presName="rootText1" presStyleLbl="node0" presStyleIdx="0" presStyleCnt="1" custScaleX="362391" custScaleY="282422" custLinFactNeighborX="31940" custLinFactNeighborY="-74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9527E-1432-46AF-8170-F57504841EAF}" type="pres">
      <dgm:prSet presAssocID="{B3D91200-D674-4303-8028-BC735399C7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B57ECA-5C6C-462A-86AB-EED3696E42C3}" type="pres">
      <dgm:prSet presAssocID="{B3D91200-D674-4303-8028-BC735399C7E2}" presName="hierChild2" presStyleCnt="0"/>
      <dgm:spPr/>
    </dgm:pt>
    <dgm:pt modelId="{788611AB-EEAF-4A93-B593-0D69A3EECD72}" type="pres">
      <dgm:prSet presAssocID="{E64D499D-4465-4CC2-AB84-503D118D919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12C4005-0094-4375-8A26-59DE997CC47B}" type="pres">
      <dgm:prSet presAssocID="{63E79DFE-C9BB-4F3A-9DDE-886C1D5F0950}" presName="hierRoot2" presStyleCnt="0">
        <dgm:presLayoutVars>
          <dgm:hierBranch val="init"/>
        </dgm:presLayoutVars>
      </dgm:prSet>
      <dgm:spPr/>
    </dgm:pt>
    <dgm:pt modelId="{6CE2912F-87DC-4768-B193-03D2F9AB1F88}" type="pres">
      <dgm:prSet presAssocID="{63E79DFE-C9BB-4F3A-9DDE-886C1D5F0950}" presName="rootComposite" presStyleCnt="0"/>
      <dgm:spPr/>
    </dgm:pt>
    <dgm:pt modelId="{CD620E24-618F-4897-85F8-701CFB086BF5}" type="pres">
      <dgm:prSet presAssocID="{63E79DFE-C9BB-4F3A-9DDE-886C1D5F0950}" presName="rootText" presStyleLbl="node2" presStyleIdx="0" presStyleCnt="5" custScaleX="309599" custScaleY="270016" custLinFactNeighborX="-231" custLinFactNeighborY="4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091A0-5064-4444-922E-E30395E4BB39}" type="pres">
      <dgm:prSet presAssocID="{63E79DFE-C9BB-4F3A-9DDE-886C1D5F0950}" presName="rootConnector" presStyleLbl="node2" presStyleIdx="0" presStyleCnt="5"/>
      <dgm:spPr/>
      <dgm:t>
        <a:bodyPr/>
        <a:lstStyle/>
        <a:p>
          <a:endParaRPr lang="ru-RU"/>
        </a:p>
      </dgm:t>
    </dgm:pt>
    <dgm:pt modelId="{6A5999BB-48E4-4069-986C-CD5A6B3B08FD}" type="pres">
      <dgm:prSet presAssocID="{63E79DFE-C9BB-4F3A-9DDE-886C1D5F0950}" presName="hierChild4" presStyleCnt="0"/>
      <dgm:spPr/>
    </dgm:pt>
    <dgm:pt modelId="{D6175C1B-80DF-401E-AB32-D33A7CD5D0C8}" type="pres">
      <dgm:prSet presAssocID="{63E79DFE-C9BB-4F3A-9DDE-886C1D5F0950}" presName="hierChild5" presStyleCnt="0"/>
      <dgm:spPr/>
    </dgm:pt>
    <dgm:pt modelId="{B8846D90-7E88-4FBD-A2DC-EE763BB73144}" type="pres">
      <dgm:prSet presAssocID="{9462DDCA-1174-4A99-973E-3A8CE79ECCC4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E1DBD05-E344-4794-A89A-CC9D7BEC7395}" type="pres">
      <dgm:prSet presAssocID="{AB804FF2-F6F9-4B35-ADE3-C650EC6DD120}" presName="hierRoot2" presStyleCnt="0">
        <dgm:presLayoutVars>
          <dgm:hierBranch val="init"/>
        </dgm:presLayoutVars>
      </dgm:prSet>
      <dgm:spPr/>
    </dgm:pt>
    <dgm:pt modelId="{FF1565AB-2A3E-421B-AB62-CA43805D82E5}" type="pres">
      <dgm:prSet presAssocID="{AB804FF2-F6F9-4B35-ADE3-C650EC6DD120}" presName="rootComposite" presStyleCnt="0"/>
      <dgm:spPr/>
    </dgm:pt>
    <dgm:pt modelId="{CC071022-D7AC-4C63-BD9C-4E8A0BD147B6}" type="pres">
      <dgm:prSet presAssocID="{AB804FF2-F6F9-4B35-ADE3-C650EC6DD120}" presName="rootText" presStyleLbl="node2" presStyleIdx="1" presStyleCnt="5" custScaleX="242088" custLinFactY="19888" custLinFactNeighborX="632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AAFD5-D5A8-4D4A-BADB-8AA723B205E0}" type="pres">
      <dgm:prSet presAssocID="{AB804FF2-F6F9-4B35-ADE3-C650EC6DD120}" presName="rootConnector" presStyleLbl="node2" presStyleIdx="1" presStyleCnt="5"/>
      <dgm:spPr/>
      <dgm:t>
        <a:bodyPr/>
        <a:lstStyle/>
        <a:p>
          <a:endParaRPr lang="ru-RU"/>
        </a:p>
      </dgm:t>
    </dgm:pt>
    <dgm:pt modelId="{E7627D38-D497-45B0-A8FE-1C022C77D679}" type="pres">
      <dgm:prSet presAssocID="{AB804FF2-F6F9-4B35-ADE3-C650EC6DD120}" presName="hierChild4" presStyleCnt="0"/>
      <dgm:spPr/>
    </dgm:pt>
    <dgm:pt modelId="{61B2FD5B-E56E-42D2-920E-FF7D82AA9E2D}" type="pres">
      <dgm:prSet presAssocID="{AB804FF2-F6F9-4B35-ADE3-C650EC6DD120}" presName="hierChild5" presStyleCnt="0"/>
      <dgm:spPr/>
    </dgm:pt>
    <dgm:pt modelId="{8FDA4144-75F4-48D1-AB07-4EB364E0A8F3}" type="pres">
      <dgm:prSet presAssocID="{B62F87BA-72A8-4D63-95B7-7FFFD114965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CEF7348A-299A-48F4-A34B-22BF89D2D67C}" type="pres">
      <dgm:prSet presAssocID="{12D0E27F-808A-435F-91E8-D740D72AFEA9}" presName="hierRoot2" presStyleCnt="0">
        <dgm:presLayoutVars>
          <dgm:hierBranch val="init"/>
        </dgm:presLayoutVars>
      </dgm:prSet>
      <dgm:spPr/>
    </dgm:pt>
    <dgm:pt modelId="{7D0791F4-0B07-4809-A103-25EC852073CD}" type="pres">
      <dgm:prSet presAssocID="{12D0E27F-808A-435F-91E8-D740D72AFEA9}" presName="rootComposite" presStyleCnt="0"/>
      <dgm:spPr/>
    </dgm:pt>
    <dgm:pt modelId="{190E6A53-B317-4B58-9D51-D2DB8D1DCCFF}" type="pres">
      <dgm:prSet presAssocID="{12D0E27F-808A-435F-91E8-D740D72AFEA9}" presName="rootText" presStyleLbl="node2" presStyleIdx="2" presStyleCnt="5" custScaleX="217392" custScaleY="280863" custLinFactY="100000" custLinFactNeighborX="-23204" custLinFactNeighborY="107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2D5014-3D30-4C71-AC20-A0CE2EF0C55B}" type="pres">
      <dgm:prSet presAssocID="{12D0E27F-808A-435F-91E8-D740D72AFEA9}" presName="rootConnector" presStyleLbl="node2" presStyleIdx="2" presStyleCnt="5"/>
      <dgm:spPr/>
      <dgm:t>
        <a:bodyPr/>
        <a:lstStyle/>
        <a:p>
          <a:endParaRPr lang="ru-RU"/>
        </a:p>
      </dgm:t>
    </dgm:pt>
    <dgm:pt modelId="{2BE1DCA7-FFCD-4375-AE2D-37AA658A8D7A}" type="pres">
      <dgm:prSet presAssocID="{12D0E27F-808A-435F-91E8-D740D72AFEA9}" presName="hierChild4" presStyleCnt="0"/>
      <dgm:spPr/>
    </dgm:pt>
    <dgm:pt modelId="{6AE999F3-3902-4FBF-A699-E4E2D7C52A22}" type="pres">
      <dgm:prSet presAssocID="{12D0E27F-808A-435F-91E8-D740D72AFEA9}" presName="hierChild5" presStyleCnt="0"/>
      <dgm:spPr/>
    </dgm:pt>
    <dgm:pt modelId="{F3C68AF5-2E03-4CF0-9E4A-00D84E30686F}" type="pres">
      <dgm:prSet presAssocID="{55FBDAAD-DE35-43FB-BFB4-24FAC8B8A4D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29C37413-7572-4AFA-9431-DD3FACC846C9}" type="pres">
      <dgm:prSet presAssocID="{A1D8F47E-8783-4F5F-8647-860BD9CD1A7F}" presName="hierRoot2" presStyleCnt="0">
        <dgm:presLayoutVars>
          <dgm:hierBranch val="init"/>
        </dgm:presLayoutVars>
      </dgm:prSet>
      <dgm:spPr/>
    </dgm:pt>
    <dgm:pt modelId="{8FCFCF31-7967-413C-B9A6-1B74C93B10A6}" type="pres">
      <dgm:prSet presAssocID="{A1D8F47E-8783-4F5F-8647-860BD9CD1A7F}" presName="rootComposite" presStyleCnt="0"/>
      <dgm:spPr/>
    </dgm:pt>
    <dgm:pt modelId="{6B4DD018-7815-4AAB-B672-5A639E7170AD}" type="pres">
      <dgm:prSet presAssocID="{A1D8F47E-8783-4F5F-8647-860BD9CD1A7F}" presName="rootText" presStyleLbl="node2" presStyleIdx="3" presStyleCnt="5" custScaleX="225121" custScaleY="295818" custLinFactY="49794" custLinFactNeighborX="229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8D370-E8EA-41B1-AB84-8AC2E381BB8D}" type="pres">
      <dgm:prSet presAssocID="{A1D8F47E-8783-4F5F-8647-860BD9CD1A7F}" presName="rootConnector" presStyleLbl="node2" presStyleIdx="3" presStyleCnt="5"/>
      <dgm:spPr/>
      <dgm:t>
        <a:bodyPr/>
        <a:lstStyle/>
        <a:p>
          <a:endParaRPr lang="ru-RU"/>
        </a:p>
      </dgm:t>
    </dgm:pt>
    <dgm:pt modelId="{F9DDAF9D-AC85-4B37-97C2-DB0B3FB3ABF2}" type="pres">
      <dgm:prSet presAssocID="{A1D8F47E-8783-4F5F-8647-860BD9CD1A7F}" presName="hierChild4" presStyleCnt="0"/>
      <dgm:spPr/>
    </dgm:pt>
    <dgm:pt modelId="{D78CBD41-A680-4535-A58A-BB3BAB7E5A12}" type="pres">
      <dgm:prSet presAssocID="{A1D8F47E-8783-4F5F-8647-860BD9CD1A7F}" presName="hierChild5" presStyleCnt="0"/>
      <dgm:spPr/>
    </dgm:pt>
    <dgm:pt modelId="{F4573963-C98C-45A5-A7D3-1D4DA972C956}" type="pres">
      <dgm:prSet presAssocID="{689EC355-7F20-4865-901A-51F97B30ABF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5A97AC16-E50D-4158-88CD-ECF538CF2C27}" type="pres">
      <dgm:prSet presAssocID="{E24A20C0-85EC-4A95-AB60-4921096C7708}" presName="hierRoot2" presStyleCnt="0">
        <dgm:presLayoutVars>
          <dgm:hierBranch val="init"/>
        </dgm:presLayoutVars>
      </dgm:prSet>
      <dgm:spPr/>
    </dgm:pt>
    <dgm:pt modelId="{198B86A1-F068-4E76-8A73-A93C3327A1BF}" type="pres">
      <dgm:prSet presAssocID="{E24A20C0-85EC-4A95-AB60-4921096C7708}" presName="rootComposite" presStyleCnt="0"/>
      <dgm:spPr/>
    </dgm:pt>
    <dgm:pt modelId="{5707CD92-1502-4B6F-A569-B6FC816F57C1}" type="pres">
      <dgm:prSet presAssocID="{E24A20C0-85EC-4A95-AB60-4921096C7708}" presName="rootText" presStyleLbl="node2" presStyleIdx="4" presStyleCnt="5" custScaleX="243961" custScaleY="158591" custLinFactNeighborX="231" custLinFactNeighborY="64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515776-3F5C-4308-8E68-BFB6897391E2}" type="pres">
      <dgm:prSet presAssocID="{E24A20C0-85EC-4A95-AB60-4921096C7708}" presName="rootConnector" presStyleLbl="node2" presStyleIdx="4" presStyleCnt="5"/>
      <dgm:spPr/>
      <dgm:t>
        <a:bodyPr/>
        <a:lstStyle/>
        <a:p>
          <a:endParaRPr lang="ru-RU"/>
        </a:p>
      </dgm:t>
    </dgm:pt>
    <dgm:pt modelId="{8C6A14E2-AD9E-4824-9D49-0D91E2494E99}" type="pres">
      <dgm:prSet presAssocID="{E24A20C0-85EC-4A95-AB60-4921096C7708}" presName="hierChild4" presStyleCnt="0"/>
      <dgm:spPr/>
    </dgm:pt>
    <dgm:pt modelId="{0319C841-2329-4489-93DE-C7839A703C4C}" type="pres">
      <dgm:prSet presAssocID="{E24A20C0-85EC-4A95-AB60-4921096C7708}" presName="hierChild5" presStyleCnt="0"/>
      <dgm:spPr/>
    </dgm:pt>
    <dgm:pt modelId="{5423CDD1-F589-48DB-BEC0-CD13115FB9ED}" type="pres">
      <dgm:prSet presAssocID="{B3D91200-D674-4303-8028-BC735399C7E2}" presName="hierChild3" presStyleCnt="0"/>
      <dgm:spPr/>
    </dgm:pt>
  </dgm:ptLst>
  <dgm:cxnLst>
    <dgm:cxn modelId="{5831D009-0BB4-4599-A21E-26FA10EE33F2}" type="presOf" srcId="{B3D91200-D674-4303-8028-BC735399C7E2}" destId="{6102910E-F914-4AFE-BC3D-4930CE68DD9B}" srcOrd="0" destOrd="0" presId="urn:microsoft.com/office/officeart/2005/8/layout/orgChart1"/>
    <dgm:cxn modelId="{3FCA8E7A-9ED0-4542-8289-4DB39200D379}" type="presOf" srcId="{689EC355-7F20-4865-901A-51F97B30ABFD}" destId="{F4573963-C98C-45A5-A7D3-1D4DA972C956}" srcOrd="0" destOrd="0" presId="urn:microsoft.com/office/officeart/2005/8/layout/orgChart1"/>
    <dgm:cxn modelId="{F253A448-8495-4204-A990-428661297413}" srcId="{B3D91200-D674-4303-8028-BC735399C7E2}" destId="{E24A20C0-85EC-4A95-AB60-4921096C7708}" srcOrd="4" destOrd="0" parTransId="{689EC355-7F20-4865-901A-51F97B30ABFD}" sibTransId="{1BCDB338-67E3-444E-AAEA-04F4D50BD05A}"/>
    <dgm:cxn modelId="{8DB243AE-24DD-405E-8867-3879CDDFCEAF}" srcId="{B3D91200-D674-4303-8028-BC735399C7E2}" destId="{12D0E27F-808A-435F-91E8-D740D72AFEA9}" srcOrd="2" destOrd="0" parTransId="{B62F87BA-72A8-4D63-95B7-7FFFD1149654}" sibTransId="{C7444E82-E0D1-4EFD-810F-B77088C1B1F0}"/>
    <dgm:cxn modelId="{8F6B72BF-33BC-4E97-9847-82F24A281283}" type="presOf" srcId="{AB804FF2-F6F9-4B35-ADE3-C650EC6DD120}" destId="{718AAFD5-D5A8-4D4A-BADB-8AA723B205E0}" srcOrd="1" destOrd="0" presId="urn:microsoft.com/office/officeart/2005/8/layout/orgChart1"/>
    <dgm:cxn modelId="{852AFEC9-CBCC-4E66-A8B0-137CDACB64ED}" type="presOf" srcId="{E24A20C0-85EC-4A95-AB60-4921096C7708}" destId="{D2515776-3F5C-4308-8E68-BFB6897391E2}" srcOrd="1" destOrd="0" presId="urn:microsoft.com/office/officeart/2005/8/layout/orgChart1"/>
    <dgm:cxn modelId="{0E0CE5E9-9E6A-48E0-879E-0A68BB33E028}" type="presOf" srcId="{E64D499D-4465-4CC2-AB84-503D118D919D}" destId="{788611AB-EEAF-4A93-B593-0D69A3EECD72}" srcOrd="0" destOrd="0" presId="urn:microsoft.com/office/officeart/2005/8/layout/orgChart1"/>
    <dgm:cxn modelId="{27E99803-13FE-4294-BE2C-A136A04E35CA}" type="presOf" srcId="{55FBDAAD-DE35-43FB-BFB4-24FAC8B8A4D1}" destId="{F3C68AF5-2E03-4CF0-9E4A-00D84E30686F}" srcOrd="0" destOrd="0" presId="urn:microsoft.com/office/officeart/2005/8/layout/orgChart1"/>
    <dgm:cxn modelId="{B3EE595E-E7A0-4594-A07A-47D2B95B58D2}" type="presOf" srcId="{23311008-3902-4EA9-9A7B-2C709AED097D}" destId="{42D43467-DD55-4947-AA98-98D8A127C048}" srcOrd="0" destOrd="0" presId="urn:microsoft.com/office/officeart/2005/8/layout/orgChart1"/>
    <dgm:cxn modelId="{86599843-5E0D-4558-9B1D-982BE95ED95D}" type="presOf" srcId="{B3D91200-D674-4303-8028-BC735399C7E2}" destId="{D8E9527E-1432-46AF-8170-F57504841EAF}" srcOrd="1" destOrd="0" presId="urn:microsoft.com/office/officeart/2005/8/layout/orgChart1"/>
    <dgm:cxn modelId="{7F4A1043-7A28-486F-92CE-E6FC74340169}" srcId="{23311008-3902-4EA9-9A7B-2C709AED097D}" destId="{B3D91200-D674-4303-8028-BC735399C7E2}" srcOrd="0" destOrd="0" parTransId="{690129BF-FA09-42E7-8EFB-6C34D1FDFFAB}" sibTransId="{E24A6A03-C97B-4D7B-9E1D-AC91B2102E8D}"/>
    <dgm:cxn modelId="{E72A31BE-3110-43B2-BE2F-A519F4706004}" srcId="{B3D91200-D674-4303-8028-BC735399C7E2}" destId="{A1D8F47E-8783-4F5F-8647-860BD9CD1A7F}" srcOrd="3" destOrd="0" parTransId="{55FBDAAD-DE35-43FB-BFB4-24FAC8B8A4D1}" sibTransId="{2C18FFA9-A780-4585-B07B-0EA690664284}"/>
    <dgm:cxn modelId="{30C6A7F7-FF96-43EE-853B-32611ABE6937}" type="presOf" srcId="{12D0E27F-808A-435F-91E8-D740D72AFEA9}" destId="{190E6A53-B317-4B58-9D51-D2DB8D1DCCFF}" srcOrd="0" destOrd="0" presId="urn:microsoft.com/office/officeart/2005/8/layout/orgChart1"/>
    <dgm:cxn modelId="{7C028B54-CE11-40A0-B5AE-48DD17AEF8A5}" type="presOf" srcId="{A1D8F47E-8783-4F5F-8647-860BD9CD1A7F}" destId="{1E48D370-E8EA-41B1-AB84-8AC2E381BB8D}" srcOrd="1" destOrd="0" presId="urn:microsoft.com/office/officeart/2005/8/layout/orgChart1"/>
    <dgm:cxn modelId="{67AE0A22-168D-48BB-B6C0-2CDBE1DC1434}" type="presOf" srcId="{E24A20C0-85EC-4A95-AB60-4921096C7708}" destId="{5707CD92-1502-4B6F-A569-B6FC816F57C1}" srcOrd="0" destOrd="0" presId="urn:microsoft.com/office/officeart/2005/8/layout/orgChart1"/>
    <dgm:cxn modelId="{5C7F8EB2-1DB1-4CB2-8564-4C02C5C04305}" type="presOf" srcId="{9462DDCA-1174-4A99-973E-3A8CE79ECCC4}" destId="{B8846D90-7E88-4FBD-A2DC-EE763BB73144}" srcOrd="0" destOrd="0" presId="urn:microsoft.com/office/officeart/2005/8/layout/orgChart1"/>
    <dgm:cxn modelId="{F1CC29E3-8C1B-45A1-96FD-7565658E7FF8}" type="presOf" srcId="{B62F87BA-72A8-4D63-95B7-7FFFD1149654}" destId="{8FDA4144-75F4-48D1-AB07-4EB364E0A8F3}" srcOrd="0" destOrd="0" presId="urn:microsoft.com/office/officeart/2005/8/layout/orgChart1"/>
    <dgm:cxn modelId="{473E48AD-E908-4A6A-B43C-21D21047EED2}" type="presOf" srcId="{63E79DFE-C9BB-4F3A-9DDE-886C1D5F0950}" destId="{174091A0-5064-4444-922E-E30395E4BB39}" srcOrd="1" destOrd="0" presId="urn:microsoft.com/office/officeart/2005/8/layout/orgChart1"/>
    <dgm:cxn modelId="{E0B2FA8F-DE33-4C25-B341-8AD8CEA51E73}" type="presOf" srcId="{AB804FF2-F6F9-4B35-ADE3-C650EC6DD120}" destId="{CC071022-D7AC-4C63-BD9C-4E8A0BD147B6}" srcOrd="0" destOrd="0" presId="urn:microsoft.com/office/officeart/2005/8/layout/orgChart1"/>
    <dgm:cxn modelId="{E85766A5-E2BB-4F14-BEB4-31339F14E0F5}" type="presOf" srcId="{A1D8F47E-8783-4F5F-8647-860BD9CD1A7F}" destId="{6B4DD018-7815-4AAB-B672-5A639E7170AD}" srcOrd="0" destOrd="0" presId="urn:microsoft.com/office/officeart/2005/8/layout/orgChart1"/>
    <dgm:cxn modelId="{AE1B39C1-C397-4FA6-A317-6D025D67759A}" type="presOf" srcId="{12D0E27F-808A-435F-91E8-D740D72AFEA9}" destId="{982D5014-3D30-4C71-AC20-A0CE2EF0C55B}" srcOrd="1" destOrd="0" presId="urn:microsoft.com/office/officeart/2005/8/layout/orgChart1"/>
    <dgm:cxn modelId="{CACCD8DF-FB5D-4AA0-8079-A5E636900BE2}" srcId="{B3D91200-D674-4303-8028-BC735399C7E2}" destId="{AB804FF2-F6F9-4B35-ADE3-C650EC6DD120}" srcOrd="1" destOrd="0" parTransId="{9462DDCA-1174-4A99-973E-3A8CE79ECCC4}" sibTransId="{4D2FF6FC-DCC9-4922-B4AD-A722F8AA7D24}"/>
    <dgm:cxn modelId="{99514014-7541-46C5-9E39-0270455EBF0C}" type="presOf" srcId="{63E79DFE-C9BB-4F3A-9DDE-886C1D5F0950}" destId="{CD620E24-618F-4897-85F8-701CFB086BF5}" srcOrd="0" destOrd="0" presId="urn:microsoft.com/office/officeart/2005/8/layout/orgChart1"/>
    <dgm:cxn modelId="{6DD63B1B-96FA-4CD4-AA22-73464CB6D9E7}" srcId="{B3D91200-D674-4303-8028-BC735399C7E2}" destId="{63E79DFE-C9BB-4F3A-9DDE-886C1D5F0950}" srcOrd="0" destOrd="0" parTransId="{E64D499D-4465-4CC2-AB84-503D118D919D}" sibTransId="{F4AF3C4C-07D4-4C3A-82A1-FF69AAA4E984}"/>
    <dgm:cxn modelId="{FF6D8507-20DE-4286-863B-B83375AE7E7D}" type="presParOf" srcId="{42D43467-DD55-4947-AA98-98D8A127C048}" destId="{6C19933C-1D23-4DB8-84CA-5F30FA5B2E95}" srcOrd="0" destOrd="0" presId="urn:microsoft.com/office/officeart/2005/8/layout/orgChart1"/>
    <dgm:cxn modelId="{F642859C-150C-40C9-A563-635F3AA7BBF2}" type="presParOf" srcId="{6C19933C-1D23-4DB8-84CA-5F30FA5B2E95}" destId="{16C86F68-21D8-49ED-968F-90BFBFA0FCD9}" srcOrd="0" destOrd="0" presId="urn:microsoft.com/office/officeart/2005/8/layout/orgChart1"/>
    <dgm:cxn modelId="{4EFC7EB7-645A-4BEA-8658-C89C8A96E60B}" type="presParOf" srcId="{16C86F68-21D8-49ED-968F-90BFBFA0FCD9}" destId="{6102910E-F914-4AFE-BC3D-4930CE68DD9B}" srcOrd="0" destOrd="0" presId="urn:microsoft.com/office/officeart/2005/8/layout/orgChart1"/>
    <dgm:cxn modelId="{14AF97BF-56C2-4B2D-91A9-9B29296844FD}" type="presParOf" srcId="{16C86F68-21D8-49ED-968F-90BFBFA0FCD9}" destId="{D8E9527E-1432-46AF-8170-F57504841EAF}" srcOrd="1" destOrd="0" presId="urn:microsoft.com/office/officeart/2005/8/layout/orgChart1"/>
    <dgm:cxn modelId="{C497E2D8-A555-41C8-919E-C16F78DC6336}" type="presParOf" srcId="{6C19933C-1D23-4DB8-84CA-5F30FA5B2E95}" destId="{0DB57ECA-5C6C-462A-86AB-EED3696E42C3}" srcOrd="1" destOrd="0" presId="urn:microsoft.com/office/officeart/2005/8/layout/orgChart1"/>
    <dgm:cxn modelId="{80CC34F7-862D-4B64-84B4-EEA22B06BECF}" type="presParOf" srcId="{0DB57ECA-5C6C-462A-86AB-EED3696E42C3}" destId="{788611AB-EEAF-4A93-B593-0D69A3EECD72}" srcOrd="0" destOrd="0" presId="urn:microsoft.com/office/officeart/2005/8/layout/orgChart1"/>
    <dgm:cxn modelId="{DF61CB0C-E60E-44CE-9CA0-4D693B57901F}" type="presParOf" srcId="{0DB57ECA-5C6C-462A-86AB-EED3696E42C3}" destId="{712C4005-0094-4375-8A26-59DE997CC47B}" srcOrd="1" destOrd="0" presId="urn:microsoft.com/office/officeart/2005/8/layout/orgChart1"/>
    <dgm:cxn modelId="{256E823B-98AF-46DD-B6A4-265F09F3E20E}" type="presParOf" srcId="{712C4005-0094-4375-8A26-59DE997CC47B}" destId="{6CE2912F-87DC-4768-B193-03D2F9AB1F88}" srcOrd="0" destOrd="0" presId="urn:microsoft.com/office/officeart/2005/8/layout/orgChart1"/>
    <dgm:cxn modelId="{1FC4A213-36A0-4193-AF42-D3B2AF175EB8}" type="presParOf" srcId="{6CE2912F-87DC-4768-B193-03D2F9AB1F88}" destId="{CD620E24-618F-4897-85F8-701CFB086BF5}" srcOrd="0" destOrd="0" presId="urn:microsoft.com/office/officeart/2005/8/layout/orgChart1"/>
    <dgm:cxn modelId="{76BD1F04-0634-444E-905B-F68F8E434F1E}" type="presParOf" srcId="{6CE2912F-87DC-4768-B193-03D2F9AB1F88}" destId="{174091A0-5064-4444-922E-E30395E4BB39}" srcOrd="1" destOrd="0" presId="urn:microsoft.com/office/officeart/2005/8/layout/orgChart1"/>
    <dgm:cxn modelId="{41993B18-1DF0-487E-92DF-EE25F05DC05A}" type="presParOf" srcId="{712C4005-0094-4375-8A26-59DE997CC47B}" destId="{6A5999BB-48E4-4069-986C-CD5A6B3B08FD}" srcOrd="1" destOrd="0" presId="urn:microsoft.com/office/officeart/2005/8/layout/orgChart1"/>
    <dgm:cxn modelId="{841B6BA2-6C51-4B33-97A5-F76B55940B96}" type="presParOf" srcId="{712C4005-0094-4375-8A26-59DE997CC47B}" destId="{D6175C1B-80DF-401E-AB32-D33A7CD5D0C8}" srcOrd="2" destOrd="0" presId="urn:microsoft.com/office/officeart/2005/8/layout/orgChart1"/>
    <dgm:cxn modelId="{47649945-7019-46C4-A9A7-0602EAFCBFC0}" type="presParOf" srcId="{0DB57ECA-5C6C-462A-86AB-EED3696E42C3}" destId="{B8846D90-7E88-4FBD-A2DC-EE763BB73144}" srcOrd="2" destOrd="0" presId="urn:microsoft.com/office/officeart/2005/8/layout/orgChart1"/>
    <dgm:cxn modelId="{DB610348-1EB9-4D3E-8D07-515EA0FE5876}" type="presParOf" srcId="{0DB57ECA-5C6C-462A-86AB-EED3696E42C3}" destId="{2E1DBD05-E344-4794-A89A-CC9D7BEC7395}" srcOrd="3" destOrd="0" presId="urn:microsoft.com/office/officeart/2005/8/layout/orgChart1"/>
    <dgm:cxn modelId="{2B014060-44E6-44BE-ADA5-75BE71F170FC}" type="presParOf" srcId="{2E1DBD05-E344-4794-A89A-CC9D7BEC7395}" destId="{FF1565AB-2A3E-421B-AB62-CA43805D82E5}" srcOrd="0" destOrd="0" presId="urn:microsoft.com/office/officeart/2005/8/layout/orgChart1"/>
    <dgm:cxn modelId="{C5E2CF83-5020-4543-8517-7DE0BCD2C1BD}" type="presParOf" srcId="{FF1565AB-2A3E-421B-AB62-CA43805D82E5}" destId="{CC071022-D7AC-4C63-BD9C-4E8A0BD147B6}" srcOrd="0" destOrd="0" presId="urn:microsoft.com/office/officeart/2005/8/layout/orgChart1"/>
    <dgm:cxn modelId="{F7346EC7-5BF1-482C-8F35-33A564F51800}" type="presParOf" srcId="{FF1565AB-2A3E-421B-AB62-CA43805D82E5}" destId="{718AAFD5-D5A8-4D4A-BADB-8AA723B205E0}" srcOrd="1" destOrd="0" presId="urn:microsoft.com/office/officeart/2005/8/layout/orgChart1"/>
    <dgm:cxn modelId="{F5700A42-A535-4CB3-9BA4-0B3BAFBAE6B6}" type="presParOf" srcId="{2E1DBD05-E344-4794-A89A-CC9D7BEC7395}" destId="{E7627D38-D497-45B0-A8FE-1C022C77D679}" srcOrd="1" destOrd="0" presId="urn:microsoft.com/office/officeart/2005/8/layout/orgChart1"/>
    <dgm:cxn modelId="{A20A0E25-2EC6-4852-AA20-C1865B460241}" type="presParOf" srcId="{2E1DBD05-E344-4794-A89A-CC9D7BEC7395}" destId="{61B2FD5B-E56E-42D2-920E-FF7D82AA9E2D}" srcOrd="2" destOrd="0" presId="urn:microsoft.com/office/officeart/2005/8/layout/orgChart1"/>
    <dgm:cxn modelId="{97038128-7CB4-4B62-9997-92FF1F8D70CC}" type="presParOf" srcId="{0DB57ECA-5C6C-462A-86AB-EED3696E42C3}" destId="{8FDA4144-75F4-48D1-AB07-4EB364E0A8F3}" srcOrd="4" destOrd="0" presId="urn:microsoft.com/office/officeart/2005/8/layout/orgChart1"/>
    <dgm:cxn modelId="{84C77A16-1939-470D-9C9E-B5580F495CA7}" type="presParOf" srcId="{0DB57ECA-5C6C-462A-86AB-EED3696E42C3}" destId="{CEF7348A-299A-48F4-A34B-22BF89D2D67C}" srcOrd="5" destOrd="0" presId="urn:microsoft.com/office/officeart/2005/8/layout/orgChart1"/>
    <dgm:cxn modelId="{B719C5EB-FD94-48FD-B310-094B52DD6BD0}" type="presParOf" srcId="{CEF7348A-299A-48F4-A34B-22BF89D2D67C}" destId="{7D0791F4-0B07-4809-A103-25EC852073CD}" srcOrd="0" destOrd="0" presId="urn:microsoft.com/office/officeart/2005/8/layout/orgChart1"/>
    <dgm:cxn modelId="{13C1888E-E794-4862-9233-A739D7E621DC}" type="presParOf" srcId="{7D0791F4-0B07-4809-A103-25EC852073CD}" destId="{190E6A53-B317-4B58-9D51-D2DB8D1DCCFF}" srcOrd="0" destOrd="0" presId="urn:microsoft.com/office/officeart/2005/8/layout/orgChart1"/>
    <dgm:cxn modelId="{97E464AF-B775-4387-A425-6D33E45826C7}" type="presParOf" srcId="{7D0791F4-0B07-4809-A103-25EC852073CD}" destId="{982D5014-3D30-4C71-AC20-A0CE2EF0C55B}" srcOrd="1" destOrd="0" presId="urn:microsoft.com/office/officeart/2005/8/layout/orgChart1"/>
    <dgm:cxn modelId="{6F3AA94D-C2DA-4C5C-BC4A-AE1CA967EA01}" type="presParOf" srcId="{CEF7348A-299A-48F4-A34B-22BF89D2D67C}" destId="{2BE1DCA7-FFCD-4375-AE2D-37AA658A8D7A}" srcOrd="1" destOrd="0" presId="urn:microsoft.com/office/officeart/2005/8/layout/orgChart1"/>
    <dgm:cxn modelId="{EB42ABA8-D617-4543-93E8-61A8BDCC2749}" type="presParOf" srcId="{CEF7348A-299A-48F4-A34B-22BF89D2D67C}" destId="{6AE999F3-3902-4FBF-A699-E4E2D7C52A22}" srcOrd="2" destOrd="0" presId="urn:microsoft.com/office/officeart/2005/8/layout/orgChart1"/>
    <dgm:cxn modelId="{B8A08834-78F3-4504-9FAA-852C6D0BBC38}" type="presParOf" srcId="{0DB57ECA-5C6C-462A-86AB-EED3696E42C3}" destId="{F3C68AF5-2E03-4CF0-9E4A-00D84E30686F}" srcOrd="6" destOrd="0" presId="urn:microsoft.com/office/officeart/2005/8/layout/orgChart1"/>
    <dgm:cxn modelId="{963BB0AE-12ED-4CC7-8F52-6FB1AE4BC49A}" type="presParOf" srcId="{0DB57ECA-5C6C-462A-86AB-EED3696E42C3}" destId="{29C37413-7572-4AFA-9431-DD3FACC846C9}" srcOrd="7" destOrd="0" presId="urn:microsoft.com/office/officeart/2005/8/layout/orgChart1"/>
    <dgm:cxn modelId="{74175BEE-077B-4F83-B76A-AC27B7B8A5DA}" type="presParOf" srcId="{29C37413-7572-4AFA-9431-DD3FACC846C9}" destId="{8FCFCF31-7967-413C-B9A6-1B74C93B10A6}" srcOrd="0" destOrd="0" presId="urn:microsoft.com/office/officeart/2005/8/layout/orgChart1"/>
    <dgm:cxn modelId="{1C5AC6C2-D94F-4516-B053-CEEC0162161E}" type="presParOf" srcId="{8FCFCF31-7967-413C-B9A6-1B74C93B10A6}" destId="{6B4DD018-7815-4AAB-B672-5A639E7170AD}" srcOrd="0" destOrd="0" presId="urn:microsoft.com/office/officeart/2005/8/layout/orgChart1"/>
    <dgm:cxn modelId="{A3BDA1E5-7C36-4F02-8CCF-EA3DE954B43B}" type="presParOf" srcId="{8FCFCF31-7967-413C-B9A6-1B74C93B10A6}" destId="{1E48D370-E8EA-41B1-AB84-8AC2E381BB8D}" srcOrd="1" destOrd="0" presId="urn:microsoft.com/office/officeart/2005/8/layout/orgChart1"/>
    <dgm:cxn modelId="{07021BE7-B5AE-4B24-9E52-CCAB8BF84395}" type="presParOf" srcId="{29C37413-7572-4AFA-9431-DD3FACC846C9}" destId="{F9DDAF9D-AC85-4B37-97C2-DB0B3FB3ABF2}" srcOrd="1" destOrd="0" presId="urn:microsoft.com/office/officeart/2005/8/layout/orgChart1"/>
    <dgm:cxn modelId="{BB16F1F8-C3F5-4278-A98B-DCF7026B2D80}" type="presParOf" srcId="{29C37413-7572-4AFA-9431-DD3FACC846C9}" destId="{D78CBD41-A680-4535-A58A-BB3BAB7E5A12}" srcOrd="2" destOrd="0" presId="urn:microsoft.com/office/officeart/2005/8/layout/orgChart1"/>
    <dgm:cxn modelId="{1001C5E8-4996-4538-88D6-96B1A46C015E}" type="presParOf" srcId="{0DB57ECA-5C6C-462A-86AB-EED3696E42C3}" destId="{F4573963-C98C-45A5-A7D3-1D4DA972C956}" srcOrd="8" destOrd="0" presId="urn:microsoft.com/office/officeart/2005/8/layout/orgChart1"/>
    <dgm:cxn modelId="{B27DB634-3C30-431F-8257-118D423AAA8E}" type="presParOf" srcId="{0DB57ECA-5C6C-462A-86AB-EED3696E42C3}" destId="{5A97AC16-E50D-4158-88CD-ECF538CF2C27}" srcOrd="9" destOrd="0" presId="urn:microsoft.com/office/officeart/2005/8/layout/orgChart1"/>
    <dgm:cxn modelId="{A5DA75CD-B7DF-444F-8935-52EA70C355C5}" type="presParOf" srcId="{5A97AC16-E50D-4158-88CD-ECF538CF2C27}" destId="{198B86A1-F068-4E76-8A73-A93C3327A1BF}" srcOrd="0" destOrd="0" presId="urn:microsoft.com/office/officeart/2005/8/layout/orgChart1"/>
    <dgm:cxn modelId="{0E7F4EF1-EA94-42C8-A4DD-D09C54F0CD58}" type="presParOf" srcId="{198B86A1-F068-4E76-8A73-A93C3327A1BF}" destId="{5707CD92-1502-4B6F-A569-B6FC816F57C1}" srcOrd="0" destOrd="0" presId="urn:microsoft.com/office/officeart/2005/8/layout/orgChart1"/>
    <dgm:cxn modelId="{DD1753FF-AA58-473B-9BFA-35B7CA885761}" type="presParOf" srcId="{198B86A1-F068-4E76-8A73-A93C3327A1BF}" destId="{D2515776-3F5C-4308-8E68-BFB6897391E2}" srcOrd="1" destOrd="0" presId="urn:microsoft.com/office/officeart/2005/8/layout/orgChart1"/>
    <dgm:cxn modelId="{85820544-934E-4891-8F54-61F2A7E27968}" type="presParOf" srcId="{5A97AC16-E50D-4158-88CD-ECF538CF2C27}" destId="{8C6A14E2-AD9E-4824-9D49-0D91E2494E99}" srcOrd="1" destOrd="0" presId="urn:microsoft.com/office/officeart/2005/8/layout/orgChart1"/>
    <dgm:cxn modelId="{F49946A0-BE50-486B-AE4F-286B3EEA8BD3}" type="presParOf" srcId="{5A97AC16-E50D-4158-88CD-ECF538CF2C27}" destId="{0319C841-2329-4489-93DE-C7839A703C4C}" srcOrd="2" destOrd="0" presId="urn:microsoft.com/office/officeart/2005/8/layout/orgChart1"/>
    <dgm:cxn modelId="{FE93F770-7C6F-4E54-99BD-5859CDDADA06}" type="presParOf" srcId="{6C19933C-1D23-4DB8-84CA-5F30FA5B2E95}" destId="{5423CDD1-F589-48DB-BEC0-CD13115FB9ED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21F8F-D6CD-4B74-A4DA-85335CE64BF9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293B5BFC-9000-4C01-A25D-3E7D306BB723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</a:t>
          </a:r>
        </a:p>
      </dgm:t>
    </dgm:pt>
    <dgm:pt modelId="{AE5E405D-F52C-4675-A351-F26DD13B0FFB}" type="parTrans" cxnId="{2E725242-1C29-4EA1-9EA0-B8DF402A0851}">
      <dgm:prSet/>
      <dgm:spPr/>
      <dgm:t>
        <a:bodyPr/>
        <a:lstStyle/>
        <a:p>
          <a:endParaRPr lang="ru-RU"/>
        </a:p>
      </dgm:t>
    </dgm:pt>
    <dgm:pt modelId="{658C3A3F-018F-44F5-A431-9173FDFB851C}" type="sibTrans" cxnId="{2E725242-1C29-4EA1-9EA0-B8DF402A0851}">
      <dgm:prSet/>
      <dgm:spPr/>
      <dgm:t>
        <a:bodyPr/>
        <a:lstStyle/>
        <a:p>
          <a:endParaRPr lang="ru-RU"/>
        </a:p>
      </dgm:t>
    </dgm:pt>
    <dgm:pt modelId="{56B2B39B-8F57-4064-B3D9-8E999FE46FD7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виртуальной экскурсии</a:t>
          </a:r>
        </a:p>
      </dgm:t>
    </dgm:pt>
    <dgm:pt modelId="{B1F730E0-CD6D-4F17-8C17-D3637AE69717}" type="parTrans" cxnId="{DE4DFF99-273A-402E-85EF-B1C04ABA5942}">
      <dgm:prSet/>
      <dgm:spPr/>
      <dgm:t>
        <a:bodyPr/>
        <a:lstStyle/>
        <a:p>
          <a:endParaRPr lang="ru-RU"/>
        </a:p>
      </dgm:t>
    </dgm:pt>
    <dgm:pt modelId="{EDA2330F-72B5-473E-8443-631D5764E493}" type="sibTrans" cxnId="{DE4DFF99-273A-402E-85EF-B1C04ABA5942}">
      <dgm:prSet/>
      <dgm:spPr/>
      <dgm:t>
        <a:bodyPr/>
        <a:lstStyle/>
        <a:p>
          <a:endParaRPr lang="ru-RU"/>
        </a:p>
      </dgm:t>
    </dgm:pt>
    <dgm:pt modelId="{CF1E76B0-FBDB-4F56-BE4C-E9B13162D427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</a:t>
          </a:r>
        </a:p>
      </dgm:t>
    </dgm:pt>
    <dgm:pt modelId="{379E00C2-F907-4113-9CEE-EE88336F4754}" type="parTrans" cxnId="{85563A25-8DB2-4374-BE3F-EAECDAE1A176}">
      <dgm:prSet/>
      <dgm:spPr/>
      <dgm:t>
        <a:bodyPr/>
        <a:lstStyle/>
        <a:p>
          <a:endParaRPr lang="ru-RU"/>
        </a:p>
      </dgm:t>
    </dgm:pt>
    <dgm:pt modelId="{EFC385F4-D205-4FED-BC99-9D0444EB049B}" type="sibTrans" cxnId="{85563A25-8DB2-4374-BE3F-EAECDAE1A176}">
      <dgm:prSet/>
      <dgm:spPr/>
      <dgm:t>
        <a:bodyPr/>
        <a:lstStyle/>
        <a:p>
          <a:endParaRPr lang="ru-RU"/>
        </a:p>
      </dgm:t>
    </dgm:pt>
    <dgm:pt modelId="{F7A98C39-9CF1-4E69-9407-BD9F80BDC038}" type="pres">
      <dgm:prSet presAssocID="{17121F8F-D6CD-4B74-A4DA-85335CE64BF9}" presName="Name0" presStyleCnt="0">
        <dgm:presLayoutVars>
          <dgm:dir/>
          <dgm:animLvl val="lvl"/>
          <dgm:resizeHandles val="exact"/>
        </dgm:presLayoutVars>
      </dgm:prSet>
      <dgm:spPr/>
    </dgm:pt>
    <dgm:pt modelId="{6D7356A5-7524-466E-A725-236427C492E0}" type="pres">
      <dgm:prSet presAssocID="{293B5BFC-9000-4C01-A25D-3E7D306BB723}" presName="parTxOnly" presStyleLbl="node1" presStyleIdx="0" presStyleCnt="3" custScaleX="120726" custScaleY="99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F37B5-753F-4A65-AA56-F0D5915FA3D7}" type="pres">
      <dgm:prSet presAssocID="{658C3A3F-018F-44F5-A431-9173FDFB851C}" presName="parTxOnlySpace" presStyleCnt="0"/>
      <dgm:spPr/>
    </dgm:pt>
    <dgm:pt modelId="{EB8B8C98-DC3C-427A-9764-8EF2C9F53622}" type="pres">
      <dgm:prSet presAssocID="{56B2B39B-8F57-4064-B3D9-8E999FE46FD7}" presName="parTxOnly" presStyleLbl="node1" presStyleIdx="1" presStyleCnt="3" custLinFactNeighborX="-10160" custLinFactNeighborY="-1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9338F-587E-4402-A375-D73096F35AFD}" type="pres">
      <dgm:prSet presAssocID="{EDA2330F-72B5-473E-8443-631D5764E493}" presName="parTxOnlySpace" presStyleCnt="0"/>
      <dgm:spPr/>
    </dgm:pt>
    <dgm:pt modelId="{E4345D12-9ADA-446E-BC61-2DAA97EB6844}" type="pres">
      <dgm:prSet presAssocID="{CF1E76B0-FBDB-4F56-BE4C-E9B13162D42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662FF-AE6E-473C-A1E7-82B7F751AA6F}" type="presOf" srcId="{293B5BFC-9000-4C01-A25D-3E7D306BB723}" destId="{6D7356A5-7524-466E-A725-236427C492E0}" srcOrd="0" destOrd="0" presId="urn:microsoft.com/office/officeart/2005/8/layout/chevron1"/>
    <dgm:cxn modelId="{2E725242-1C29-4EA1-9EA0-B8DF402A0851}" srcId="{17121F8F-D6CD-4B74-A4DA-85335CE64BF9}" destId="{293B5BFC-9000-4C01-A25D-3E7D306BB723}" srcOrd="0" destOrd="0" parTransId="{AE5E405D-F52C-4675-A351-F26DD13B0FFB}" sibTransId="{658C3A3F-018F-44F5-A431-9173FDFB851C}"/>
    <dgm:cxn modelId="{137CF4CC-4594-492C-B7A1-03E9F97484FF}" type="presOf" srcId="{CF1E76B0-FBDB-4F56-BE4C-E9B13162D427}" destId="{E4345D12-9ADA-446E-BC61-2DAA97EB6844}" srcOrd="0" destOrd="0" presId="urn:microsoft.com/office/officeart/2005/8/layout/chevron1"/>
    <dgm:cxn modelId="{DE4DFF99-273A-402E-85EF-B1C04ABA5942}" srcId="{17121F8F-D6CD-4B74-A4DA-85335CE64BF9}" destId="{56B2B39B-8F57-4064-B3D9-8E999FE46FD7}" srcOrd="1" destOrd="0" parTransId="{B1F730E0-CD6D-4F17-8C17-D3637AE69717}" sibTransId="{EDA2330F-72B5-473E-8443-631D5764E493}"/>
    <dgm:cxn modelId="{E4AC1A39-9205-4328-9332-F0C77A25C2A1}" type="presOf" srcId="{17121F8F-D6CD-4B74-A4DA-85335CE64BF9}" destId="{F7A98C39-9CF1-4E69-9407-BD9F80BDC038}" srcOrd="0" destOrd="0" presId="urn:microsoft.com/office/officeart/2005/8/layout/chevron1"/>
    <dgm:cxn modelId="{285F1B33-697D-4A1E-9AB1-E0CABE692662}" type="presOf" srcId="{56B2B39B-8F57-4064-B3D9-8E999FE46FD7}" destId="{EB8B8C98-DC3C-427A-9764-8EF2C9F53622}" srcOrd="0" destOrd="0" presId="urn:microsoft.com/office/officeart/2005/8/layout/chevron1"/>
    <dgm:cxn modelId="{85563A25-8DB2-4374-BE3F-EAECDAE1A176}" srcId="{17121F8F-D6CD-4B74-A4DA-85335CE64BF9}" destId="{CF1E76B0-FBDB-4F56-BE4C-E9B13162D427}" srcOrd="2" destOrd="0" parTransId="{379E00C2-F907-4113-9CEE-EE88336F4754}" sibTransId="{EFC385F4-D205-4FED-BC99-9D0444EB049B}"/>
    <dgm:cxn modelId="{15D12E27-AF90-4B40-A4E9-BA4178AE94C0}" type="presParOf" srcId="{F7A98C39-9CF1-4E69-9407-BD9F80BDC038}" destId="{6D7356A5-7524-466E-A725-236427C492E0}" srcOrd="0" destOrd="0" presId="urn:microsoft.com/office/officeart/2005/8/layout/chevron1"/>
    <dgm:cxn modelId="{6005A407-CA33-49A7-8A38-7FC2BB37BBC7}" type="presParOf" srcId="{F7A98C39-9CF1-4E69-9407-BD9F80BDC038}" destId="{1C5F37B5-753F-4A65-AA56-F0D5915FA3D7}" srcOrd="1" destOrd="0" presId="urn:microsoft.com/office/officeart/2005/8/layout/chevron1"/>
    <dgm:cxn modelId="{20CCCDCE-1E91-4E7B-87E7-0897572573BC}" type="presParOf" srcId="{F7A98C39-9CF1-4E69-9407-BD9F80BDC038}" destId="{EB8B8C98-DC3C-427A-9764-8EF2C9F53622}" srcOrd="2" destOrd="0" presId="urn:microsoft.com/office/officeart/2005/8/layout/chevron1"/>
    <dgm:cxn modelId="{8F6151D1-CFEB-4A5E-9C51-DC11E938CE31}" type="presParOf" srcId="{F7A98C39-9CF1-4E69-9407-BD9F80BDC038}" destId="{B569338F-587E-4402-A375-D73096F35AFD}" srcOrd="3" destOrd="0" presId="urn:microsoft.com/office/officeart/2005/8/layout/chevron1"/>
    <dgm:cxn modelId="{1E3E6B9A-53F8-4B8D-A350-62F9EC0A49B4}" type="presParOf" srcId="{F7A98C39-9CF1-4E69-9407-BD9F80BDC038}" destId="{E4345D12-9ADA-446E-BC61-2DAA97EB6844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103DA-94F5-4B66-B094-B13CEC04DB46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E3ED5E0-2945-4AEB-BA5C-00C4A8C01F7E}">
      <dgm:prSet phldrT="[Текст]"/>
      <dgm:spPr/>
      <dgm:t>
        <a:bodyPr/>
        <a:lstStyle/>
        <a:p>
          <a:r>
            <a:rPr lang="ru-RU"/>
            <a:t>Цели и задачи</a:t>
          </a:r>
        </a:p>
      </dgm:t>
    </dgm:pt>
    <dgm:pt modelId="{D6F8BB72-3420-48F4-BE0A-23C4302B8CFB}" type="parTrans" cxnId="{D1B90856-BF88-4D62-BF82-570E1D6D4CC5}">
      <dgm:prSet/>
      <dgm:spPr/>
      <dgm:t>
        <a:bodyPr/>
        <a:lstStyle/>
        <a:p>
          <a:endParaRPr lang="ru-RU"/>
        </a:p>
      </dgm:t>
    </dgm:pt>
    <dgm:pt modelId="{EDB56A1E-78A0-4AE3-9AD8-D7211AD18A50}" type="sibTrans" cxnId="{D1B90856-BF88-4D62-BF82-570E1D6D4CC5}">
      <dgm:prSet/>
      <dgm:spPr/>
      <dgm:t>
        <a:bodyPr/>
        <a:lstStyle/>
        <a:p>
          <a:endParaRPr lang="ru-RU"/>
        </a:p>
      </dgm:t>
    </dgm:pt>
    <dgm:pt modelId="{5F40947E-A800-4A73-89B7-B645CEC59071}">
      <dgm:prSet phldrT="[Текст]"/>
      <dgm:spPr/>
      <dgm:t>
        <a:bodyPr/>
        <a:lstStyle/>
        <a:p>
          <a:r>
            <a:rPr lang="ru-RU"/>
            <a:t>Тема</a:t>
          </a:r>
        </a:p>
      </dgm:t>
    </dgm:pt>
    <dgm:pt modelId="{1580C277-090D-455B-8748-42D372CEB1CF}" type="parTrans" cxnId="{858E0DFD-B274-4363-A0E1-CCA41D9E7299}">
      <dgm:prSet/>
      <dgm:spPr/>
      <dgm:t>
        <a:bodyPr/>
        <a:lstStyle/>
        <a:p>
          <a:endParaRPr lang="ru-RU"/>
        </a:p>
      </dgm:t>
    </dgm:pt>
    <dgm:pt modelId="{8B8C2E6A-B8DA-43AD-87FB-D7342BD3D78F}" type="sibTrans" cxnId="{858E0DFD-B274-4363-A0E1-CCA41D9E7299}">
      <dgm:prSet/>
      <dgm:spPr/>
      <dgm:t>
        <a:bodyPr/>
        <a:lstStyle/>
        <a:p>
          <a:endParaRPr lang="ru-RU"/>
        </a:p>
      </dgm:t>
    </dgm:pt>
    <dgm:pt modelId="{3332B461-A128-4474-BBCF-69D4C2DCD1AA}">
      <dgm:prSet phldrT="[Текст]"/>
      <dgm:spPr/>
      <dgm:t>
        <a:bodyPr/>
        <a:lstStyle/>
        <a:p>
          <a:r>
            <a:rPr lang="ru-RU"/>
            <a:t>Литература</a:t>
          </a:r>
        </a:p>
      </dgm:t>
    </dgm:pt>
    <dgm:pt modelId="{FD389098-2FFA-42DD-96D0-AC0BCBDC258B}" type="parTrans" cxnId="{A99BF49B-C73C-422F-9E1F-F027CB81A8B5}">
      <dgm:prSet/>
      <dgm:spPr/>
      <dgm:t>
        <a:bodyPr/>
        <a:lstStyle/>
        <a:p>
          <a:endParaRPr lang="ru-RU"/>
        </a:p>
      </dgm:t>
    </dgm:pt>
    <dgm:pt modelId="{01D29A40-E035-4641-98C3-CC59180EB9E6}" type="sibTrans" cxnId="{A99BF49B-C73C-422F-9E1F-F027CB81A8B5}">
      <dgm:prSet/>
      <dgm:spPr/>
      <dgm:t>
        <a:bodyPr/>
        <a:lstStyle/>
        <a:p>
          <a:endParaRPr lang="ru-RU"/>
        </a:p>
      </dgm:t>
    </dgm:pt>
    <dgm:pt modelId="{65CA6DA5-FC06-44FA-B112-D22C8E67516F}">
      <dgm:prSet phldrT="[Текст]"/>
      <dgm:spPr/>
      <dgm:t>
        <a:bodyPr/>
        <a:lstStyle/>
        <a:p>
          <a:r>
            <a:rPr lang="ru-RU"/>
            <a:t>Материал</a:t>
          </a:r>
        </a:p>
      </dgm:t>
    </dgm:pt>
    <dgm:pt modelId="{E8FA9C27-A67F-4EA7-A418-471D451D01A4}" type="parTrans" cxnId="{ED6754C1-0282-4D23-8BAF-103AF8C21A8B}">
      <dgm:prSet/>
      <dgm:spPr/>
      <dgm:t>
        <a:bodyPr/>
        <a:lstStyle/>
        <a:p>
          <a:endParaRPr lang="ru-RU"/>
        </a:p>
      </dgm:t>
    </dgm:pt>
    <dgm:pt modelId="{18F7A347-C3D2-4F96-BE1F-4C349581D969}" type="sibTrans" cxnId="{ED6754C1-0282-4D23-8BAF-103AF8C21A8B}">
      <dgm:prSet/>
      <dgm:spPr/>
      <dgm:t>
        <a:bodyPr/>
        <a:lstStyle/>
        <a:p>
          <a:endParaRPr lang="ru-RU"/>
        </a:p>
      </dgm:t>
    </dgm:pt>
    <dgm:pt modelId="{7B9ADD23-EA16-461C-9D16-5B19CCA23247}">
      <dgm:prSet phldrT="[Текст]"/>
      <dgm:spPr/>
      <dgm:t>
        <a:bodyPr/>
        <a:lstStyle/>
        <a:p>
          <a:r>
            <a:rPr lang="ru-RU"/>
            <a:t>Экскурсионные обьекты</a:t>
          </a:r>
        </a:p>
      </dgm:t>
    </dgm:pt>
    <dgm:pt modelId="{68F84E75-6C1A-40F1-92BB-E2777CDF62AB}" type="parTrans" cxnId="{2A86C3F6-0C12-446D-8635-C59B381613AA}">
      <dgm:prSet/>
      <dgm:spPr/>
      <dgm:t>
        <a:bodyPr/>
        <a:lstStyle/>
        <a:p>
          <a:endParaRPr lang="ru-RU"/>
        </a:p>
      </dgm:t>
    </dgm:pt>
    <dgm:pt modelId="{CE2A9796-5063-4216-9AB6-363FD628DC18}" type="sibTrans" cxnId="{2A86C3F6-0C12-446D-8635-C59B381613AA}">
      <dgm:prSet/>
      <dgm:spPr/>
      <dgm:t>
        <a:bodyPr/>
        <a:lstStyle/>
        <a:p>
          <a:endParaRPr lang="ru-RU"/>
        </a:p>
      </dgm:t>
    </dgm:pt>
    <dgm:pt modelId="{07714227-1008-41AB-9DB5-5C690A9E8CC5}">
      <dgm:prSet phldrT="[Текст]"/>
      <dgm:spPr/>
      <dgm:t>
        <a:bodyPr/>
        <a:lstStyle/>
        <a:p>
          <a:r>
            <a:rPr lang="ru-RU"/>
            <a:t>Источник экскурсии</a:t>
          </a:r>
        </a:p>
      </dgm:t>
    </dgm:pt>
    <dgm:pt modelId="{47237259-1FB7-4653-8ACB-44D39C87E585}" type="parTrans" cxnId="{9EE8E5F6-DAA4-4A03-A316-65FDE7A6410F}">
      <dgm:prSet/>
      <dgm:spPr/>
      <dgm:t>
        <a:bodyPr/>
        <a:lstStyle/>
        <a:p>
          <a:endParaRPr lang="ru-RU"/>
        </a:p>
      </dgm:t>
    </dgm:pt>
    <dgm:pt modelId="{86B2CB47-3BA9-4445-89DB-50846DEBDE55}" type="sibTrans" cxnId="{9EE8E5F6-DAA4-4A03-A316-65FDE7A6410F}">
      <dgm:prSet/>
      <dgm:spPr/>
      <dgm:t>
        <a:bodyPr/>
        <a:lstStyle/>
        <a:p>
          <a:endParaRPr lang="ru-RU"/>
        </a:p>
      </dgm:t>
    </dgm:pt>
    <dgm:pt modelId="{1E358844-422A-49A1-9779-D604696F764A}">
      <dgm:prSet phldrT="[Текст]"/>
      <dgm:spPr/>
      <dgm:t>
        <a:bodyPr/>
        <a:lstStyle/>
        <a:p>
          <a:r>
            <a:rPr lang="ru-RU"/>
            <a:t>Маршрут </a:t>
          </a:r>
        </a:p>
      </dgm:t>
    </dgm:pt>
    <dgm:pt modelId="{005EA13D-1E46-406E-8705-538639EDC3ED}" type="parTrans" cxnId="{F1869D2B-7287-4B45-8664-CCBBB75EC183}">
      <dgm:prSet/>
      <dgm:spPr/>
      <dgm:t>
        <a:bodyPr/>
        <a:lstStyle/>
        <a:p>
          <a:endParaRPr lang="ru-RU"/>
        </a:p>
      </dgm:t>
    </dgm:pt>
    <dgm:pt modelId="{B03B8EFB-9215-4190-B368-AD6AC1504BCF}" type="sibTrans" cxnId="{F1869D2B-7287-4B45-8664-CCBBB75EC183}">
      <dgm:prSet/>
      <dgm:spPr/>
      <dgm:t>
        <a:bodyPr/>
        <a:lstStyle/>
        <a:p>
          <a:endParaRPr lang="ru-RU"/>
        </a:p>
      </dgm:t>
    </dgm:pt>
    <dgm:pt modelId="{CA9BB4D4-F65B-46B1-A90E-941D8F73EB85}">
      <dgm:prSet phldrT="[Текст]"/>
      <dgm:spPr/>
      <dgm:t>
        <a:bodyPr/>
        <a:lstStyle/>
        <a:p>
          <a:r>
            <a:rPr lang="ru-RU"/>
            <a:t>Текст </a:t>
          </a:r>
        </a:p>
      </dgm:t>
    </dgm:pt>
    <dgm:pt modelId="{0E85D16B-2BA6-455C-BC81-3D0B8E65A403}" type="parTrans" cxnId="{2DF9FB82-2E7D-450A-8C91-DFA72AF69022}">
      <dgm:prSet/>
      <dgm:spPr/>
      <dgm:t>
        <a:bodyPr/>
        <a:lstStyle/>
        <a:p>
          <a:endParaRPr lang="ru-RU"/>
        </a:p>
      </dgm:t>
    </dgm:pt>
    <dgm:pt modelId="{4FFD83C1-D55D-4CEF-9586-81ECD08A0648}" type="sibTrans" cxnId="{2DF9FB82-2E7D-450A-8C91-DFA72AF69022}">
      <dgm:prSet/>
      <dgm:spPr/>
      <dgm:t>
        <a:bodyPr/>
        <a:lstStyle/>
        <a:p>
          <a:endParaRPr lang="ru-RU"/>
        </a:p>
      </dgm:t>
    </dgm:pt>
    <dgm:pt modelId="{CB38E035-BEAE-4FD3-81DB-56658624D123}">
      <dgm:prSet phldrT="[Текст]"/>
      <dgm:spPr/>
      <dgm:t>
        <a:bodyPr/>
        <a:lstStyle/>
        <a:p>
          <a:r>
            <a:rPr lang="ru-RU"/>
            <a:t>Показ </a:t>
          </a:r>
        </a:p>
      </dgm:t>
    </dgm:pt>
    <dgm:pt modelId="{6208A05E-5DDB-41A0-AFE3-565A65558B63}" type="parTrans" cxnId="{561748B1-253B-4C9C-9ECE-DACA722755E4}">
      <dgm:prSet/>
      <dgm:spPr/>
      <dgm:t>
        <a:bodyPr/>
        <a:lstStyle/>
        <a:p>
          <a:endParaRPr lang="ru-RU"/>
        </a:p>
      </dgm:t>
    </dgm:pt>
    <dgm:pt modelId="{20B70AD8-7989-4E24-A70E-B3E879A8F949}" type="sibTrans" cxnId="{561748B1-253B-4C9C-9ECE-DACA722755E4}">
      <dgm:prSet/>
      <dgm:spPr/>
      <dgm:t>
        <a:bodyPr/>
        <a:lstStyle/>
        <a:p>
          <a:endParaRPr lang="ru-RU"/>
        </a:p>
      </dgm:t>
    </dgm:pt>
    <dgm:pt modelId="{1A29E1A5-3A32-40B5-8477-FAD1C42CE37F}" type="pres">
      <dgm:prSet presAssocID="{E70103DA-94F5-4B66-B094-B13CEC04DB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8C4BDA-4D79-40A7-8D20-6842261FFAD7}" type="pres">
      <dgm:prSet presAssocID="{DE3ED5E0-2945-4AEB-BA5C-00C4A8C01F7E}" presName="compNode" presStyleCnt="0"/>
      <dgm:spPr/>
      <dgm:t>
        <a:bodyPr/>
        <a:lstStyle/>
        <a:p>
          <a:endParaRPr lang="ru-RU"/>
        </a:p>
      </dgm:t>
    </dgm:pt>
    <dgm:pt modelId="{62A43631-7972-47E0-A60E-C4C8BC0860DD}" type="pres">
      <dgm:prSet presAssocID="{DE3ED5E0-2945-4AEB-BA5C-00C4A8C01F7E}" presName="dummyConnPt" presStyleCnt="0"/>
      <dgm:spPr/>
      <dgm:t>
        <a:bodyPr/>
        <a:lstStyle/>
        <a:p>
          <a:endParaRPr lang="ru-RU"/>
        </a:p>
      </dgm:t>
    </dgm:pt>
    <dgm:pt modelId="{D66A7EFD-FE91-4F3F-B282-E98F4A2354C2}" type="pres">
      <dgm:prSet presAssocID="{DE3ED5E0-2945-4AEB-BA5C-00C4A8C01F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FE982-89A9-42A7-8D0B-5C193A4D1F3F}" type="pres">
      <dgm:prSet presAssocID="{EDB56A1E-78A0-4AE3-9AD8-D7211AD18A5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E406BC1-AC6E-4B42-87C9-7E45266FE37D}" type="pres">
      <dgm:prSet presAssocID="{5F40947E-A800-4A73-89B7-B645CEC59071}" presName="compNode" presStyleCnt="0"/>
      <dgm:spPr/>
      <dgm:t>
        <a:bodyPr/>
        <a:lstStyle/>
        <a:p>
          <a:endParaRPr lang="ru-RU"/>
        </a:p>
      </dgm:t>
    </dgm:pt>
    <dgm:pt modelId="{607AC23E-0284-408F-8525-0BC1B80FDE2C}" type="pres">
      <dgm:prSet presAssocID="{5F40947E-A800-4A73-89B7-B645CEC59071}" presName="dummyConnPt" presStyleCnt="0"/>
      <dgm:spPr/>
      <dgm:t>
        <a:bodyPr/>
        <a:lstStyle/>
        <a:p>
          <a:endParaRPr lang="ru-RU"/>
        </a:p>
      </dgm:t>
    </dgm:pt>
    <dgm:pt modelId="{12EB2C60-CA67-45D4-8191-11C1DAA3F4BA}" type="pres">
      <dgm:prSet presAssocID="{5F40947E-A800-4A73-89B7-B645CEC5907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508EC-41C4-45D3-BE53-CB7FB75505C9}" type="pres">
      <dgm:prSet presAssocID="{8B8C2E6A-B8DA-43AD-87FB-D7342BD3D78F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8D44AD58-058F-434E-8997-6C67CB9172A9}" type="pres">
      <dgm:prSet presAssocID="{3332B461-A128-4474-BBCF-69D4C2DCD1AA}" presName="compNode" presStyleCnt="0"/>
      <dgm:spPr/>
      <dgm:t>
        <a:bodyPr/>
        <a:lstStyle/>
        <a:p>
          <a:endParaRPr lang="ru-RU"/>
        </a:p>
      </dgm:t>
    </dgm:pt>
    <dgm:pt modelId="{F69DE26D-F002-460E-AC5C-55DABBCE3EAC}" type="pres">
      <dgm:prSet presAssocID="{3332B461-A128-4474-BBCF-69D4C2DCD1AA}" presName="dummyConnPt" presStyleCnt="0"/>
      <dgm:spPr/>
      <dgm:t>
        <a:bodyPr/>
        <a:lstStyle/>
        <a:p>
          <a:endParaRPr lang="ru-RU"/>
        </a:p>
      </dgm:t>
    </dgm:pt>
    <dgm:pt modelId="{D9CA4D19-F0D8-421C-9AFE-5F1F6B7C354A}" type="pres">
      <dgm:prSet presAssocID="{3332B461-A128-4474-BBCF-69D4C2DCD1A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E151D-636C-4A25-A2DC-6A99BDB5A747}" type="pres">
      <dgm:prSet presAssocID="{01D29A40-E035-4641-98C3-CC59180EB9E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3716D6D0-FE8B-43AD-A8F2-506CA7D0A70D}" type="pres">
      <dgm:prSet presAssocID="{65CA6DA5-FC06-44FA-B112-D22C8E67516F}" presName="compNode" presStyleCnt="0"/>
      <dgm:spPr/>
      <dgm:t>
        <a:bodyPr/>
        <a:lstStyle/>
        <a:p>
          <a:endParaRPr lang="ru-RU"/>
        </a:p>
      </dgm:t>
    </dgm:pt>
    <dgm:pt modelId="{D7467F0B-ACAB-4500-8F57-9AA72F4F8574}" type="pres">
      <dgm:prSet presAssocID="{65CA6DA5-FC06-44FA-B112-D22C8E67516F}" presName="dummyConnPt" presStyleCnt="0"/>
      <dgm:spPr/>
      <dgm:t>
        <a:bodyPr/>
        <a:lstStyle/>
        <a:p>
          <a:endParaRPr lang="ru-RU"/>
        </a:p>
      </dgm:t>
    </dgm:pt>
    <dgm:pt modelId="{B8706B03-A228-4A60-8594-462447674139}" type="pres">
      <dgm:prSet presAssocID="{65CA6DA5-FC06-44FA-B112-D22C8E67516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3C3A8-1230-437A-8ACC-B50B90516A53}" type="pres">
      <dgm:prSet presAssocID="{18F7A347-C3D2-4F96-BE1F-4C349581D96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4D41AC2B-D7B0-4C95-9356-A53E36FDBEC2}" type="pres">
      <dgm:prSet presAssocID="{7B9ADD23-EA16-461C-9D16-5B19CCA23247}" presName="compNode" presStyleCnt="0"/>
      <dgm:spPr/>
      <dgm:t>
        <a:bodyPr/>
        <a:lstStyle/>
        <a:p>
          <a:endParaRPr lang="ru-RU"/>
        </a:p>
      </dgm:t>
    </dgm:pt>
    <dgm:pt modelId="{57274BD2-A478-404C-A3AA-C522F7C000E8}" type="pres">
      <dgm:prSet presAssocID="{7B9ADD23-EA16-461C-9D16-5B19CCA23247}" presName="dummyConnPt" presStyleCnt="0"/>
      <dgm:spPr/>
      <dgm:t>
        <a:bodyPr/>
        <a:lstStyle/>
        <a:p>
          <a:endParaRPr lang="ru-RU"/>
        </a:p>
      </dgm:t>
    </dgm:pt>
    <dgm:pt modelId="{D88AEFD4-90E7-4918-BDA8-1E8F4D9E26FE}" type="pres">
      <dgm:prSet presAssocID="{7B9ADD23-EA16-461C-9D16-5B19CCA2324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10838-3CB0-4211-A439-AB89EB1E2135}" type="pres">
      <dgm:prSet presAssocID="{CE2A9796-5063-4216-9AB6-363FD628DC1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25981E1-3A8F-4C7A-BFBE-66789B9462F9}" type="pres">
      <dgm:prSet presAssocID="{07714227-1008-41AB-9DB5-5C690A9E8CC5}" presName="compNode" presStyleCnt="0"/>
      <dgm:spPr/>
      <dgm:t>
        <a:bodyPr/>
        <a:lstStyle/>
        <a:p>
          <a:endParaRPr lang="ru-RU"/>
        </a:p>
      </dgm:t>
    </dgm:pt>
    <dgm:pt modelId="{B6425AEA-BC72-4231-AFC5-49FADD852A5C}" type="pres">
      <dgm:prSet presAssocID="{07714227-1008-41AB-9DB5-5C690A9E8CC5}" presName="dummyConnPt" presStyleCnt="0"/>
      <dgm:spPr/>
      <dgm:t>
        <a:bodyPr/>
        <a:lstStyle/>
        <a:p>
          <a:endParaRPr lang="ru-RU"/>
        </a:p>
      </dgm:t>
    </dgm:pt>
    <dgm:pt modelId="{15B6178A-7415-4F42-A5FA-D68AB265FC1F}" type="pres">
      <dgm:prSet presAssocID="{07714227-1008-41AB-9DB5-5C690A9E8CC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25879-0EE9-48D5-B70D-340C373A6656}" type="pres">
      <dgm:prSet presAssocID="{86B2CB47-3BA9-4445-89DB-50846DEBDE5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B2219AD8-1009-4B99-871D-80522A235419}" type="pres">
      <dgm:prSet presAssocID="{1E358844-422A-49A1-9779-D604696F764A}" presName="compNode" presStyleCnt="0"/>
      <dgm:spPr/>
      <dgm:t>
        <a:bodyPr/>
        <a:lstStyle/>
        <a:p>
          <a:endParaRPr lang="ru-RU"/>
        </a:p>
      </dgm:t>
    </dgm:pt>
    <dgm:pt modelId="{E440E700-6750-4DF7-835B-018BD40B407D}" type="pres">
      <dgm:prSet presAssocID="{1E358844-422A-49A1-9779-D604696F764A}" presName="dummyConnPt" presStyleCnt="0"/>
      <dgm:spPr/>
      <dgm:t>
        <a:bodyPr/>
        <a:lstStyle/>
        <a:p>
          <a:endParaRPr lang="ru-RU"/>
        </a:p>
      </dgm:t>
    </dgm:pt>
    <dgm:pt modelId="{4361A91B-49D2-4564-9B3D-D3A1CEBF60AF}" type="pres">
      <dgm:prSet presAssocID="{1E358844-422A-49A1-9779-D604696F764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EA9FF-6DEA-4F98-8CFF-36B135A06022}" type="pres">
      <dgm:prSet presAssocID="{B03B8EFB-9215-4190-B368-AD6AC1504BCF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2B600E03-1209-4605-AC87-42E1ADA68D01}" type="pres">
      <dgm:prSet presAssocID="{CA9BB4D4-F65B-46B1-A90E-941D8F73EB85}" presName="compNode" presStyleCnt="0"/>
      <dgm:spPr/>
      <dgm:t>
        <a:bodyPr/>
        <a:lstStyle/>
        <a:p>
          <a:endParaRPr lang="ru-RU"/>
        </a:p>
      </dgm:t>
    </dgm:pt>
    <dgm:pt modelId="{59C2EF01-D32F-41CB-8015-24ABB7F954E2}" type="pres">
      <dgm:prSet presAssocID="{CA9BB4D4-F65B-46B1-A90E-941D8F73EB85}" presName="dummyConnPt" presStyleCnt="0"/>
      <dgm:spPr/>
      <dgm:t>
        <a:bodyPr/>
        <a:lstStyle/>
        <a:p>
          <a:endParaRPr lang="ru-RU"/>
        </a:p>
      </dgm:t>
    </dgm:pt>
    <dgm:pt modelId="{D6E05C86-370A-4CF3-8EF3-52F51CAA1E73}" type="pres">
      <dgm:prSet presAssocID="{CA9BB4D4-F65B-46B1-A90E-941D8F73EB8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6BFBC-4E2F-4664-B831-956D763A74FB}" type="pres">
      <dgm:prSet presAssocID="{4FFD83C1-D55D-4CEF-9586-81ECD08A0648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608B33AF-DC70-48A2-851C-AF272277F8E8}" type="pres">
      <dgm:prSet presAssocID="{CB38E035-BEAE-4FD3-81DB-56658624D123}" presName="compNode" presStyleCnt="0"/>
      <dgm:spPr/>
      <dgm:t>
        <a:bodyPr/>
        <a:lstStyle/>
        <a:p>
          <a:endParaRPr lang="ru-RU"/>
        </a:p>
      </dgm:t>
    </dgm:pt>
    <dgm:pt modelId="{E330A970-05D9-4831-9820-3A7FD0FA0EAA}" type="pres">
      <dgm:prSet presAssocID="{CB38E035-BEAE-4FD3-81DB-56658624D123}" presName="dummyConnPt" presStyleCnt="0"/>
      <dgm:spPr/>
      <dgm:t>
        <a:bodyPr/>
        <a:lstStyle/>
        <a:p>
          <a:endParaRPr lang="ru-RU"/>
        </a:p>
      </dgm:t>
    </dgm:pt>
    <dgm:pt modelId="{31B94DBC-5FF6-4002-97BC-FBD7ACA554AB}" type="pres">
      <dgm:prSet presAssocID="{CB38E035-BEAE-4FD3-81DB-56658624D12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C816D-C880-42A4-9FC5-0DC2C311058C}" type="presOf" srcId="{EDB56A1E-78A0-4AE3-9AD8-D7211AD18A50}" destId="{E89FE982-89A9-42A7-8D0B-5C193A4D1F3F}" srcOrd="0" destOrd="0" presId="urn:microsoft.com/office/officeart/2005/8/layout/bProcess4"/>
    <dgm:cxn modelId="{8BC2F564-E4A7-4BF2-83A2-9C7E3EC37D22}" type="presOf" srcId="{E70103DA-94F5-4B66-B094-B13CEC04DB46}" destId="{1A29E1A5-3A32-40B5-8477-FAD1C42CE37F}" srcOrd="0" destOrd="0" presId="urn:microsoft.com/office/officeart/2005/8/layout/bProcess4"/>
    <dgm:cxn modelId="{8FE36457-1A6F-4DD1-ABD1-D20747A2A14D}" type="presOf" srcId="{CE2A9796-5063-4216-9AB6-363FD628DC18}" destId="{AF110838-3CB0-4211-A439-AB89EB1E2135}" srcOrd="0" destOrd="0" presId="urn:microsoft.com/office/officeart/2005/8/layout/bProcess4"/>
    <dgm:cxn modelId="{69508DB3-15F8-4E1A-9385-7A1EB270A961}" type="presOf" srcId="{4FFD83C1-D55D-4CEF-9586-81ECD08A0648}" destId="{5656BFBC-4E2F-4664-B831-956D763A74FB}" srcOrd="0" destOrd="0" presId="urn:microsoft.com/office/officeart/2005/8/layout/bProcess4"/>
    <dgm:cxn modelId="{ED6754C1-0282-4D23-8BAF-103AF8C21A8B}" srcId="{E70103DA-94F5-4B66-B094-B13CEC04DB46}" destId="{65CA6DA5-FC06-44FA-B112-D22C8E67516F}" srcOrd="3" destOrd="0" parTransId="{E8FA9C27-A67F-4EA7-A418-471D451D01A4}" sibTransId="{18F7A347-C3D2-4F96-BE1F-4C349581D969}"/>
    <dgm:cxn modelId="{9EE8E5F6-DAA4-4A03-A316-65FDE7A6410F}" srcId="{E70103DA-94F5-4B66-B094-B13CEC04DB46}" destId="{07714227-1008-41AB-9DB5-5C690A9E8CC5}" srcOrd="5" destOrd="0" parTransId="{47237259-1FB7-4653-8ACB-44D39C87E585}" sibTransId="{86B2CB47-3BA9-4445-89DB-50846DEBDE55}"/>
    <dgm:cxn modelId="{D1B90856-BF88-4D62-BF82-570E1D6D4CC5}" srcId="{E70103DA-94F5-4B66-B094-B13CEC04DB46}" destId="{DE3ED5E0-2945-4AEB-BA5C-00C4A8C01F7E}" srcOrd="0" destOrd="0" parTransId="{D6F8BB72-3420-48F4-BE0A-23C4302B8CFB}" sibTransId="{EDB56A1E-78A0-4AE3-9AD8-D7211AD18A50}"/>
    <dgm:cxn modelId="{561748B1-253B-4C9C-9ECE-DACA722755E4}" srcId="{E70103DA-94F5-4B66-B094-B13CEC04DB46}" destId="{CB38E035-BEAE-4FD3-81DB-56658624D123}" srcOrd="8" destOrd="0" parTransId="{6208A05E-5DDB-41A0-AFE3-565A65558B63}" sibTransId="{20B70AD8-7989-4E24-A70E-B3E879A8F949}"/>
    <dgm:cxn modelId="{DC1AC2EA-C7E0-41A6-AC61-557946F7C54C}" type="presOf" srcId="{86B2CB47-3BA9-4445-89DB-50846DEBDE55}" destId="{36425879-0EE9-48D5-B70D-340C373A6656}" srcOrd="0" destOrd="0" presId="urn:microsoft.com/office/officeart/2005/8/layout/bProcess4"/>
    <dgm:cxn modelId="{25AF580D-B5D9-442E-BFE7-85672B19D6B0}" type="presOf" srcId="{DE3ED5E0-2945-4AEB-BA5C-00C4A8C01F7E}" destId="{D66A7EFD-FE91-4F3F-B282-E98F4A2354C2}" srcOrd="0" destOrd="0" presId="urn:microsoft.com/office/officeart/2005/8/layout/bProcess4"/>
    <dgm:cxn modelId="{2DEF2926-2B06-4784-9EA1-06272E8F9E9F}" type="presOf" srcId="{8B8C2E6A-B8DA-43AD-87FB-D7342BD3D78F}" destId="{E8B508EC-41C4-45D3-BE53-CB7FB75505C9}" srcOrd="0" destOrd="0" presId="urn:microsoft.com/office/officeart/2005/8/layout/bProcess4"/>
    <dgm:cxn modelId="{47DA592C-97A8-4EBB-86A1-F7F023F66673}" type="presOf" srcId="{18F7A347-C3D2-4F96-BE1F-4C349581D969}" destId="{7E13C3A8-1230-437A-8ACC-B50B90516A53}" srcOrd="0" destOrd="0" presId="urn:microsoft.com/office/officeart/2005/8/layout/bProcess4"/>
    <dgm:cxn modelId="{A27F1233-1BD4-4EE0-A483-5C77A79C6613}" type="presOf" srcId="{07714227-1008-41AB-9DB5-5C690A9E8CC5}" destId="{15B6178A-7415-4F42-A5FA-D68AB265FC1F}" srcOrd="0" destOrd="0" presId="urn:microsoft.com/office/officeart/2005/8/layout/bProcess4"/>
    <dgm:cxn modelId="{1E92464A-889B-4843-A34E-B1F457170EDC}" type="presOf" srcId="{1E358844-422A-49A1-9779-D604696F764A}" destId="{4361A91B-49D2-4564-9B3D-D3A1CEBF60AF}" srcOrd="0" destOrd="0" presId="urn:microsoft.com/office/officeart/2005/8/layout/bProcess4"/>
    <dgm:cxn modelId="{6B04C00B-5D54-4927-A934-CBFC73C3E295}" type="presOf" srcId="{CA9BB4D4-F65B-46B1-A90E-941D8F73EB85}" destId="{D6E05C86-370A-4CF3-8EF3-52F51CAA1E73}" srcOrd="0" destOrd="0" presId="urn:microsoft.com/office/officeart/2005/8/layout/bProcess4"/>
    <dgm:cxn modelId="{858E0DFD-B274-4363-A0E1-CCA41D9E7299}" srcId="{E70103DA-94F5-4B66-B094-B13CEC04DB46}" destId="{5F40947E-A800-4A73-89B7-B645CEC59071}" srcOrd="1" destOrd="0" parTransId="{1580C277-090D-455B-8748-42D372CEB1CF}" sibTransId="{8B8C2E6A-B8DA-43AD-87FB-D7342BD3D78F}"/>
    <dgm:cxn modelId="{342DB53C-0F52-488F-AA45-7B596315AA27}" type="presOf" srcId="{B03B8EFB-9215-4190-B368-AD6AC1504BCF}" destId="{63EEA9FF-6DEA-4F98-8CFF-36B135A06022}" srcOrd="0" destOrd="0" presId="urn:microsoft.com/office/officeart/2005/8/layout/bProcess4"/>
    <dgm:cxn modelId="{858D6807-8843-4A6E-99A3-D578B4F63FE7}" type="presOf" srcId="{65CA6DA5-FC06-44FA-B112-D22C8E67516F}" destId="{B8706B03-A228-4A60-8594-462447674139}" srcOrd="0" destOrd="0" presId="urn:microsoft.com/office/officeart/2005/8/layout/bProcess4"/>
    <dgm:cxn modelId="{E577FB65-308D-4EF7-95FC-25ACB08DAAF4}" type="presOf" srcId="{5F40947E-A800-4A73-89B7-B645CEC59071}" destId="{12EB2C60-CA67-45D4-8191-11C1DAA3F4BA}" srcOrd="0" destOrd="0" presId="urn:microsoft.com/office/officeart/2005/8/layout/bProcess4"/>
    <dgm:cxn modelId="{2DF9FB82-2E7D-450A-8C91-DFA72AF69022}" srcId="{E70103DA-94F5-4B66-B094-B13CEC04DB46}" destId="{CA9BB4D4-F65B-46B1-A90E-941D8F73EB85}" srcOrd="7" destOrd="0" parTransId="{0E85D16B-2BA6-455C-BC81-3D0B8E65A403}" sibTransId="{4FFD83C1-D55D-4CEF-9586-81ECD08A0648}"/>
    <dgm:cxn modelId="{F80CDDE1-A9F8-4EA2-98D4-9CCEDC18439D}" type="presOf" srcId="{3332B461-A128-4474-BBCF-69D4C2DCD1AA}" destId="{D9CA4D19-F0D8-421C-9AFE-5F1F6B7C354A}" srcOrd="0" destOrd="0" presId="urn:microsoft.com/office/officeart/2005/8/layout/bProcess4"/>
    <dgm:cxn modelId="{2A86C3F6-0C12-446D-8635-C59B381613AA}" srcId="{E70103DA-94F5-4B66-B094-B13CEC04DB46}" destId="{7B9ADD23-EA16-461C-9D16-5B19CCA23247}" srcOrd="4" destOrd="0" parTransId="{68F84E75-6C1A-40F1-92BB-E2777CDF62AB}" sibTransId="{CE2A9796-5063-4216-9AB6-363FD628DC18}"/>
    <dgm:cxn modelId="{24ADC56C-6BFE-4E81-9003-5D00077B048C}" type="presOf" srcId="{01D29A40-E035-4641-98C3-CC59180EB9E6}" destId="{454E151D-636C-4A25-A2DC-6A99BDB5A747}" srcOrd="0" destOrd="0" presId="urn:microsoft.com/office/officeart/2005/8/layout/bProcess4"/>
    <dgm:cxn modelId="{F1869D2B-7287-4B45-8664-CCBBB75EC183}" srcId="{E70103DA-94F5-4B66-B094-B13CEC04DB46}" destId="{1E358844-422A-49A1-9779-D604696F764A}" srcOrd="6" destOrd="0" parTransId="{005EA13D-1E46-406E-8705-538639EDC3ED}" sibTransId="{B03B8EFB-9215-4190-B368-AD6AC1504BCF}"/>
    <dgm:cxn modelId="{BA1F6F2A-9D87-4112-8328-60E73FE5FF67}" type="presOf" srcId="{CB38E035-BEAE-4FD3-81DB-56658624D123}" destId="{31B94DBC-5FF6-4002-97BC-FBD7ACA554AB}" srcOrd="0" destOrd="0" presId="urn:microsoft.com/office/officeart/2005/8/layout/bProcess4"/>
    <dgm:cxn modelId="{23A7BB02-A8C2-4651-BC8B-DD1660A46953}" type="presOf" srcId="{7B9ADD23-EA16-461C-9D16-5B19CCA23247}" destId="{D88AEFD4-90E7-4918-BDA8-1E8F4D9E26FE}" srcOrd="0" destOrd="0" presId="urn:microsoft.com/office/officeart/2005/8/layout/bProcess4"/>
    <dgm:cxn modelId="{A99BF49B-C73C-422F-9E1F-F027CB81A8B5}" srcId="{E70103DA-94F5-4B66-B094-B13CEC04DB46}" destId="{3332B461-A128-4474-BBCF-69D4C2DCD1AA}" srcOrd="2" destOrd="0" parTransId="{FD389098-2FFA-42DD-96D0-AC0BCBDC258B}" sibTransId="{01D29A40-E035-4641-98C3-CC59180EB9E6}"/>
    <dgm:cxn modelId="{3CFF9642-C6BE-4659-B933-0B07FA174EF9}" type="presParOf" srcId="{1A29E1A5-3A32-40B5-8477-FAD1C42CE37F}" destId="{7B8C4BDA-4D79-40A7-8D20-6842261FFAD7}" srcOrd="0" destOrd="0" presId="urn:microsoft.com/office/officeart/2005/8/layout/bProcess4"/>
    <dgm:cxn modelId="{74C6E282-54CE-47C9-8D5C-EFEF76EE829A}" type="presParOf" srcId="{7B8C4BDA-4D79-40A7-8D20-6842261FFAD7}" destId="{62A43631-7972-47E0-A60E-C4C8BC0860DD}" srcOrd="0" destOrd="0" presId="urn:microsoft.com/office/officeart/2005/8/layout/bProcess4"/>
    <dgm:cxn modelId="{C1CE7717-47FF-4FD0-A7B4-7E729B3E6D13}" type="presParOf" srcId="{7B8C4BDA-4D79-40A7-8D20-6842261FFAD7}" destId="{D66A7EFD-FE91-4F3F-B282-E98F4A2354C2}" srcOrd="1" destOrd="0" presId="urn:microsoft.com/office/officeart/2005/8/layout/bProcess4"/>
    <dgm:cxn modelId="{D10D2AF1-57F6-4485-BB79-797A3A88557E}" type="presParOf" srcId="{1A29E1A5-3A32-40B5-8477-FAD1C42CE37F}" destId="{E89FE982-89A9-42A7-8D0B-5C193A4D1F3F}" srcOrd="1" destOrd="0" presId="urn:microsoft.com/office/officeart/2005/8/layout/bProcess4"/>
    <dgm:cxn modelId="{E278B1F3-DFD8-4BD6-BDCE-1A7B55A28261}" type="presParOf" srcId="{1A29E1A5-3A32-40B5-8477-FAD1C42CE37F}" destId="{6E406BC1-AC6E-4B42-87C9-7E45266FE37D}" srcOrd="2" destOrd="0" presId="urn:microsoft.com/office/officeart/2005/8/layout/bProcess4"/>
    <dgm:cxn modelId="{E57C76A9-5E7D-4D3D-8694-E589BB1D1435}" type="presParOf" srcId="{6E406BC1-AC6E-4B42-87C9-7E45266FE37D}" destId="{607AC23E-0284-408F-8525-0BC1B80FDE2C}" srcOrd="0" destOrd="0" presId="urn:microsoft.com/office/officeart/2005/8/layout/bProcess4"/>
    <dgm:cxn modelId="{1B9BD163-3DCA-4451-AD36-0BD38DF25591}" type="presParOf" srcId="{6E406BC1-AC6E-4B42-87C9-7E45266FE37D}" destId="{12EB2C60-CA67-45D4-8191-11C1DAA3F4BA}" srcOrd="1" destOrd="0" presId="urn:microsoft.com/office/officeart/2005/8/layout/bProcess4"/>
    <dgm:cxn modelId="{8C4D51F6-FE40-4BDF-A9D9-19B76AB7C166}" type="presParOf" srcId="{1A29E1A5-3A32-40B5-8477-FAD1C42CE37F}" destId="{E8B508EC-41C4-45D3-BE53-CB7FB75505C9}" srcOrd="3" destOrd="0" presId="urn:microsoft.com/office/officeart/2005/8/layout/bProcess4"/>
    <dgm:cxn modelId="{D3ACE063-5BE2-49F5-9CDB-BFA2A9112BEA}" type="presParOf" srcId="{1A29E1A5-3A32-40B5-8477-FAD1C42CE37F}" destId="{8D44AD58-058F-434E-8997-6C67CB9172A9}" srcOrd="4" destOrd="0" presId="urn:microsoft.com/office/officeart/2005/8/layout/bProcess4"/>
    <dgm:cxn modelId="{6729E380-249C-4BB5-B158-B26D28CB33FB}" type="presParOf" srcId="{8D44AD58-058F-434E-8997-6C67CB9172A9}" destId="{F69DE26D-F002-460E-AC5C-55DABBCE3EAC}" srcOrd="0" destOrd="0" presId="urn:microsoft.com/office/officeart/2005/8/layout/bProcess4"/>
    <dgm:cxn modelId="{DA9DEE77-B148-44EC-82F7-EE9A9473654B}" type="presParOf" srcId="{8D44AD58-058F-434E-8997-6C67CB9172A9}" destId="{D9CA4D19-F0D8-421C-9AFE-5F1F6B7C354A}" srcOrd="1" destOrd="0" presId="urn:microsoft.com/office/officeart/2005/8/layout/bProcess4"/>
    <dgm:cxn modelId="{5BD3F1E2-D31C-4784-B1C3-14C1E3C8F164}" type="presParOf" srcId="{1A29E1A5-3A32-40B5-8477-FAD1C42CE37F}" destId="{454E151D-636C-4A25-A2DC-6A99BDB5A747}" srcOrd="5" destOrd="0" presId="urn:microsoft.com/office/officeart/2005/8/layout/bProcess4"/>
    <dgm:cxn modelId="{47619F6B-1D45-4708-9DCF-34234A63CCF6}" type="presParOf" srcId="{1A29E1A5-3A32-40B5-8477-FAD1C42CE37F}" destId="{3716D6D0-FE8B-43AD-A8F2-506CA7D0A70D}" srcOrd="6" destOrd="0" presId="urn:microsoft.com/office/officeart/2005/8/layout/bProcess4"/>
    <dgm:cxn modelId="{D8525D84-5E64-4897-BDF2-2219521CE449}" type="presParOf" srcId="{3716D6D0-FE8B-43AD-A8F2-506CA7D0A70D}" destId="{D7467F0B-ACAB-4500-8F57-9AA72F4F8574}" srcOrd="0" destOrd="0" presId="urn:microsoft.com/office/officeart/2005/8/layout/bProcess4"/>
    <dgm:cxn modelId="{54F9A7F7-F9F6-4B52-BDD7-7FF6CCF8E804}" type="presParOf" srcId="{3716D6D0-FE8B-43AD-A8F2-506CA7D0A70D}" destId="{B8706B03-A228-4A60-8594-462447674139}" srcOrd="1" destOrd="0" presId="urn:microsoft.com/office/officeart/2005/8/layout/bProcess4"/>
    <dgm:cxn modelId="{AA102F3E-BB50-479C-B9F9-DD4C2A75FA66}" type="presParOf" srcId="{1A29E1A5-3A32-40B5-8477-FAD1C42CE37F}" destId="{7E13C3A8-1230-437A-8ACC-B50B90516A53}" srcOrd="7" destOrd="0" presId="urn:microsoft.com/office/officeart/2005/8/layout/bProcess4"/>
    <dgm:cxn modelId="{C37C0541-3A07-4118-B24F-21BD583E9EBA}" type="presParOf" srcId="{1A29E1A5-3A32-40B5-8477-FAD1C42CE37F}" destId="{4D41AC2B-D7B0-4C95-9356-A53E36FDBEC2}" srcOrd="8" destOrd="0" presId="urn:microsoft.com/office/officeart/2005/8/layout/bProcess4"/>
    <dgm:cxn modelId="{15E1180E-16FE-4DEB-8ABB-0E0F2B89AFBF}" type="presParOf" srcId="{4D41AC2B-D7B0-4C95-9356-A53E36FDBEC2}" destId="{57274BD2-A478-404C-A3AA-C522F7C000E8}" srcOrd="0" destOrd="0" presId="urn:microsoft.com/office/officeart/2005/8/layout/bProcess4"/>
    <dgm:cxn modelId="{0BA5E796-1689-4AE8-8581-A9756F4E75D8}" type="presParOf" srcId="{4D41AC2B-D7B0-4C95-9356-A53E36FDBEC2}" destId="{D88AEFD4-90E7-4918-BDA8-1E8F4D9E26FE}" srcOrd="1" destOrd="0" presId="urn:microsoft.com/office/officeart/2005/8/layout/bProcess4"/>
    <dgm:cxn modelId="{285F01C0-FEE8-4716-9AFD-908A55F7276B}" type="presParOf" srcId="{1A29E1A5-3A32-40B5-8477-FAD1C42CE37F}" destId="{AF110838-3CB0-4211-A439-AB89EB1E2135}" srcOrd="9" destOrd="0" presId="urn:microsoft.com/office/officeart/2005/8/layout/bProcess4"/>
    <dgm:cxn modelId="{8ED7CEB4-0193-4140-8678-C8B9CE95CBC8}" type="presParOf" srcId="{1A29E1A5-3A32-40B5-8477-FAD1C42CE37F}" destId="{125981E1-3A8F-4C7A-BFBE-66789B9462F9}" srcOrd="10" destOrd="0" presId="urn:microsoft.com/office/officeart/2005/8/layout/bProcess4"/>
    <dgm:cxn modelId="{3F148D75-1768-4F05-8284-C6D8632297E9}" type="presParOf" srcId="{125981E1-3A8F-4C7A-BFBE-66789B9462F9}" destId="{B6425AEA-BC72-4231-AFC5-49FADD852A5C}" srcOrd="0" destOrd="0" presId="urn:microsoft.com/office/officeart/2005/8/layout/bProcess4"/>
    <dgm:cxn modelId="{5FD41394-5F54-4FFC-A1CC-58656F7582E4}" type="presParOf" srcId="{125981E1-3A8F-4C7A-BFBE-66789B9462F9}" destId="{15B6178A-7415-4F42-A5FA-D68AB265FC1F}" srcOrd="1" destOrd="0" presId="urn:microsoft.com/office/officeart/2005/8/layout/bProcess4"/>
    <dgm:cxn modelId="{C1916040-0A60-4F6C-BD8C-3CD93EE9AD9B}" type="presParOf" srcId="{1A29E1A5-3A32-40B5-8477-FAD1C42CE37F}" destId="{36425879-0EE9-48D5-B70D-340C373A6656}" srcOrd="11" destOrd="0" presId="urn:microsoft.com/office/officeart/2005/8/layout/bProcess4"/>
    <dgm:cxn modelId="{3035540D-B7EF-4BBC-B9B5-3516D68CFB3E}" type="presParOf" srcId="{1A29E1A5-3A32-40B5-8477-FAD1C42CE37F}" destId="{B2219AD8-1009-4B99-871D-80522A235419}" srcOrd="12" destOrd="0" presId="urn:microsoft.com/office/officeart/2005/8/layout/bProcess4"/>
    <dgm:cxn modelId="{0E6FEC4E-54FF-49B7-9156-9F005A01E1CE}" type="presParOf" srcId="{B2219AD8-1009-4B99-871D-80522A235419}" destId="{E440E700-6750-4DF7-835B-018BD40B407D}" srcOrd="0" destOrd="0" presId="urn:microsoft.com/office/officeart/2005/8/layout/bProcess4"/>
    <dgm:cxn modelId="{62639627-A58A-410C-AE5A-E9455AFBACC2}" type="presParOf" srcId="{B2219AD8-1009-4B99-871D-80522A235419}" destId="{4361A91B-49D2-4564-9B3D-D3A1CEBF60AF}" srcOrd="1" destOrd="0" presId="urn:microsoft.com/office/officeart/2005/8/layout/bProcess4"/>
    <dgm:cxn modelId="{31C2871D-C809-4848-8485-67D6687FBD41}" type="presParOf" srcId="{1A29E1A5-3A32-40B5-8477-FAD1C42CE37F}" destId="{63EEA9FF-6DEA-4F98-8CFF-36B135A06022}" srcOrd="13" destOrd="0" presId="urn:microsoft.com/office/officeart/2005/8/layout/bProcess4"/>
    <dgm:cxn modelId="{0204E3F3-E0C9-439D-9FCD-BA1E395F7CCD}" type="presParOf" srcId="{1A29E1A5-3A32-40B5-8477-FAD1C42CE37F}" destId="{2B600E03-1209-4605-AC87-42E1ADA68D01}" srcOrd="14" destOrd="0" presId="urn:microsoft.com/office/officeart/2005/8/layout/bProcess4"/>
    <dgm:cxn modelId="{91863A29-FD00-43F4-9C5A-519A584E874A}" type="presParOf" srcId="{2B600E03-1209-4605-AC87-42E1ADA68D01}" destId="{59C2EF01-D32F-41CB-8015-24ABB7F954E2}" srcOrd="0" destOrd="0" presId="urn:microsoft.com/office/officeart/2005/8/layout/bProcess4"/>
    <dgm:cxn modelId="{D205B634-294D-4016-8D66-27DC0178A33A}" type="presParOf" srcId="{2B600E03-1209-4605-AC87-42E1ADA68D01}" destId="{D6E05C86-370A-4CF3-8EF3-52F51CAA1E73}" srcOrd="1" destOrd="0" presId="urn:microsoft.com/office/officeart/2005/8/layout/bProcess4"/>
    <dgm:cxn modelId="{BCF9961A-EFBB-4430-9FC5-9C4CDE9D0FBB}" type="presParOf" srcId="{1A29E1A5-3A32-40B5-8477-FAD1C42CE37F}" destId="{5656BFBC-4E2F-4664-B831-956D763A74FB}" srcOrd="15" destOrd="0" presId="urn:microsoft.com/office/officeart/2005/8/layout/bProcess4"/>
    <dgm:cxn modelId="{11EBB297-28AE-4C6D-8D34-5E4F72A0942F}" type="presParOf" srcId="{1A29E1A5-3A32-40B5-8477-FAD1C42CE37F}" destId="{608B33AF-DC70-48A2-851C-AF272277F8E8}" srcOrd="16" destOrd="0" presId="urn:microsoft.com/office/officeart/2005/8/layout/bProcess4"/>
    <dgm:cxn modelId="{50AC1CA5-F4BC-4FD1-B7E6-B27239B6F10D}" type="presParOf" srcId="{608B33AF-DC70-48A2-851C-AF272277F8E8}" destId="{E330A970-05D9-4831-9820-3A7FD0FA0EAA}" srcOrd="0" destOrd="0" presId="urn:microsoft.com/office/officeart/2005/8/layout/bProcess4"/>
    <dgm:cxn modelId="{72488146-E0F1-4617-9B2E-D54816EBA5CE}" type="presParOf" srcId="{608B33AF-DC70-48A2-851C-AF272277F8E8}" destId="{31B94DBC-5FF6-4002-97BC-FBD7ACA554AB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виртуальных экскурсий по экологической тропе и дендрологическому парку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86182" y="4143380"/>
            <a:ext cx="4953000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Антонова Вера Андреевна,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лицей с. Долгоруково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elphoto.narod.ru/data/nature/river_sosna/river_sosna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84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DCIM\113_PANA\P11308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DCIM\113_PANA\P11308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goru.travel/storage/app/uploads/public/5ba/8de/a77/5ba8dea77ff4c131725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113_PANA\P11308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DCIM\113_PANA\P11308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13_PANA\P11308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00095" y="857250"/>
            <a:ext cx="6858000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DCIM\113_PANA\P11308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845322" y="869159"/>
            <a:ext cx="6953267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DCIM\113_PANA\P11308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857230" y="857250"/>
            <a:ext cx="6858001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1581559/57f94ed7-b77d-4b30-8cbd-a2a28480b93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виртуальных экскурсий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DCIM\113_PANA\P11308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13_PANA\P11308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asertag-top.ru/wp-content/uploads/2018/12/Kusk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Дендрологический парк как школьная лаборатория под открытым небом для виртуальных и реальных экскурсий в природу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Барабанова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9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000108"/>
            <a:ext cx="75009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0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проектирование и создание школьного дендрологического парка для организации практической природоохранной деятельности обучающихся, способствующей формированию экологической культуры.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0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0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материалы в литературных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Интернет-источниках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отражающие общие сведения о дендрариях, порядок создания дендропарка.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0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Провести анализ местности, на которой расположен пришкольный участок.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0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Разработать проект парка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дендроплан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0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Составить бизнес-план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0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Подготовить экскурсионную программу по парку.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thumb/f/f9/%D0%9C%D0%B5%D1%89%D0%B5%D1%80%D1%81%D0%BA%D0%B8%D0%B9_%D0%B4%D0%B5%D0%BD%D0%BD%D0%B4%D1%80%D0%BE%D0%BF%D0%B0%D1%80%D0%BA%28%D0%A0%D0%B5%D1%82%D0%B8%D0%BD%D1%81%D0%BA%D0%B0%D1%8F_%D0%94%D0%B0%D1%80%D1%8C%D1%8F%29_%283%29.jpg/1200px-%D0%9C%D0%B5%D1%89%D0%B5%D1%80%D1%81%D0%BA%D0%B8%D0%B9_%D0%B4%D0%B5%D0%BD%D0%BD%D0%B4%D1%80%D0%BE%D0%BF%D0%B0%D1%80%D0%BA%28%D0%A0%D0%B5%D1%82%D0%B8%D0%BD%D1%81%D0%BA%D0%B0%D1%8F_%D0%94%D0%B0%D1%80%D1%8C%D1%8F%29_%28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4252220" cy="283835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Мещерская лесостепная опытно–селекционная станция (ЛОСС)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s://i0.wp.com/ic.pics.livejournal.com/deadokey/20997595/445556/44555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70864"/>
            <a:ext cx="4000528" cy="265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8560" t="14840" r="23815" b="5936"/>
          <a:stretch>
            <a:fillRect/>
          </a:stretch>
        </p:blipFill>
        <p:spPr bwMode="auto">
          <a:xfrm>
            <a:off x="1357290" y="1214422"/>
            <a:ext cx="58579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312419">
            <a:off x="3664264" y="4246339"/>
            <a:ext cx="1317485" cy="12482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Парк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sun1-97.userapi.com/n4Q0lz5iZfCMQfJBjT0fAN10g12LNnlu5X-zmw/bfT6BcfDxSA.jpg"/>
          <p:cNvPicPr>
            <a:picLocks noChangeAspect="1" noChangeArrowheads="1"/>
          </p:cNvPicPr>
          <p:nvPr/>
        </p:nvPicPr>
        <p:blipFill>
          <a:blip r:embed="rId2"/>
          <a:srcRect l="2961" t="8152" r="3288" b="9210"/>
          <a:stretch>
            <a:fillRect/>
          </a:stretch>
        </p:blipFill>
        <p:spPr bwMode="auto">
          <a:xfrm>
            <a:off x="376745" y="642918"/>
            <a:ext cx="820960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un1-93.userapi.com/oAe9hkS6rKWIXT5cacTw-qiA8DUXKdpns1iVFg/XuG7nXhxvvw.jpg"/>
          <p:cNvPicPr/>
          <p:nvPr/>
        </p:nvPicPr>
        <p:blipFill>
          <a:blip r:embed="rId2" cstate="print"/>
          <a:srcRect l="5352" t="5947" r="9580" b="1841"/>
          <a:stretch>
            <a:fillRect/>
          </a:stretch>
        </p:blipFill>
        <p:spPr bwMode="auto">
          <a:xfrm rot="16200000">
            <a:off x="1477144" y="1166006"/>
            <a:ext cx="1990090" cy="29441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https://sun1-25.userapi.com/KpUZ60RSM5j9d2mi8fF3cmE6hak6IQqUHMUXmA/zT3IEe7knNQ.jpg"/>
          <p:cNvPicPr/>
          <p:nvPr/>
        </p:nvPicPr>
        <p:blipFill>
          <a:blip r:embed="rId3" cstate="print"/>
          <a:srcRect l="5220" t="2302" r="6817" b="3120"/>
          <a:stretch>
            <a:fillRect/>
          </a:stretch>
        </p:blipFill>
        <p:spPr bwMode="auto">
          <a:xfrm rot="16200000">
            <a:off x="5464975" y="1250141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1-23.userapi.com/KA3q7zGgYyrYoJ0J0EZ0R07ccQCCodQCm5oNow/fhL0PTJHRx8.jpg"/>
          <p:cNvPicPr/>
          <p:nvPr/>
        </p:nvPicPr>
        <p:blipFill>
          <a:blip r:embed="rId4" cstate="print"/>
          <a:srcRect l="3044" t="3072" r="9441" b="787"/>
          <a:stretch>
            <a:fillRect/>
          </a:stretch>
        </p:blipFill>
        <p:spPr bwMode="auto">
          <a:xfrm rot="16200000">
            <a:off x="3250392" y="3679038"/>
            <a:ext cx="2281232" cy="32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посадочной ведомости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2571744"/>
          <a:ext cx="7500991" cy="3443289"/>
        </p:xfrm>
        <a:graphic>
          <a:graphicData uri="http://schemas.openxmlformats.org/drawingml/2006/table">
            <a:tbl>
              <a:tblPr/>
              <a:tblGrid>
                <a:gridCol w="775479"/>
                <a:gridCol w="1246391"/>
                <a:gridCol w="547443"/>
                <a:gridCol w="960564"/>
                <a:gridCol w="3971114"/>
              </a:tblGrid>
              <a:tr h="409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д.плану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растений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Цена, шт.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Примечание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l"/>
                          <a:tab pos="29997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9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Хвойный отдел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672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3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Туя Смарагд 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1250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Высота взрослого растения туи Смарагд обычно варьируется в диапазоне от 4 до 6 м, а необработанная ширина – до 2 метров.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Можжевельник китайский Блю Альпс (Juniperus chinensis  Blue Alps)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хвойный вечнозеленый кустарник или небольшое деревце высотой до 3 м и до 1,5 в диаметре с красивой компактной зелено-голубой кроной. 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Можжевельник чешуйчатый Блю Стар (Juniperus squamata Blue Star) 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один из самых популярных хвойных карликовых кустарников. Крона полусферическая широкая и плотная. Растет медленно: скорость роста не превышает 10 см в год. Во взрослом возрасте достигает высоты 0,7 - 1 м и диаметра 1,5 м.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можжевельник стелющийся блю карпет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вечнозеленый хвойный кустарник. Крона раскидистая вырастает до 0,8 м в высоту и 1,5 м в диаметре. Хвоя белесо-синяя. </a:t>
                      </a:r>
                    </a:p>
                  </a:txBody>
                  <a:tcPr marL="36969" marR="36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виртуальной экскурсии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Визуализация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Развлекательная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Мотивационная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подготовки виртуальной экскурсии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подготовки экскурсии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643206" cy="610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тропа\PTGu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4789906" cy="2573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428604"/>
            <a:ext cx="2159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PTGui</a:t>
            </a:r>
            <a:endParaRPr lang="ru-RU" sz="2000" dirty="0"/>
          </a:p>
        </p:txBody>
      </p:sp>
      <p:pic>
        <p:nvPicPr>
          <p:cNvPr id="7" name="Picture 2" descr="E:\тропа\Pano2V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4262605" cy="2220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3643314"/>
            <a:ext cx="2473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Pano2VR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ина\Saved Games\Desktop\РАСПЕЧАТАТЬ\P11000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704" y="-23232"/>
            <a:ext cx="9174976" cy="68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-157062"/>
            <a:ext cx="6798730" cy="702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5918" y="2571744"/>
            <a:ext cx="47390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экологической тропе.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85728"/>
            <a:ext cx="301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лицей с. Долгоруково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857760"/>
            <a:ext cx="2431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Митина Алина,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28926" y="46434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64" y="4643446"/>
            <a:ext cx="16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Долгоруково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DCIM\113_PANA\P11308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229368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Карта-схема маршрута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26151"/>
            <a:ext cx="6572296" cy="5297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328</Words>
  <PresentationFormat>Экран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Разработка виртуальных экскурсий по экологической тропе и дендрологическому парку</vt:lpstr>
      <vt:lpstr>Классификация виртуальных экскурсий</vt:lpstr>
      <vt:lpstr>Функции виртуальной экскурсии</vt:lpstr>
      <vt:lpstr>Этапы подготовки виртуальной экскурсии</vt:lpstr>
      <vt:lpstr>Алгоритм подготовки экскурсии</vt:lpstr>
      <vt:lpstr>Слайд 6</vt:lpstr>
      <vt:lpstr>Слайд 7</vt:lpstr>
      <vt:lpstr>Слайд 8</vt:lpstr>
      <vt:lpstr>Карта-схема маршрута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Дендрологический парк как школьная лаборатория под открытым небом для виртуальных и реальных экскурсий в природу </vt:lpstr>
      <vt:lpstr>Слайд 24</vt:lpstr>
      <vt:lpstr>Мещерская лесостепная опытно–селекционная станция (ЛОСС)</vt:lpstr>
      <vt:lpstr>Слайд 26</vt:lpstr>
      <vt:lpstr>Слайд 27</vt:lpstr>
      <vt:lpstr>Слайд 28</vt:lpstr>
      <vt:lpstr>Пример посадочной ведомости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виртуальных экскурсий по экологической тропе и дендрологическому парку</dc:title>
  <dc:creator>Алексей</dc:creator>
  <cp:lastModifiedBy>Алексей</cp:lastModifiedBy>
  <cp:revision>12</cp:revision>
  <dcterms:created xsi:type="dcterms:W3CDTF">2020-09-27T13:03:29Z</dcterms:created>
  <dcterms:modified xsi:type="dcterms:W3CDTF">2020-09-28T19:43:31Z</dcterms:modified>
</cp:coreProperties>
</file>