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269" r:id="rId3"/>
    <p:sldId id="272" r:id="rId4"/>
    <p:sldId id="273" r:id="rId5"/>
    <p:sldId id="275" r:id="rId6"/>
    <p:sldId id="276" r:id="rId7"/>
    <p:sldId id="278" r:id="rId8"/>
    <p:sldId id="277" r:id="rId9"/>
    <p:sldId id="270" r:id="rId10"/>
    <p:sldId id="27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9EF65-1C93-4FF7-A052-073BBBA3CBC8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6FBEBB0-88A8-4393-94BC-EFCE4BE1861F}">
      <dgm:prSet phldrT="[Текст]"/>
      <dgm:spPr/>
      <dgm:t>
        <a:bodyPr/>
        <a:lstStyle/>
        <a:p>
          <a:r>
            <a:rPr lang="ru-RU" dirty="0" smtClean="0"/>
            <a:t>познавательная деятельность</a:t>
          </a:r>
          <a:endParaRPr lang="ru-RU" dirty="0"/>
        </a:p>
      </dgm:t>
    </dgm:pt>
    <dgm:pt modelId="{F1FB110B-FA29-4475-91A2-6E89075311A0}" type="parTrans" cxnId="{976C8012-0C3E-4904-85F1-349E7C93EA8B}">
      <dgm:prSet/>
      <dgm:spPr/>
      <dgm:t>
        <a:bodyPr/>
        <a:lstStyle/>
        <a:p>
          <a:endParaRPr lang="ru-RU"/>
        </a:p>
      </dgm:t>
    </dgm:pt>
    <dgm:pt modelId="{0DC1DD4E-E3EB-4213-8785-AC9347A0E390}" type="sibTrans" cxnId="{976C8012-0C3E-4904-85F1-349E7C93EA8B}">
      <dgm:prSet/>
      <dgm:spPr/>
      <dgm:t>
        <a:bodyPr/>
        <a:lstStyle/>
        <a:p>
          <a:endParaRPr lang="ru-RU"/>
        </a:p>
      </dgm:t>
    </dgm:pt>
    <dgm:pt modelId="{0249A326-8914-4931-BD90-AB7B777B9599}">
      <dgm:prSet phldrT="[Текст]"/>
      <dgm:spPr/>
      <dgm:t>
        <a:bodyPr/>
        <a:lstStyle/>
        <a:p>
          <a:r>
            <a:rPr lang="ru-RU" dirty="0" smtClean="0"/>
            <a:t>любознательность </a:t>
          </a:r>
          <a:endParaRPr lang="ru-RU" dirty="0"/>
        </a:p>
      </dgm:t>
    </dgm:pt>
    <dgm:pt modelId="{6E7878E2-CBA7-43B8-A37E-0B8F53E7B009}" type="parTrans" cxnId="{C4715AED-831B-41BF-8237-507C816E6662}">
      <dgm:prSet/>
      <dgm:spPr/>
      <dgm:t>
        <a:bodyPr/>
        <a:lstStyle/>
        <a:p>
          <a:endParaRPr lang="ru-RU"/>
        </a:p>
      </dgm:t>
    </dgm:pt>
    <dgm:pt modelId="{B982E6EE-F727-4EC3-9B68-3BF7D19E00BA}" type="sibTrans" cxnId="{C4715AED-831B-41BF-8237-507C816E6662}">
      <dgm:prSet/>
      <dgm:spPr/>
      <dgm:t>
        <a:bodyPr/>
        <a:lstStyle/>
        <a:p>
          <a:endParaRPr lang="ru-RU"/>
        </a:p>
      </dgm:t>
    </dgm:pt>
    <dgm:pt modelId="{5AF29C34-6787-481E-932D-6F09AAB9C991}">
      <dgm:prSet phldrT="[Текст]"/>
      <dgm:spPr/>
      <dgm:t>
        <a:bodyPr/>
        <a:lstStyle/>
        <a:p>
          <a:r>
            <a:rPr lang="ru-RU" dirty="0" smtClean="0"/>
            <a:t>любопытство</a:t>
          </a:r>
          <a:endParaRPr lang="ru-RU" dirty="0"/>
        </a:p>
      </dgm:t>
    </dgm:pt>
    <dgm:pt modelId="{F374D709-F571-40CD-B98D-0A3CFCEC7ACE}" type="parTrans" cxnId="{EF648B8D-0E5C-4583-A559-9BD87539774E}">
      <dgm:prSet/>
      <dgm:spPr/>
      <dgm:t>
        <a:bodyPr/>
        <a:lstStyle/>
        <a:p>
          <a:endParaRPr lang="ru-RU"/>
        </a:p>
      </dgm:t>
    </dgm:pt>
    <dgm:pt modelId="{1617A4C5-B1C8-4E69-BEBE-8B7902B37BB6}" type="sibTrans" cxnId="{EF648B8D-0E5C-4583-A559-9BD87539774E}">
      <dgm:prSet/>
      <dgm:spPr/>
      <dgm:t>
        <a:bodyPr/>
        <a:lstStyle/>
        <a:p>
          <a:endParaRPr lang="ru-RU"/>
        </a:p>
      </dgm:t>
    </dgm:pt>
    <dgm:pt modelId="{06B09E0E-35C4-4441-9CCD-2807FDC0D035}" type="pres">
      <dgm:prSet presAssocID="{BED9EF65-1C93-4FF7-A052-073BBBA3CBC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749A2EE-598E-4A5F-B4C2-B060EF55C5A6}" type="pres">
      <dgm:prSet presAssocID="{BED9EF65-1C93-4FF7-A052-073BBBA3CBC8}" presName="pyramid" presStyleLbl="node1" presStyleIdx="0" presStyleCnt="1" custLinFactNeighborX="-4" custLinFactNeighborY="-4773"/>
      <dgm:spPr>
        <a:solidFill>
          <a:srgbClr val="FF9933"/>
        </a:solidFill>
      </dgm:spPr>
    </dgm:pt>
    <dgm:pt modelId="{30B8BE80-3A11-412C-AB9C-07617427DBDC}" type="pres">
      <dgm:prSet presAssocID="{BED9EF65-1C93-4FF7-A052-073BBBA3CBC8}" presName="theList" presStyleCnt="0"/>
      <dgm:spPr/>
    </dgm:pt>
    <dgm:pt modelId="{5EAA2FB4-CC6C-4E06-A83A-1A1F56A1FC4F}" type="pres">
      <dgm:prSet presAssocID="{D6FBEBB0-88A8-4393-94BC-EFCE4BE1861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6901A-67F9-47FF-9A9A-3959642BB54A}" type="pres">
      <dgm:prSet presAssocID="{D6FBEBB0-88A8-4393-94BC-EFCE4BE1861F}" presName="aSpace" presStyleCnt="0"/>
      <dgm:spPr/>
    </dgm:pt>
    <dgm:pt modelId="{35DEB961-91D8-452B-8D70-2645BBAF2291}" type="pres">
      <dgm:prSet presAssocID="{0249A326-8914-4931-BD90-AB7B777B959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5F3CF-28AC-40BF-AD33-78C5E7F0DD18}" type="pres">
      <dgm:prSet presAssocID="{0249A326-8914-4931-BD90-AB7B777B9599}" presName="aSpace" presStyleCnt="0"/>
      <dgm:spPr/>
    </dgm:pt>
    <dgm:pt modelId="{F5294815-1435-4A5F-BAA0-82C8C4780995}" type="pres">
      <dgm:prSet presAssocID="{5AF29C34-6787-481E-932D-6F09AAB9C99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7DD6E-913C-4F86-AC7F-232A71D66642}" type="pres">
      <dgm:prSet presAssocID="{5AF29C34-6787-481E-932D-6F09AAB9C991}" presName="aSpace" presStyleCnt="0"/>
      <dgm:spPr/>
    </dgm:pt>
  </dgm:ptLst>
  <dgm:cxnLst>
    <dgm:cxn modelId="{5064B796-2094-48BF-A9A5-2B2C771F60F7}" type="presOf" srcId="{5AF29C34-6787-481E-932D-6F09AAB9C991}" destId="{F5294815-1435-4A5F-BAA0-82C8C4780995}" srcOrd="0" destOrd="0" presId="urn:microsoft.com/office/officeart/2005/8/layout/pyramid2"/>
    <dgm:cxn modelId="{8816D55D-AD8B-4669-A0BB-2A0B13DF4380}" type="presOf" srcId="{BED9EF65-1C93-4FF7-A052-073BBBA3CBC8}" destId="{06B09E0E-35C4-4441-9CCD-2807FDC0D035}" srcOrd="0" destOrd="0" presId="urn:microsoft.com/office/officeart/2005/8/layout/pyramid2"/>
    <dgm:cxn modelId="{C4715AED-831B-41BF-8237-507C816E6662}" srcId="{BED9EF65-1C93-4FF7-A052-073BBBA3CBC8}" destId="{0249A326-8914-4931-BD90-AB7B777B9599}" srcOrd="1" destOrd="0" parTransId="{6E7878E2-CBA7-43B8-A37E-0B8F53E7B009}" sibTransId="{B982E6EE-F727-4EC3-9B68-3BF7D19E00BA}"/>
    <dgm:cxn modelId="{D0291C4E-5A49-480A-B181-5E537B8515C1}" type="presOf" srcId="{0249A326-8914-4931-BD90-AB7B777B9599}" destId="{35DEB961-91D8-452B-8D70-2645BBAF2291}" srcOrd="0" destOrd="0" presId="urn:microsoft.com/office/officeart/2005/8/layout/pyramid2"/>
    <dgm:cxn modelId="{976C8012-0C3E-4904-85F1-349E7C93EA8B}" srcId="{BED9EF65-1C93-4FF7-A052-073BBBA3CBC8}" destId="{D6FBEBB0-88A8-4393-94BC-EFCE4BE1861F}" srcOrd="0" destOrd="0" parTransId="{F1FB110B-FA29-4475-91A2-6E89075311A0}" sibTransId="{0DC1DD4E-E3EB-4213-8785-AC9347A0E390}"/>
    <dgm:cxn modelId="{C54E7F6B-0912-4B0F-8031-CAE1ADC15451}" type="presOf" srcId="{D6FBEBB0-88A8-4393-94BC-EFCE4BE1861F}" destId="{5EAA2FB4-CC6C-4E06-A83A-1A1F56A1FC4F}" srcOrd="0" destOrd="0" presId="urn:microsoft.com/office/officeart/2005/8/layout/pyramid2"/>
    <dgm:cxn modelId="{EF648B8D-0E5C-4583-A559-9BD87539774E}" srcId="{BED9EF65-1C93-4FF7-A052-073BBBA3CBC8}" destId="{5AF29C34-6787-481E-932D-6F09AAB9C991}" srcOrd="2" destOrd="0" parTransId="{F374D709-F571-40CD-B98D-0A3CFCEC7ACE}" sibTransId="{1617A4C5-B1C8-4E69-BEBE-8B7902B37BB6}"/>
    <dgm:cxn modelId="{55DA57DF-F963-4B25-8CC3-76010AFB1EC8}" type="presParOf" srcId="{06B09E0E-35C4-4441-9CCD-2807FDC0D035}" destId="{5749A2EE-598E-4A5F-B4C2-B060EF55C5A6}" srcOrd="0" destOrd="0" presId="urn:microsoft.com/office/officeart/2005/8/layout/pyramid2"/>
    <dgm:cxn modelId="{563FBBEF-0B0E-4629-A590-771B9FDED40F}" type="presParOf" srcId="{06B09E0E-35C4-4441-9CCD-2807FDC0D035}" destId="{30B8BE80-3A11-412C-AB9C-07617427DBDC}" srcOrd="1" destOrd="0" presId="urn:microsoft.com/office/officeart/2005/8/layout/pyramid2"/>
    <dgm:cxn modelId="{4EC797E3-CA37-4B1A-8711-3C204A5ED99D}" type="presParOf" srcId="{30B8BE80-3A11-412C-AB9C-07617427DBDC}" destId="{5EAA2FB4-CC6C-4E06-A83A-1A1F56A1FC4F}" srcOrd="0" destOrd="0" presId="urn:microsoft.com/office/officeart/2005/8/layout/pyramid2"/>
    <dgm:cxn modelId="{CABFD0F9-C265-41FF-B35C-F2759CF67DA6}" type="presParOf" srcId="{30B8BE80-3A11-412C-AB9C-07617427DBDC}" destId="{AFA6901A-67F9-47FF-9A9A-3959642BB54A}" srcOrd="1" destOrd="0" presId="urn:microsoft.com/office/officeart/2005/8/layout/pyramid2"/>
    <dgm:cxn modelId="{07AE12E4-1170-4725-AC02-D42F609987F8}" type="presParOf" srcId="{30B8BE80-3A11-412C-AB9C-07617427DBDC}" destId="{35DEB961-91D8-452B-8D70-2645BBAF2291}" srcOrd="2" destOrd="0" presId="urn:microsoft.com/office/officeart/2005/8/layout/pyramid2"/>
    <dgm:cxn modelId="{E094AFAD-7286-498B-B63C-07BEF0536E06}" type="presParOf" srcId="{30B8BE80-3A11-412C-AB9C-07617427DBDC}" destId="{0405F3CF-28AC-40BF-AD33-78C5E7F0DD18}" srcOrd="3" destOrd="0" presId="urn:microsoft.com/office/officeart/2005/8/layout/pyramid2"/>
    <dgm:cxn modelId="{D4AEA166-7C27-4291-BE69-2C76558F986F}" type="presParOf" srcId="{30B8BE80-3A11-412C-AB9C-07617427DBDC}" destId="{F5294815-1435-4A5F-BAA0-82C8C4780995}" srcOrd="4" destOrd="0" presId="urn:microsoft.com/office/officeart/2005/8/layout/pyramid2"/>
    <dgm:cxn modelId="{ABFF5413-0216-4D70-838E-6B84C1D5B134}" type="presParOf" srcId="{30B8BE80-3A11-412C-AB9C-07617427DBDC}" destId="{D197DD6E-913C-4F86-AC7F-232A71D6664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9A2EE-598E-4A5F-B4C2-B060EF55C5A6}">
      <dsp:nvSpPr>
        <dsp:cNvPr id="0" name=""/>
        <dsp:cNvSpPr/>
      </dsp:nvSpPr>
      <dsp:spPr>
        <a:xfrm>
          <a:off x="1512190" y="0"/>
          <a:ext cx="4525963" cy="4525963"/>
        </a:xfrm>
        <a:prstGeom prst="triangle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A2FB4-CC6C-4E06-A83A-1A1F56A1FC4F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познавательная деятельность</a:t>
          </a:r>
          <a:endParaRPr lang="ru-RU" sz="2200" kern="1200" dirty="0"/>
        </a:p>
      </dsp:txBody>
      <dsp:txXfrm>
        <a:off x="3827652" y="507327"/>
        <a:ext cx="2837275" cy="966780"/>
      </dsp:txXfrm>
    </dsp:sp>
    <dsp:sp modelId="{35DEB961-91D8-452B-8D70-2645BBAF2291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любознательность </a:t>
          </a:r>
          <a:endParaRPr lang="ru-RU" sz="2200" kern="1200" dirty="0"/>
        </a:p>
      </dsp:txBody>
      <dsp:txXfrm>
        <a:off x="3827652" y="1712630"/>
        <a:ext cx="2837275" cy="966780"/>
      </dsp:txXfrm>
    </dsp:sp>
    <dsp:sp modelId="{F5294815-1435-4A5F-BAA0-82C8C4780995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любопытство</a:t>
          </a:r>
          <a:endParaRPr lang="ru-RU" sz="2200" kern="1200" dirty="0"/>
        </a:p>
      </dsp:txBody>
      <dsp:txXfrm>
        <a:off x="3827652" y="2917932"/>
        <a:ext cx="2837275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5FE03-CD50-4E54-8036-0F197BF8221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0923E-91A0-4CA3-BD91-2233571B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DD0AF-AB04-4C36-981A-D2975AAB1B7E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6444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304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03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1567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2208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686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4477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165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2318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3819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6041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4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507560" cy="23485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663300"/>
                </a:solidFill>
              </a:rPr>
              <a:t>Чтение как ключевая проблема современной методики</a:t>
            </a:r>
            <a:endParaRPr lang="ru-RU" b="1" i="1" dirty="0">
              <a:solidFill>
                <a:srgbClr val="663300"/>
              </a:solidFill>
            </a:endParaRPr>
          </a:p>
        </p:txBody>
      </p:sp>
      <p:pic>
        <p:nvPicPr>
          <p:cNvPr id="10244" name="Picture 25" descr="книга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131" y="4561929"/>
            <a:ext cx="1870075" cy="1401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402490" y="476672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935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962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8954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251520" y="260648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87970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55330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7192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47864" y="332656"/>
            <a:ext cx="5400600" cy="5256584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Прежде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чем ты хочешь призвать ребёнка к какой-либо деятельности, заинтересуй его ею.  А  интерес к любому занятию, в том числе и к чтению, будет стабильным при условии, если ребёнок готов к этой деятельности, что у него напряжены все силы, необходимые для неё, и что ребёнок будет действовать сам, преподавателю же остаётся только руководить и направлять его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деятельность</a:t>
            </a: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Выготский Л.С.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2937372" cy="22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441">
            <a:off x="167938" y="3036761"/>
            <a:ext cx="31045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0005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0528" y="2368973"/>
            <a:ext cx="3672408" cy="64807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Ч</a:t>
            </a:r>
            <a:r>
              <a:rPr lang="ru-RU" sz="6000" b="1" dirty="0" smtClean="0">
                <a:solidFill>
                  <a:srgbClr val="C00000"/>
                </a:solidFill>
                <a:latin typeface="Times New Roman"/>
              </a:rPr>
              <a:t>ИТАТЬ</a:t>
            </a:r>
            <a:endParaRPr lang="ru-RU" sz="6000" b="1" dirty="0" smtClean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690864" cy="5145435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/>
              <a:t>м</a:t>
            </a:r>
            <a:r>
              <a:rPr lang="ru-RU" sz="6000" dirty="0" smtClean="0"/>
              <a:t>ыслить</a:t>
            </a:r>
          </a:p>
          <a:p>
            <a:pPr marL="0" indent="0">
              <a:buNone/>
            </a:pPr>
            <a:r>
              <a:rPr lang="ru-RU" sz="6000" dirty="0"/>
              <a:t>ч</a:t>
            </a:r>
            <a:r>
              <a:rPr lang="ru-RU" sz="6000" dirty="0" smtClean="0"/>
              <a:t>увствовать</a:t>
            </a:r>
          </a:p>
          <a:p>
            <a:pPr marL="0" indent="0">
              <a:buNone/>
            </a:pPr>
            <a:r>
              <a:rPr lang="ru-RU" sz="6000" dirty="0"/>
              <a:t>ж</a:t>
            </a:r>
            <a:r>
              <a:rPr lang="ru-RU" sz="6000" dirty="0" smtClean="0"/>
              <a:t>ить </a:t>
            </a:r>
            <a:endParaRPr lang="ru-RU" sz="6000" dirty="0"/>
          </a:p>
        </p:txBody>
      </p:sp>
      <p:pic>
        <p:nvPicPr>
          <p:cNvPr id="6" name="Picture 25" descr="книга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131" y="4561929"/>
            <a:ext cx="1870075" cy="1401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02490" y="476672"/>
            <a:ext cx="1332491" cy="1135534"/>
          </a:xfrm>
          <a:prstGeom prst="rect">
            <a:avLst/>
          </a:prstGeom>
          <a:noFill/>
        </p:spPr>
      </p:pic>
      <p:sp>
        <p:nvSpPr>
          <p:cNvPr id="2" name="Стрелка вправо 1"/>
          <p:cNvSpPr/>
          <p:nvPr/>
        </p:nvSpPr>
        <p:spPr>
          <a:xfrm rot="19825979">
            <a:off x="3254090" y="2242512"/>
            <a:ext cx="1080120" cy="1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898">
            <a:off x="3358096" y="2536481"/>
            <a:ext cx="10064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8471">
            <a:off x="3337447" y="3136831"/>
            <a:ext cx="10064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26849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 чтению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16288" cy="452596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формирование читателя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392488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приобщение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к литературе как особому виду искусства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555776" y="98072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156176" y="98072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12.gaidarovka.ru/images/stories/news/glavnaya/sept2016/chita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893921" cy="25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ovulsk.ru/media/k2/items/cache/87f9b7a0e220ce7e8d7355ffedb4074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5465"/>
            <a:ext cx="3816424" cy="25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0260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96350"/>
              </p:ext>
            </p:extLst>
          </p:nvPr>
        </p:nvGraphicFramePr>
        <p:xfrm>
          <a:off x="539552" y="7647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9" y="4653136"/>
            <a:ext cx="1800200" cy="135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9642"/>
            <a:ext cx="1335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3779912" y="2221880"/>
            <a:ext cx="432048" cy="2880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7419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pinzak.com/wp-content/uploads/2017/08/6359505530417309031070571778_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prodawez.ru/wp-content/uploads/2010/08/navodyasie-vopros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2" y="188640"/>
            <a:ext cx="3388781" cy="16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4360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5\фото 2014-2015 уч. год\DSCN1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0" y="287919"/>
            <a:ext cx="3874995" cy="29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рина\Desktop\5\фото 2014-2015 уч. год\P101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23" y="252054"/>
            <a:ext cx="3834719" cy="287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Марина\Desktop\материалы с флешки\фото для сайта\P10102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70" y="3271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рина\Desktop\5\фото 2014-2015 уч. год\DSCN17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76" y="2996952"/>
            <a:ext cx="383956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на\Desktop\5\фото 2014-2015 уч. год\DSCN17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80414"/>
            <a:ext cx="216024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Марина\Desktop\материалы с флешки\к сайту\исследвательская деятельность\P42100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0" y="298041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6578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ussiantourism.ru/uploads/Message504/9444/607602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309794" cy="24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ov.spb.ru/static/writable/mediact/photo/2013/10/24/IMG_5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93" y="540065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10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5616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1626"/>
            <a:ext cx="74528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2141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Тема2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ое образование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1_Тема2</vt:lpstr>
      <vt:lpstr>Чтение как ключевая проблема современной методики</vt:lpstr>
      <vt:lpstr>Презентация PowerPoint</vt:lpstr>
      <vt:lpstr>Презентация PowerPoint</vt:lpstr>
      <vt:lpstr>Обучение чтению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как ключевая проблема современной методики</dc:title>
  <dc:creator>Марина</dc:creator>
  <cp:lastModifiedBy>Марина</cp:lastModifiedBy>
  <cp:revision>8</cp:revision>
  <dcterms:created xsi:type="dcterms:W3CDTF">2017-10-30T17:33:06Z</dcterms:created>
  <dcterms:modified xsi:type="dcterms:W3CDTF">2017-10-31T17:01:38Z</dcterms:modified>
</cp:coreProperties>
</file>