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20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906000" cy="6858000" type="A4"/>
  <p:notesSz cx="6858000" cy="9144000"/>
  <p:embeddedFontLst>
    <p:embeddedFont>
      <p:font typeface="Georgia" pitchFamily="18" charset="0"/>
      <p:regular r:id="rId21"/>
      <p:bold r:id="rId22"/>
      <p:italic r:id="rId23"/>
      <p:boldItalic r:id="rId24"/>
    </p:embeddedFont>
    <p:embeddedFont>
      <p:font typeface="Source Sans Pro" charset="0"/>
      <p:regular r:id="rId25"/>
      <p:bold r:id="rId26"/>
      <p:italic r:id="rId27"/>
      <p:boldItalic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PT Sans" charset="-5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-84" y="-60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200150" y="1143000"/>
            <a:ext cx="4457700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228752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</a:t>
            </a:fld>
            <a:endParaRPr lang="ru-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2429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889093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51" name="Shape 351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964927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495652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61" name="Shape 361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6240424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9324390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40365513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Shape 37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16</a:t>
            </a:fld>
            <a:endParaRPr lang="ru-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9889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Shape 25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</a:t>
            </a:fld>
            <a:endParaRPr lang="ru-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8244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487400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486563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718787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5"/>
            <a:ext cx="5486400" cy="411479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902870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Shape 31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7</a:t>
            </a:fld>
            <a:endParaRPr lang="ru-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5842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Shape 3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8</a:t>
            </a:fld>
            <a:endParaRPr lang="ru-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652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Shape 3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9</a:t>
            </a:fld>
            <a:endParaRPr lang="ru-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0102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856656" y="4509119"/>
            <a:ext cx="6106761" cy="88211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440"/>
              </a:spcBef>
              <a:spcAft>
                <a:spcPts val="300"/>
              </a:spcAft>
              <a:buClr>
                <a:srgbClr val="367993"/>
              </a:buClr>
              <a:buFont typeface="Noto Sans Symbols"/>
              <a:buNone/>
              <a:defRPr sz="2200" b="0" i="0" u="none" strike="noStrike" cap="non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ctr" rtl="0">
              <a:spcBef>
                <a:spcPts val="400"/>
              </a:spcBef>
              <a:spcAft>
                <a:spcPts val="300"/>
              </a:spcAft>
              <a:buClr>
                <a:srgbClr val="367993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ctr" rtl="0">
              <a:spcBef>
                <a:spcPts val="360"/>
              </a:spcBef>
              <a:spcAft>
                <a:spcPts val="300"/>
              </a:spcAft>
              <a:buClr>
                <a:srgbClr val="367993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ctr" rtl="0">
              <a:spcBef>
                <a:spcPts val="320"/>
              </a:spcBef>
              <a:spcAft>
                <a:spcPts val="300"/>
              </a:spcAft>
              <a:buClr>
                <a:srgbClr val="367993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ctr" rtl="0">
              <a:spcBef>
                <a:spcPts val="280"/>
              </a:spcBef>
              <a:spcAft>
                <a:spcPts val="300"/>
              </a:spcAft>
              <a:buClr>
                <a:srgbClr val="367993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ctr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ctr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ctr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ctr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6686550" y="6172201"/>
            <a:ext cx="27241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495300" y="6172201"/>
            <a:ext cx="3632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4127500" y="6172201"/>
            <a:ext cx="1981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1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 b="1" i="0" u="none" strike="noStrike" cap="none">
              <a:solidFill>
                <a:srgbClr val="7F7F7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1136575" y="2492896"/>
            <a:ext cx="7773297" cy="179316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640080" marR="0" lvl="0" indent="-462280" algn="ctr" rtl="0">
              <a:spcBef>
                <a:spcPts val="0"/>
              </a:spcBef>
              <a:buClr>
                <a:srgbClr val="C3260C"/>
              </a:buClr>
              <a:buFont typeface="Georgia"/>
              <a:buNone/>
              <a:defRPr sz="5400" b="1" i="0" u="none" strike="noStrike" cap="none">
                <a:solidFill>
                  <a:srgbClr val="94949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704527" y="260647"/>
            <a:ext cx="8712967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C3260C"/>
              </a:buClr>
              <a:buFont typeface="Georgia"/>
              <a:buNone/>
              <a:defRPr sz="3200" b="1" i="0" u="none" strike="noStrike" cap="none">
                <a:solidFill>
                  <a:srgbClr val="94949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3793490" y="-998220"/>
            <a:ext cx="3474719" cy="6934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" algn="l" rtl="0">
              <a:spcBef>
                <a:spcPts val="44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Noto Sans Symbols"/>
              <a:buChar char="▪"/>
              <a:defRPr sz="2200" b="0" i="0" u="none" strike="noStrike" cap="non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548640" marR="0" lvl="1" indent="-27940" algn="l" rtl="0">
              <a:spcBef>
                <a:spcPts val="400"/>
              </a:spcBef>
              <a:spcAft>
                <a:spcPts val="300"/>
              </a:spcAft>
              <a:buClr>
                <a:srgbClr val="367993"/>
              </a:buClr>
              <a:buSzPct val="129999"/>
              <a:buFont typeface="Noto Sans Symbols"/>
              <a:buChar char="▪"/>
              <a:defRPr sz="2000" b="0" i="0" u="none" strike="noStrike" cap="non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822960" marR="0" lvl="2" indent="-39370" algn="l" rtl="0">
              <a:spcBef>
                <a:spcPts val="360"/>
              </a:spcBef>
              <a:spcAft>
                <a:spcPts val="300"/>
              </a:spcAft>
              <a:buClr>
                <a:srgbClr val="367993"/>
              </a:buClr>
              <a:buSzPct val="129999"/>
              <a:buFont typeface="Noto Sans Symbols"/>
              <a:buChar char="▪"/>
              <a:defRPr sz="1800" b="0" i="0" u="none" strike="noStrike" cap="non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097280" marR="0" lvl="3" indent="-50800" algn="l" rtl="0">
              <a:spcBef>
                <a:spcPts val="320"/>
              </a:spcBef>
              <a:spcAft>
                <a:spcPts val="300"/>
              </a:spcAft>
              <a:buClr>
                <a:srgbClr val="367993"/>
              </a:buClr>
              <a:buSzPct val="129999"/>
              <a:buFont typeface="Noto Sans Symbols"/>
              <a:buChar char="▪"/>
              <a:defRPr sz="1600" b="0" i="0" u="none" strike="noStrike" cap="non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389888" marR="0" lvl="4" indent="-67818" algn="l" rtl="0">
              <a:spcBef>
                <a:spcPts val="28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Noto Sans Symbols"/>
              <a:buChar char="▪"/>
              <a:defRPr sz="1400" b="0" i="0" u="none" strike="noStrike" cap="non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664207" marR="0" lvl="5" indent="-75437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1965960" marR="0" lvl="6" indent="-72389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286000" marR="0" lvl="7" indent="-74929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2587752" marR="0" lvl="8" indent="-71881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6686550" y="6172201"/>
            <a:ext cx="27241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1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495300" y="6172201"/>
            <a:ext cx="3632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1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4127500" y="6172201"/>
            <a:ext cx="1981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1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 b="1">
              <a:solidFill>
                <a:srgbClr val="7F7F7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 rot="5400000">
            <a:off x="-254839" y="1881262"/>
            <a:ext cx="5238338" cy="2228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C3260C"/>
              </a:buClr>
              <a:buFont typeface="Georgia"/>
              <a:buNone/>
              <a:defRPr sz="3200" b="1" i="0" u="none" strike="noStrike" cap="none">
                <a:solidFill>
                  <a:srgbClr val="94949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 rot="5400000">
            <a:off x="3769622" y="563020"/>
            <a:ext cx="4894728" cy="52317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" algn="l" rtl="0">
              <a:spcBef>
                <a:spcPts val="44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Noto Sans Symbols"/>
              <a:buChar char="▪"/>
              <a:defRPr sz="2200" b="0" i="0" u="none" strike="noStrike" cap="non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548640" marR="0" lvl="1" indent="-27940" algn="l" rtl="0">
              <a:spcBef>
                <a:spcPts val="400"/>
              </a:spcBef>
              <a:spcAft>
                <a:spcPts val="300"/>
              </a:spcAft>
              <a:buClr>
                <a:srgbClr val="367993"/>
              </a:buClr>
              <a:buSzPct val="129999"/>
              <a:buFont typeface="Noto Sans Symbols"/>
              <a:buChar char="▪"/>
              <a:defRPr sz="2000" b="0" i="0" u="none" strike="noStrike" cap="non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822960" marR="0" lvl="2" indent="-39370" algn="l" rtl="0">
              <a:spcBef>
                <a:spcPts val="360"/>
              </a:spcBef>
              <a:spcAft>
                <a:spcPts val="300"/>
              </a:spcAft>
              <a:buClr>
                <a:srgbClr val="367993"/>
              </a:buClr>
              <a:buSzPct val="129999"/>
              <a:buFont typeface="Noto Sans Symbols"/>
              <a:buChar char="▪"/>
              <a:defRPr sz="1800" b="0" i="0" u="none" strike="noStrike" cap="non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097280" marR="0" lvl="3" indent="-50800" algn="l" rtl="0">
              <a:spcBef>
                <a:spcPts val="320"/>
              </a:spcBef>
              <a:spcAft>
                <a:spcPts val="300"/>
              </a:spcAft>
              <a:buClr>
                <a:srgbClr val="367993"/>
              </a:buClr>
              <a:buSzPct val="129999"/>
              <a:buFont typeface="Noto Sans Symbols"/>
              <a:buChar char="▪"/>
              <a:defRPr sz="1600" b="0" i="0" u="none" strike="noStrike" cap="non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389888" marR="0" lvl="4" indent="-67818" algn="l" rtl="0">
              <a:spcBef>
                <a:spcPts val="28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Noto Sans Symbols"/>
              <a:buChar char="▪"/>
              <a:defRPr sz="1400" b="0" i="0" u="none" strike="noStrike" cap="non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664207" marR="0" lvl="5" indent="-75437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1965960" marR="0" lvl="6" indent="-72389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286000" marR="0" lvl="7" indent="-74929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2587752" marR="0" lvl="8" indent="-71881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6686550" y="6172201"/>
            <a:ext cx="27241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1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495300" y="6172201"/>
            <a:ext cx="3632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1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4127500" y="6172201"/>
            <a:ext cx="1981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1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 b="1">
              <a:solidFill>
                <a:srgbClr val="7F7F7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ctrTitle"/>
          </p:nvPr>
        </p:nvSpPr>
        <p:spPr>
          <a:xfrm>
            <a:off x="742950" y="2130425"/>
            <a:ext cx="8420100" cy="147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95300" y="1600200"/>
            <a:ext cx="89154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782505" y="4406900"/>
            <a:ext cx="8420100" cy="13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782505" y="2906713"/>
            <a:ext cx="8420100" cy="150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95300" y="1600200"/>
            <a:ext cx="43752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2"/>
          </p:nvPr>
        </p:nvSpPr>
        <p:spPr>
          <a:xfrm>
            <a:off x="5035550" y="1600200"/>
            <a:ext cx="43752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95300" y="1535112"/>
            <a:ext cx="4376700" cy="639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2"/>
          </p:nvPr>
        </p:nvSpPr>
        <p:spPr>
          <a:xfrm>
            <a:off x="495300" y="2174875"/>
            <a:ext cx="4376700" cy="395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3"/>
          </p:nvPr>
        </p:nvSpPr>
        <p:spPr>
          <a:xfrm>
            <a:off x="5032110" y="1535112"/>
            <a:ext cx="4378800" cy="639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4"/>
          </p:nvPr>
        </p:nvSpPr>
        <p:spPr>
          <a:xfrm>
            <a:off x="5032110" y="2174875"/>
            <a:ext cx="4378800" cy="395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95300" y="273050"/>
            <a:ext cx="3259200" cy="1161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872970" y="273050"/>
            <a:ext cx="5537700" cy="585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495300" y="1435100"/>
            <a:ext cx="3259200" cy="469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6686550" y="6172201"/>
            <a:ext cx="27241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1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495300" y="6172201"/>
            <a:ext cx="3632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1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4127500" y="6172201"/>
            <a:ext cx="1981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1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 b="1">
              <a:solidFill>
                <a:srgbClr val="7F7F7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704527" y="260647"/>
            <a:ext cx="8712967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C3260C"/>
              </a:buClr>
              <a:buFont typeface="Georgia"/>
              <a:buNone/>
              <a:defRPr sz="3200" b="0" i="0" u="none" strike="noStrike" cap="none">
                <a:solidFill>
                  <a:srgbClr val="94949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280591" y="1772816"/>
            <a:ext cx="6934199" cy="347471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" algn="l" rtl="0">
              <a:spcBef>
                <a:spcPts val="44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Noto Sans Symbols"/>
              <a:buChar char="▪"/>
              <a:defRPr sz="2200" b="0" i="0" u="none" strike="noStrike" cap="non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548640" marR="0" lvl="1" indent="-27940" algn="l" rtl="0">
              <a:spcBef>
                <a:spcPts val="400"/>
              </a:spcBef>
              <a:spcAft>
                <a:spcPts val="300"/>
              </a:spcAft>
              <a:buClr>
                <a:srgbClr val="367993"/>
              </a:buClr>
              <a:buSzPct val="129999"/>
              <a:buFont typeface="Noto Sans Symbols"/>
              <a:buChar char="▪"/>
              <a:defRPr sz="2000" b="0" i="0" u="none" strike="noStrike" cap="non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822960" marR="0" lvl="2" indent="-39370" algn="l" rtl="0">
              <a:spcBef>
                <a:spcPts val="360"/>
              </a:spcBef>
              <a:spcAft>
                <a:spcPts val="300"/>
              </a:spcAft>
              <a:buClr>
                <a:srgbClr val="367993"/>
              </a:buClr>
              <a:buSzPct val="129999"/>
              <a:buFont typeface="Noto Sans Symbols"/>
              <a:buChar char="▪"/>
              <a:defRPr sz="1800" b="0" i="0" u="none" strike="noStrike" cap="non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097280" marR="0" lvl="3" indent="-50800" algn="l" rtl="0">
              <a:spcBef>
                <a:spcPts val="320"/>
              </a:spcBef>
              <a:spcAft>
                <a:spcPts val="300"/>
              </a:spcAft>
              <a:buClr>
                <a:srgbClr val="367993"/>
              </a:buClr>
              <a:buSzPct val="129999"/>
              <a:buFont typeface="Noto Sans Symbols"/>
              <a:buChar char="▪"/>
              <a:defRPr sz="1600" b="0" i="0" u="none" strike="noStrike" cap="non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389888" marR="0" lvl="4" indent="-67818" algn="l" rtl="0">
              <a:spcBef>
                <a:spcPts val="28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Noto Sans Symbols"/>
              <a:buChar char="▪"/>
              <a:defRPr sz="1400" b="0" i="0" u="none" strike="noStrike" cap="non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664207" marR="0" lvl="5" indent="-75437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1965960" marR="0" lvl="6" indent="-72389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286000" marR="0" lvl="7" indent="-74929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2587752" marR="0" lvl="8" indent="-71881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1941645" y="4800600"/>
            <a:ext cx="5943600" cy="566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pic" idx="2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1941645" y="5367337"/>
            <a:ext cx="5943600" cy="80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 rot="5400000">
            <a:off x="2689950" y="-594450"/>
            <a:ext cx="4526100" cy="891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 rot="5400000">
            <a:off x="5370600" y="2086037"/>
            <a:ext cx="5851500" cy="222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 rot="5400000">
            <a:off x="830300" y="-60312"/>
            <a:ext cx="5851500" cy="652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ctrTitle"/>
          </p:nvPr>
        </p:nvSpPr>
        <p:spPr>
          <a:xfrm>
            <a:off x="742950" y="2130425"/>
            <a:ext cx="8420100" cy="147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495300" y="1535112"/>
            <a:ext cx="4376700" cy="639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body" idx="2"/>
          </p:nvPr>
        </p:nvSpPr>
        <p:spPr>
          <a:xfrm>
            <a:off x="495300" y="2174875"/>
            <a:ext cx="4376700" cy="395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body" idx="3"/>
          </p:nvPr>
        </p:nvSpPr>
        <p:spPr>
          <a:xfrm>
            <a:off x="5032110" y="1535112"/>
            <a:ext cx="4378800" cy="639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body" idx="4"/>
          </p:nvPr>
        </p:nvSpPr>
        <p:spPr>
          <a:xfrm>
            <a:off x="5032110" y="2174875"/>
            <a:ext cx="4378800" cy="395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495300" y="1600200"/>
            <a:ext cx="89154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495300" y="1600200"/>
            <a:ext cx="43752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body" idx="2"/>
          </p:nvPr>
        </p:nvSpPr>
        <p:spPr>
          <a:xfrm>
            <a:off x="5035550" y="1600200"/>
            <a:ext cx="43752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782505" y="4406900"/>
            <a:ext cx="8420100" cy="13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782505" y="2906713"/>
            <a:ext cx="8420100" cy="150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2202627" y="2172648"/>
            <a:ext cx="6463887" cy="242334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Clr>
                <a:srgbClr val="C3260C"/>
              </a:buClr>
              <a:buFont typeface="Georgia"/>
              <a:buNone/>
              <a:defRPr sz="4600" b="1" i="0" u="none" strike="noStrike" cap="none">
                <a:solidFill>
                  <a:srgbClr val="94949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2190975" y="4607510"/>
            <a:ext cx="6468034" cy="8354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400"/>
              </a:spcBef>
              <a:spcAft>
                <a:spcPts val="300"/>
              </a:spcAft>
              <a:buClr>
                <a:srgbClr val="367993"/>
              </a:buClr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300"/>
              </a:spcAft>
              <a:buClr>
                <a:srgbClr val="367993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300"/>
              </a:spcAft>
              <a:buClr>
                <a:srgbClr val="367993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300"/>
              </a:spcAft>
              <a:buClr>
                <a:srgbClr val="367993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300"/>
              </a:spcAft>
              <a:buClr>
                <a:srgbClr val="367993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6686550" y="6172201"/>
            <a:ext cx="27241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1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495300" y="6172201"/>
            <a:ext cx="3632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1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4127500" y="6172201"/>
            <a:ext cx="1981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1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 b="1">
              <a:solidFill>
                <a:srgbClr val="7F7F7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495300" y="273050"/>
            <a:ext cx="3259200" cy="1161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3872970" y="273050"/>
            <a:ext cx="5537700" cy="585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body" idx="2"/>
          </p:nvPr>
        </p:nvSpPr>
        <p:spPr>
          <a:xfrm>
            <a:off x="495300" y="1435100"/>
            <a:ext cx="3259200" cy="469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1941645" y="4800600"/>
            <a:ext cx="5943600" cy="566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18" name="Shape 218"/>
          <p:cNvSpPr>
            <a:spLocks noGrp="1"/>
          </p:cNvSpPr>
          <p:nvPr>
            <p:ph type="pic" idx="2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1941645" y="5367337"/>
            <a:ext cx="5943600" cy="80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 rot="5400000">
            <a:off x="2689950" y="-594450"/>
            <a:ext cx="4526100" cy="891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 rot="5400000">
            <a:off x="5370600" y="2086037"/>
            <a:ext cx="5851500" cy="222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 rot="5400000">
            <a:off x="830300" y="-60312"/>
            <a:ext cx="5851500" cy="652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2" name="Shape 232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3" name="Shape 233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6686550" y="6172201"/>
            <a:ext cx="27241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1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495300" y="6172201"/>
            <a:ext cx="3632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1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4127500" y="6172201"/>
            <a:ext cx="1981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1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 b="1">
              <a:solidFill>
                <a:srgbClr val="7F7F7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704527" y="260647"/>
            <a:ext cx="8712967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C3260C"/>
              </a:buClr>
              <a:buFont typeface="Georgia"/>
              <a:buNone/>
              <a:defRPr sz="3200" b="1" i="0" u="none" strike="noStrike" cap="none">
                <a:solidFill>
                  <a:srgbClr val="94949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1136575" y="1772816"/>
            <a:ext cx="3625595" cy="347471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" algn="l" rtl="0">
              <a:spcBef>
                <a:spcPts val="44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Noto Sans Symbols"/>
              <a:buChar char="▪"/>
              <a:defRPr sz="2200" b="0" i="0" u="none" strike="noStrike" cap="non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548640" marR="0" lvl="1" indent="-27940" algn="l" rtl="0">
              <a:spcBef>
                <a:spcPts val="400"/>
              </a:spcBef>
              <a:spcAft>
                <a:spcPts val="300"/>
              </a:spcAft>
              <a:buClr>
                <a:srgbClr val="367993"/>
              </a:buClr>
              <a:buSzPct val="129999"/>
              <a:buFont typeface="Noto Sans Symbols"/>
              <a:buChar char="▪"/>
              <a:defRPr sz="2000" b="0" i="0" u="none" strike="noStrike" cap="non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822960" marR="0" lvl="2" indent="-39370" algn="l" rtl="0">
              <a:spcBef>
                <a:spcPts val="360"/>
              </a:spcBef>
              <a:spcAft>
                <a:spcPts val="300"/>
              </a:spcAft>
              <a:buClr>
                <a:srgbClr val="367993"/>
              </a:buClr>
              <a:buSzPct val="129999"/>
              <a:buFont typeface="Noto Sans Symbols"/>
              <a:buChar char="▪"/>
              <a:defRPr sz="1800" b="0" i="0" u="none" strike="noStrike" cap="non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097280" marR="0" lvl="3" indent="-50800" algn="l" rtl="0">
              <a:spcBef>
                <a:spcPts val="320"/>
              </a:spcBef>
              <a:spcAft>
                <a:spcPts val="300"/>
              </a:spcAft>
              <a:buClr>
                <a:srgbClr val="367993"/>
              </a:buClr>
              <a:buSzPct val="129999"/>
              <a:buFont typeface="Noto Sans Symbols"/>
              <a:buChar char="▪"/>
              <a:defRPr sz="1600" b="0" i="0" u="none" strike="noStrike" cap="non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389888" marR="0" lvl="4" indent="-67818" algn="l" rtl="0">
              <a:spcBef>
                <a:spcPts val="28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Noto Sans Symbols"/>
              <a:buChar char="▪"/>
              <a:defRPr sz="1400" b="0" i="0" u="none" strike="noStrike" cap="non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664207" marR="0" lvl="5" indent="-75437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1965960" marR="0" lvl="6" indent="-72389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286000" marR="0" lvl="7" indent="-74929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2587752" marR="0" lvl="8" indent="-71881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930575" y="1772816"/>
            <a:ext cx="3625595" cy="347471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" algn="l" rtl="0">
              <a:spcBef>
                <a:spcPts val="44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Noto Sans Symbols"/>
              <a:buChar char="▪"/>
              <a:defRPr sz="2200" b="0" i="0" u="none" strike="noStrike" cap="non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548640" marR="0" lvl="1" indent="-27940" algn="l" rtl="0">
              <a:spcBef>
                <a:spcPts val="400"/>
              </a:spcBef>
              <a:spcAft>
                <a:spcPts val="300"/>
              </a:spcAft>
              <a:buClr>
                <a:srgbClr val="367993"/>
              </a:buClr>
              <a:buSzPct val="129999"/>
              <a:buFont typeface="Noto Sans Symbols"/>
              <a:buChar char="▪"/>
              <a:defRPr sz="2000" b="0" i="0" u="none" strike="noStrike" cap="non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822960" marR="0" lvl="2" indent="-39370" algn="l" rtl="0">
              <a:spcBef>
                <a:spcPts val="360"/>
              </a:spcBef>
              <a:spcAft>
                <a:spcPts val="300"/>
              </a:spcAft>
              <a:buClr>
                <a:srgbClr val="367993"/>
              </a:buClr>
              <a:buSzPct val="129999"/>
              <a:buFont typeface="Noto Sans Symbols"/>
              <a:buChar char="▪"/>
              <a:defRPr sz="1800" b="0" i="0" u="none" strike="noStrike" cap="non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097280" marR="0" lvl="3" indent="-50800" algn="l" rtl="0">
              <a:spcBef>
                <a:spcPts val="320"/>
              </a:spcBef>
              <a:spcAft>
                <a:spcPts val="300"/>
              </a:spcAft>
              <a:buClr>
                <a:srgbClr val="367993"/>
              </a:buClr>
              <a:buSzPct val="129999"/>
              <a:buFont typeface="Noto Sans Symbols"/>
              <a:buChar char="▪"/>
              <a:defRPr sz="1600" b="0" i="0" u="none" strike="noStrike" cap="non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389888" marR="0" lvl="4" indent="-67818" algn="l" rtl="0">
              <a:spcBef>
                <a:spcPts val="28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Noto Sans Symbols"/>
              <a:buChar char="▪"/>
              <a:defRPr sz="1400" b="0" i="0" u="none" strike="noStrike" cap="non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664207" marR="0" lvl="5" indent="-75437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1965960" marR="0" lvl="6" indent="-72389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286000" marR="0" lvl="7" indent="-74929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2587752" marR="0" lvl="8" indent="-71881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159140" y="1969400"/>
            <a:ext cx="3625595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480"/>
              </a:spcBef>
              <a:spcAft>
                <a:spcPts val="300"/>
              </a:spcAft>
              <a:buClr>
                <a:srgbClr val="367993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300"/>
              </a:spcAft>
              <a:buClr>
                <a:srgbClr val="367993"/>
              </a:buClr>
              <a:buFont typeface="Noto Sans Symbols"/>
              <a:buNone/>
              <a:defRPr sz="2000" b="1" i="0" u="none" strike="noStrike" cap="non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300"/>
              </a:spcAft>
              <a:buClr>
                <a:srgbClr val="367993"/>
              </a:buClr>
              <a:buFont typeface="Noto Sans Symbols"/>
              <a:buNone/>
              <a:defRPr sz="1800" b="1" i="0" u="none" strike="noStrike" cap="non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300"/>
              </a:spcAft>
              <a:buClr>
                <a:srgbClr val="367993"/>
              </a:buClr>
              <a:buFont typeface="Noto Sans Symbols"/>
              <a:buNone/>
              <a:defRPr sz="1600" b="1" i="0" u="none" strike="noStrike" cap="non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300"/>
              </a:spcAft>
              <a:buClr>
                <a:srgbClr val="367993"/>
              </a:buClr>
              <a:buFont typeface="Noto Sans Symbols"/>
              <a:buNone/>
              <a:defRPr sz="1600" b="1" i="0" u="none" strike="noStrike" cap="non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1173708" y="2638207"/>
            <a:ext cx="3625595" cy="2743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41910" algn="l" rtl="0">
              <a:spcBef>
                <a:spcPts val="360"/>
              </a:spcBef>
              <a:spcAft>
                <a:spcPts val="300"/>
              </a:spcAft>
              <a:buClr>
                <a:srgbClr val="367993"/>
              </a:buClr>
              <a:buSzPct val="129999"/>
              <a:buFont typeface="Noto Sans Symbols"/>
              <a:buChar char="▪"/>
              <a:defRPr sz="1800" b="0" i="0" u="none" strike="noStrike" cap="non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548640" marR="0" lvl="1" indent="-44450" algn="l" rtl="0">
              <a:spcBef>
                <a:spcPts val="360"/>
              </a:spcBef>
              <a:spcAft>
                <a:spcPts val="300"/>
              </a:spcAft>
              <a:buClr>
                <a:srgbClr val="367993"/>
              </a:buClr>
              <a:buSzPct val="129999"/>
              <a:buFont typeface="Noto Sans Symbols"/>
              <a:buChar char="▪"/>
              <a:defRPr sz="1800" b="0" i="0" u="none" strike="noStrike" cap="non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822960" marR="0" lvl="2" indent="-55880" algn="l" rtl="0">
              <a:spcBef>
                <a:spcPts val="320"/>
              </a:spcBef>
              <a:spcAft>
                <a:spcPts val="300"/>
              </a:spcAft>
              <a:buClr>
                <a:srgbClr val="367993"/>
              </a:buClr>
              <a:buSzPct val="129999"/>
              <a:buFont typeface="Noto Sans Symbols"/>
              <a:buChar char="▪"/>
              <a:defRPr sz="1600" b="0" i="0" u="none" strike="noStrike" cap="non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097280" marR="0" lvl="3" indent="-50800" algn="l" rtl="0">
              <a:spcBef>
                <a:spcPts val="320"/>
              </a:spcBef>
              <a:spcAft>
                <a:spcPts val="300"/>
              </a:spcAft>
              <a:buClr>
                <a:srgbClr val="367993"/>
              </a:buClr>
              <a:buSzPct val="129999"/>
              <a:buFont typeface="Noto Sans Symbols"/>
              <a:buChar char="▪"/>
              <a:defRPr sz="1600" b="0" i="0" u="none" strike="noStrike" cap="non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389888" marR="0" lvl="4" indent="-51308" algn="l" rtl="0">
              <a:spcBef>
                <a:spcPts val="320"/>
              </a:spcBef>
              <a:spcAft>
                <a:spcPts val="300"/>
              </a:spcAft>
              <a:buClr>
                <a:srgbClr val="367993"/>
              </a:buClr>
              <a:buSzPct val="129999"/>
              <a:buFont typeface="Noto Sans Symbols"/>
              <a:buChar char="▪"/>
              <a:defRPr sz="1600" b="0" i="0" u="none" strike="noStrike" cap="non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664207" marR="0" lvl="5" indent="-58927" algn="l" rtl="0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ct val="129999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1965960" marR="0" lvl="6" indent="-55880" algn="l" rtl="0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ct val="129999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286000" marR="0" lvl="7" indent="-58420" algn="l" rtl="0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ct val="129999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2587752" marR="0" lvl="8" indent="-55372" algn="l" rtl="0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ct val="129999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955467" y="1969400"/>
            <a:ext cx="3625595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480"/>
              </a:spcBef>
              <a:spcAft>
                <a:spcPts val="300"/>
              </a:spcAft>
              <a:buClr>
                <a:srgbClr val="367993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300"/>
              </a:spcAft>
              <a:buClr>
                <a:srgbClr val="367993"/>
              </a:buClr>
              <a:buFont typeface="Noto Sans Symbols"/>
              <a:buNone/>
              <a:defRPr sz="2000" b="1" i="0" u="none" strike="noStrike" cap="non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300"/>
              </a:spcAft>
              <a:buClr>
                <a:srgbClr val="367993"/>
              </a:buClr>
              <a:buFont typeface="Noto Sans Symbols"/>
              <a:buNone/>
              <a:defRPr sz="1800" b="1" i="0" u="none" strike="noStrike" cap="non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300"/>
              </a:spcAft>
              <a:buClr>
                <a:srgbClr val="367993"/>
              </a:buClr>
              <a:buFont typeface="Noto Sans Symbols"/>
              <a:buNone/>
              <a:defRPr sz="1600" b="1" i="0" u="none" strike="noStrike" cap="non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300"/>
              </a:spcAft>
              <a:buClr>
                <a:srgbClr val="367993"/>
              </a:buClr>
              <a:buFont typeface="Noto Sans Symbols"/>
              <a:buNone/>
              <a:defRPr sz="1600" b="1" i="0" u="none" strike="noStrike" cap="non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953000" y="2636911"/>
            <a:ext cx="3625595" cy="2743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41910" algn="l" rtl="0">
              <a:spcBef>
                <a:spcPts val="360"/>
              </a:spcBef>
              <a:spcAft>
                <a:spcPts val="300"/>
              </a:spcAft>
              <a:buClr>
                <a:srgbClr val="367993"/>
              </a:buClr>
              <a:buSzPct val="129999"/>
              <a:buFont typeface="Noto Sans Symbols"/>
              <a:buChar char="▪"/>
              <a:defRPr sz="1800" b="0" i="0" u="none" strike="noStrike" cap="non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548640" marR="0" lvl="1" indent="-44450" algn="l" rtl="0">
              <a:spcBef>
                <a:spcPts val="360"/>
              </a:spcBef>
              <a:spcAft>
                <a:spcPts val="300"/>
              </a:spcAft>
              <a:buClr>
                <a:srgbClr val="367993"/>
              </a:buClr>
              <a:buSzPct val="129999"/>
              <a:buFont typeface="Noto Sans Symbols"/>
              <a:buChar char="▪"/>
              <a:defRPr sz="1800" b="0" i="0" u="none" strike="noStrike" cap="non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822960" marR="0" lvl="2" indent="-55880" algn="l" rtl="0">
              <a:spcBef>
                <a:spcPts val="320"/>
              </a:spcBef>
              <a:spcAft>
                <a:spcPts val="300"/>
              </a:spcAft>
              <a:buClr>
                <a:srgbClr val="367993"/>
              </a:buClr>
              <a:buSzPct val="129999"/>
              <a:buFont typeface="Noto Sans Symbols"/>
              <a:buChar char="▪"/>
              <a:defRPr sz="1600" b="0" i="0" u="none" strike="noStrike" cap="non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097280" marR="0" lvl="3" indent="-50800" algn="l" rtl="0">
              <a:spcBef>
                <a:spcPts val="320"/>
              </a:spcBef>
              <a:spcAft>
                <a:spcPts val="300"/>
              </a:spcAft>
              <a:buClr>
                <a:srgbClr val="367993"/>
              </a:buClr>
              <a:buSzPct val="129999"/>
              <a:buFont typeface="Noto Sans Symbols"/>
              <a:buChar char="▪"/>
              <a:defRPr sz="1600" b="0" i="0" u="none" strike="noStrike" cap="non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389888" marR="0" lvl="4" indent="-51308" algn="l" rtl="0">
              <a:spcBef>
                <a:spcPts val="320"/>
              </a:spcBef>
              <a:spcAft>
                <a:spcPts val="300"/>
              </a:spcAft>
              <a:buClr>
                <a:srgbClr val="367993"/>
              </a:buClr>
              <a:buSzPct val="129999"/>
              <a:buFont typeface="Noto Sans Symbols"/>
              <a:buChar char="▪"/>
              <a:defRPr sz="1600" b="0" i="0" u="none" strike="noStrike" cap="non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664207" marR="0" lvl="5" indent="-58927" algn="l" rtl="0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ct val="129999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1965960" marR="0" lvl="6" indent="-55880" algn="l" rtl="0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ct val="129999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286000" marR="0" lvl="7" indent="-58420" algn="l" rtl="0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ct val="129999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2587752" marR="0" lvl="8" indent="-55372" algn="l" rtl="0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ct val="129999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6686550" y="6172201"/>
            <a:ext cx="27241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1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495300" y="6172201"/>
            <a:ext cx="3632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1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4127500" y="6172201"/>
            <a:ext cx="1981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1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 b="1">
              <a:solidFill>
                <a:srgbClr val="7F7F7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704527" y="260647"/>
            <a:ext cx="8712967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C3260C"/>
              </a:buClr>
              <a:buFont typeface="Georgia"/>
              <a:buNone/>
              <a:defRPr sz="3200" b="1" i="0" u="none" strike="noStrike" cap="none">
                <a:solidFill>
                  <a:srgbClr val="94949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704527" y="260647"/>
            <a:ext cx="8712967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C3260C"/>
              </a:buClr>
              <a:buFont typeface="Georgia"/>
              <a:buNone/>
              <a:defRPr sz="3200" b="1" i="0" u="none" strike="noStrike" cap="none">
                <a:solidFill>
                  <a:srgbClr val="94949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6686550" y="6172201"/>
            <a:ext cx="27241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1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495300" y="6172201"/>
            <a:ext cx="3632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1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4127500" y="6172201"/>
            <a:ext cx="1981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1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 b="1">
              <a:solidFill>
                <a:srgbClr val="7F7F7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6686550" y="6172201"/>
            <a:ext cx="27241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1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495300" y="6172201"/>
            <a:ext cx="3632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1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4127500" y="6172201"/>
            <a:ext cx="1981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1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 b="1">
              <a:solidFill>
                <a:srgbClr val="7F7F7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920551" y="908720"/>
            <a:ext cx="3939092" cy="125849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228600" marR="0" lvl="0" indent="-228600" algn="l" rtl="0">
              <a:spcBef>
                <a:spcPts val="0"/>
              </a:spcBef>
              <a:buClr>
                <a:srgbClr val="C3260C"/>
              </a:buClr>
              <a:buFont typeface="Georgia"/>
              <a:buNone/>
              <a:defRPr sz="2800" b="1" i="0" u="none" strike="noStrike" cap="none">
                <a:solidFill>
                  <a:srgbClr val="94949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976308" y="731520"/>
            <a:ext cx="4351841" cy="489472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228600" marR="0" lvl="0" indent="-8890" algn="l" rtl="0">
              <a:spcBef>
                <a:spcPts val="44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Noto Sans Symbols"/>
              <a:buChar char="▪"/>
              <a:defRPr sz="2200" b="0" i="0" u="none" strike="noStrike" cap="non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548640" marR="0" lvl="1" indent="-27940" algn="l" rtl="0">
              <a:spcBef>
                <a:spcPts val="400"/>
              </a:spcBef>
              <a:spcAft>
                <a:spcPts val="300"/>
              </a:spcAft>
              <a:buClr>
                <a:srgbClr val="367993"/>
              </a:buClr>
              <a:buSzPct val="129999"/>
              <a:buFont typeface="Noto Sans Symbols"/>
              <a:buChar char="▪"/>
              <a:defRPr sz="2000" b="0" i="0" u="none" strike="noStrike" cap="non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822960" marR="0" lvl="2" indent="-39370" algn="l" rtl="0">
              <a:spcBef>
                <a:spcPts val="360"/>
              </a:spcBef>
              <a:spcAft>
                <a:spcPts val="300"/>
              </a:spcAft>
              <a:buClr>
                <a:srgbClr val="367993"/>
              </a:buClr>
              <a:buSzPct val="129999"/>
              <a:buFont typeface="Noto Sans Symbols"/>
              <a:buChar char="▪"/>
              <a:defRPr sz="1800" b="0" i="0" u="none" strike="noStrike" cap="non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097280" marR="0" lvl="3" indent="-50800" algn="l" rtl="0">
              <a:spcBef>
                <a:spcPts val="320"/>
              </a:spcBef>
              <a:spcAft>
                <a:spcPts val="300"/>
              </a:spcAft>
              <a:buClr>
                <a:srgbClr val="367993"/>
              </a:buClr>
              <a:buSzPct val="129999"/>
              <a:buFont typeface="Noto Sans Symbols"/>
              <a:buChar char="▪"/>
              <a:defRPr sz="1600" b="0" i="0" u="none" strike="noStrike" cap="non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389888" marR="0" lvl="4" indent="-67818" algn="l" rtl="0">
              <a:spcBef>
                <a:spcPts val="28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Noto Sans Symbols"/>
              <a:buChar char="▪"/>
              <a:defRPr sz="1400" b="0" i="0" u="none" strike="noStrike" cap="non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664207" marR="0" lvl="5" indent="-25907" algn="l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29999"/>
              <a:buFont typeface="Georgia"/>
              <a:buChar char="*"/>
              <a:defRPr sz="20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1965960" marR="0" lvl="6" indent="-22860" algn="l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29999"/>
              <a:buFont typeface="Georgia"/>
              <a:buChar char="*"/>
              <a:defRPr sz="20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286000" marR="0" lvl="7" indent="-25400" algn="l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29999"/>
              <a:buFont typeface="Georgia"/>
              <a:buChar char="*"/>
              <a:defRPr sz="20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2587752" marR="0" lvl="8" indent="-22351" algn="l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29999"/>
              <a:buFont typeface="Georgia"/>
              <a:buChar char="*"/>
              <a:defRPr sz="20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1165412" y="3497801"/>
            <a:ext cx="3671047" cy="213951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300"/>
              </a:spcAft>
              <a:buClr>
                <a:srgbClr val="367993"/>
              </a:buClr>
              <a:buFont typeface="Noto Sans Symbols"/>
              <a:buNone/>
              <a:defRPr sz="1400" b="0" i="0" u="none" strike="noStrike" cap="non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300"/>
              </a:spcAft>
              <a:buClr>
                <a:srgbClr val="367993"/>
              </a:buClr>
              <a:buFont typeface="Noto Sans Symbols"/>
              <a:buNone/>
              <a:defRPr sz="1200" b="0" i="0" u="none" strike="noStrike" cap="non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300"/>
              </a:spcAft>
              <a:buClr>
                <a:srgbClr val="367993"/>
              </a:buClr>
              <a:buFont typeface="Noto Sans Symbols"/>
              <a:buNone/>
              <a:defRPr sz="1000" b="0" i="0" u="none" strike="noStrike" cap="non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300"/>
              </a:spcAft>
              <a:buClr>
                <a:srgbClr val="367993"/>
              </a:buClr>
              <a:buFont typeface="Noto Sans Symbols"/>
              <a:buNone/>
              <a:defRPr sz="900" b="0" i="0" u="none" strike="noStrike" cap="non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300"/>
              </a:spcAft>
              <a:buClr>
                <a:srgbClr val="367993"/>
              </a:buClr>
              <a:buFont typeface="Noto Sans Symbols"/>
              <a:buNone/>
              <a:defRPr sz="900" b="0" i="0" u="none" strike="noStrike" cap="non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9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9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9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9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6686550" y="6172201"/>
            <a:ext cx="27241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1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495300" y="6172201"/>
            <a:ext cx="3632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1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4127500" y="6172201"/>
            <a:ext cx="1981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1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 b="1">
              <a:solidFill>
                <a:srgbClr val="7F7F7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4848105" y="1143000"/>
            <a:ext cx="4457700" cy="3127805"/>
          </a:xfrm>
          <a:prstGeom prst="roundRect">
            <a:avLst>
              <a:gd name="adj" fmla="val 4230"/>
            </a:avLst>
          </a:prstGeom>
          <a:solidFill>
            <a:srgbClr val="8BC9F7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400"/>
              </a:spcBef>
              <a:spcAft>
                <a:spcPts val="300"/>
              </a:spcAft>
              <a:buClr>
                <a:srgbClr val="367993"/>
              </a:buClr>
              <a:buFont typeface="Noto Sans Symbols"/>
              <a:buNone/>
              <a:defRPr sz="2000" b="0" i="0" u="none" strike="noStrike" cap="non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300"/>
              </a:spcAft>
              <a:buClr>
                <a:srgbClr val="367993"/>
              </a:buClr>
              <a:buFont typeface="Noto Sans Symbols"/>
              <a:buNone/>
              <a:defRPr sz="2800" b="0" i="0" u="none" strike="noStrike" cap="non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300"/>
              </a:spcAft>
              <a:buClr>
                <a:srgbClr val="367993"/>
              </a:buClr>
              <a:buFont typeface="Noto Sans Symbols"/>
              <a:buNone/>
              <a:defRPr sz="2400" b="0" i="0" u="none" strike="noStrike" cap="non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300"/>
              </a:spcAft>
              <a:buClr>
                <a:srgbClr val="367993"/>
              </a:buClr>
              <a:buFont typeface="Noto Sans Symbols"/>
              <a:buNone/>
              <a:defRPr sz="2000" b="0" i="0" u="none" strike="noStrike" cap="non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300"/>
              </a:spcAft>
              <a:buClr>
                <a:srgbClr val="367993"/>
              </a:buClr>
              <a:buFont typeface="Noto Sans Symbols"/>
              <a:buNone/>
              <a:defRPr sz="2000" b="0" i="0" u="none" strike="noStrike" cap="non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951044" y="1010486"/>
            <a:ext cx="4001957" cy="21630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285750" marR="0" lvl="0" indent="-153670" algn="l" rtl="0">
              <a:spcBef>
                <a:spcPts val="320"/>
              </a:spcBef>
              <a:spcAft>
                <a:spcPts val="300"/>
              </a:spcAft>
              <a:buClr>
                <a:srgbClr val="367993"/>
              </a:buClr>
              <a:buSzPct val="129999"/>
              <a:buFont typeface="Noto Sans Symbols"/>
              <a:buChar char="▪"/>
              <a:defRPr sz="1600" b="0" i="0" u="none" strike="noStrike" cap="non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300"/>
              </a:spcAft>
              <a:buClr>
                <a:srgbClr val="367993"/>
              </a:buClr>
              <a:buFont typeface="Noto Sans Symbols"/>
              <a:buNone/>
              <a:defRPr sz="1200" b="0" i="0" u="none" strike="noStrike" cap="non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300"/>
              </a:spcAft>
              <a:buClr>
                <a:srgbClr val="367993"/>
              </a:buClr>
              <a:buFont typeface="Noto Sans Symbols"/>
              <a:buNone/>
              <a:defRPr sz="1000" b="0" i="0" u="none" strike="noStrike" cap="non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300"/>
              </a:spcAft>
              <a:buClr>
                <a:srgbClr val="367993"/>
              </a:buClr>
              <a:buFont typeface="Noto Sans Symbols"/>
              <a:buNone/>
              <a:defRPr sz="900" b="0" i="0" u="none" strike="noStrike" cap="non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300"/>
              </a:spcAft>
              <a:buClr>
                <a:srgbClr val="367993"/>
              </a:buClr>
              <a:buFont typeface="Noto Sans Symbols"/>
              <a:buNone/>
              <a:defRPr sz="900" b="0" i="0" u="none" strike="noStrike" cap="non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9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9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9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9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686550" y="6172201"/>
            <a:ext cx="27241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1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95300" y="6172201"/>
            <a:ext cx="3632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1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4127500" y="6172201"/>
            <a:ext cx="1981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1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 b="1">
              <a:solidFill>
                <a:srgbClr val="7F7F7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787872" y="4464421"/>
            <a:ext cx="69155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C3260C"/>
              </a:buClr>
              <a:buFont typeface="Georgia"/>
              <a:buNone/>
              <a:defRPr sz="4600" b="1" i="0" u="none" strike="noStrike" cap="none">
                <a:solidFill>
                  <a:srgbClr val="94949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704527" y="260647"/>
            <a:ext cx="8712967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C3260C"/>
              </a:buClr>
              <a:buFont typeface="Georgia"/>
              <a:buNone/>
              <a:defRPr sz="3200" b="1" i="0" u="none" strike="noStrike" cap="none">
                <a:solidFill>
                  <a:srgbClr val="94949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88504" y="1916832"/>
            <a:ext cx="8928992" cy="347471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" algn="l" rtl="0">
              <a:spcBef>
                <a:spcPts val="44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Noto Sans Symbols"/>
              <a:buChar char="▪"/>
              <a:defRPr sz="2200" b="0" i="0" u="none" strike="noStrike" cap="non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548640" marR="0" lvl="1" indent="-27940" algn="l" rtl="0">
              <a:spcBef>
                <a:spcPts val="400"/>
              </a:spcBef>
              <a:spcAft>
                <a:spcPts val="300"/>
              </a:spcAft>
              <a:buClr>
                <a:srgbClr val="367993"/>
              </a:buClr>
              <a:buSzPct val="129999"/>
              <a:buFont typeface="Noto Sans Symbols"/>
              <a:buChar char="▪"/>
              <a:defRPr sz="2000" b="0" i="0" u="none" strike="noStrike" cap="non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822960" marR="0" lvl="2" indent="-39370" algn="l" rtl="0">
              <a:spcBef>
                <a:spcPts val="360"/>
              </a:spcBef>
              <a:spcAft>
                <a:spcPts val="300"/>
              </a:spcAft>
              <a:buClr>
                <a:srgbClr val="367993"/>
              </a:buClr>
              <a:buSzPct val="129999"/>
              <a:buFont typeface="Noto Sans Symbols"/>
              <a:buChar char="▪"/>
              <a:defRPr sz="1800" b="0" i="0" u="none" strike="noStrike" cap="non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097280" marR="0" lvl="3" indent="-50800" algn="l" rtl="0">
              <a:spcBef>
                <a:spcPts val="320"/>
              </a:spcBef>
              <a:spcAft>
                <a:spcPts val="300"/>
              </a:spcAft>
              <a:buClr>
                <a:srgbClr val="367993"/>
              </a:buClr>
              <a:buSzPct val="129999"/>
              <a:buFont typeface="Noto Sans Symbols"/>
              <a:buChar char="▪"/>
              <a:defRPr sz="1600" b="0" i="0" u="none" strike="noStrike" cap="non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389888" marR="0" lvl="4" indent="-67818" algn="l" rtl="0">
              <a:spcBef>
                <a:spcPts val="28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Noto Sans Symbols"/>
              <a:buChar char="▪"/>
              <a:defRPr sz="1400" b="0" i="0" u="none" strike="noStrike" cap="non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664207" marR="0" lvl="5" indent="-75437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1965960" marR="0" lvl="6" indent="-72389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286000" marR="0" lvl="7" indent="-74929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2587752" marR="0" lvl="8" indent="-71881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686550" y="6172201"/>
            <a:ext cx="27241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95300" y="6172201"/>
            <a:ext cx="3632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4127500" y="6172201"/>
            <a:ext cx="1981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1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 b="1" i="0" u="none" strike="noStrike" cap="none">
              <a:solidFill>
                <a:srgbClr val="7F7F7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5" name="Shape 15" descr="D:\Work\Prodject\Презентация Ирина Брацун\Векторный смарт-объект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33633" y="188640"/>
            <a:ext cx="178291" cy="71038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95300" y="1600200"/>
            <a:ext cx="89154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1DD">
            <a:alpha val="17650"/>
          </a:srgbClr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495300" y="1600200"/>
            <a:ext cx="89154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ctrTitle"/>
          </p:nvPr>
        </p:nvSpPr>
        <p:spPr>
          <a:xfrm>
            <a:off x="344487" y="1544216"/>
            <a:ext cx="7920900" cy="20810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182563" marR="0" lvl="0" indent="-4762" algn="l" rtl="0">
              <a:spcBef>
                <a:spcPts val="0"/>
              </a:spcBef>
              <a:buClr>
                <a:srgbClr val="C3260C"/>
              </a:buClr>
              <a:buSzPct val="25000"/>
              <a:buFont typeface="Georgia"/>
              <a:buNone/>
            </a:pPr>
            <a:r>
              <a:rPr lang="ru-RU" sz="2400" b="0">
                <a:solidFill>
                  <a:srgbClr val="16273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Совершенствование содержания и технологий воспитания школьников через реализацию сетевых проектов (технология профориентации и трудового воспитания обучающихся)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1784648" y="3212975"/>
            <a:ext cx="7632848" cy="230832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Муниципальное автономное общеобразовательное учреждение “Средняя общеобразовательная школа № 17”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618547, Пермский край, г.Соликамск, ул. Северная, д. 31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info@solkam17.ru	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8 (34253) 3-45-01</a:t>
            </a:r>
          </a:p>
        </p:txBody>
      </p:sp>
      <p:pic>
        <p:nvPicPr>
          <p:cNvPr id="242" name="Shape 2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1352" y="527177"/>
            <a:ext cx="1878732" cy="1872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Shape 2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50020" y="4092907"/>
            <a:ext cx="278685" cy="278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Shape 2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50940" y="4636189"/>
            <a:ext cx="278685" cy="278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Shape 2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70538" y="5179473"/>
            <a:ext cx="278685" cy="278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Shape 2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55617" y="3261058"/>
            <a:ext cx="278685" cy="278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Shape 348" descr="IMG_674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1000"/>
            <a:ext cx="9906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Shape 353" descr="IMG_674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1000"/>
            <a:ext cx="9906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Shape 358" descr="IMG_662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1000"/>
            <a:ext cx="9906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Shape 363" descr="IMG_662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1000"/>
            <a:ext cx="9906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Shape 368" descr="IMG_662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98487"/>
            <a:ext cx="9906000" cy="566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Shape 373" descr="IMG_648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1000"/>
            <a:ext cx="9906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>
            <a:spLocks noGrp="1"/>
          </p:cNvSpPr>
          <p:nvPr>
            <p:ph type="ctrTitle"/>
          </p:nvPr>
        </p:nvSpPr>
        <p:spPr>
          <a:xfrm>
            <a:off x="344487" y="1544216"/>
            <a:ext cx="7920900" cy="20810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182562" marR="0" lvl="0" indent="-4762" algn="l" rtl="0">
              <a:spcBef>
                <a:spcPts val="0"/>
              </a:spcBef>
              <a:buClr>
                <a:srgbClr val="C3260C"/>
              </a:buClr>
              <a:buSzPct val="25000"/>
              <a:buFont typeface="Georgia"/>
              <a:buNone/>
            </a:pPr>
            <a:r>
              <a:rPr lang="ru-RU" sz="2400" b="0" dirty="0" smtClean="0">
                <a:solidFill>
                  <a:srgbClr val="16273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Дневник личностного роста + </a:t>
            </a:r>
            <a:r>
              <a:rPr lang="ru-RU" sz="2400" b="0" dirty="0" err="1" smtClean="0">
                <a:solidFill>
                  <a:srgbClr val="16273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профориентационный</a:t>
            </a:r>
            <a:r>
              <a:rPr lang="ru-RU" sz="2400" b="0" dirty="0" smtClean="0">
                <a:solidFill>
                  <a:srgbClr val="16273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b="0" dirty="0" err="1" smtClean="0">
                <a:solidFill>
                  <a:srgbClr val="16273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квест</a:t>
            </a:r>
            <a:r>
              <a:rPr lang="ru-RU" sz="2400" b="0" dirty="0" smtClean="0">
                <a:solidFill>
                  <a:srgbClr val="16273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«Я б в рабочие пошёл…»</a:t>
            </a:r>
            <a:br>
              <a:rPr lang="ru-RU" sz="2400" b="0" dirty="0" smtClean="0">
                <a:solidFill>
                  <a:srgbClr val="16273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-RU" sz="2400" b="0" dirty="0">
                <a:solidFill>
                  <a:srgbClr val="16273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2400" b="0" dirty="0">
                <a:solidFill>
                  <a:srgbClr val="16273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-RU" sz="2400" b="0" dirty="0" smtClean="0">
                <a:solidFill>
                  <a:srgbClr val="16273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Приглашаем </a:t>
            </a:r>
            <a:r>
              <a:rPr lang="ru-RU" sz="2400" b="0" smtClean="0">
                <a:solidFill>
                  <a:srgbClr val="16273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к сотрудничеству</a:t>
            </a:r>
            <a:endParaRPr lang="ru-RU" sz="2400" b="0" dirty="0">
              <a:solidFill>
                <a:srgbClr val="16273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Shape 380"/>
          <p:cNvSpPr txBox="1"/>
          <p:nvPr/>
        </p:nvSpPr>
        <p:spPr>
          <a:xfrm>
            <a:off x="1784648" y="3212975"/>
            <a:ext cx="7632900" cy="230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Муниципальное автономное общеобразовательное учреждение “Средняя общеобразовательная школа № 17”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618547, Пермский край, г.Соликамск, ул. Северная, д. 31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info@solkam17.ru	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8 (34253) 3-45-01</a:t>
            </a:r>
          </a:p>
        </p:txBody>
      </p:sp>
      <p:pic>
        <p:nvPicPr>
          <p:cNvPr id="381" name="Shape 3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1352" y="527177"/>
            <a:ext cx="1878600" cy="187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Shape 38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50020" y="4092907"/>
            <a:ext cx="278700" cy="27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Shape 38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50940" y="4636189"/>
            <a:ext cx="278699" cy="27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Shape 38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70538" y="5179473"/>
            <a:ext cx="278699" cy="27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Shape 38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55617" y="3261058"/>
            <a:ext cx="278700" cy="27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1193032" y="260647"/>
            <a:ext cx="8712967" cy="72008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3260C"/>
              </a:buClr>
              <a:buSzPct val="25000"/>
              <a:buFont typeface="Georgia"/>
              <a:buNone/>
            </a:pPr>
            <a:r>
              <a:rPr lang="ru-RU" sz="3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СУТЬ ПРОЕКТА</a:t>
            </a:r>
          </a:p>
        </p:txBody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3512839" y="2852935"/>
            <a:ext cx="5472607" cy="136815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lvl="0" indent="-698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Комплексная технология профориентации и трудового воспитания на основе интеграции урочной и внеурочной работы, самодеятельного творчества участников Российского движения школьников в условиях сетевого взаимодействия образовательных организаций и работодателей</a:t>
            </a:r>
          </a:p>
        </p:txBody>
      </p:sp>
      <p:sp>
        <p:nvSpPr>
          <p:cNvPr id="254" name="Shape 254"/>
          <p:cNvSpPr txBox="1"/>
          <p:nvPr/>
        </p:nvSpPr>
        <p:spPr>
          <a:xfrm>
            <a:off x="3584848" y="2276872"/>
            <a:ext cx="2216247" cy="4616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4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Суть проекта</a:t>
            </a:r>
          </a:p>
        </p:txBody>
      </p:sp>
      <p:sp>
        <p:nvSpPr>
          <p:cNvPr id="255" name="Shape 255"/>
          <p:cNvSpPr/>
          <p:nvPr/>
        </p:nvSpPr>
        <p:spPr>
          <a:xfrm>
            <a:off x="3080791" y="2060848"/>
            <a:ext cx="72008" cy="24085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071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56" name="Shape 2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3195" y="319181"/>
            <a:ext cx="688996" cy="529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Shape 25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7128" y="1673619"/>
            <a:ext cx="1967639" cy="3183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Shape 262" descr="http://vd-tv.ru/sites/default/files/shkolniki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5077" y="1412775"/>
            <a:ext cx="3599699" cy="32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Shape 263" descr="Картинки по запросу школа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4514" y="1844824"/>
            <a:ext cx="3958500" cy="25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Shape 264"/>
          <p:cNvSpPr/>
          <p:nvPr/>
        </p:nvSpPr>
        <p:spPr>
          <a:xfrm>
            <a:off x="4874991" y="2708919"/>
            <a:ext cx="858000" cy="792000"/>
          </a:xfrm>
          <a:prstGeom prst="mathPlus">
            <a:avLst>
              <a:gd name="adj1" fmla="val 2352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Shape 269"/>
          <p:cNvPicPr preferRelativeResize="0"/>
          <p:nvPr/>
        </p:nvPicPr>
        <p:blipFill rotWithShape="1">
          <a:blip r:embed="rId3">
            <a:alphaModFix/>
          </a:blip>
          <a:srcRect l="8575" t="26205" r="9517" b="21624"/>
          <a:stretch/>
        </p:blipFill>
        <p:spPr>
          <a:xfrm>
            <a:off x="0" y="0"/>
            <a:ext cx="9937500" cy="328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272479" y="260647"/>
            <a:ext cx="8915400" cy="1143000"/>
          </a:xfrm>
          <a:prstGeom prst="rect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38" scaled="0"/>
          </a:gradFill>
          <a:ln w="9525" cap="flat" cmpd="sng">
            <a:solidFill>
              <a:srgbClr val="45A9C4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50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Дневни</a:t>
            </a:r>
            <a:r>
              <a:rPr lang="ru-RU"/>
              <a:t>к</a:t>
            </a:r>
            <a:r>
              <a:rPr lang="ru-RU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личностного роста</a:t>
            </a:r>
          </a:p>
        </p:txBody>
      </p:sp>
      <p:pic>
        <p:nvPicPr>
          <p:cNvPr id="271" name="Shape 271" descr="https://lh3.googleusercontent.com/wrLEeVYZ0XSDWhVLPdQkkv6KOdr114XVdz45Gv-EnXxFBl5gXw4dgOHu3bJY6jl1dbA1hy6CXp_4NKU2dcWVVN0LoYxAXmIC_N3q_0aKtfvK-N1wXam3xk21lOKRiq4OC16mFM4jofFF3yJ4QqMQKr99TL2X15FHAfdnYf_2j2lVdMvIvpn5Ct_GkJ47WmaoTo9gszGi0Q5_S4SaPP0bRbooY33F5vn6Dn9vy-o84fcFhBY9CjyDI1vrZMNfTLDrFmjBX6KV_3_ELe9bes-lVjX4mrq-nV9hM1yqDpQXuO_bhx1Kqxhw3QRxmFjin_P0-tT7CGIgAt6rJvjczEhXq5xktNtSSLLEbgNCfXJ-OtrL47CqXpZc_z8wJp0GGEuRj9ASZ1YPugAaxcTYOwIbWMdOcD0Ko2elUav76CJKijojMXJgDu9L4sB_E11Lenrjca62bK80EyAarLpVH3uRWUG3UEISjnYMDxDm1jd8-kjOjZqaK9l3Sv8SLXWm2OTA28UP-RMp1Nx-9rBujDJXndaqVYa-2f0AYPlS2-_aAxeR9-XauxkgvmkYvu-JY5MTsvu0sZwGYLpd2JlmB0agjqANWwGKcROfslXsdCYoylozD07b=w832-h624-no"/>
          <p:cNvPicPr preferRelativeResize="0"/>
          <p:nvPr/>
        </p:nvPicPr>
        <p:blipFill rotWithShape="1">
          <a:blip r:embed="rId4">
            <a:alphaModFix/>
          </a:blip>
          <a:srcRect l="17265" t="14537" r="56383" b="53962"/>
          <a:stretch/>
        </p:blipFill>
        <p:spPr>
          <a:xfrm>
            <a:off x="3782870" y="2132856"/>
            <a:ext cx="2262300" cy="18722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2" name="Shape 272"/>
          <p:cNvGrpSpPr/>
          <p:nvPr/>
        </p:nvGrpSpPr>
        <p:grpSpPr>
          <a:xfrm>
            <a:off x="0" y="3212975"/>
            <a:ext cx="9905695" cy="3600318"/>
            <a:chOff x="0" y="0"/>
            <a:chExt cx="9144000" cy="3600318"/>
          </a:xfrm>
        </p:grpSpPr>
        <p:sp>
          <p:nvSpPr>
            <p:cNvPr id="273" name="Shape 273"/>
            <p:cNvSpPr/>
            <p:nvPr/>
          </p:nvSpPr>
          <p:spPr>
            <a:xfrm>
              <a:off x="3657600" y="0"/>
              <a:ext cx="1828800" cy="720000"/>
            </a:xfrm>
            <a:prstGeom prst="trapezoid">
              <a:avLst>
                <a:gd name="adj" fmla="val 126986"/>
              </a:avLst>
            </a:prstGeom>
            <a:solidFill>
              <a:srgbClr val="49AC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 txBox="1"/>
            <p:nvPr/>
          </p:nvSpPr>
          <p:spPr>
            <a:xfrm>
              <a:off x="3657600" y="0"/>
              <a:ext cx="18288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Лидер </a:t>
              </a:r>
              <a:br>
                <a:rPr lang="ru-RU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ru-RU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школы</a:t>
              </a:r>
            </a:p>
          </p:txBody>
        </p:sp>
        <p:sp>
          <p:nvSpPr>
            <p:cNvPr id="275" name="Shape 275"/>
            <p:cNvSpPr/>
            <p:nvPr/>
          </p:nvSpPr>
          <p:spPr>
            <a:xfrm>
              <a:off x="2743200" y="720079"/>
              <a:ext cx="3657600" cy="720000"/>
            </a:xfrm>
            <a:prstGeom prst="trapezoid">
              <a:avLst>
                <a:gd name="adj" fmla="val 126986"/>
              </a:avLst>
            </a:prstGeom>
            <a:solidFill>
              <a:srgbClr val="47D29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 txBox="1"/>
            <p:nvPr/>
          </p:nvSpPr>
          <p:spPr>
            <a:xfrm>
              <a:off x="3383280" y="720079"/>
              <a:ext cx="2377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Кубок</a:t>
              </a:r>
            </a:p>
          </p:txBody>
        </p:sp>
        <p:sp>
          <p:nvSpPr>
            <p:cNvPr id="277" name="Shape 277"/>
            <p:cNvSpPr/>
            <p:nvPr/>
          </p:nvSpPr>
          <p:spPr>
            <a:xfrm>
              <a:off x="1828800" y="1440159"/>
              <a:ext cx="5486400" cy="720000"/>
            </a:xfrm>
            <a:prstGeom prst="trapezoid">
              <a:avLst>
                <a:gd name="adj" fmla="val 126986"/>
              </a:avLst>
            </a:prstGeom>
            <a:solidFill>
              <a:srgbClr val="5FDF4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 txBox="1"/>
            <p:nvPr/>
          </p:nvSpPr>
          <p:spPr>
            <a:xfrm>
              <a:off x="2788918" y="1440159"/>
              <a:ext cx="35661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Галстук</a:t>
              </a:r>
            </a:p>
          </p:txBody>
        </p:sp>
        <p:sp>
          <p:nvSpPr>
            <p:cNvPr id="279" name="Shape 279"/>
            <p:cNvSpPr/>
            <p:nvPr/>
          </p:nvSpPr>
          <p:spPr>
            <a:xfrm>
              <a:off x="914400" y="2160239"/>
              <a:ext cx="7315200" cy="720000"/>
            </a:xfrm>
            <a:prstGeom prst="trapezoid">
              <a:avLst>
                <a:gd name="adj" fmla="val 126986"/>
              </a:avLst>
            </a:prstGeom>
            <a:solidFill>
              <a:srgbClr val="D3EB4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0" name="Shape 280"/>
            <p:cNvSpPr txBox="1"/>
            <p:nvPr/>
          </p:nvSpPr>
          <p:spPr>
            <a:xfrm>
              <a:off x="2194558" y="2160239"/>
              <a:ext cx="4755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3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Значок и диплом</a:t>
              </a:r>
            </a:p>
          </p:txBody>
        </p:sp>
        <p:sp>
          <p:nvSpPr>
            <p:cNvPr id="281" name="Shape 281"/>
            <p:cNvSpPr/>
            <p:nvPr/>
          </p:nvSpPr>
          <p:spPr>
            <a:xfrm>
              <a:off x="0" y="2880318"/>
              <a:ext cx="9144000" cy="720000"/>
            </a:xfrm>
            <a:prstGeom prst="trapezoid">
              <a:avLst>
                <a:gd name="adj" fmla="val 126986"/>
              </a:avLst>
            </a:prstGeom>
            <a:solidFill>
              <a:srgbClr val="F6944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2" name="Shape 282"/>
            <p:cNvSpPr txBox="1"/>
            <p:nvPr/>
          </p:nvSpPr>
          <p:spPr>
            <a:xfrm>
              <a:off x="1600199" y="2880318"/>
              <a:ext cx="59436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4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Член РДШ</a:t>
              </a:r>
            </a:p>
          </p:txBody>
        </p:sp>
      </p:grpSp>
      <p:pic>
        <p:nvPicPr>
          <p:cNvPr id="283" name="Shape 283" descr="Картинки по запросу галстук объединения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172" y="4421953"/>
            <a:ext cx="1829700" cy="95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Shape 284" descr="Картинки по запросу кубок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14801" y="3812926"/>
            <a:ext cx="1251300" cy="78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Shape 285" descr="188514_значки_Л.jpg"/>
          <p:cNvPicPr preferRelativeResize="0"/>
          <p:nvPr/>
        </p:nvPicPr>
        <p:blipFill rotWithShape="1">
          <a:blip r:embed="rId7">
            <a:alphaModFix/>
          </a:blip>
          <a:srcRect l="35823" t="28852" r="35039" b="28852"/>
          <a:stretch/>
        </p:blipFill>
        <p:spPr>
          <a:xfrm>
            <a:off x="7175503" y="3284991"/>
            <a:ext cx="2664300" cy="273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Shape 290"/>
          <p:cNvPicPr preferRelativeResize="0"/>
          <p:nvPr/>
        </p:nvPicPr>
        <p:blipFill rotWithShape="1">
          <a:blip r:embed="rId3">
            <a:alphaModFix/>
          </a:blip>
          <a:srcRect l="8575" t="26205" r="9517" b="21624"/>
          <a:stretch/>
        </p:blipFill>
        <p:spPr>
          <a:xfrm>
            <a:off x="0" y="0"/>
            <a:ext cx="9937500" cy="3285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1" name="Shape 291"/>
          <p:cNvGrpSpPr/>
          <p:nvPr/>
        </p:nvGrpSpPr>
        <p:grpSpPr>
          <a:xfrm>
            <a:off x="2678989" y="3047750"/>
            <a:ext cx="4547815" cy="3962400"/>
            <a:chOff x="948942" y="50799"/>
            <a:chExt cx="4198113" cy="3962401"/>
          </a:xfrm>
        </p:grpSpPr>
        <p:sp>
          <p:nvSpPr>
            <p:cNvPr id="292" name="Shape 292"/>
            <p:cNvSpPr/>
            <p:nvPr/>
          </p:nvSpPr>
          <p:spPr>
            <a:xfrm>
              <a:off x="1828799" y="50798"/>
              <a:ext cx="2438400" cy="2438400"/>
            </a:xfrm>
            <a:prstGeom prst="ellipse">
              <a:avLst/>
            </a:prstGeom>
            <a:solidFill>
              <a:srgbClr val="49ACC5">
                <a:alpha val="49800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3" name="Shape 293"/>
            <p:cNvSpPr txBox="1"/>
            <p:nvPr/>
          </p:nvSpPr>
          <p:spPr>
            <a:xfrm>
              <a:off x="2153919" y="477518"/>
              <a:ext cx="1788300" cy="1097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1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Творческое развитие</a:t>
              </a:r>
            </a:p>
          </p:txBody>
        </p:sp>
        <p:sp>
          <p:nvSpPr>
            <p:cNvPr id="294" name="Shape 294"/>
            <p:cNvSpPr/>
            <p:nvPr/>
          </p:nvSpPr>
          <p:spPr>
            <a:xfrm>
              <a:off x="2708656" y="1574800"/>
              <a:ext cx="2438399" cy="2438400"/>
            </a:xfrm>
            <a:prstGeom prst="ellipse">
              <a:avLst/>
            </a:prstGeom>
            <a:solidFill>
              <a:srgbClr val="5FDF45">
                <a:alpha val="49800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5" name="Shape 295"/>
            <p:cNvSpPr txBox="1"/>
            <p:nvPr/>
          </p:nvSpPr>
          <p:spPr>
            <a:xfrm>
              <a:off x="3244991" y="2204723"/>
              <a:ext cx="1672500" cy="1341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1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Популяризация ЗОЖ</a:t>
              </a:r>
            </a:p>
          </p:txBody>
        </p:sp>
        <p:sp>
          <p:nvSpPr>
            <p:cNvPr id="296" name="Shape 296"/>
            <p:cNvSpPr/>
            <p:nvPr/>
          </p:nvSpPr>
          <p:spPr>
            <a:xfrm>
              <a:off x="948942" y="1574800"/>
              <a:ext cx="2438400" cy="2438400"/>
            </a:xfrm>
            <a:prstGeom prst="ellipse">
              <a:avLst/>
            </a:prstGeom>
            <a:solidFill>
              <a:srgbClr val="FF0719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7" name="Shape 297"/>
            <p:cNvSpPr txBox="1"/>
            <p:nvPr/>
          </p:nvSpPr>
          <p:spPr>
            <a:xfrm>
              <a:off x="1178550" y="2204723"/>
              <a:ext cx="1672500" cy="1341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17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Популяризация профессий</a:t>
              </a:r>
            </a:p>
          </p:txBody>
        </p:sp>
      </p:grpSp>
      <p:pic>
        <p:nvPicPr>
          <p:cNvPr id="298" name="Shape 298" descr="http://vd-tv.ru/sites/default/files/shkolniki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400" y="3992574"/>
            <a:ext cx="2300400" cy="22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36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Сетевые партнёры в реализации </a:t>
            </a:r>
            <a:r>
              <a:rPr lang="ru-RU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</a:t>
            </a:r>
          </a:p>
        </p:txBody>
      </p:sp>
      <p:pic>
        <p:nvPicPr>
          <p:cNvPr id="304" name="Shape 304" descr="http://cs171.vk.me/g6370843/a_dda6342c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220" y="3071809"/>
            <a:ext cx="2730000" cy="1610100"/>
          </a:xfrm>
          <a:prstGeom prst="rect">
            <a:avLst/>
          </a:prstGeom>
          <a:noFill/>
          <a:ln w="9525" cap="flat" cmpd="sng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305" name="Shape 305" descr="http://solkam.sch17.es/_/rsrc/1366728103175/config/customLogo.gif?revision=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32984" y="5197475"/>
            <a:ext cx="3173100" cy="166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Shape 306" descr="http://www.solbum.ru/upload/iblock/49a/%20gkca%20manfy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1268" y="1357296"/>
            <a:ext cx="14034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Shape 307" descr="http://radays.com/wp-content/uploads/2012/04/cooperation-with-the-ra-group-company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25697" y="1623379"/>
            <a:ext cx="2442900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Shape 308" descr="http://gimn1solkam.ru/Images/gerb1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78214" y="1376355"/>
            <a:ext cx="3119700" cy="11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Shape 309" descr="СПТ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30200" y="4851400"/>
            <a:ext cx="2730000" cy="169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Shape 310" descr="эмблема-СГХТ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182533" y="4806950"/>
            <a:ext cx="1800000" cy="181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Shape 311" descr="СТТ.jp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578214" y="3143248"/>
            <a:ext cx="3120000" cy="152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xfrm>
            <a:off x="1193032" y="260647"/>
            <a:ext cx="8712967" cy="72008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3260C"/>
              </a:buClr>
              <a:buSzPct val="25000"/>
              <a:buFont typeface="Georgia"/>
              <a:buNone/>
            </a:pPr>
            <a:r>
              <a:rPr lang="ru-RU" sz="3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ЦЕЛИ И ЗАДАЧИ ПРОЕКТА</a:t>
            </a:r>
          </a:p>
        </p:txBody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6137" y="3044391"/>
            <a:ext cx="4104456" cy="266429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indent="4826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67993"/>
              </a:buClr>
              <a:buSzPct val="100000"/>
              <a:buFont typeface="Arial"/>
              <a:buChar char="▪"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внедрить и обеспечить воспроизводство комплексной технологии</a:t>
            </a:r>
          </a:p>
        </p:txBody>
      </p:sp>
      <p:sp>
        <p:nvSpPr>
          <p:cNvPr id="319" name="Shape 319"/>
          <p:cNvSpPr txBox="1"/>
          <p:nvPr/>
        </p:nvSpPr>
        <p:spPr>
          <a:xfrm>
            <a:off x="6377694" y="1324190"/>
            <a:ext cx="1792200" cy="646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3200" b="1" dirty="0">
                <a:solidFill>
                  <a:srgbClr val="2C72C7"/>
                </a:solidFill>
                <a:latin typeface="PT Sans"/>
                <a:ea typeface="PT Sans"/>
                <a:cs typeface="PT Sans"/>
                <a:sym typeface="PT Sans"/>
              </a:rPr>
              <a:t>Задачи</a:t>
            </a:r>
          </a:p>
        </p:txBody>
      </p:sp>
      <p:sp>
        <p:nvSpPr>
          <p:cNvPr id="320" name="Shape 320"/>
          <p:cNvSpPr txBox="1"/>
          <p:nvPr/>
        </p:nvSpPr>
        <p:spPr>
          <a:xfrm>
            <a:off x="4984800" y="2313878"/>
            <a:ext cx="4104600" cy="371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lvl="0" indent="-167640" algn="just" rtl="0">
              <a:lnSpc>
                <a:spcPct val="150000"/>
              </a:lnSpc>
              <a:spcBef>
                <a:spcPts val="0"/>
              </a:spcBef>
              <a:buClr>
                <a:srgbClr val="367993"/>
              </a:buClr>
              <a:buSzPct val="100000"/>
              <a:buFont typeface="Arial"/>
              <a:buChar char="▪"/>
            </a:pPr>
            <a:r>
              <a:rPr lang="ru-RU" sz="1200" dirty="0">
                <a:solidFill>
                  <a:schemeClr val="dk1"/>
                </a:solidFill>
              </a:rPr>
              <a:t>изучить готовность; </a:t>
            </a:r>
          </a:p>
          <a:p>
            <a:pPr marL="228600" lvl="0" indent="-167640" algn="just" rtl="0">
              <a:lnSpc>
                <a:spcPct val="150000"/>
              </a:lnSpc>
              <a:spcBef>
                <a:spcPts val="0"/>
              </a:spcBef>
              <a:buClr>
                <a:srgbClr val="367993"/>
              </a:buClr>
              <a:buSzPct val="100000"/>
              <a:buFont typeface="Arial"/>
              <a:buChar char="▪"/>
            </a:pPr>
            <a:r>
              <a:rPr lang="ru-RU" sz="1200" dirty="0">
                <a:solidFill>
                  <a:schemeClr val="dk1"/>
                </a:solidFill>
              </a:rPr>
              <a:t>создать сетевое сообщество; </a:t>
            </a:r>
          </a:p>
          <a:p>
            <a:pPr marL="228600" lvl="0" indent="-167640" algn="just" rtl="0">
              <a:lnSpc>
                <a:spcPct val="150000"/>
              </a:lnSpc>
              <a:spcBef>
                <a:spcPts val="0"/>
              </a:spcBef>
              <a:buClr>
                <a:srgbClr val="367993"/>
              </a:buClr>
              <a:buSzPct val="100000"/>
              <a:buFont typeface="Arial"/>
              <a:buChar char="▪"/>
            </a:pPr>
            <a:r>
              <a:rPr lang="ru-RU" sz="1200" dirty="0">
                <a:solidFill>
                  <a:schemeClr val="dk1"/>
                </a:solidFill>
              </a:rPr>
              <a:t>организовать обмен технологическими компонентами;</a:t>
            </a:r>
          </a:p>
          <a:p>
            <a:pPr marL="228600" lvl="0" indent="-167640" algn="just" rtl="0">
              <a:lnSpc>
                <a:spcPct val="150000"/>
              </a:lnSpc>
              <a:spcBef>
                <a:spcPts val="0"/>
              </a:spcBef>
              <a:buClr>
                <a:srgbClr val="367993"/>
              </a:buClr>
              <a:buSzPct val="100000"/>
              <a:buFont typeface="Arial"/>
              <a:buChar char="▪"/>
            </a:pPr>
            <a:r>
              <a:rPr lang="ru-RU" sz="1200" dirty="0">
                <a:solidFill>
                  <a:schemeClr val="dk1"/>
                </a:solidFill>
              </a:rPr>
              <a:t>апробировать и определить эффективность;</a:t>
            </a:r>
          </a:p>
          <a:p>
            <a:pPr marL="228600" lvl="0" indent="-167640" algn="just" rtl="0">
              <a:lnSpc>
                <a:spcPct val="150000"/>
              </a:lnSpc>
              <a:spcBef>
                <a:spcPts val="0"/>
              </a:spcBef>
              <a:buClr>
                <a:srgbClr val="367993"/>
              </a:buClr>
              <a:buSzPct val="100000"/>
              <a:buFont typeface="Arial"/>
              <a:buChar char="▪"/>
            </a:pPr>
            <a:r>
              <a:rPr lang="ru-RU" sz="1200" dirty="0">
                <a:solidFill>
                  <a:schemeClr val="dk1"/>
                </a:solidFill>
              </a:rPr>
              <a:t>разработать и провести профориентационные мероприятия;</a:t>
            </a:r>
          </a:p>
          <a:p>
            <a:pPr marL="228600" lvl="0" indent="-167640" algn="just" rtl="0">
              <a:lnSpc>
                <a:spcPct val="150000"/>
              </a:lnSpc>
              <a:spcBef>
                <a:spcPts val="0"/>
              </a:spcBef>
              <a:buClr>
                <a:srgbClr val="367993"/>
              </a:buClr>
              <a:buSzPct val="100000"/>
              <a:buFont typeface="Arial"/>
              <a:buChar char="▪"/>
            </a:pPr>
            <a:r>
              <a:rPr lang="ru-RU" sz="1200" dirty="0">
                <a:solidFill>
                  <a:schemeClr val="dk1"/>
                </a:solidFill>
              </a:rPr>
              <a:t>транслировать технологии - «Дневник личностного роста»;</a:t>
            </a:r>
          </a:p>
          <a:p>
            <a:pPr marL="228600" lvl="0" indent="-167640" algn="just" rtl="0">
              <a:lnSpc>
                <a:spcPct val="150000"/>
              </a:lnSpc>
              <a:spcBef>
                <a:spcPts val="0"/>
              </a:spcBef>
              <a:buClr>
                <a:srgbClr val="367993"/>
              </a:buClr>
              <a:buSzPct val="100000"/>
              <a:buFont typeface="Arial"/>
              <a:buChar char="▪"/>
            </a:pPr>
            <a:r>
              <a:rPr lang="ru-RU" sz="1200" dirty="0" smtClean="0">
                <a:solidFill>
                  <a:schemeClr val="dk1"/>
                </a:solidFill>
              </a:rPr>
              <a:t>обеспечить </a:t>
            </a:r>
            <a:r>
              <a:rPr lang="ru-RU" sz="1200" dirty="0">
                <a:solidFill>
                  <a:schemeClr val="dk1"/>
                </a:solidFill>
              </a:rPr>
              <a:t>комплектом научно-методических материалов по итогам реализации проекта. </a:t>
            </a:r>
          </a:p>
        </p:txBody>
      </p:sp>
      <p:sp>
        <p:nvSpPr>
          <p:cNvPr id="321" name="Shape 321"/>
          <p:cNvSpPr txBox="1"/>
          <p:nvPr/>
        </p:nvSpPr>
        <p:spPr>
          <a:xfrm>
            <a:off x="2016516" y="1846565"/>
            <a:ext cx="1276311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3200" b="1" dirty="0">
                <a:solidFill>
                  <a:srgbClr val="C00000"/>
                </a:solidFill>
                <a:latin typeface="PT Sans"/>
                <a:ea typeface="PT Sans"/>
                <a:cs typeface="PT Sans"/>
                <a:sym typeface="PT Sans"/>
              </a:rPr>
              <a:t>Цели</a:t>
            </a:r>
          </a:p>
        </p:txBody>
      </p:sp>
      <p:pic>
        <p:nvPicPr>
          <p:cNvPr id="322" name="Shape 3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3195" y="319181"/>
            <a:ext cx="688996" cy="529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Shape 3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9837" y="1324200"/>
            <a:ext cx="1392842" cy="1617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Shape 3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84801" y="875417"/>
            <a:ext cx="1392900" cy="161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>
            <a:off x="1192191" y="260647"/>
            <a:ext cx="8712967" cy="72008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3260C"/>
              </a:buClr>
              <a:buSzPct val="25000"/>
              <a:buFont typeface="Georgia"/>
              <a:buNone/>
            </a:pPr>
            <a:r>
              <a:rPr lang="ru-RU" sz="3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ЦЕЛЕВАЯ АУДИТОРИЯ ПРОЕКТА</a:t>
            </a:r>
          </a:p>
        </p:txBody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4232925" y="2060841"/>
            <a:ext cx="5472600" cy="237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9207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/>
              <a:t>Администрация </a:t>
            </a:r>
            <a:r>
              <a:rPr lang="ru-RU" sz="2000" dirty="0"/>
              <a:t>ОО;</a:t>
            </a:r>
          </a:p>
          <a:p>
            <a:pPr marL="101600" marR="0" lvl="0" indent="0" algn="l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ru-RU" sz="2000" dirty="0"/>
              <a:t>Классные руководители;</a:t>
            </a:r>
          </a:p>
          <a:p>
            <a:pPr marL="101600" marR="0" lvl="0" indent="0" algn="l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ru-RU" sz="2000" dirty="0"/>
              <a:t>Специалисты, занимающиеся вопросами профориентации в ОО;</a:t>
            </a:r>
          </a:p>
          <a:p>
            <a:pPr marL="101600" marR="0" lvl="0" indent="0" algn="l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ru-RU" sz="2000" dirty="0"/>
              <a:t>Родители (законные представители)</a:t>
            </a:r>
          </a:p>
        </p:txBody>
      </p:sp>
      <p:pic>
        <p:nvPicPr>
          <p:cNvPr id="332" name="Shape 3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3195" y="319181"/>
            <a:ext cx="688996" cy="529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Shape 3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8544" y="1844824"/>
            <a:ext cx="2952328" cy="2898648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Shape 334"/>
          <p:cNvSpPr/>
          <p:nvPr/>
        </p:nvSpPr>
        <p:spPr>
          <a:xfrm>
            <a:off x="4016896" y="2060848"/>
            <a:ext cx="72008" cy="24085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071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1165071" y="260647"/>
            <a:ext cx="8712967" cy="72008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3260C"/>
              </a:buClr>
              <a:buSzPct val="25000"/>
              <a:buFont typeface="Georgia"/>
              <a:buNone/>
            </a:pPr>
            <a:r>
              <a:rPr lang="ru-RU" sz="3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ОЖИДАЕМЫЕ РЕЗУЛЬТАТЫ ПРОЕКТА</a:t>
            </a:r>
          </a:p>
        </p:txBody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 rot="-295082">
            <a:off x="240098" y="1109012"/>
            <a:ext cx="8034480" cy="41902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lvl="0" indent="-6985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нормативно и организационно - методическая база инновационной деятельности (Программа учебного курса для педагогов; Программа воспитания и социализации; Правила внутреннего распорядка обучающихся; Положение о внутренней системе оценки качества образования; Положение о Дневнике личностного роста; Положение о проведении образовательного квеста “Я б в рабочие пошёл”);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видеоролик;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проведение 5 вебинаров, дистанционное консультирование; экспертное сопровождение и стажировка;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федеральная образовательная сеть для отработки новых технологий на базе дистанционной платформы;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Межрегиональный образовательный Форум;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Образовательный квест “Я б в рабочие пошёл”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61111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2" name="Shape 3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3195" y="319181"/>
            <a:ext cx="688996" cy="529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Shape 3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98405" y="260647"/>
            <a:ext cx="1707600" cy="184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310</Words>
  <Application>Microsoft Office PowerPoint</Application>
  <PresentationFormat>Лист A4 (210x297 мм)</PresentationFormat>
  <Paragraphs>58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Georgia</vt:lpstr>
      <vt:lpstr>Source Sans Pro</vt:lpstr>
      <vt:lpstr>Calibri</vt:lpstr>
      <vt:lpstr>PT Sans</vt:lpstr>
      <vt:lpstr>Noto Sans Symbols</vt:lpstr>
      <vt:lpstr>Воздушный поток</vt:lpstr>
      <vt:lpstr>Тема Office</vt:lpstr>
      <vt:lpstr>Тема Office</vt:lpstr>
      <vt:lpstr>Совершенствование содержания и технологий воспитания школьников через реализацию сетевых проектов (технология профориентации и трудового воспитания обучающихся)</vt:lpstr>
      <vt:lpstr>СУТЬ ПРОЕКТА</vt:lpstr>
      <vt:lpstr>Слайд 3</vt:lpstr>
      <vt:lpstr>Дневник личностного роста</vt:lpstr>
      <vt:lpstr>Слайд 5</vt:lpstr>
      <vt:lpstr>Сетевые партнёры в реализации ОП</vt:lpstr>
      <vt:lpstr>ЦЕЛИ И ЗАДАЧИ ПРОЕКТА</vt:lpstr>
      <vt:lpstr>ЦЕЛЕВАЯ АУДИТОРИЯ ПРОЕКТА</vt:lpstr>
      <vt:lpstr>ОЖИДАЕМЫЕ РЕЗУЛЬТАТЫ ПРОЕКТА</vt:lpstr>
      <vt:lpstr>Слайд 10</vt:lpstr>
      <vt:lpstr>Слайд 11</vt:lpstr>
      <vt:lpstr>Слайд 12</vt:lpstr>
      <vt:lpstr>Слайд 13</vt:lpstr>
      <vt:lpstr>Слайд 14</vt:lpstr>
      <vt:lpstr>Слайд 15</vt:lpstr>
      <vt:lpstr>Дневник личностного роста + профориентационный квест «Я б в рабочие пошёл…»  Приглашаем к сотрудничеству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Совершенствование содержания и технологий воспитания школьников через реализацию сетевых проектов (технология профориентации и трудового воспитания обучающихся)</dc:title>
  <dc:creator>User</dc:creator>
  <cp:lastModifiedBy>Лаборатория 5</cp:lastModifiedBy>
  <cp:revision>2</cp:revision>
  <dcterms:modified xsi:type="dcterms:W3CDTF">2017-09-15T08:33:36Z</dcterms:modified>
</cp:coreProperties>
</file>