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3"/>
  </p:notesMasterIdLst>
  <p:sldIdLst>
    <p:sldId id="286" r:id="rId2"/>
    <p:sldId id="339" r:id="rId3"/>
    <p:sldId id="340" r:id="rId4"/>
    <p:sldId id="341" r:id="rId5"/>
    <p:sldId id="343" r:id="rId6"/>
    <p:sldId id="346" r:id="rId7"/>
    <p:sldId id="293" r:id="rId8"/>
    <p:sldId id="311" r:id="rId9"/>
    <p:sldId id="306" r:id="rId10"/>
    <p:sldId id="352" r:id="rId11"/>
    <p:sldId id="288" r:id="rId12"/>
    <p:sldId id="302" r:id="rId13"/>
    <p:sldId id="351" r:id="rId14"/>
    <p:sldId id="353" r:id="rId15"/>
    <p:sldId id="356" r:id="rId16"/>
    <p:sldId id="358" r:id="rId17"/>
    <p:sldId id="360" r:id="rId18"/>
    <p:sldId id="362" r:id="rId19"/>
    <p:sldId id="363" r:id="rId20"/>
    <p:sldId id="365" r:id="rId21"/>
    <p:sldId id="366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8971" autoAdjust="0"/>
    <p:restoredTop sz="94624" autoAdjust="0"/>
  </p:normalViewPr>
  <p:slideViewPr>
    <p:cSldViewPr>
      <p:cViewPr varScale="1">
        <p:scale>
          <a:sx n="70" d="100"/>
          <a:sy n="70" d="100"/>
        </p:scale>
        <p:origin x="-114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7D5BE2-3388-4049-B3DE-3094A0876BEA}" type="datetimeFigureOut">
              <a:rPr lang="ru-RU" smtClean="0"/>
              <a:pPr/>
              <a:t>18.12.2018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337146-38CB-4D4D-978A-1CCC023ED1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51245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337146-38CB-4D4D-978A-1CCC023ED19A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25200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6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6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6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6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6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6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6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6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6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6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6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18.12.2018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advClick="0" advTm="600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714612" y="214290"/>
            <a:ext cx="36433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endParaRPr lang="ru-RU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7464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Роль школьного музея и музейной педагогики, организация встреч с выдающимися людьми в патриотическом воспитании школьников </a:t>
            </a:r>
            <a:br>
              <a:rPr lang="ru-RU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3600" dirty="0" smtClean="0"/>
              <a:t> </a:t>
            </a:r>
            <a:r>
              <a:rPr lang="ru-RU" sz="3200" dirty="0" smtClean="0"/>
              <a:t>Учитель истории и обществознания Жданов Ш.И.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 advTm="600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1143000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Александр Сергеевич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Семенов-почетный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гражданин города Стерлитамака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ah3WRaSgMMg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2000240"/>
            <a:ext cx="4857752" cy="3286148"/>
          </a:xfrm>
        </p:spPr>
      </p:pic>
      <p:pic>
        <p:nvPicPr>
          <p:cNvPr id="6" name="Содержимое 5" descr="lpqRy8zZLrg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5000628" y="1214422"/>
            <a:ext cx="3500462" cy="5643578"/>
          </a:xfrm>
        </p:spPr>
      </p:pic>
    </p:spTree>
  </p:cSld>
  <p:clrMapOvr>
    <a:masterClrMapping/>
  </p:clrMapOvr>
  <p:transition advClick="0" advTm="600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E:\презентация на выступление\P101078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28596" y="142853"/>
            <a:ext cx="871540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Первый директор МАОУ « СОШ №31 </a:t>
            </a:r>
            <a:r>
              <a:rPr lang="ru-RU" sz="32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Сайфутдинов</a:t>
            </a:r>
            <a:r>
              <a:rPr lang="ru-RU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Зинур</a:t>
            </a:r>
            <a:r>
              <a:rPr lang="ru-RU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Каримович</a:t>
            </a:r>
            <a:endParaRPr lang="ru-RU" sz="32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 advTm="600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P101067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358282" cy="6858000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00108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Встреча ветеранов педагогического труда</a:t>
            </a:r>
            <a:endParaRPr lang="ru-RU" sz="36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 advTm="600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12" descr="DSC_016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Александр Николаевич </a:t>
            </a:r>
            <a:r>
              <a:rPr lang="ru-RU" sz="32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Баландин-Герой</a:t>
            </a:r>
            <a:r>
              <a:rPr lang="ru-RU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Советского Союза ,летчик -космонавт</a:t>
            </a:r>
            <a:endParaRPr lang="ru-RU" sz="32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 advTm="600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Шамиль\Downloads\024549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571750" y="-1333500"/>
            <a:ext cx="14287500" cy="95250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600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Шамиль\Downloads\0364494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00098" y="0"/>
            <a:ext cx="11001452" cy="7420449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600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C:\Users\Шамиль\Downloads\5973975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64413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600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C:\Users\Шамиль\Downloads\842971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42974" y="-63"/>
            <a:ext cx="11715832" cy="8786875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600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 descr="C:\Users\Шамиль\Downloads\062591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85916" y="-142900"/>
            <a:ext cx="11930096" cy="8331734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6000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9" name="Picture 3" descr="C:\Users\Шамиль\Downloads\5817793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571750" y="-1928813"/>
            <a:ext cx="14287500" cy="10715626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6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F:\Экспозиции на форум\P103074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История школы в уездном Стерлитамаке</a:t>
            </a:r>
            <a:endParaRPr lang="ru-RU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 advTm="600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 descr="C:\Users\Шамиль\Downloads\4144344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71500" y="0"/>
            <a:ext cx="10287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6000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 descr="C:\Users\Шамиль\Downloads\8906219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667000"/>
            <a:ext cx="9144000" cy="121920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6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:\Экспозиции на форум\P103075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Народное образование в годы ВОВ</a:t>
            </a:r>
            <a:endParaRPr lang="ru-RU" sz="48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 advTm="6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Экспозиции на форум\DSC_00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1670" y="0"/>
            <a:ext cx="5072098" cy="7143776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dirty="0" smtClean="0"/>
              <a:t> 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Экспозиция Советская школа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 advTm="6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E:\презентация на выступление\P102065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85776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71472" y="0"/>
            <a:ext cx="85725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Урок  по окружающему миру  в 1 б классе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 advTm="6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F:\На форум\работа  музейного актива\20160202_13343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85784" y="0"/>
            <a:ext cx="9858444" cy="68580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57232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sz="31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Мастер- класс- «История современной ручки»</a:t>
            </a:r>
            <a:endParaRPr lang="ru-RU" sz="31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 advTm="600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TAR5688.JPG_Thumbnail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714380"/>
          </a:xfrm>
        </p:spPr>
        <p:txBody>
          <a:bodyPr>
            <a:noAutofit/>
          </a:bodyPr>
          <a:lstStyle/>
          <a:p>
            <a:r>
              <a:rPr lang="ru-RU" sz="3200" smtClean="0">
                <a:latin typeface="Times New Roman" pitchFamily="18" charset="0"/>
                <a:cs typeface="Times New Roman" pitchFamily="18" charset="0"/>
              </a:rPr>
              <a:t>Р.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З. Хамитов- глава Республики Башкортостан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 advTm="600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Ермилова н.а\Работа музея\фото музея\Данилов -семинар\20151224_131413.jpg"/>
          <p:cNvPicPr>
            <a:picLocks noChangeAspect="1" noChangeArrowheads="1"/>
          </p:cNvPicPr>
          <p:nvPr/>
        </p:nvPicPr>
        <p:blipFill>
          <a:blip r:embed="rId2" cstate="print"/>
          <a:srcRect t="3825" b="21875"/>
          <a:stretch>
            <a:fillRect/>
          </a:stretch>
        </p:blipFill>
        <p:spPr bwMode="auto">
          <a:xfrm>
            <a:off x="0" y="0"/>
            <a:ext cx="9144000" cy="8858311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Данилов Александр Анатольевич-доктор исторических наук, профессор, действительный член Академии педагогических и социальных наук.</a:t>
            </a:r>
            <a:endParaRPr lang="ru-RU" sz="28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 advClick="0" advTm="600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914400" y="285728"/>
            <a:ext cx="8229600" cy="725470"/>
          </a:xfrm>
        </p:spPr>
        <p:txBody>
          <a:bodyPr>
            <a:noAutofit/>
          </a:bodyPr>
          <a:lstStyle/>
          <a:p>
            <a:pPr algn="l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Экскурсия в музее на английском языке,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Дитер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Флиндт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, президент европейской федерации каратэ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Содержимое 6" descr="DSC_0350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857364"/>
            <a:ext cx="4786314" cy="3500462"/>
          </a:xfrm>
        </p:spPr>
      </p:pic>
      <p:pic>
        <p:nvPicPr>
          <p:cNvPr id="8" name="Содержимое 7" descr="DSC_0344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000629" y="1000108"/>
            <a:ext cx="3857652" cy="5500726"/>
          </a:xfrm>
        </p:spPr>
      </p:pic>
    </p:spTree>
  </p:cSld>
  <p:clrMapOvr>
    <a:masterClrMapping/>
  </p:clrMapOvr>
  <p:transition advClick="0" advTm="600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2652</TotalTime>
  <Words>115</Words>
  <Application>Microsoft Office PowerPoint</Application>
  <PresentationFormat>Экран (4:3)</PresentationFormat>
  <Paragraphs>15</Paragraphs>
  <Slides>21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Роль школьного музея и музейной педагогики, организация встреч с выдающимися людьми в патриотическом воспитании школьников      Учитель истории и обществознания Жданов Ш.И.</vt:lpstr>
      <vt:lpstr>История школы в уездном Стерлитамаке</vt:lpstr>
      <vt:lpstr>Народное образование в годы ВОВ</vt:lpstr>
      <vt:lpstr> Экспозиция Советская школа</vt:lpstr>
      <vt:lpstr>Презентация PowerPoint</vt:lpstr>
      <vt:lpstr> Мастер- класс- «История современной ручки»</vt:lpstr>
      <vt:lpstr>Р. З. Хамитов- глава Республики Башкортостан</vt:lpstr>
      <vt:lpstr>Данилов Александр Анатольевич-доктор исторических наук, профессор, действительный член Академии педагогических и социальных наук.</vt:lpstr>
      <vt:lpstr>Экскурсия в музее на английском языке, Дитер Флиндт, президент европейской федерации каратэ</vt:lpstr>
      <vt:lpstr>Александр Сергеевич Семенов-почетный гражданин города Стерлитамака</vt:lpstr>
      <vt:lpstr>Презентация PowerPoint</vt:lpstr>
      <vt:lpstr>Встреча ветеранов педагогического труда</vt:lpstr>
      <vt:lpstr>Александр Николаевич Баландин-Герой Советского Союза ,летчик -космонавт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Школьный музей</dc:creator>
  <cp:lastModifiedBy>Crazy night</cp:lastModifiedBy>
  <cp:revision>41</cp:revision>
  <dcterms:created xsi:type="dcterms:W3CDTF">2016-08-17T05:00:42Z</dcterms:created>
  <dcterms:modified xsi:type="dcterms:W3CDTF">2018-12-17T21:07:33Z</dcterms:modified>
</cp:coreProperties>
</file>