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3" r:id="rId2"/>
    <p:sldId id="299" r:id="rId3"/>
    <p:sldId id="301" r:id="rId4"/>
    <p:sldId id="308" r:id="rId5"/>
    <p:sldId id="307" r:id="rId6"/>
    <p:sldId id="309" r:id="rId7"/>
    <p:sldId id="315" r:id="rId8"/>
    <p:sldId id="317" r:id="rId9"/>
    <p:sldId id="318" r:id="rId10"/>
    <p:sldId id="316" r:id="rId11"/>
    <p:sldId id="306" r:id="rId12"/>
  </p:sldIdLst>
  <p:sldSz cx="10693400" cy="756126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96888" indent="-39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95363" indent="-80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492250" indent="-120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990725" indent="-161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635"/>
    <a:srgbClr val="0B5B97"/>
    <a:srgbClr val="EEEEEE"/>
    <a:srgbClr val="00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88604" autoAdjust="0"/>
  </p:normalViewPr>
  <p:slideViewPr>
    <p:cSldViewPr>
      <p:cViewPr>
        <p:scale>
          <a:sx n="74" d="100"/>
          <a:sy n="74" d="100"/>
        </p:scale>
        <p:origin x="-732" y="-7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75ECC5-6FFD-43AC-84AA-AAD82879CF1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5BE126-3D31-48F2-95B7-6A060266C76D}">
      <dgm:prSet phldrT="[Текст]"/>
      <dgm:spPr/>
      <dgm:t>
        <a:bodyPr/>
        <a:lstStyle/>
        <a:p>
          <a:r>
            <a:rPr lang="ru-RU" dirty="0" smtClean="0"/>
            <a:t>Правила 7 «Н»</a:t>
          </a:r>
          <a:endParaRPr lang="ru-RU" dirty="0"/>
        </a:p>
      </dgm:t>
    </dgm:pt>
    <dgm:pt modelId="{456E5303-5C33-4158-9971-A767AE98B02F}" type="parTrans" cxnId="{EE9B89A9-AC43-4429-A889-9F8C10E1B5E3}">
      <dgm:prSet/>
      <dgm:spPr/>
      <dgm:t>
        <a:bodyPr/>
        <a:lstStyle/>
        <a:p>
          <a:endParaRPr lang="ru-RU"/>
        </a:p>
      </dgm:t>
    </dgm:pt>
    <dgm:pt modelId="{20FE9891-3BDB-43D1-AD12-EF578052F0CC}" type="sibTrans" cxnId="{EE9B89A9-AC43-4429-A889-9F8C10E1B5E3}">
      <dgm:prSet/>
      <dgm:spPr/>
      <dgm:t>
        <a:bodyPr/>
        <a:lstStyle/>
        <a:p>
          <a:endParaRPr lang="ru-RU"/>
        </a:p>
      </dgm:t>
    </dgm:pt>
    <dgm:pt modelId="{773458E0-A421-4F5F-A12E-3D13CB6C2723}">
      <dgm:prSet phldrT="[Текст]"/>
      <dgm:spPr/>
      <dgm:t>
        <a:bodyPr/>
        <a:lstStyle/>
        <a:p>
          <a:r>
            <a:rPr lang="ru-RU" b="1" dirty="0" smtClean="0"/>
            <a:t>. Нужный продукт</a:t>
          </a:r>
          <a:endParaRPr lang="ru-RU" dirty="0"/>
        </a:p>
      </dgm:t>
    </dgm:pt>
    <dgm:pt modelId="{27C8844D-04FA-4E51-ACD5-896EDCECD84F}" type="parTrans" cxnId="{E3FAACAC-5BAC-4600-877F-302ED766B251}">
      <dgm:prSet/>
      <dgm:spPr/>
      <dgm:t>
        <a:bodyPr/>
        <a:lstStyle/>
        <a:p>
          <a:endParaRPr lang="ru-RU"/>
        </a:p>
      </dgm:t>
    </dgm:pt>
    <dgm:pt modelId="{301128DC-5AF6-48D5-8D82-2DEBBBA90FCA}" type="sibTrans" cxnId="{E3FAACAC-5BAC-4600-877F-302ED766B251}">
      <dgm:prSet/>
      <dgm:spPr/>
      <dgm:t>
        <a:bodyPr/>
        <a:lstStyle/>
        <a:p>
          <a:endParaRPr lang="ru-RU"/>
        </a:p>
      </dgm:t>
    </dgm:pt>
    <dgm:pt modelId="{520396C4-A6B3-41E0-9EA7-74DA729EA6EA}">
      <dgm:prSet phldrT="[Текст]"/>
      <dgm:spPr/>
      <dgm:t>
        <a:bodyPr/>
        <a:lstStyle/>
        <a:p>
          <a:r>
            <a:rPr lang="ru-RU" b="1" dirty="0" smtClean="0"/>
            <a:t>Нужное количество</a:t>
          </a:r>
          <a:endParaRPr lang="ru-RU" dirty="0"/>
        </a:p>
      </dgm:t>
    </dgm:pt>
    <dgm:pt modelId="{139C4DE2-5B5E-4BD3-9145-31E221EF0F04}" type="parTrans" cxnId="{28C6007F-9D9D-4B3A-8707-1BA57E1C94BB}">
      <dgm:prSet/>
      <dgm:spPr/>
      <dgm:t>
        <a:bodyPr/>
        <a:lstStyle/>
        <a:p>
          <a:endParaRPr lang="ru-RU"/>
        </a:p>
      </dgm:t>
    </dgm:pt>
    <dgm:pt modelId="{D80E0170-5347-4BF5-8D90-C35F7BB387B5}" type="sibTrans" cxnId="{28C6007F-9D9D-4B3A-8707-1BA57E1C94BB}">
      <dgm:prSet/>
      <dgm:spPr/>
      <dgm:t>
        <a:bodyPr/>
        <a:lstStyle/>
        <a:p>
          <a:endParaRPr lang="ru-RU"/>
        </a:p>
      </dgm:t>
    </dgm:pt>
    <dgm:pt modelId="{F32C0776-14A9-478A-AEBB-ECA85E2E861D}">
      <dgm:prSet phldrT="[Текст]"/>
      <dgm:spPr/>
      <dgm:t>
        <a:bodyPr/>
        <a:lstStyle/>
        <a:p>
          <a:r>
            <a:rPr lang="ru-RU" b="1" dirty="0" smtClean="0"/>
            <a:t>Нужное качество</a:t>
          </a:r>
          <a:endParaRPr lang="ru-RU" dirty="0"/>
        </a:p>
      </dgm:t>
    </dgm:pt>
    <dgm:pt modelId="{D5659B91-32C6-4EB2-9CC5-D6E45FAB21E2}" type="parTrans" cxnId="{93C585FE-326A-4C60-A8D4-60A04EB3B469}">
      <dgm:prSet/>
      <dgm:spPr/>
      <dgm:t>
        <a:bodyPr/>
        <a:lstStyle/>
        <a:p>
          <a:endParaRPr lang="ru-RU"/>
        </a:p>
      </dgm:t>
    </dgm:pt>
    <dgm:pt modelId="{0BD99082-6E9B-46BA-97EB-DD2080A53525}" type="sibTrans" cxnId="{93C585FE-326A-4C60-A8D4-60A04EB3B469}">
      <dgm:prSet/>
      <dgm:spPr/>
      <dgm:t>
        <a:bodyPr/>
        <a:lstStyle/>
        <a:p>
          <a:endParaRPr lang="ru-RU"/>
        </a:p>
      </dgm:t>
    </dgm:pt>
    <dgm:pt modelId="{C84BBC0F-8B65-4C69-AF7D-481593B44C97}">
      <dgm:prSet/>
      <dgm:spPr/>
      <dgm:t>
        <a:bodyPr/>
        <a:lstStyle/>
        <a:p>
          <a:endParaRPr lang="ru-RU"/>
        </a:p>
      </dgm:t>
    </dgm:pt>
    <dgm:pt modelId="{5A526290-BA1D-4C71-871D-1EC295425DC5}" type="parTrans" cxnId="{5B0B17D0-F79D-4F39-8A0F-2ED8869D7DA5}">
      <dgm:prSet/>
      <dgm:spPr/>
      <dgm:t>
        <a:bodyPr/>
        <a:lstStyle/>
        <a:p>
          <a:endParaRPr lang="ru-RU"/>
        </a:p>
      </dgm:t>
    </dgm:pt>
    <dgm:pt modelId="{7A515087-85CC-4B44-8BF6-79D0CA6B906F}" type="sibTrans" cxnId="{5B0B17D0-F79D-4F39-8A0F-2ED8869D7DA5}">
      <dgm:prSet/>
      <dgm:spPr/>
      <dgm:t>
        <a:bodyPr/>
        <a:lstStyle/>
        <a:p>
          <a:endParaRPr lang="ru-RU"/>
        </a:p>
      </dgm:t>
    </dgm:pt>
    <dgm:pt modelId="{72E0ABF6-C895-4E2F-BA14-D8DC0C7B66FA}">
      <dgm:prSet/>
      <dgm:spPr/>
      <dgm:t>
        <a:bodyPr/>
        <a:lstStyle/>
        <a:p>
          <a:endParaRPr lang="ru-RU"/>
        </a:p>
      </dgm:t>
    </dgm:pt>
    <dgm:pt modelId="{6FD422B5-8F3B-4860-933B-EF99AB778FC4}" type="parTrans" cxnId="{25A5362C-55F2-4941-ABD8-662C62E4FBD3}">
      <dgm:prSet/>
      <dgm:spPr/>
      <dgm:t>
        <a:bodyPr/>
        <a:lstStyle/>
        <a:p>
          <a:endParaRPr lang="ru-RU"/>
        </a:p>
      </dgm:t>
    </dgm:pt>
    <dgm:pt modelId="{12B199BC-C695-46BF-B464-2D8F260822E7}" type="sibTrans" cxnId="{25A5362C-55F2-4941-ABD8-662C62E4FBD3}">
      <dgm:prSet/>
      <dgm:spPr/>
      <dgm:t>
        <a:bodyPr/>
        <a:lstStyle/>
        <a:p>
          <a:endParaRPr lang="ru-RU"/>
        </a:p>
      </dgm:t>
    </dgm:pt>
    <dgm:pt modelId="{8DEDB5C2-A353-41B1-AE49-BC2C02841D8E}">
      <dgm:prSet/>
      <dgm:spPr/>
      <dgm:t>
        <a:bodyPr/>
        <a:lstStyle/>
        <a:p>
          <a:endParaRPr lang="ru-RU"/>
        </a:p>
      </dgm:t>
    </dgm:pt>
    <dgm:pt modelId="{4A2C9B92-6BC5-4C8F-9903-253418997C74}" type="parTrans" cxnId="{B506574B-8251-47EC-BEF3-72A4D26AD306}">
      <dgm:prSet/>
      <dgm:spPr/>
      <dgm:t>
        <a:bodyPr/>
        <a:lstStyle/>
        <a:p>
          <a:endParaRPr lang="ru-RU"/>
        </a:p>
      </dgm:t>
    </dgm:pt>
    <dgm:pt modelId="{9A744381-D7BF-4532-A69A-3B643669290C}" type="sibTrans" cxnId="{B506574B-8251-47EC-BEF3-72A4D26AD306}">
      <dgm:prSet/>
      <dgm:spPr/>
      <dgm:t>
        <a:bodyPr/>
        <a:lstStyle/>
        <a:p>
          <a:endParaRPr lang="ru-RU"/>
        </a:p>
      </dgm:t>
    </dgm:pt>
    <dgm:pt modelId="{122A26F5-F06A-4526-B12D-476F00EC2528}">
      <dgm:prSet/>
      <dgm:spPr/>
      <dgm:t>
        <a:bodyPr/>
        <a:lstStyle/>
        <a:p>
          <a:endParaRPr lang="ru-RU"/>
        </a:p>
      </dgm:t>
    </dgm:pt>
    <dgm:pt modelId="{EE295CC2-3FD3-494F-80B9-2C429DE60E2B}" type="parTrans" cxnId="{C4DD61C2-CC79-404C-BFA2-0568A8771DD2}">
      <dgm:prSet/>
      <dgm:spPr/>
      <dgm:t>
        <a:bodyPr/>
        <a:lstStyle/>
        <a:p>
          <a:endParaRPr lang="ru-RU"/>
        </a:p>
      </dgm:t>
    </dgm:pt>
    <dgm:pt modelId="{3CD448E2-BCB7-41CF-8221-85B34A3B7009}" type="sibTrans" cxnId="{C4DD61C2-CC79-404C-BFA2-0568A8771DD2}">
      <dgm:prSet/>
      <dgm:spPr/>
      <dgm:t>
        <a:bodyPr/>
        <a:lstStyle/>
        <a:p>
          <a:endParaRPr lang="ru-RU"/>
        </a:p>
      </dgm:t>
    </dgm:pt>
    <dgm:pt modelId="{F4313C1F-5F49-4B69-9A24-B7F95C4829F6}" type="pres">
      <dgm:prSet presAssocID="{FC75ECC5-6FFD-43AC-84AA-AAD82879CF1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D5D4C-2C8C-4B7D-B2FA-6BE2A5627CB0}" type="pres">
      <dgm:prSet presAssocID="{6C5BE126-3D31-48F2-95B7-6A060266C76D}" presName="root1" presStyleCnt="0"/>
      <dgm:spPr/>
    </dgm:pt>
    <dgm:pt modelId="{03769294-1DDA-4A72-ADA0-B05C41B17D0B}" type="pres">
      <dgm:prSet presAssocID="{6C5BE126-3D31-48F2-95B7-6A060266C76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399DEB-9D60-44A9-AFAE-F78424C99BA3}" type="pres">
      <dgm:prSet presAssocID="{6C5BE126-3D31-48F2-95B7-6A060266C76D}" presName="level2hierChild" presStyleCnt="0"/>
      <dgm:spPr/>
    </dgm:pt>
    <dgm:pt modelId="{C9AAB1F0-938F-4D18-B419-AA3BA57A9B4B}" type="pres">
      <dgm:prSet presAssocID="{27C8844D-04FA-4E51-ACD5-896EDCECD84F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7FEC8849-EFED-4FE6-B001-9F878054B713}" type="pres">
      <dgm:prSet presAssocID="{27C8844D-04FA-4E51-ACD5-896EDCECD84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52ADD471-B769-47CF-8445-CF560C727727}" type="pres">
      <dgm:prSet presAssocID="{773458E0-A421-4F5F-A12E-3D13CB6C2723}" presName="root2" presStyleCnt="0"/>
      <dgm:spPr/>
    </dgm:pt>
    <dgm:pt modelId="{AF24B60E-A243-42D5-8936-5055218EED5F}" type="pres">
      <dgm:prSet presAssocID="{773458E0-A421-4F5F-A12E-3D13CB6C2723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5301D2-1F02-4D6D-9C19-62201A172CB2}" type="pres">
      <dgm:prSet presAssocID="{773458E0-A421-4F5F-A12E-3D13CB6C2723}" presName="level3hierChild" presStyleCnt="0"/>
      <dgm:spPr/>
    </dgm:pt>
    <dgm:pt modelId="{EDCE5D48-0283-4E5A-B12F-5514C5CCC121}" type="pres">
      <dgm:prSet presAssocID="{139C4DE2-5B5E-4BD3-9145-31E221EF0F04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416EBAFD-38C5-47EA-954B-CBF67FF13C66}" type="pres">
      <dgm:prSet presAssocID="{139C4DE2-5B5E-4BD3-9145-31E221EF0F04}" presName="connTx" presStyleLbl="parChTrans1D2" presStyleIdx="1" presStyleCnt="7"/>
      <dgm:spPr/>
      <dgm:t>
        <a:bodyPr/>
        <a:lstStyle/>
        <a:p>
          <a:endParaRPr lang="ru-RU"/>
        </a:p>
      </dgm:t>
    </dgm:pt>
    <dgm:pt modelId="{11090F68-F09B-4E70-83A2-DD81B000A94F}" type="pres">
      <dgm:prSet presAssocID="{520396C4-A6B3-41E0-9EA7-74DA729EA6EA}" presName="root2" presStyleCnt="0"/>
      <dgm:spPr/>
    </dgm:pt>
    <dgm:pt modelId="{C6F1F119-0147-44DF-8590-BF5296C63578}" type="pres">
      <dgm:prSet presAssocID="{520396C4-A6B3-41E0-9EA7-74DA729EA6EA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CB7047-C714-4CB4-9B81-59FDF3D0CF04}" type="pres">
      <dgm:prSet presAssocID="{520396C4-A6B3-41E0-9EA7-74DA729EA6EA}" presName="level3hierChild" presStyleCnt="0"/>
      <dgm:spPr/>
    </dgm:pt>
    <dgm:pt modelId="{790B68B1-E253-407C-89A3-2A1DB4D2B0B5}" type="pres">
      <dgm:prSet presAssocID="{D5659B91-32C6-4EB2-9CC5-D6E45FAB21E2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84C1FC75-ED02-4E9E-9AD6-27467BB7B5DD}" type="pres">
      <dgm:prSet presAssocID="{D5659B91-32C6-4EB2-9CC5-D6E45FAB21E2}" presName="connTx" presStyleLbl="parChTrans1D2" presStyleIdx="2" presStyleCnt="7"/>
      <dgm:spPr/>
      <dgm:t>
        <a:bodyPr/>
        <a:lstStyle/>
        <a:p>
          <a:endParaRPr lang="ru-RU"/>
        </a:p>
      </dgm:t>
    </dgm:pt>
    <dgm:pt modelId="{83CC7A3B-9AC4-454C-9FAC-07B1460CA81B}" type="pres">
      <dgm:prSet presAssocID="{F32C0776-14A9-478A-AEBB-ECA85E2E861D}" presName="root2" presStyleCnt="0"/>
      <dgm:spPr/>
    </dgm:pt>
    <dgm:pt modelId="{D3367FE3-F07D-4E17-B62E-AA50EA2A49DF}" type="pres">
      <dgm:prSet presAssocID="{F32C0776-14A9-478A-AEBB-ECA85E2E861D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925532-A32A-4C4D-830C-DAD791183BEE}" type="pres">
      <dgm:prSet presAssocID="{F32C0776-14A9-478A-AEBB-ECA85E2E861D}" presName="level3hierChild" presStyleCnt="0"/>
      <dgm:spPr/>
    </dgm:pt>
    <dgm:pt modelId="{CED7CDFA-8C91-4665-82B4-CEE06A234AE8}" type="pres">
      <dgm:prSet presAssocID="{5A526290-BA1D-4C71-871D-1EC295425DC5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8BDC1382-60B6-4018-B03C-001DAE0ED25D}" type="pres">
      <dgm:prSet presAssocID="{5A526290-BA1D-4C71-871D-1EC295425DC5}" presName="connTx" presStyleLbl="parChTrans1D2" presStyleIdx="3" presStyleCnt="7"/>
      <dgm:spPr/>
      <dgm:t>
        <a:bodyPr/>
        <a:lstStyle/>
        <a:p>
          <a:endParaRPr lang="ru-RU"/>
        </a:p>
      </dgm:t>
    </dgm:pt>
    <dgm:pt modelId="{35C50014-7D89-4C20-B329-64B684C80AED}" type="pres">
      <dgm:prSet presAssocID="{C84BBC0F-8B65-4C69-AF7D-481593B44C97}" presName="root2" presStyleCnt="0"/>
      <dgm:spPr/>
    </dgm:pt>
    <dgm:pt modelId="{332FA4B1-5E6C-4CD8-8E54-0E4BE1F7C774}" type="pres">
      <dgm:prSet presAssocID="{C84BBC0F-8B65-4C69-AF7D-481593B44C97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BEC9C8-D42B-4EE6-93E1-D46A54112BB1}" type="pres">
      <dgm:prSet presAssocID="{C84BBC0F-8B65-4C69-AF7D-481593B44C97}" presName="level3hierChild" presStyleCnt="0"/>
      <dgm:spPr/>
    </dgm:pt>
    <dgm:pt modelId="{455405E8-EB35-4698-8101-5294612C16B6}" type="pres">
      <dgm:prSet presAssocID="{6FD422B5-8F3B-4860-933B-EF99AB778FC4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35354D50-6275-4ABE-BEF4-9DA3806A34E6}" type="pres">
      <dgm:prSet presAssocID="{6FD422B5-8F3B-4860-933B-EF99AB778FC4}" presName="connTx" presStyleLbl="parChTrans1D2" presStyleIdx="4" presStyleCnt="7"/>
      <dgm:spPr/>
      <dgm:t>
        <a:bodyPr/>
        <a:lstStyle/>
        <a:p>
          <a:endParaRPr lang="ru-RU"/>
        </a:p>
      </dgm:t>
    </dgm:pt>
    <dgm:pt modelId="{C43993EB-929A-4A9A-90AB-EBEB84F9BDD6}" type="pres">
      <dgm:prSet presAssocID="{72E0ABF6-C895-4E2F-BA14-D8DC0C7B66FA}" presName="root2" presStyleCnt="0"/>
      <dgm:spPr/>
    </dgm:pt>
    <dgm:pt modelId="{EFBB961A-C1EE-47AE-9181-D91A47929AEF}" type="pres">
      <dgm:prSet presAssocID="{72E0ABF6-C895-4E2F-BA14-D8DC0C7B66FA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3141FB-51DD-479A-A79C-749E08E59C75}" type="pres">
      <dgm:prSet presAssocID="{72E0ABF6-C895-4E2F-BA14-D8DC0C7B66FA}" presName="level3hierChild" presStyleCnt="0"/>
      <dgm:spPr/>
    </dgm:pt>
    <dgm:pt modelId="{F67B6AA3-AC2B-45AB-BB32-9EB4DBCEA4BD}" type="pres">
      <dgm:prSet presAssocID="{4A2C9B92-6BC5-4C8F-9903-253418997C74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F8397F52-CC2D-4A57-91C9-51A2EF82BF2D}" type="pres">
      <dgm:prSet presAssocID="{4A2C9B92-6BC5-4C8F-9903-253418997C74}" presName="connTx" presStyleLbl="parChTrans1D2" presStyleIdx="5" presStyleCnt="7"/>
      <dgm:spPr/>
      <dgm:t>
        <a:bodyPr/>
        <a:lstStyle/>
        <a:p>
          <a:endParaRPr lang="ru-RU"/>
        </a:p>
      </dgm:t>
    </dgm:pt>
    <dgm:pt modelId="{AC252DDC-0D93-4596-905E-42B084B8EFA0}" type="pres">
      <dgm:prSet presAssocID="{8DEDB5C2-A353-41B1-AE49-BC2C02841D8E}" presName="root2" presStyleCnt="0"/>
      <dgm:spPr/>
    </dgm:pt>
    <dgm:pt modelId="{0DACF743-3876-4035-8FC5-7AD96A718D83}" type="pres">
      <dgm:prSet presAssocID="{8DEDB5C2-A353-41B1-AE49-BC2C02841D8E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98606D-072E-4264-9278-BEE014DD293B}" type="pres">
      <dgm:prSet presAssocID="{8DEDB5C2-A353-41B1-AE49-BC2C02841D8E}" presName="level3hierChild" presStyleCnt="0"/>
      <dgm:spPr/>
    </dgm:pt>
    <dgm:pt modelId="{5F58F82B-E2C6-4A47-9A19-80A4AABB6B7F}" type="pres">
      <dgm:prSet presAssocID="{EE295CC2-3FD3-494F-80B9-2C429DE60E2B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76B916E6-1EA9-479E-AF14-4573DFD88F36}" type="pres">
      <dgm:prSet presAssocID="{EE295CC2-3FD3-494F-80B9-2C429DE60E2B}" presName="connTx" presStyleLbl="parChTrans1D2" presStyleIdx="6" presStyleCnt="7"/>
      <dgm:spPr/>
      <dgm:t>
        <a:bodyPr/>
        <a:lstStyle/>
        <a:p>
          <a:endParaRPr lang="ru-RU"/>
        </a:p>
      </dgm:t>
    </dgm:pt>
    <dgm:pt modelId="{3D01AE82-ABD8-4949-8DDF-0534DE292056}" type="pres">
      <dgm:prSet presAssocID="{122A26F5-F06A-4526-B12D-476F00EC2528}" presName="root2" presStyleCnt="0"/>
      <dgm:spPr/>
    </dgm:pt>
    <dgm:pt modelId="{3B7E8E9B-92BC-4A38-8D41-4F2799A6F3A9}" type="pres">
      <dgm:prSet presAssocID="{122A26F5-F06A-4526-B12D-476F00EC2528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DD68B5-D27A-4C43-AEAE-E7D84B3DA010}" type="pres">
      <dgm:prSet presAssocID="{122A26F5-F06A-4526-B12D-476F00EC2528}" presName="level3hierChild" presStyleCnt="0"/>
      <dgm:spPr/>
    </dgm:pt>
  </dgm:ptLst>
  <dgm:cxnLst>
    <dgm:cxn modelId="{25A5362C-55F2-4941-ABD8-662C62E4FBD3}" srcId="{6C5BE126-3D31-48F2-95B7-6A060266C76D}" destId="{72E0ABF6-C895-4E2F-BA14-D8DC0C7B66FA}" srcOrd="4" destOrd="0" parTransId="{6FD422B5-8F3B-4860-933B-EF99AB778FC4}" sibTransId="{12B199BC-C695-46BF-B464-2D8F260822E7}"/>
    <dgm:cxn modelId="{8C5E7D4B-E194-4D8A-8325-49D5C35DF885}" type="presOf" srcId="{139C4DE2-5B5E-4BD3-9145-31E221EF0F04}" destId="{EDCE5D48-0283-4E5A-B12F-5514C5CCC121}" srcOrd="0" destOrd="0" presId="urn:microsoft.com/office/officeart/2008/layout/HorizontalMultiLevelHierarchy"/>
    <dgm:cxn modelId="{8BE1DF01-40E2-453F-AA4E-631576462CF0}" type="presOf" srcId="{27C8844D-04FA-4E51-ACD5-896EDCECD84F}" destId="{C9AAB1F0-938F-4D18-B419-AA3BA57A9B4B}" srcOrd="0" destOrd="0" presId="urn:microsoft.com/office/officeart/2008/layout/HorizontalMultiLevelHierarchy"/>
    <dgm:cxn modelId="{910166CF-E857-4140-BBD3-625D189A3763}" type="presOf" srcId="{773458E0-A421-4F5F-A12E-3D13CB6C2723}" destId="{AF24B60E-A243-42D5-8936-5055218EED5F}" srcOrd="0" destOrd="0" presId="urn:microsoft.com/office/officeart/2008/layout/HorizontalMultiLevelHierarchy"/>
    <dgm:cxn modelId="{5189B6BC-7B80-41EC-92CF-59CF05640D2E}" type="presOf" srcId="{4A2C9B92-6BC5-4C8F-9903-253418997C74}" destId="{F67B6AA3-AC2B-45AB-BB32-9EB4DBCEA4BD}" srcOrd="0" destOrd="0" presId="urn:microsoft.com/office/officeart/2008/layout/HorizontalMultiLevelHierarchy"/>
    <dgm:cxn modelId="{EFEB9A12-FD75-4402-B095-58370A7B5771}" type="presOf" srcId="{EE295CC2-3FD3-494F-80B9-2C429DE60E2B}" destId="{5F58F82B-E2C6-4A47-9A19-80A4AABB6B7F}" srcOrd="0" destOrd="0" presId="urn:microsoft.com/office/officeart/2008/layout/HorizontalMultiLevelHierarchy"/>
    <dgm:cxn modelId="{BEC647CB-7BD0-4329-81A7-BE28AD8E0618}" type="presOf" srcId="{EE295CC2-3FD3-494F-80B9-2C429DE60E2B}" destId="{76B916E6-1EA9-479E-AF14-4573DFD88F36}" srcOrd="1" destOrd="0" presId="urn:microsoft.com/office/officeart/2008/layout/HorizontalMultiLevelHierarchy"/>
    <dgm:cxn modelId="{E533F354-8369-4254-9431-74D9061408CE}" type="presOf" srcId="{C84BBC0F-8B65-4C69-AF7D-481593B44C97}" destId="{332FA4B1-5E6C-4CD8-8E54-0E4BE1F7C774}" srcOrd="0" destOrd="0" presId="urn:microsoft.com/office/officeart/2008/layout/HorizontalMultiLevelHierarchy"/>
    <dgm:cxn modelId="{B506574B-8251-47EC-BEF3-72A4D26AD306}" srcId="{6C5BE126-3D31-48F2-95B7-6A060266C76D}" destId="{8DEDB5C2-A353-41B1-AE49-BC2C02841D8E}" srcOrd="5" destOrd="0" parTransId="{4A2C9B92-6BC5-4C8F-9903-253418997C74}" sibTransId="{9A744381-D7BF-4532-A69A-3B643669290C}"/>
    <dgm:cxn modelId="{B403693C-3E2D-40E2-83B3-1DD16896BF06}" type="presOf" srcId="{520396C4-A6B3-41E0-9EA7-74DA729EA6EA}" destId="{C6F1F119-0147-44DF-8590-BF5296C63578}" srcOrd="0" destOrd="0" presId="urn:microsoft.com/office/officeart/2008/layout/HorizontalMultiLevelHierarchy"/>
    <dgm:cxn modelId="{AE5563AE-2B99-460B-8A6F-EBD8A757D179}" type="presOf" srcId="{5A526290-BA1D-4C71-871D-1EC295425DC5}" destId="{CED7CDFA-8C91-4665-82B4-CEE06A234AE8}" srcOrd="0" destOrd="0" presId="urn:microsoft.com/office/officeart/2008/layout/HorizontalMultiLevelHierarchy"/>
    <dgm:cxn modelId="{8786838F-58E6-4123-9581-9FFFCAA87B5F}" type="presOf" srcId="{122A26F5-F06A-4526-B12D-476F00EC2528}" destId="{3B7E8E9B-92BC-4A38-8D41-4F2799A6F3A9}" srcOrd="0" destOrd="0" presId="urn:microsoft.com/office/officeart/2008/layout/HorizontalMultiLevelHierarchy"/>
    <dgm:cxn modelId="{A2CCCCA8-FCF6-4109-999C-D4191F59E2CE}" type="presOf" srcId="{8DEDB5C2-A353-41B1-AE49-BC2C02841D8E}" destId="{0DACF743-3876-4035-8FC5-7AD96A718D83}" srcOrd="0" destOrd="0" presId="urn:microsoft.com/office/officeart/2008/layout/HorizontalMultiLevelHierarchy"/>
    <dgm:cxn modelId="{0DA141FA-B0A8-4B72-AE25-DCB082EA5616}" type="presOf" srcId="{FC75ECC5-6FFD-43AC-84AA-AAD82879CF17}" destId="{F4313C1F-5F49-4B69-9A24-B7F95C4829F6}" srcOrd="0" destOrd="0" presId="urn:microsoft.com/office/officeart/2008/layout/HorizontalMultiLevelHierarchy"/>
    <dgm:cxn modelId="{7DD38A2E-FD90-4AA1-B354-BE2CCD50017B}" type="presOf" srcId="{5A526290-BA1D-4C71-871D-1EC295425DC5}" destId="{8BDC1382-60B6-4018-B03C-001DAE0ED25D}" srcOrd="1" destOrd="0" presId="urn:microsoft.com/office/officeart/2008/layout/HorizontalMultiLevelHierarchy"/>
    <dgm:cxn modelId="{EE9B89A9-AC43-4429-A889-9F8C10E1B5E3}" srcId="{FC75ECC5-6FFD-43AC-84AA-AAD82879CF17}" destId="{6C5BE126-3D31-48F2-95B7-6A060266C76D}" srcOrd="0" destOrd="0" parTransId="{456E5303-5C33-4158-9971-A767AE98B02F}" sibTransId="{20FE9891-3BDB-43D1-AD12-EF578052F0CC}"/>
    <dgm:cxn modelId="{5D6FB886-7B71-4DAC-8473-1A2BB8EDCB72}" type="presOf" srcId="{72E0ABF6-C895-4E2F-BA14-D8DC0C7B66FA}" destId="{EFBB961A-C1EE-47AE-9181-D91A47929AEF}" srcOrd="0" destOrd="0" presId="urn:microsoft.com/office/officeart/2008/layout/HorizontalMultiLevelHierarchy"/>
    <dgm:cxn modelId="{40EFABE0-D0C2-47C2-828F-339F8D6967AE}" type="presOf" srcId="{6C5BE126-3D31-48F2-95B7-6A060266C76D}" destId="{03769294-1DDA-4A72-ADA0-B05C41B17D0B}" srcOrd="0" destOrd="0" presId="urn:microsoft.com/office/officeart/2008/layout/HorizontalMultiLevelHierarchy"/>
    <dgm:cxn modelId="{68474A27-C515-43AC-941C-8D0E4AFBE472}" type="presOf" srcId="{D5659B91-32C6-4EB2-9CC5-D6E45FAB21E2}" destId="{790B68B1-E253-407C-89A3-2A1DB4D2B0B5}" srcOrd="0" destOrd="0" presId="urn:microsoft.com/office/officeart/2008/layout/HorizontalMultiLevelHierarchy"/>
    <dgm:cxn modelId="{BFA03D30-9953-499B-BE55-859D7FC6BB49}" type="presOf" srcId="{6FD422B5-8F3B-4860-933B-EF99AB778FC4}" destId="{35354D50-6275-4ABE-BEF4-9DA3806A34E6}" srcOrd="1" destOrd="0" presId="urn:microsoft.com/office/officeart/2008/layout/HorizontalMultiLevelHierarchy"/>
    <dgm:cxn modelId="{04D4CABB-2F58-4D9F-A624-D2159EBBF949}" type="presOf" srcId="{27C8844D-04FA-4E51-ACD5-896EDCECD84F}" destId="{7FEC8849-EFED-4FE6-B001-9F878054B713}" srcOrd="1" destOrd="0" presId="urn:microsoft.com/office/officeart/2008/layout/HorizontalMultiLevelHierarchy"/>
    <dgm:cxn modelId="{5B0B17D0-F79D-4F39-8A0F-2ED8869D7DA5}" srcId="{6C5BE126-3D31-48F2-95B7-6A060266C76D}" destId="{C84BBC0F-8B65-4C69-AF7D-481593B44C97}" srcOrd="3" destOrd="0" parTransId="{5A526290-BA1D-4C71-871D-1EC295425DC5}" sibTransId="{7A515087-85CC-4B44-8BF6-79D0CA6B906F}"/>
    <dgm:cxn modelId="{8F5223FE-9407-40E9-8A70-97EFA90A96C0}" type="presOf" srcId="{D5659B91-32C6-4EB2-9CC5-D6E45FAB21E2}" destId="{84C1FC75-ED02-4E9E-9AD6-27467BB7B5DD}" srcOrd="1" destOrd="0" presId="urn:microsoft.com/office/officeart/2008/layout/HorizontalMultiLevelHierarchy"/>
    <dgm:cxn modelId="{93C585FE-326A-4C60-A8D4-60A04EB3B469}" srcId="{6C5BE126-3D31-48F2-95B7-6A060266C76D}" destId="{F32C0776-14A9-478A-AEBB-ECA85E2E861D}" srcOrd="2" destOrd="0" parTransId="{D5659B91-32C6-4EB2-9CC5-D6E45FAB21E2}" sibTransId="{0BD99082-6E9B-46BA-97EB-DD2080A53525}"/>
    <dgm:cxn modelId="{ECBF8DAD-B2D6-447C-8002-837121E9BD65}" type="presOf" srcId="{6FD422B5-8F3B-4860-933B-EF99AB778FC4}" destId="{455405E8-EB35-4698-8101-5294612C16B6}" srcOrd="0" destOrd="0" presId="urn:microsoft.com/office/officeart/2008/layout/HorizontalMultiLevelHierarchy"/>
    <dgm:cxn modelId="{1D9CB284-AEAA-49BE-B37E-5575E3C0E423}" type="presOf" srcId="{139C4DE2-5B5E-4BD3-9145-31E221EF0F04}" destId="{416EBAFD-38C5-47EA-954B-CBF67FF13C66}" srcOrd="1" destOrd="0" presId="urn:microsoft.com/office/officeart/2008/layout/HorizontalMultiLevelHierarchy"/>
    <dgm:cxn modelId="{28C6007F-9D9D-4B3A-8707-1BA57E1C94BB}" srcId="{6C5BE126-3D31-48F2-95B7-6A060266C76D}" destId="{520396C4-A6B3-41E0-9EA7-74DA729EA6EA}" srcOrd="1" destOrd="0" parTransId="{139C4DE2-5B5E-4BD3-9145-31E221EF0F04}" sibTransId="{D80E0170-5347-4BF5-8D90-C35F7BB387B5}"/>
    <dgm:cxn modelId="{545A5C9F-DB0E-41E2-AECC-19EFE3CF0F25}" type="presOf" srcId="{F32C0776-14A9-478A-AEBB-ECA85E2E861D}" destId="{D3367FE3-F07D-4E17-B62E-AA50EA2A49DF}" srcOrd="0" destOrd="0" presId="urn:microsoft.com/office/officeart/2008/layout/HorizontalMultiLevelHierarchy"/>
    <dgm:cxn modelId="{055C8BA7-6754-4F4C-A834-9624E08B89CD}" type="presOf" srcId="{4A2C9B92-6BC5-4C8F-9903-253418997C74}" destId="{F8397F52-CC2D-4A57-91C9-51A2EF82BF2D}" srcOrd="1" destOrd="0" presId="urn:microsoft.com/office/officeart/2008/layout/HorizontalMultiLevelHierarchy"/>
    <dgm:cxn modelId="{C4DD61C2-CC79-404C-BFA2-0568A8771DD2}" srcId="{6C5BE126-3D31-48F2-95B7-6A060266C76D}" destId="{122A26F5-F06A-4526-B12D-476F00EC2528}" srcOrd="6" destOrd="0" parTransId="{EE295CC2-3FD3-494F-80B9-2C429DE60E2B}" sibTransId="{3CD448E2-BCB7-41CF-8221-85B34A3B7009}"/>
    <dgm:cxn modelId="{E3FAACAC-5BAC-4600-877F-302ED766B251}" srcId="{6C5BE126-3D31-48F2-95B7-6A060266C76D}" destId="{773458E0-A421-4F5F-A12E-3D13CB6C2723}" srcOrd="0" destOrd="0" parTransId="{27C8844D-04FA-4E51-ACD5-896EDCECD84F}" sibTransId="{301128DC-5AF6-48D5-8D82-2DEBBBA90FCA}"/>
    <dgm:cxn modelId="{49AA33E0-BD31-4E67-AEF1-B2FD5666C5BC}" type="presParOf" srcId="{F4313C1F-5F49-4B69-9A24-B7F95C4829F6}" destId="{4CCD5D4C-2C8C-4B7D-B2FA-6BE2A5627CB0}" srcOrd="0" destOrd="0" presId="urn:microsoft.com/office/officeart/2008/layout/HorizontalMultiLevelHierarchy"/>
    <dgm:cxn modelId="{0240E3C3-2F12-4FDF-B14F-554674697209}" type="presParOf" srcId="{4CCD5D4C-2C8C-4B7D-B2FA-6BE2A5627CB0}" destId="{03769294-1DDA-4A72-ADA0-B05C41B17D0B}" srcOrd="0" destOrd="0" presId="urn:microsoft.com/office/officeart/2008/layout/HorizontalMultiLevelHierarchy"/>
    <dgm:cxn modelId="{C2F55606-CCC0-46BD-923B-B34F37687EF9}" type="presParOf" srcId="{4CCD5D4C-2C8C-4B7D-B2FA-6BE2A5627CB0}" destId="{91399DEB-9D60-44A9-AFAE-F78424C99BA3}" srcOrd="1" destOrd="0" presId="urn:microsoft.com/office/officeart/2008/layout/HorizontalMultiLevelHierarchy"/>
    <dgm:cxn modelId="{B93E8687-38A3-406D-BE7F-BC2684084DF1}" type="presParOf" srcId="{91399DEB-9D60-44A9-AFAE-F78424C99BA3}" destId="{C9AAB1F0-938F-4D18-B419-AA3BA57A9B4B}" srcOrd="0" destOrd="0" presId="urn:microsoft.com/office/officeart/2008/layout/HorizontalMultiLevelHierarchy"/>
    <dgm:cxn modelId="{889F8A76-88EB-4605-92FA-D1AC5A8B1B9F}" type="presParOf" srcId="{C9AAB1F0-938F-4D18-B419-AA3BA57A9B4B}" destId="{7FEC8849-EFED-4FE6-B001-9F878054B713}" srcOrd="0" destOrd="0" presId="urn:microsoft.com/office/officeart/2008/layout/HorizontalMultiLevelHierarchy"/>
    <dgm:cxn modelId="{76E49385-8D6F-4376-B591-03E883D49F9B}" type="presParOf" srcId="{91399DEB-9D60-44A9-AFAE-F78424C99BA3}" destId="{52ADD471-B769-47CF-8445-CF560C727727}" srcOrd="1" destOrd="0" presId="urn:microsoft.com/office/officeart/2008/layout/HorizontalMultiLevelHierarchy"/>
    <dgm:cxn modelId="{41918AC2-87EB-4278-B276-304DB46B77BA}" type="presParOf" srcId="{52ADD471-B769-47CF-8445-CF560C727727}" destId="{AF24B60E-A243-42D5-8936-5055218EED5F}" srcOrd="0" destOrd="0" presId="urn:microsoft.com/office/officeart/2008/layout/HorizontalMultiLevelHierarchy"/>
    <dgm:cxn modelId="{AAE67FD6-0D33-493C-90F6-E5A5A6949914}" type="presParOf" srcId="{52ADD471-B769-47CF-8445-CF560C727727}" destId="{AB5301D2-1F02-4D6D-9C19-62201A172CB2}" srcOrd="1" destOrd="0" presId="urn:microsoft.com/office/officeart/2008/layout/HorizontalMultiLevelHierarchy"/>
    <dgm:cxn modelId="{7B64CD35-A735-4200-AE7E-F0BF2BA051A9}" type="presParOf" srcId="{91399DEB-9D60-44A9-AFAE-F78424C99BA3}" destId="{EDCE5D48-0283-4E5A-B12F-5514C5CCC121}" srcOrd="2" destOrd="0" presId="urn:microsoft.com/office/officeart/2008/layout/HorizontalMultiLevelHierarchy"/>
    <dgm:cxn modelId="{6E9C3874-9BBF-47EA-9885-AD4ACDAA0735}" type="presParOf" srcId="{EDCE5D48-0283-4E5A-B12F-5514C5CCC121}" destId="{416EBAFD-38C5-47EA-954B-CBF67FF13C66}" srcOrd="0" destOrd="0" presId="urn:microsoft.com/office/officeart/2008/layout/HorizontalMultiLevelHierarchy"/>
    <dgm:cxn modelId="{BC099064-466F-439B-8561-D5C1CE491B50}" type="presParOf" srcId="{91399DEB-9D60-44A9-AFAE-F78424C99BA3}" destId="{11090F68-F09B-4E70-83A2-DD81B000A94F}" srcOrd="3" destOrd="0" presId="urn:microsoft.com/office/officeart/2008/layout/HorizontalMultiLevelHierarchy"/>
    <dgm:cxn modelId="{89F790A5-6D99-41FC-8FB2-F4BCEB8E7D53}" type="presParOf" srcId="{11090F68-F09B-4E70-83A2-DD81B000A94F}" destId="{C6F1F119-0147-44DF-8590-BF5296C63578}" srcOrd="0" destOrd="0" presId="urn:microsoft.com/office/officeart/2008/layout/HorizontalMultiLevelHierarchy"/>
    <dgm:cxn modelId="{34785250-C94A-49FB-9E5D-6379066D8616}" type="presParOf" srcId="{11090F68-F09B-4E70-83A2-DD81B000A94F}" destId="{FBCB7047-C714-4CB4-9B81-59FDF3D0CF04}" srcOrd="1" destOrd="0" presId="urn:microsoft.com/office/officeart/2008/layout/HorizontalMultiLevelHierarchy"/>
    <dgm:cxn modelId="{1BC89DAF-73E7-4BEC-8A47-960FCB7DB0DC}" type="presParOf" srcId="{91399DEB-9D60-44A9-AFAE-F78424C99BA3}" destId="{790B68B1-E253-407C-89A3-2A1DB4D2B0B5}" srcOrd="4" destOrd="0" presId="urn:microsoft.com/office/officeart/2008/layout/HorizontalMultiLevelHierarchy"/>
    <dgm:cxn modelId="{0F1C65F4-000F-4ED7-9271-AE1E6367F404}" type="presParOf" srcId="{790B68B1-E253-407C-89A3-2A1DB4D2B0B5}" destId="{84C1FC75-ED02-4E9E-9AD6-27467BB7B5DD}" srcOrd="0" destOrd="0" presId="urn:microsoft.com/office/officeart/2008/layout/HorizontalMultiLevelHierarchy"/>
    <dgm:cxn modelId="{ECDBF1D9-0A2E-4159-A76C-F62620478CB5}" type="presParOf" srcId="{91399DEB-9D60-44A9-AFAE-F78424C99BA3}" destId="{83CC7A3B-9AC4-454C-9FAC-07B1460CA81B}" srcOrd="5" destOrd="0" presId="urn:microsoft.com/office/officeart/2008/layout/HorizontalMultiLevelHierarchy"/>
    <dgm:cxn modelId="{466D2BD3-6885-4649-A224-4D0C647C2B33}" type="presParOf" srcId="{83CC7A3B-9AC4-454C-9FAC-07B1460CA81B}" destId="{D3367FE3-F07D-4E17-B62E-AA50EA2A49DF}" srcOrd="0" destOrd="0" presId="urn:microsoft.com/office/officeart/2008/layout/HorizontalMultiLevelHierarchy"/>
    <dgm:cxn modelId="{647EEEFB-93A4-4A2D-8798-FEC8299A44FF}" type="presParOf" srcId="{83CC7A3B-9AC4-454C-9FAC-07B1460CA81B}" destId="{37925532-A32A-4C4D-830C-DAD791183BEE}" srcOrd="1" destOrd="0" presId="urn:microsoft.com/office/officeart/2008/layout/HorizontalMultiLevelHierarchy"/>
    <dgm:cxn modelId="{D19555B1-5EBF-40FA-A517-1963761896CA}" type="presParOf" srcId="{91399DEB-9D60-44A9-AFAE-F78424C99BA3}" destId="{CED7CDFA-8C91-4665-82B4-CEE06A234AE8}" srcOrd="6" destOrd="0" presId="urn:microsoft.com/office/officeart/2008/layout/HorizontalMultiLevelHierarchy"/>
    <dgm:cxn modelId="{7CDF66EF-E68A-46A5-848D-B5B518295E85}" type="presParOf" srcId="{CED7CDFA-8C91-4665-82B4-CEE06A234AE8}" destId="{8BDC1382-60B6-4018-B03C-001DAE0ED25D}" srcOrd="0" destOrd="0" presId="urn:microsoft.com/office/officeart/2008/layout/HorizontalMultiLevelHierarchy"/>
    <dgm:cxn modelId="{08854C94-5DFE-40D0-96CF-4641BFE61A39}" type="presParOf" srcId="{91399DEB-9D60-44A9-AFAE-F78424C99BA3}" destId="{35C50014-7D89-4C20-B329-64B684C80AED}" srcOrd="7" destOrd="0" presId="urn:microsoft.com/office/officeart/2008/layout/HorizontalMultiLevelHierarchy"/>
    <dgm:cxn modelId="{25918F04-BB80-48E1-8E53-E6E7AEDF6746}" type="presParOf" srcId="{35C50014-7D89-4C20-B329-64B684C80AED}" destId="{332FA4B1-5E6C-4CD8-8E54-0E4BE1F7C774}" srcOrd="0" destOrd="0" presId="urn:microsoft.com/office/officeart/2008/layout/HorizontalMultiLevelHierarchy"/>
    <dgm:cxn modelId="{0F96B0BA-CECB-4941-8E62-EC240D4B36E1}" type="presParOf" srcId="{35C50014-7D89-4C20-B329-64B684C80AED}" destId="{FBBEC9C8-D42B-4EE6-93E1-D46A54112BB1}" srcOrd="1" destOrd="0" presId="urn:microsoft.com/office/officeart/2008/layout/HorizontalMultiLevelHierarchy"/>
    <dgm:cxn modelId="{FFC25F0A-E5C4-4071-9A01-CEDF10900D4D}" type="presParOf" srcId="{91399DEB-9D60-44A9-AFAE-F78424C99BA3}" destId="{455405E8-EB35-4698-8101-5294612C16B6}" srcOrd="8" destOrd="0" presId="urn:microsoft.com/office/officeart/2008/layout/HorizontalMultiLevelHierarchy"/>
    <dgm:cxn modelId="{A79CBBC8-FD1C-464C-A840-1D1CAD4BB2CA}" type="presParOf" srcId="{455405E8-EB35-4698-8101-5294612C16B6}" destId="{35354D50-6275-4ABE-BEF4-9DA3806A34E6}" srcOrd="0" destOrd="0" presId="urn:microsoft.com/office/officeart/2008/layout/HorizontalMultiLevelHierarchy"/>
    <dgm:cxn modelId="{452AB593-9E3B-4762-BF3F-5D7A0D236E1F}" type="presParOf" srcId="{91399DEB-9D60-44A9-AFAE-F78424C99BA3}" destId="{C43993EB-929A-4A9A-90AB-EBEB84F9BDD6}" srcOrd="9" destOrd="0" presId="urn:microsoft.com/office/officeart/2008/layout/HorizontalMultiLevelHierarchy"/>
    <dgm:cxn modelId="{4339397B-9862-4454-9CA5-8D842C6126AA}" type="presParOf" srcId="{C43993EB-929A-4A9A-90AB-EBEB84F9BDD6}" destId="{EFBB961A-C1EE-47AE-9181-D91A47929AEF}" srcOrd="0" destOrd="0" presId="urn:microsoft.com/office/officeart/2008/layout/HorizontalMultiLevelHierarchy"/>
    <dgm:cxn modelId="{704ED7CA-E3F5-4E3F-8BA4-A54355EB1B65}" type="presParOf" srcId="{C43993EB-929A-4A9A-90AB-EBEB84F9BDD6}" destId="{353141FB-51DD-479A-A79C-749E08E59C75}" srcOrd="1" destOrd="0" presId="urn:microsoft.com/office/officeart/2008/layout/HorizontalMultiLevelHierarchy"/>
    <dgm:cxn modelId="{0E2C5BA3-C25A-4516-A7DD-881B8F4B12B3}" type="presParOf" srcId="{91399DEB-9D60-44A9-AFAE-F78424C99BA3}" destId="{F67B6AA3-AC2B-45AB-BB32-9EB4DBCEA4BD}" srcOrd="10" destOrd="0" presId="urn:microsoft.com/office/officeart/2008/layout/HorizontalMultiLevelHierarchy"/>
    <dgm:cxn modelId="{7CC7289D-FBAD-4786-AD05-546C32F428EF}" type="presParOf" srcId="{F67B6AA3-AC2B-45AB-BB32-9EB4DBCEA4BD}" destId="{F8397F52-CC2D-4A57-91C9-51A2EF82BF2D}" srcOrd="0" destOrd="0" presId="urn:microsoft.com/office/officeart/2008/layout/HorizontalMultiLevelHierarchy"/>
    <dgm:cxn modelId="{57774A3D-B7AE-4BA1-BC97-CCDBC3DB2B7D}" type="presParOf" srcId="{91399DEB-9D60-44A9-AFAE-F78424C99BA3}" destId="{AC252DDC-0D93-4596-905E-42B084B8EFA0}" srcOrd="11" destOrd="0" presId="urn:microsoft.com/office/officeart/2008/layout/HorizontalMultiLevelHierarchy"/>
    <dgm:cxn modelId="{1A5C71CA-74E4-4AFE-AD32-6BCAD4F43139}" type="presParOf" srcId="{AC252DDC-0D93-4596-905E-42B084B8EFA0}" destId="{0DACF743-3876-4035-8FC5-7AD96A718D83}" srcOrd="0" destOrd="0" presId="urn:microsoft.com/office/officeart/2008/layout/HorizontalMultiLevelHierarchy"/>
    <dgm:cxn modelId="{3D4F2159-EC56-4BC8-85FC-42EA46A5BBDA}" type="presParOf" srcId="{AC252DDC-0D93-4596-905E-42B084B8EFA0}" destId="{0D98606D-072E-4264-9278-BEE014DD293B}" srcOrd="1" destOrd="0" presId="urn:microsoft.com/office/officeart/2008/layout/HorizontalMultiLevelHierarchy"/>
    <dgm:cxn modelId="{9E88018B-8C3E-4BB5-9E98-915783EC7C00}" type="presParOf" srcId="{91399DEB-9D60-44A9-AFAE-F78424C99BA3}" destId="{5F58F82B-E2C6-4A47-9A19-80A4AABB6B7F}" srcOrd="12" destOrd="0" presId="urn:microsoft.com/office/officeart/2008/layout/HorizontalMultiLevelHierarchy"/>
    <dgm:cxn modelId="{82B9EE4F-D194-4F27-B29E-D0A87DCC59CF}" type="presParOf" srcId="{5F58F82B-E2C6-4A47-9A19-80A4AABB6B7F}" destId="{76B916E6-1EA9-479E-AF14-4573DFD88F36}" srcOrd="0" destOrd="0" presId="urn:microsoft.com/office/officeart/2008/layout/HorizontalMultiLevelHierarchy"/>
    <dgm:cxn modelId="{2404394D-CD26-4A98-BA9A-07315E58B324}" type="presParOf" srcId="{91399DEB-9D60-44A9-AFAE-F78424C99BA3}" destId="{3D01AE82-ABD8-4949-8DDF-0534DE292056}" srcOrd="13" destOrd="0" presId="urn:microsoft.com/office/officeart/2008/layout/HorizontalMultiLevelHierarchy"/>
    <dgm:cxn modelId="{564DB24B-B710-4643-B98F-70794D0BD8F9}" type="presParOf" srcId="{3D01AE82-ABD8-4949-8DDF-0534DE292056}" destId="{3B7E8E9B-92BC-4A38-8D41-4F2799A6F3A9}" srcOrd="0" destOrd="0" presId="urn:microsoft.com/office/officeart/2008/layout/HorizontalMultiLevelHierarchy"/>
    <dgm:cxn modelId="{0DC93FD2-FE84-40DC-9952-D8F049ABE3B4}" type="presParOf" srcId="{3D01AE82-ABD8-4949-8DDF-0534DE292056}" destId="{CFDD68B5-D27A-4C43-AEAE-E7D84B3DA01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8F82B-E2C6-4A47-9A19-80A4AABB6B7F}">
      <dsp:nvSpPr>
        <dsp:cNvPr id="0" name=""/>
        <dsp:cNvSpPr/>
      </dsp:nvSpPr>
      <dsp:spPr>
        <a:xfrm>
          <a:off x="3841782" y="2808287"/>
          <a:ext cx="433429" cy="2477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714" y="0"/>
              </a:lnTo>
              <a:lnTo>
                <a:pt x="216714" y="2477682"/>
              </a:lnTo>
              <a:lnTo>
                <a:pt x="433429" y="2477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995614" y="3984246"/>
        <a:ext cx="125765" cy="125765"/>
      </dsp:txXfrm>
    </dsp:sp>
    <dsp:sp modelId="{F67B6AA3-AC2B-45AB-BB32-9EB4DBCEA4BD}">
      <dsp:nvSpPr>
        <dsp:cNvPr id="0" name=""/>
        <dsp:cNvSpPr/>
      </dsp:nvSpPr>
      <dsp:spPr>
        <a:xfrm>
          <a:off x="3841782" y="2808287"/>
          <a:ext cx="433429" cy="1651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714" y="0"/>
              </a:lnTo>
              <a:lnTo>
                <a:pt x="216714" y="1651788"/>
              </a:lnTo>
              <a:lnTo>
                <a:pt x="433429" y="16517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015804" y="3591489"/>
        <a:ext cx="85385" cy="85385"/>
      </dsp:txXfrm>
    </dsp:sp>
    <dsp:sp modelId="{455405E8-EB35-4698-8101-5294612C16B6}">
      <dsp:nvSpPr>
        <dsp:cNvPr id="0" name=""/>
        <dsp:cNvSpPr/>
      </dsp:nvSpPr>
      <dsp:spPr>
        <a:xfrm>
          <a:off x="3841782" y="2808287"/>
          <a:ext cx="433429" cy="825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714" y="0"/>
              </a:lnTo>
              <a:lnTo>
                <a:pt x="216714" y="825894"/>
              </a:lnTo>
              <a:lnTo>
                <a:pt x="433429" y="8258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35178" y="3197916"/>
        <a:ext cx="46635" cy="46635"/>
      </dsp:txXfrm>
    </dsp:sp>
    <dsp:sp modelId="{CED7CDFA-8C91-4665-82B4-CEE06A234AE8}">
      <dsp:nvSpPr>
        <dsp:cNvPr id="0" name=""/>
        <dsp:cNvSpPr/>
      </dsp:nvSpPr>
      <dsp:spPr>
        <a:xfrm>
          <a:off x="3841782" y="2762567"/>
          <a:ext cx="43342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3429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47661" y="2797451"/>
        <a:ext cx="21671" cy="21671"/>
      </dsp:txXfrm>
    </dsp:sp>
    <dsp:sp modelId="{790B68B1-E253-407C-89A3-2A1DB4D2B0B5}">
      <dsp:nvSpPr>
        <dsp:cNvPr id="0" name=""/>
        <dsp:cNvSpPr/>
      </dsp:nvSpPr>
      <dsp:spPr>
        <a:xfrm>
          <a:off x="3841782" y="1982393"/>
          <a:ext cx="433429" cy="825894"/>
        </a:xfrm>
        <a:custGeom>
          <a:avLst/>
          <a:gdLst/>
          <a:ahLst/>
          <a:cxnLst/>
          <a:rect l="0" t="0" r="0" b="0"/>
          <a:pathLst>
            <a:path>
              <a:moveTo>
                <a:pt x="0" y="825894"/>
              </a:moveTo>
              <a:lnTo>
                <a:pt x="216714" y="825894"/>
              </a:lnTo>
              <a:lnTo>
                <a:pt x="216714" y="0"/>
              </a:lnTo>
              <a:lnTo>
                <a:pt x="43342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35178" y="2372022"/>
        <a:ext cx="46635" cy="46635"/>
      </dsp:txXfrm>
    </dsp:sp>
    <dsp:sp modelId="{EDCE5D48-0283-4E5A-B12F-5514C5CCC121}">
      <dsp:nvSpPr>
        <dsp:cNvPr id="0" name=""/>
        <dsp:cNvSpPr/>
      </dsp:nvSpPr>
      <dsp:spPr>
        <a:xfrm>
          <a:off x="3841782" y="1156498"/>
          <a:ext cx="433429" cy="1651788"/>
        </a:xfrm>
        <a:custGeom>
          <a:avLst/>
          <a:gdLst/>
          <a:ahLst/>
          <a:cxnLst/>
          <a:rect l="0" t="0" r="0" b="0"/>
          <a:pathLst>
            <a:path>
              <a:moveTo>
                <a:pt x="0" y="1651788"/>
              </a:moveTo>
              <a:lnTo>
                <a:pt x="216714" y="1651788"/>
              </a:lnTo>
              <a:lnTo>
                <a:pt x="216714" y="0"/>
              </a:lnTo>
              <a:lnTo>
                <a:pt x="43342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015804" y="1939700"/>
        <a:ext cx="85385" cy="85385"/>
      </dsp:txXfrm>
    </dsp:sp>
    <dsp:sp modelId="{C9AAB1F0-938F-4D18-B419-AA3BA57A9B4B}">
      <dsp:nvSpPr>
        <dsp:cNvPr id="0" name=""/>
        <dsp:cNvSpPr/>
      </dsp:nvSpPr>
      <dsp:spPr>
        <a:xfrm>
          <a:off x="3841782" y="330604"/>
          <a:ext cx="433429" cy="2477682"/>
        </a:xfrm>
        <a:custGeom>
          <a:avLst/>
          <a:gdLst/>
          <a:ahLst/>
          <a:cxnLst/>
          <a:rect l="0" t="0" r="0" b="0"/>
          <a:pathLst>
            <a:path>
              <a:moveTo>
                <a:pt x="0" y="2477682"/>
              </a:moveTo>
              <a:lnTo>
                <a:pt x="216714" y="2477682"/>
              </a:lnTo>
              <a:lnTo>
                <a:pt x="216714" y="0"/>
              </a:lnTo>
              <a:lnTo>
                <a:pt x="43342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995614" y="1506563"/>
        <a:ext cx="125765" cy="125765"/>
      </dsp:txXfrm>
    </dsp:sp>
    <dsp:sp modelId="{03769294-1DDA-4A72-ADA0-B05C41B17D0B}">
      <dsp:nvSpPr>
        <dsp:cNvPr id="0" name=""/>
        <dsp:cNvSpPr/>
      </dsp:nvSpPr>
      <dsp:spPr>
        <a:xfrm rot="16200000">
          <a:off x="1772699" y="2477929"/>
          <a:ext cx="3477449" cy="660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Правила 7 «Н»</a:t>
          </a:r>
          <a:endParaRPr lang="ru-RU" sz="4300" kern="1200" dirty="0"/>
        </a:p>
      </dsp:txBody>
      <dsp:txXfrm>
        <a:off x="1772699" y="2477929"/>
        <a:ext cx="3477449" cy="660715"/>
      </dsp:txXfrm>
    </dsp:sp>
    <dsp:sp modelId="{AF24B60E-A243-42D5-8936-5055218EED5F}">
      <dsp:nvSpPr>
        <dsp:cNvPr id="0" name=""/>
        <dsp:cNvSpPr/>
      </dsp:nvSpPr>
      <dsp:spPr>
        <a:xfrm>
          <a:off x="4275211" y="246"/>
          <a:ext cx="2167146" cy="660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. Нужный продукт</a:t>
          </a:r>
          <a:endParaRPr lang="ru-RU" sz="2200" kern="1200" dirty="0"/>
        </a:p>
      </dsp:txBody>
      <dsp:txXfrm>
        <a:off x="4275211" y="246"/>
        <a:ext cx="2167146" cy="660715"/>
      </dsp:txXfrm>
    </dsp:sp>
    <dsp:sp modelId="{C6F1F119-0147-44DF-8590-BF5296C63578}">
      <dsp:nvSpPr>
        <dsp:cNvPr id="0" name=""/>
        <dsp:cNvSpPr/>
      </dsp:nvSpPr>
      <dsp:spPr>
        <a:xfrm>
          <a:off x="4275211" y="826141"/>
          <a:ext cx="2167146" cy="660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Нужное количество</a:t>
          </a:r>
          <a:endParaRPr lang="ru-RU" sz="2200" kern="1200" dirty="0"/>
        </a:p>
      </dsp:txBody>
      <dsp:txXfrm>
        <a:off x="4275211" y="826141"/>
        <a:ext cx="2167146" cy="660715"/>
      </dsp:txXfrm>
    </dsp:sp>
    <dsp:sp modelId="{D3367FE3-F07D-4E17-B62E-AA50EA2A49DF}">
      <dsp:nvSpPr>
        <dsp:cNvPr id="0" name=""/>
        <dsp:cNvSpPr/>
      </dsp:nvSpPr>
      <dsp:spPr>
        <a:xfrm>
          <a:off x="4275211" y="1652035"/>
          <a:ext cx="2167146" cy="660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Нужное качество</a:t>
          </a:r>
          <a:endParaRPr lang="ru-RU" sz="2200" kern="1200" dirty="0"/>
        </a:p>
      </dsp:txBody>
      <dsp:txXfrm>
        <a:off x="4275211" y="1652035"/>
        <a:ext cx="2167146" cy="660715"/>
      </dsp:txXfrm>
    </dsp:sp>
    <dsp:sp modelId="{332FA4B1-5E6C-4CD8-8E54-0E4BE1F7C774}">
      <dsp:nvSpPr>
        <dsp:cNvPr id="0" name=""/>
        <dsp:cNvSpPr/>
      </dsp:nvSpPr>
      <dsp:spPr>
        <a:xfrm>
          <a:off x="4275211" y="2477929"/>
          <a:ext cx="2167146" cy="660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275211" y="2477929"/>
        <a:ext cx="2167146" cy="660715"/>
      </dsp:txXfrm>
    </dsp:sp>
    <dsp:sp modelId="{EFBB961A-C1EE-47AE-9181-D91A47929AEF}">
      <dsp:nvSpPr>
        <dsp:cNvPr id="0" name=""/>
        <dsp:cNvSpPr/>
      </dsp:nvSpPr>
      <dsp:spPr>
        <a:xfrm>
          <a:off x="4275211" y="3303824"/>
          <a:ext cx="2167146" cy="660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275211" y="3303824"/>
        <a:ext cx="2167146" cy="660715"/>
      </dsp:txXfrm>
    </dsp:sp>
    <dsp:sp modelId="{0DACF743-3876-4035-8FC5-7AD96A718D83}">
      <dsp:nvSpPr>
        <dsp:cNvPr id="0" name=""/>
        <dsp:cNvSpPr/>
      </dsp:nvSpPr>
      <dsp:spPr>
        <a:xfrm>
          <a:off x="4275211" y="4129718"/>
          <a:ext cx="2167146" cy="660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275211" y="4129718"/>
        <a:ext cx="2167146" cy="660715"/>
      </dsp:txXfrm>
    </dsp:sp>
    <dsp:sp modelId="{3B7E8E9B-92BC-4A38-8D41-4F2799A6F3A9}">
      <dsp:nvSpPr>
        <dsp:cNvPr id="0" name=""/>
        <dsp:cNvSpPr/>
      </dsp:nvSpPr>
      <dsp:spPr>
        <a:xfrm>
          <a:off x="4275211" y="4955612"/>
          <a:ext cx="2167146" cy="660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275211" y="4955612"/>
        <a:ext cx="2167146" cy="660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26B85C-8DFC-4FA5-B0FA-7BC83611E0D2}" type="datetimeFigureOut">
              <a:rPr lang="ru-RU"/>
              <a:pPr>
                <a:defRPr/>
              </a:pPr>
              <a:t>17.10.2018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B71DB8-63A5-4E51-8EE1-4B2B5A07A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78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989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456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344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4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8428" y="0"/>
            <a:ext cx="7632848" cy="972319"/>
          </a:xfrm>
        </p:spPr>
        <p:txBody>
          <a:bodyPr/>
          <a:lstStyle>
            <a:lvl1pPr algn="l">
              <a:defRPr sz="2200">
                <a:solidFill>
                  <a:srgbClr val="0B5B97"/>
                </a:solidFill>
                <a:latin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156" y="1260352"/>
            <a:ext cx="9793088" cy="18001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>
                <a:solidFill>
                  <a:srgbClr val="0B5B97"/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020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560840" cy="936898"/>
          </a:xfrm>
        </p:spPr>
        <p:txBody>
          <a:bodyPr/>
          <a:lstStyle>
            <a:lvl1pPr algn="l">
              <a:defRPr sz="2200">
                <a:latin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473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 rot="16200000">
            <a:off x="6264699" y="-3366271"/>
            <a:ext cx="972319" cy="7704857"/>
          </a:xfrm>
        </p:spPr>
        <p:txBody>
          <a:bodyPr vert="eaVert"/>
          <a:lstStyle>
            <a:lvl1pPr algn="l"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 rot="16200000">
            <a:off x="2394372" y="-827881"/>
            <a:ext cx="5904656" cy="9937104"/>
          </a:xfrm>
        </p:spPr>
        <p:txBody>
          <a:bodyPr vert="eaVert"/>
          <a:lstStyle>
            <a:lvl1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5" name="TextBox 4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11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0"/>
            <a:ext cx="7632848" cy="936898"/>
          </a:xfrm>
        </p:spPr>
        <p:txBody>
          <a:bodyPr/>
          <a:lstStyle>
            <a:lvl1pPr algn="l">
              <a:defRPr sz="2200">
                <a:solidFill>
                  <a:srgbClr val="0B5B97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988" y="1332359"/>
            <a:ext cx="9623425" cy="5616624"/>
          </a:xfrm>
        </p:spPr>
        <p:txBody>
          <a:bodyPr/>
          <a:lstStyle>
            <a:lvl1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82204" y="301493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D93635"/>
                </a:solidFill>
              </a:rPr>
              <a:t>ГПРО 2018-2025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26" y="246130"/>
            <a:ext cx="678178" cy="48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5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1260351"/>
            <a:ext cx="9089390" cy="4968552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>
                <a:solidFill>
                  <a:srgbClr val="0B5B97"/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898429" y="0"/>
            <a:ext cx="7632848" cy="936898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5" name="TextBox 4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502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962025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8149" y="1188343"/>
            <a:ext cx="4824536" cy="5976664"/>
          </a:xfrm>
        </p:spPr>
        <p:txBody>
          <a:bodyPr/>
          <a:lstStyle>
            <a:lvl1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90716" y="1188343"/>
            <a:ext cx="4835889" cy="5976664"/>
          </a:xfrm>
        </p:spPr>
        <p:txBody>
          <a:bodyPr/>
          <a:lstStyle>
            <a:lvl1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602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704856" cy="972320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1893711"/>
            <a:ext cx="4724775" cy="5127280"/>
          </a:xfrm>
        </p:spPr>
        <p:txBody>
          <a:bodyPr/>
          <a:lstStyle>
            <a:lvl1pPr>
              <a:defRPr sz="2000" b="1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188343"/>
            <a:ext cx="4726632" cy="7053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1893711"/>
            <a:ext cx="4726632" cy="5127280"/>
          </a:xfrm>
        </p:spPr>
        <p:txBody>
          <a:bodyPr/>
          <a:lstStyle>
            <a:lvl1pPr>
              <a:defRPr sz="2000" b="1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97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946785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186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3" name="TextBox 2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4" name="Рисунок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714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-1"/>
            <a:ext cx="7632848" cy="900311"/>
          </a:xfrm>
        </p:spPr>
        <p:txBody>
          <a:bodyPr anchor="b"/>
          <a:lstStyle>
            <a:lvl1pPr algn="l">
              <a:defRPr sz="2200" b="1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3" y="1332357"/>
            <a:ext cx="5977907" cy="5688633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0" y="1332358"/>
            <a:ext cx="3518055" cy="568863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13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744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632848" cy="900311"/>
          </a:xfrm>
        </p:spPr>
        <p:txBody>
          <a:bodyPr anchor="b"/>
          <a:lstStyle>
            <a:lvl1pPr algn="l">
              <a:defRPr sz="2200" b="1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0156" y="1260351"/>
            <a:ext cx="4752528" cy="4024028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uk-UA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152" y="5436815"/>
            <a:ext cx="9865096" cy="1656184"/>
          </a:xfrm>
        </p:spPr>
        <p:txBody>
          <a:bodyPr/>
          <a:lstStyle>
            <a:lvl1pPr marL="0" indent="0">
              <a:buNone/>
              <a:defRPr sz="1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5490716" y="1260351"/>
            <a:ext cx="4752528" cy="4024028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uk-UA" noProof="0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635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988" y="2844800"/>
            <a:ext cx="9623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ЗАГОЛОВОК</a:t>
            </a:r>
            <a:endParaRPr lang="uk-UA" alt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988" y="3781425"/>
            <a:ext cx="96234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Информационно-консультационные услуги</a:t>
            </a:r>
          </a:p>
          <a:p>
            <a:pPr lvl="0"/>
            <a:r>
              <a:rPr lang="ru-RU" altLang="ru-RU" dirty="0"/>
              <a:t>в сфере производства </a:t>
            </a:r>
            <a:r>
              <a:rPr lang="ru-RU" altLang="ru-RU" dirty="0" err="1"/>
              <a:t>пеноматериалов</a:t>
            </a:r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1925" y="6445250"/>
            <a:ext cx="6878638" cy="965200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srgbClr val="0B5B97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Контактный телефон: +7(499)322-23-63</a:t>
            </a:r>
          </a:p>
          <a:p>
            <a:pPr>
              <a:defRPr/>
            </a:pPr>
            <a:r>
              <a:rPr lang="en-US"/>
              <a:t>E-mail</a:t>
            </a:r>
            <a:r>
              <a:rPr lang="ru-RU"/>
              <a:t>: </a:t>
            </a:r>
            <a:r>
              <a:rPr lang="en-US"/>
              <a:t>info@almira.moscow</a:t>
            </a:r>
            <a:endParaRPr lang="ru-RU"/>
          </a:p>
          <a:p>
            <a:pPr>
              <a:defRPr/>
            </a:pPr>
            <a:r>
              <a:rPr lang="ru-RU"/>
              <a:t>Адрес: 129090, г. Москва,</a:t>
            </a:r>
          </a:p>
          <a:p>
            <a:pPr>
              <a:defRPr/>
            </a:pPr>
            <a:r>
              <a:rPr lang="ru-RU"/>
              <a:t>ул. Каланчевская, д. 32, пом. II</a:t>
            </a:r>
          </a:p>
          <a:p>
            <a:pPr>
              <a:defRPr/>
            </a:pPr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 b="1" kern="1200">
          <a:solidFill>
            <a:srgbClr val="0B5B97"/>
          </a:solidFill>
          <a:latin typeface="BlackGroteskC" pitchFamily="8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5pPr>
      <a:lvl6pPr marL="49784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9569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49353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99138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B5B97"/>
          </a:solidFill>
          <a:latin typeface="Calibri" pitchFamily="34" charset="0"/>
          <a:ea typeface="+mn-ea"/>
          <a:cs typeface="+mn-cs"/>
        </a:defRPr>
      </a:lvl1pPr>
      <a:lvl2pPr marL="496888" indent="-39688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2pPr>
      <a:lvl3pPr marL="996950" indent="-82550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3pPr>
      <a:lvl4pPr marL="1493838" indent="-122238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4pPr>
      <a:lvl5pPr marL="1992313" indent="-163513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3132559"/>
            <a:ext cx="10693400" cy="4428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80804" y="831299"/>
            <a:ext cx="7920880" cy="208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0077BB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5pPr>
            <a:lvl6pPr marL="49784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6pPr>
            <a:lvl7pPr marL="99569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7pPr>
            <a:lvl8pPr marL="149353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8pPr>
            <a:lvl9pPr marL="199138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2563" algn="ctr"/>
            <a:r>
              <a:rPr lang="ru-RU" sz="3600" dirty="0" smtClean="0"/>
              <a:t>Гуманитарно-ориентированная логистика индивидуальных образовательных достижений школьника</a:t>
            </a:r>
            <a:endParaRPr lang="ru-RU" sz="3600" dirty="0">
              <a:solidFill>
                <a:srgbClr val="0B5B97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0752" y="3972682"/>
            <a:ext cx="70255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Муниципальное  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общеобразовательное учреждение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«Гимназия № 17 Ворошиловского района Волгограда»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Адрес: </a:t>
            </a:r>
            <a:r>
              <a:rPr lang="ru-RU" dirty="0" smtClean="0">
                <a:solidFill>
                  <a:schemeClr val="accent1"/>
                </a:solidFill>
              </a:rPr>
              <a:t>400120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Волгоград, ул. Ростовская, 4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chemeClr val="accent1"/>
                </a:solidFill>
              </a:rPr>
              <a:t>gimn17volga@mail.ru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Телефоны: </a:t>
            </a:r>
            <a:r>
              <a:rPr lang="ru-RU" dirty="0">
                <a:solidFill>
                  <a:schemeClr val="accent1"/>
                </a:solidFill>
              </a:rPr>
              <a:t>8(8442)94-86-54, 8(8442)94-86-63</a:t>
            </a:r>
            <a:endParaRPr lang="ru-R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0" y="4068663"/>
            <a:ext cx="450156" cy="2141489"/>
            <a:chOff x="0" y="4068663"/>
            <a:chExt cx="878068" cy="2141489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0" y="4068663"/>
              <a:ext cx="878068" cy="323675"/>
              <a:chOff x="0" y="4140671"/>
              <a:chExt cx="1098228" cy="432048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Равнобедренный треугольник 10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0" y="4806772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Равнобедренный треугольник 23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>
              <a:off x="0" y="5361579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Равнобедренный треугольник 26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>
              <a:off x="0" y="5886477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Равнобедренный треугольник 29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5" name="Group 77"/>
          <p:cNvGrpSpPr/>
          <p:nvPr/>
        </p:nvGrpSpPr>
        <p:grpSpPr>
          <a:xfrm>
            <a:off x="773759" y="4168246"/>
            <a:ext cx="292658" cy="224092"/>
            <a:chOff x="5552261" y="1554043"/>
            <a:chExt cx="363359" cy="278229"/>
          </a:xfrm>
          <a:solidFill>
            <a:schemeClr val="bg1">
              <a:lumMod val="85000"/>
            </a:schemeClr>
          </a:solidFill>
        </p:grpSpPr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5552261" y="1715997"/>
              <a:ext cx="363359" cy="116275"/>
            </a:xfrm>
            <a:custGeom>
              <a:avLst/>
              <a:gdLst/>
              <a:ahLst/>
              <a:cxnLst>
                <a:cxn ang="0">
                  <a:pos x="211" y="31"/>
                </a:cxn>
                <a:cxn ang="0">
                  <a:pos x="140" y="31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2" y="102"/>
                </a:cxn>
                <a:cxn ang="0">
                  <a:pos x="4" y="107"/>
                </a:cxn>
                <a:cxn ang="0">
                  <a:pos x="9" y="111"/>
                </a:cxn>
                <a:cxn ang="0">
                  <a:pos x="17" y="112"/>
                </a:cxn>
                <a:cxn ang="0">
                  <a:pos x="334" y="112"/>
                </a:cxn>
                <a:cxn ang="0">
                  <a:pos x="334" y="112"/>
                </a:cxn>
                <a:cxn ang="0">
                  <a:pos x="341" y="111"/>
                </a:cxn>
                <a:cxn ang="0">
                  <a:pos x="347" y="107"/>
                </a:cxn>
                <a:cxn ang="0">
                  <a:pos x="350" y="102"/>
                </a:cxn>
                <a:cxn ang="0">
                  <a:pos x="350" y="96"/>
                </a:cxn>
                <a:cxn ang="0">
                  <a:pos x="350" y="0"/>
                </a:cxn>
                <a:cxn ang="0">
                  <a:pos x="211" y="0"/>
                </a:cxn>
                <a:cxn ang="0">
                  <a:pos x="211" y="31"/>
                </a:cxn>
              </a:cxnLst>
              <a:rect l="0" t="0" r="r" b="b"/>
              <a:pathLst>
                <a:path w="350" h="112">
                  <a:moveTo>
                    <a:pt x="211" y="31"/>
                  </a:moveTo>
                  <a:lnTo>
                    <a:pt x="140" y="31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2"/>
                  </a:lnTo>
                  <a:lnTo>
                    <a:pt x="4" y="107"/>
                  </a:lnTo>
                  <a:lnTo>
                    <a:pt x="9" y="111"/>
                  </a:lnTo>
                  <a:lnTo>
                    <a:pt x="17" y="112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41" y="111"/>
                  </a:lnTo>
                  <a:lnTo>
                    <a:pt x="347" y="107"/>
                  </a:lnTo>
                  <a:lnTo>
                    <a:pt x="350" y="102"/>
                  </a:lnTo>
                  <a:lnTo>
                    <a:pt x="350" y="96"/>
                  </a:lnTo>
                  <a:lnTo>
                    <a:pt x="350" y="0"/>
                  </a:lnTo>
                  <a:lnTo>
                    <a:pt x="211" y="0"/>
                  </a:lnTo>
                  <a:lnTo>
                    <a:pt x="211" y="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7" name="Freeform 97"/>
            <p:cNvSpPr>
              <a:spLocks noEditPoints="1"/>
            </p:cNvSpPr>
            <p:nvPr/>
          </p:nvSpPr>
          <p:spPr bwMode="auto">
            <a:xfrm>
              <a:off x="5552261" y="1554043"/>
              <a:ext cx="363359" cy="137038"/>
            </a:xfrm>
            <a:custGeom>
              <a:avLst/>
              <a:gdLst/>
              <a:ahLst/>
              <a:cxnLst>
                <a:cxn ang="0">
                  <a:pos x="334" y="42"/>
                </a:cxn>
                <a:cxn ang="0">
                  <a:pos x="225" y="42"/>
                </a:cxn>
                <a:cxn ang="0">
                  <a:pos x="225" y="42"/>
                </a:cxn>
                <a:cxn ang="0">
                  <a:pos x="225" y="5"/>
                </a:cxn>
                <a:cxn ang="0">
                  <a:pos x="225" y="5"/>
                </a:cxn>
                <a:cxn ang="0">
                  <a:pos x="225" y="2"/>
                </a:cxn>
                <a:cxn ang="0">
                  <a:pos x="223" y="0"/>
                </a:cxn>
                <a:cxn ang="0">
                  <a:pos x="222" y="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18" y="2"/>
                </a:cxn>
                <a:cxn ang="0">
                  <a:pos x="116" y="4"/>
                </a:cxn>
                <a:cxn ang="0">
                  <a:pos x="115" y="5"/>
                </a:cxn>
                <a:cxn ang="0">
                  <a:pos x="115" y="5"/>
                </a:cxn>
                <a:cxn ang="0">
                  <a:pos x="115" y="42"/>
                </a:cxn>
                <a:cxn ang="0">
                  <a:pos x="17" y="42"/>
                </a:cxn>
                <a:cxn ang="0">
                  <a:pos x="17" y="42"/>
                </a:cxn>
                <a:cxn ang="0">
                  <a:pos x="9" y="42"/>
                </a:cxn>
                <a:cxn ang="0">
                  <a:pos x="4" y="45"/>
                </a:cxn>
                <a:cxn ang="0">
                  <a:pos x="2" y="51"/>
                </a:cxn>
                <a:cxn ang="0">
                  <a:pos x="0" y="58"/>
                </a:cxn>
                <a:cxn ang="0">
                  <a:pos x="0" y="130"/>
                </a:cxn>
                <a:cxn ang="0">
                  <a:pos x="350" y="130"/>
                </a:cxn>
                <a:cxn ang="0">
                  <a:pos x="350" y="58"/>
                </a:cxn>
                <a:cxn ang="0">
                  <a:pos x="350" y="58"/>
                </a:cxn>
                <a:cxn ang="0">
                  <a:pos x="350" y="51"/>
                </a:cxn>
                <a:cxn ang="0">
                  <a:pos x="347" y="45"/>
                </a:cxn>
                <a:cxn ang="0">
                  <a:pos x="341" y="42"/>
                </a:cxn>
                <a:cxn ang="0">
                  <a:pos x="334" y="42"/>
                </a:cxn>
                <a:cxn ang="0">
                  <a:pos x="334" y="42"/>
                </a:cxn>
                <a:cxn ang="0">
                  <a:pos x="133" y="42"/>
                </a:cxn>
                <a:cxn ang="0">
                  <a:pos x="133" y="13"/>
                </a:cxn>
                <a:cxn ang="0">
                  <a:pos x="209" y="13"/>
                </a:cxn>
                <a:cxn ang="0">
                  <a:pos x="209" y="42"/>
                </a:cxn>
                <a:cxn ang="0">
                  <a:pos x="133" y="42"/>
                </a:cxn>
              </a:cxnLst>
              <a:rect l="0" t="0" r="r" b="b"/>
              <a:pathLst>
                <a:path w="350" h="130">
                  <a:moveTo>
                    <a:pt x="334" y="42"/>
                  </a:moveTo>
                  <a:lnTo>
                    <a:pt x="225" y="42"/>
                  </a:lnTo>
                  <a:lnTo>
                    <a:pt x="225" y="42"/>
                  </a:lnTo>
                  <a:lnTo>
                    <a:pt x="225" y="5"/>
                  </a:lnTo>
                  <a:lnTo>
                    <a:pt x="225" y="5"/>
                  </a:lnTo>
                  <a:lnTo>
                    <a:pt x="225" y="2"/>
                  </a:lnTo>
                  <a:lnTo>
                    <a:pt x="223" y="0"/>
                  </a:lnTo>
                  <a:lnTo>
                    <a:pt x="222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18" y="2"/>
                  </a:lnTo>
                  <a:lnTo>
                    <a:pt x="116" y="4"/>
                  </a:lnTo>
                  <a:lnTo>
                    <a:pt x="115" y="5"/>
                  </a:lnTo>
                  <a:lnTo>
                    <a:pt x="115" y="5"/>
                  </a:lnTo>
                  <a:lnTo>
                    <a:pt x="115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9" y="42"/>
                  </a:lnTo>
                  <a:lnTo>
                    <a:pt x="4" y="45"/>
                  </a:lnTo>
                  <a:lnTo>
                    <a:pt x="2" y="51"/>
                  </a:lnTo>
                  <a:lnTo>
                    <a:pt x="0" y="58"/>
                  </a:lnTo>
                  <a:lnTo>
                    <a:pt x="0" y="130"/>
                  </a:lnTo>
                  <a:lnTo>
                    <a:pt x="350" y="130"/>
                  </a:lnTo>
                  <a:lnTo>
                    <a:pt x="350" y="58"/>
                  </a:lnTo>
                  <a:lnTo>
                    <a:pt x="350" y="58"/>
                  </a:lnTo>
                  <a:lnTo>
                    <a:pt x="350" y="51"/>
                  </a:lnTo>
                  <a:lnTo>
                    <a:pt x="347" y="45"/>
                  </a:lnTo>
                  <a:lnTo>
                    <a:pt x="341" y="42"/>
                  </a:lnTo>
                  <a:lnTo>
                    <a:pt x="334" y="42"/>
                  </a:lnTo>
                  <a:lnTo>
                    <a:pt x="334" y="42"/>
                  </a:lnTo>
                  <a:close/>
                  <a:moveTo>
                    <a:pt x="133" y="42"/>
                  </a:moveTo>
                  <a:lnTo>
                    <a:pt x="133" y="13"/>
                  </a:lnTo>
                  <a:lnTo>
                    <a:pt x="209" y="13"/>
                  </a:lnTo>
                  <a:lnTo>
                    <a:pt x="209" y="42"/>
                  </a:lnTo>
                  <a:lnTo>
                    <a:pt x="133" y="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8" name="Rectangle 98"/>
            <p:cNvSpPr>
              <a:spLocks noChangeArrowheads="1"/>
            </p:cNvSpPr>
            <p:nvPr/>
          </p:nvSpPr>
          <p:spPr bwMode="auto">
            <a:xfrm>
              <a:off x="5710062" y="1715997"/>
              <a:ext cx="45679" cy="186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34" name="Freeform 107"/>
          <p:cNvSpPr>
            <a:spLocks noEditPoints="1"/>
          </p:cNvSpPr>
          <p:nvPr/>
        </p:nvSpPr>
        <p:spPr bwMode="auto">
          <a:xfrm>
            <a:off x="710223" y="4799674"/>
            <a:ext cx="380587" cy="327170"/>
          </a:xfrm>
          <a:custGeom>
            <a:avLst/>
            <a:gdLst/>
            <a:ahLst/>
            <a:cxnLst>
              <a:cxn ang="0">
                <a:pos x="337" y="165"/>
              </a:cxn>
              <a:cxn ang="0">
                <a:pos x="170" y="0"/>
              </a:cxn>
              <a:cxn ang="0">
                <a:pos x="5" y="165"/>
              </a:cxn>
              <a:cxn ang="0">
                <a:pos x="5" y="165"/>
              </a:cxn>
              <a:cxn ang="0">
                <a:pos x="0" y="172"/>
              </a:cxn>
              <a:cxn ang="0">
                <a:pos x="0" y="181"/>
              </a:cxn>
              <a:cxn ang="0">
                <a:pos x="0" y="189"/>
              </a:cxn>
              <a:cxn ang="0">
                <a:pos x="5" y="196"/>
              </a:cxn>
              <a:cxn ang="0">
                <a:pos x="5" y="196"/>
              </a:cxn>
              <a:cxn ang="0">
                <a:pos x="13" y="201"/>
              </a:cxn>
              <a:cxn ang="0">
                <a:pos x="20" y="201"/>
              </a:cxn>
              <a:cxn ang="0">
                <a:pos x="29" y="201"/>
              </a:cxn>
              <a:cxn ang="0">
                <a:pos x="36" y="196"/>
              </a:cxn>
              <a:cxn ang="0">
                <a:pos x="42" y="189"/>
              </a:cxn>
              <a:cxn ang="0">
                <a:pos x="42" y="294"/>
              </a:cxn>
              <a:cxn ang="0">
                <a:pos x="301" y="294"/>
              </a:cxn>
              <a:cxn ang="0">
                <a:pos x="301" y="189"/>
              </a:cxn>
              <a:cxn ang="0">
                <a:pos x="306" y="196"/>
              </a:cxn>
              <a:cxn ang="0">
                <a:pos x="306" y="196"/>
              </a:cxn>
              <a:cxn ang="0">
                <a:pos x="314" y="201"/>
              </a:cxn>
              <a:cxn ang="0">
                <a:pos x="321" y="201"/>
              </a:cxn>
              <a:cxn ang="0">
                <a:pos x="321" y="201"/>
              </a:cxn>
              <a:cxn ang="0">
                <a:pos x="330" y="201"/>
              </a:cxn>
              <a:cxn ang="0">
                <a:pos x="337" y="196"/>
              </a:cxn>
              <a:cxn ang="0">
                <a:pos x="337" y="196"/>
              </a:cxn>
              <a:cxn ang="0">
                <a:pos x="341" y="189"/>
              </a:cxn>
              <a:cxn ang="0">
                <a:pos x="343" y="181"/>
              </a:cxn>
              <a:cxn ang="0">
                <a:pos x="341" y="172"/>
              </a:cxn>
              <a:cxn ang="0">
                <a:pos x="337" y="165"/>
              </a:cxn>
              <a:cxn ang="0">
                <a:pos x="337" y="165"/>
              </a:cxn>
              <a:cxn ang="0">
                <a:pos x="279" y="272"/>
              </a:cxn>
              <a:cxn ang="0">
                <a:pos x="214" y="272"/>
              </a:cxn>
              <a:cxn ang="0">
                <a:pos x="214" y="187"/>
              </a:cxn>
              <a:cxn ang="0">
                <a:pos x="129" y="187"/>
              </a:cxn>
              <a:cxn ang="0">
                <a:pos x="129" y="272"/>
              </a:cxn>
              <a:cxn ang="0">
                <a:pos x="63" y="272"/>
              </a:cxn>
              <a:cxn ang="0">
                <a:pos x="63" y="169"/>
              </a:cxn>
              <a:cxn ang="0">
                <a:pos x="170" y="60"/>
              </a:cxn>
              <a:cxn ang="0">
                <a:pos x="279" y="169"/>
              </a:cxn>
              <a:cxn ang="0">
                <a:pos x="279" y="272"/>
              </a:cxn>
            </a:cxnLst>
            <a:rect l="0" t="0" r="r" b="b"/>
            <a:pathLst>
              <a:path w="343" h="294">
                <a:moveTo>
                  <a:pt x="337" y="165"/>
                </a:moveTo>
                <a:lnTo>
                  <a:pt x="170" y="0"/>
                </a:lnTo>
                <a:lnTo>
                  <a:pt x="5" y="165"/>
                </a:lnTo>
                <a:lnTo>
                  <a:pt x="5" y="165"/>
                </a:lnTo>
                <a:lnTo>
                  <a:pt x="0" y="172"/>
                </a:lnTo>
                <a:lnTo>
                  <a:pt x="0" y="181"/>
                </a:lnTo>
                <a:lnTo>
                  <a:pt x="0" y="189"/>
                </a:lnTo>
                <a:lnTo>
                  <a:pt x="5" y="196"/>
                </a:lnTo>
                <a:lnTo>
                  <a:pt x="5" y="196"/>
                </a:lnTo>
                <a:lnTo>
                  <a:pt x="13" y="201"/>
                </a:lnTo>
                <a:lnTo>
                  <a:pt x="20" y="201"/>
                </a:lnTo>
                <a:lnTo>
                  <a:pt x="29" y="201"/>
                </a:lnTo>
                <a:lnTo>
                  <a:pt x="36" y="196"/>
                </a:lnTo>
                <a:lnTo>
                  <a:pt x="42" y="189"/>
                </a:lnTo>
                <a:lnTo>
                  <a:pt x="42" y="294"/>
                </a:lnTo>
                <a:lnTo>
                  <a:pt x="301" y="294"/>
                </a:lnTo>
                <a:lnTo>
                  <a:pt x="301" y="189"/>
                </a:lnTo>
                <a:lnTo>
                  <a:pt x="306" y="196"/>
                </a:lnTo>
                <a:lnTo>
                  <a:pt x="306" y="196"/>
                </a:lnTo>
                <a:lnTo>
                  <a:pt x="314" y="201"/>
                </a:lnTo>
                <a:lnTo>
                  <a:pt x="321" y="201"/>
                </a:lnTo>
                <a:lnTo>
                  <a:pt x="321" y="201"/>
                </a:lnTo>
                <a:lnTo>
                  <a:pt x="330" y="201"/>
                </a:lnTo>
                <a:lnTo>
                  <a:pt x="337" y="196"/>
                </a:lnTo>
                <a:lnTo>
                  <a:pt x="337" y="196"/>
                </a:lnTo>
                <a:lnTo>
                  <a:pt x="341" y="189"/>
                </a:lnTo>
                <a:lnTo>
                  <a:pt x="343" y="181"/>
                </a:lnTo>
                <a:lnTo>
                  <a:pt x="341" y="172"/>
                </a:lnTo>
                <a:lnTo>
                  <a:pt x="337" y="165"/>
                </a:lnTo>
                <a:lnTo>
                  <a:pt x="337" y="165"/>
                </a:lnTo>
                <a:close/>
                <a:moveTo>
                  <a:pt x="279" y="272"/>
                </a:moveTo>
                <a:lnTo>
                  <a:pt x="214" y="272"/>
                </a:lnTo>
                <a:lnTo>
                  <a:pt x="214" y="187"/>
                </a:lnTo>
                <a:lnTo>
                  <a:pt x="129" y="187"/>
                </a:lnTo>
                <a:lnTo>
                  <a:pt x="129" y="272"/>
                </a:lnTo>
                <a:lnTo>
                  <a:pt x="63" y="272"/>
                </a:lnTo>
                <a:lnTo>
                  <a:pt x="63" y="169"/>
                </a:lnTo>
                <a:lnTo>
                  <a:pt x="170" y="60"/>
                </a:lnTo>
                <a:lnTo>
                  <a:pt x="279" y="169"/>
                </a:lnTo>
                <a:lnTo>
                  <a:pt x="279" y="27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752430" y="5886477"/>
            <a:ext cx="296172" cy="296172"/>
          </a:xfrm>
          <a:custGeom>
            <a:avLst/>
            <a:gdLst/>
            <a:ahLst/>
            <a:cxnLst>
              <a:cxn ang="0">
                <a:pos x="253" y="201"/>
              </a:cxn>
              <a:cxn ang="0">
                <a:pos x="250" y="212"/>
              </a:cxn>
              <a:cxn ang="0">
                <a:pos x="214" y="246"/>
              </a:cxn>
              <a:cxn ang="0">
                <a:pos x="208" y="252"/>
              </a:cxn>
              <a:cxn ang="0">
                <a:pos x="201" y="254"/>
              </a:cxn>
              <a:cxn ang="0">
                <a:pos x="199" y="254"/>
              </a:cxn>
              <a:cxn ang="0">
                <a:pos x="195" y="254"/>
              </a:cxn>
              <a:cxn ang="0">
                <a:pos x="179" y="252"/>
              </a:cxn>
              <a:cxn ang="0">
                <a:pos x="150" y="245"/>
              </a:cxn>
              <a:cxn ang="0">
                <a:pos x="134" y="236"/>
              </a:cxn>
              <a:cxn ang="0">
                <a:pos x="114" y="223"/>
              </a:cxn>
              <a:cxn ang="0">
                <a:pos x="69" y="187"/>
              </a:cxn>
              <a:cxn ang="0">
                <a:pos x="52" y="169"/>
              </a:cxn>
              <a:cxn ang="0">
                <a:pos x="38" y="150"/>
              </a:cxn>
              <a:cxn ang="0">
                <a:pos x="18" y="120"/>
              </a:cxn>
              <a:cxn ang="0">
                <a:pos x="11" y="105"/>
              </a:cxn>
              <a:cxn ang="0">
                <a:pos x="7" y="92"/>
              </a:cxn>
              <a:cxn ang="0">
                <a:pos x="1" y="72"/>
              </a:cxn>
              <a:cxn ang="0">
                <a:pos x="0" y="60"/>
              </a:cxn>
              <a:cxn ang="0">
                <a:pos x="1" y="54"/>
              </a:cxn>
              <a:cxn ang="0">
                <a:pos x="3" y="47"/>
              </a:cxn>
              <a:cxn ang="0">
                <a:pos x="43" y="5"/>
              </a:cxn>
              <a:cxn ang="0">
                <a:pos x="47" y="2"/>
              </a:cxn>
              <a:cxn ang="0">
                <a:pos x="52" y="0"/>
              </a:cxn>
              <a:cxn ang="0">
                <a:pos x="58" y="4"/>
              </a:cxn>
              <a:cxn ang="0">
                <a:pos x="63" y="7"/>
              </a:cxn>
              <a:cxn ang="0">
                <a:pos x="92" y="62"/>
              </a:cxn>
              <a:cxn ang="0">
                <a:pos x="92" y="72"/>
              </a:cxn>
              <a:cxn ang="0">
                <a:pos x="90" y="76"/>
              </a:cxn>
              <a:cxn ang="0">
                <a:pos x="76" y="94"/>
              </a:cxn>
              <a:cxn ang="0">
                <a:pos x="74" y="96"/>
              </a:cxn>
              <a:cxn ang="0">
                <a:pos x="74" y="98"/>
              </a:cxn>
              <a:cxn ang="0">
                <a:pos x="79" y="110"/>
              </a:cxn>
              <a:cxn ang="0">
                <a:pos x="88" y="125"/>
              </a:cxn>
              <a:cxn ang="0">
                <a:pos x="96" y="136"/>
              </a:cxn>
              <a:cxn ang="0">
                <a:pos x="108" y="147"/>
              </a:cxn>
              <a:cxn ang="0">
                <a:pos x="128" y="167"/>
              </a:cxn>
              <a:cxn ang="0">
                <a:pos x="145" y="176"/>
              </a:cxn>
              <a:cxn ang="0">
                <a:pos x="154" y="181"/>
              </a:cxn>
              <a:cxn ang="0">
                <a:pos x="157" y="181"/>
              </a:cxn>
              <a:cxn ang="0">
                <a:pos x="159" y="181"/>
              </a:cxn>
              <a:cxn ang="0">
                <a:pos x="177" y="165"/>
              </a:cxn>
              <a:cxn ang="0">
                <a:pos x="181" y="161"/>
              </a:cxn>
              <a:cxn ang="0">
                <a:pos x="188" y="159"/>
              </a:cxn>
              <a:cxn ang="0">
                <a:pos x="195" y="161"/>
              </a:cxn>
              <a:cxn ang="0">
                <a:pos x="248" y="192"/>
              </a:cxn>
              <a:cxn ang="0">
                <a:pos x="253" y="201"/>
              </a:cxn>
            </a:cxnLst>
            <a:rect l="0" t="0" r="r" b="b"/>
            <a:pathLst>
              <a:path w="253" h="254">
                <a:moveTo>
                  <a:pt x="253" y="201"/>
                </a:moveTo>
                <a:lnTo>
                  <a:pt x="253" y="201"/>
                </a:lnTo>
                <a:lnTo>
                  <a:pt x="253" y="207"/>
                </a:lnTo>
                <a:lnTo>
                  <a:pt x="250" y="212"/>
                </a:lnTo>
                <a:lnTo>
                  <a:pt x="214" y="246"/>
                </a:lnTo>
                <a:lnTo>
                  <a:pt x="214" y="246"/>
                </a:lnTo>
                <a:lnTo>
                  <a:pt x="208" y="252"/>
                </a:lnTo>
                <a:lnTo>
                  <a:pt x="208" y="252"/>
                </a:lnTo>
                <a:lnTo>
                  <a:pt x="201" y="254"/>
                </a:lnTo>
                <a:lnTo>
                  <a:pt x="201" y="254"/>
                </a:lnTo>
                <a:lnTo>
                  <a:pt x="199" y="254"/>
                </a:lnTo>
                <a:lnTo>
                  <a:pt x="199" y="254"/>
                </a:lnTo>
                <a:lnTo>
                  <a:pt x="195" y="254"/>
                </a:lnTo>
                <a:lnTo>
                  <a:pt x="195" y="254"/>
                </a:lnTo>
                <a:lnTo>
                  <a:pt x="179" y="252"/>
                </a:lnTo>
                <a:lnTo>
                  <a:pt x="179" y="252"/>
                </a:lnTo>
                <a:lnTo>
                  <a:pt x="166" y="250"/>
                </a:lnTo>
                <a:lnTo>
                  <a:pt x="150" y="245"/>
                </a:lnTo>
                <a:lnTo>
                  <a:pt x="150" y="245"/>
                </a:lnTo>
                <a:lnTo>
                  <a:pt x="134" y="236"/>
                </a:lnTo>
                <a:lnTo>
                  <a:pt x="114" y="223"/>
                </a:lnTo>
                <a:lnTo>
                  <a:pt x="114" y="223"/>
                </a:lnTo>
                <a:lnTo>
                  <a:pt x="92" y="207"/>
                </a:lnTo>
                <a:lnTo>
                  <a:pt x="69" y="187"/>
                </a:lnTo>
                <a:lnTo>
                  <a:pt x="69" y="187"/>
                </a:lnTo>
                <a:lnTo>
                  <a:pt x="52" y="169"/>
                </a:lnTo>
                <a:lnTo>
                  <a:pt x="38" y="150"/>
                </a:lnTo>
                <a:lnTo>
                  <a:pt x="38" y="150"/>
                </a:lnTo>
                <a:lnTo>
                  <a:pt x="27" y="134"/>
                </a:lnTo>
                <a:lnTo>
                  <a:pt x="18" y="120"/>
                </a:lnTo>
                <a:lnTo>
                  <a:pt x="18" y="120"/>
                </a:lnTo>
                <a:lnTo>
                  <a:pt x="11" y="105"/>
                </a:lnTo>
                <a:lnTo>
                  <a:pt x="7" y="92"/>
                </a:lnTo>
                <a:lnTo>
                  <a:pt x="7" y="92"/>
                </a:lnTo>
                <a:lnTo>
                  <a:pt x="1" y="72"/>
                </a:lnTo>
                <a:lnTo>
                  <a:pt x="1" y="72"/>
                </a:lnTo>
                <a:lnTo>
                  <a:pt x="0" y="60"/>
                </a:lnTo>
                <a:lnTo>
                  <a:pt x="0" y="60"/>
                </a:lnTo>
                <a:lnTo>
                  <a:pt x="1" y="54"/>
                </a:lnTo>
                <a:lnTo>
                  <a:pt x="1" y="54"/>
                </a:lnTo>
                <a:lnTo>
                  <a:pt x="3" y="47"/>
                </a:lnTo>
                <a:lnTo>
                  <a:pt x="3" y="47"/>
                </a:lnTo>
                <a:lnTo>
                  <a:pt x="7" y="40"/>
                </a:lnTo>
                <a:lnTo>
                  <a:pt x="43" y="5"/>
                </a:lnTo>
                <a:lnTo>
                  <a:pt x="43" y="5"/>
                </a:lnTo>
                <a:lnTo>
                  <a:pt x="47" y="2"/>
                </a:lnTo>
                <a:lnTo>
                  <a:pt x="52" y="0"/>
                </a:lnTo>
                <a:lnTo>
                  <a:pt x="52" y="0"/>
                </a:lnTo>
                <a:lnTo>
                  <a:pt x="56" y="2"/>
                </a:lnTo>
                <a:lnTo>
                  <a:pt x="58" y="4"/>
                </a:lnTo>
                <a:lnTo>
                  <a:pt x="58" y="4"/>
                </a:lnTo>
                <a:lnTo>
                  <a:pt x="63" y="7"/>
                </a:lnTo>
                <a:lnTo>
                  <a:pt x="92" y="62"/>
                </a:lnTo>
                <a:lnTo>
                  <a:pt x="92" y="62"/>
                </a:lnTo>
                <a:lnTo>
                  <a:pt x="92" y="67"/>
                </a:lnTo>
                <a:lnTo>
                  <a:pt x="92" y="72"/>
                </a:lnTo>
                <a:lnTo>
                  <a:pt x="92" y="72"/>
                </a:lnTo>
                <a:lnTo>
                  <a:pt x="90" y="76"/>
                </a:lnTo>
                <a:lnTo>
                  <a:pt x="88" y="80"/>
                </a:lnTo>
                <a:lnTo>
                  <a:pt x="76" y="94"/>
                </a:lnTo>
                <a:lnTo>
                  <a:pt x="76" y="94"/>
                </a:lnTo>
                <a:lnTo>
                  <a:pt x="74" y="96"/>
                </a:lnTo>
                <a:lnTo>
                  <a:pt x="74" y="96"/>
                </a:lnTo>
                <a:lnTo>
                  <a:pt x="74" y="98"/>
                </a:lnTo>
                <a:lnTo>
                  <a:pt x="74" y="98"/>
                </a:lnTo>
                <a:lnTo>
                  <a:pt x="79" y="110"/>
                </a:lnTo>
                <a:lnTo>
                  <a:pt x="79" y="110"/>
                </a:lnTo>
                <a:lnTo>
                  <a:pt x="88" y="125"/>
                </a:lnTo>
                <a:lnTo>
                  <a:pt x="88" y="125"/>
                </a:lnTo>
                <a:lnTo>
                  <a:pt x="96" y="136"/>
                </a:lnTo>
                <a:lnTo>
                  <a:pt x="108" y="147"/>
                </a:lnTo>
                <a:lnTo>
                  <a:pt x="108" y="147"/>
                </a:lnTo>
                <a:lnTo>
                  <a:pt x="119" y="158"/>
                </a:lnTo>
                <a:lnTo>
                  <a:pt x="128" y="167"/>
                </a:lnTo>
                <a:lnTo>
                  <a:pt x="128" y="167"/>
                </a:lnTo>
                <a:lnTo>
                  <a:pt x="145" y="176"/>
                </a:lnTo>
                <a:lnTo>
                  <a:pt x="145" y="176"/>
                </a:lnTo>
                <a:lnTo>
                  <a:pt x="154" y="181"/>
                </a:lnTo>
                <a:lnTo>
                  <a:pt x="157" y="181"/>
                </a:lnTo>
                <a:lnTo>
                  <a:pt x="157" y="181"/>
                </a:lnTo>
                <a:lnTo>
                  <a:pt x="159" y="181"/>
                </a:lnTo>
                <a:lnTo>
                  <a:pt x="159" y="181"/>
                </a:lnTo>
                <a:lnTo>
                  <a:pt x="161" y="179"/>
                </a:lnTo>
                <a:lnTo>
                  <a:pt x="177" y="165"/>
                </a:lnTo>
                <a:lnTo>
                  <a:pt x="177" y="165"/>
                </a:lnTo>
                <a:lnTo>
                  <a:pt x="181" y="161"/>
                </a:lnTo>
                <a:lnTo>
                  <a:pt x="188" y="159"/>
                </a:lnTo>
                <a:lnTo>
                  <a:pt x="188" y="159"/>
                </a:lnTo>
                <a:lnTo>
                  <a:pt x="195" y="161"/>
                </a:lnTo>
                <a:lnTo>
                  <a:pt x="195" y="161"/>
                </a:lnTo>
                <a:lnTo>
                  <a:pt x="248" y="192"/>
                </a:lnTo>
                <a:lnTo>
                  <a:pt x="248" y="192"/>
                </a:lnTo>
                <a:lnTo>
                  <a:pt x="252" y="196"/>
                </a:lnTo>
                <a:lnTo>
                  <a:pt x="253" y="201"/>
                </a:lnTo>
                <a:lnTo>
                  <a:pt x="253" y="2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3" name="Freeform 106"/>
          <p:cNvSpPr>
            <a:spLocks noEditPoints="1"/>
          </p:cNvSpPr>
          <p:nvPr/>
        </p:nvSpPr>
        <p:spPr bwMode="auto">
          <a:xfrm>
            <a:off x="739391" y="5444623"/>
            <a:ext cx="322250" cy="239812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34" y="0"/>
              </a:cxn>
              <a:cxn ang="0">
                <a:pos x="18" y="7"/>
              </a:cxn>
              <a:cxn ang="0">
                <a:pos x="7" y="18"/>
              </a:cxn>
              <a:cxn ang="0">
                <a:pos x="0" y="33"/>
              </a:cxn>
              <a:cxn ang="0">
                <a:pos x="0" y="214"/>
              </a:cxn>
              <a:cxn ang="0">
                <a:pos x="0" y="221"/>
              </a:cxn>
              <a:cxn ang="0">
                <a:pos x="7" y="237"/>
              </a:cxn>
              <a:cxn ang="0">
                <a:pos x="18" y="248"/>
              </a:cxn>
              <a:cxn ang="0">
                <a:pos x="34" y="256"/>
              </a:cxn>
              <a:cxn ang="0">
                <a:pos x="299" y="256"/>
              </a:cxn>
              <a:cxn ang="0">
                <a:pos x="308" y="256"/>
              </a:cxn>
              <a:cxn ang="0">
                <a:pos x="322" y="248"/>
              </a:cxn>
              <a:cxn ang="0">
                <a:pos x="335" y="237"/>
              </a:cxn>
              <a:cxn ang="0">
                <a:pos x="340" y="221"/>
              </a:cxn>
              <a:cxn ang="0">
                <a:pos x="342" y="42"/>
              </a:cxn>
              <a:cxn ang="0">
                <a:pos x="340" y="33"/>
              </a:cxn>
              <a:cxn ang="0">
                <a:pos x="335" y="18"/>
              </a:cxn>
              <a:cxn ang="0">
                <a:pos x="322" y="7"/>
              </a:cxn>
              <a:cxn ang="0">
                <a:pos x="308" y="0"/>
              </a:cxn>
              <a:cxn ang="0">
                <a:pos x="299" y="0"/>
              </a:cxn>
              <a:cxn ang="0">
                <a:pos x="319" y="36"/>
              </a:cxn>
              <a:cxn ang="0">
                <a:pos x="320" y="42"/>
              </a:cxn>
              <a:cxn ang="0">
                <a:pos x="320" y="214"/>
              </a:cxn>
              <a:cxn ang="0">
                <a:pos x="228" y="114"/>
              </a:cxn>
              <a:cxn ang="0">
                <a:pos x="299" y="20"/>
              </a:cxn>
              <a:cxn ang="0">
                <a:pos x="170" y="134"/>
              </a:cxn>
              <a:cxn ang="0">
                <a:pos x="38" y="22"/>
              </a:cxn>
              <a:cxn ang="0">
                <a:pos x="299" y="20"/>
              </a:cxn>
              <a:cxn ang="0">
                <a:pos x="21" y="218"/>
              </a:cxn>
              <a:cxn ang="0">
                <a:pos x="21" y="42"/>
              </a:cxn>
              <a:cxn ang="0">
                <a:pos x="21" y="36"/>
              </a:cxn>
              <a:cxn ang="0">
                <a:pos x="21" y="218"/>
              </a:cxn>
              <a:cxn ang="0">
                <a:pos x="41" y="234"/>
              </a:cxn>
              <a:cxn ang="0">
                <a:pos x="128" y="127"/>
              </a:cxn>
              <a:cxn ang="0">
                <a:pos x="163" y="158"/>
              </a:cxn>
              <a:cxn ang="0">
                <a:pos x="170" y="160"/>
              </a:cxn>
              <a:cxn ang="0">
                <a:pos x="174" y="160"/>
              </a:cxn>
              <a:cxn ang="0">
                <a:pos x="212" y="127"/>
              </a:cxn>
              <a:cxn ang="0">
                <a:pos x="306" y="234"/>
              </a:cxn>
              <a:cxn ang="0">
                <a:pos x="41" y="234"/>
              </a:cxn>
            </a:cxnLst>
            <a:rect l="0" t="0" r="r" b="b"/>
            <a:pathLst>
              <a:path w="342" h="256">
                <a:moveTo>
                  <a:pt x="299" y="0"/>
                </a:moveTo>
                <a:lnTo>
                  <a:pt x="41" y="0"/>
                </a:lnTo>
                <a:lnTo>
                  <a:pt x="41" y="0"/>
                </a:lnTo>
                <a:lnTo>
                  <a:pt x="34" y="0"/>
                </a:lnTo>
                <a:lnTo>
                  <a:pt x="25" y="2"/>
                </a:lnTo>
                <a:lnTo>
                  <a:pt x="18" y="7"/>
                </a:lnTo>
                <a:lnTo>
                  <a:pt x="12" y="11"/>
                </a:lnTo>
                <a:lnTo>
                  <a:pt x="7" y="18"/>
                </a:lnTo>
                <a:lnTo>
                  <a:pt x="3" y="25"/>
                </a:lnTo>
                <a:lnTo>
                  <a:pt x="0" y="33"/>
                </a:lnTo>
                <a:lnTo>
                  <a:pt x="0" y="42"/>
                </a:lnTo>
                <a:lnTo>
                  <a:pt x="0" y="214"/>
                </a:lnTo>
                <a:lnTo>
                  <a:pt x="0" y="214"/>
                </a:lnTo>
                <a:lnTo>
                  <a:pt x="0" y="221"/>
                </a:lnTo>
                <a:lnTo>
                  <a:pt x="3" y="230"/>
                </a:lnTo>
                <a:lnTo>
                  <a:pt x="7" y="237"/>
                </a:lnTo>
                <a:lnTo>
                  <a:pt x="12" y="243"/>
                </a:lnTo>
                <a:lnTo>
                  <a:pt x="18" y="248"/>
                </a:lnTo>
                <a:lnTo>
                  <a:pt x="25" y="252"/>
                </a:lnTo>
                <a:lnTo>
                  <a:pt x="34" y="256"/>
                </a:lnTo>
                <a:lnTo>
                  <a:pt x="41" y="256"/>
                </a:lnTo>
                <a:lnTo>
                  <a:pt x="299" y="256"/>
                </a:lnTo>
                <a:lnTo>
                  <a:pt x="299" y="256"/>
                </a:lnTo>
                <a:lnTo>
                  <a:pt x="308" y="256"/>
                </a:lnTo>
                <a:lnTo>
                  <a:pt x="315" y="252"/>
                </a:lnTo>
                <a:lnTo>
                  <a:pt x="322" y="248"/>
                </a:lnTo>
                <a:lnTo>
                  <a:pt x="330" y="243"/>
                </a:lnTo>
                <a:lnTo>
                  <a:pt x="335" y="237"/>
                </a:lnTo>
                <a:lnTo>
                  <a:pt x="339" y="230"/>
                </a:lnTo>
                <a:lnTo>
                  <a:pt x="340" y="221"/>
                </a:lnTo>
                <a:lnTo>
                  <a:pt x="342" y="214"/>
                </a:lnTo>
                <a:lnTo>
                  <a:pt x="342" y="42"/>
                </a:lnTo>
                <a:lnTo>
                  <a:pt x="342" y="42"/>
                </a:lnTo>
                <a:lnTo>
                  <a:pt x="340" y="33"/>
                </a:lnTo>
                <a:lnTo>
                  <a:pt x="339" y="25"/>
                </a:lnTo>
                <a:lnTo>
                  <a:pt x="335" y="18"/>
                </a:lnTo>
                <a:lnTo>
                  <a:pt x="330" y="11"/>
                </a:lnTo>
                <a:lnTo>
                  <a:pt x="322" y="7"/>
                </a:lnTo>
                <a:lnTo>
                  <a:pt x="315" y="2"/>
                </a:lnTo>
                <a:lnTo>
                  <a:pt x="308" y="0"/>
                </a:lnTo>
                <a:lnTo>
                  <a:pt x="299" y="0"/>
                </a:lnTo>
                <a:lnTo>
                  <a:pt x="299" y="0"/>
                </a:lnTo>
                <a:close/>
                <a:moveTo>
                  <a:pt x="228" y="114"/>
                </a:moveTo>
                <a:lnTo>
                  <a:pt x="319" y="36"/>
                </a:lnTo>
                <a:lnTo>
                  <a:pt x="319" y="36"/>
                </a:lnTo>
                <a:lnTo>
                  <a:pt x="320" y="42"/>
                </a:lnTo>
                <a:lnTo>
                  <a:pt x="320" y="214"/>
                </a:lnTo>
                <a:lnTo>
                  <a:pt x="320" y="214"/>
                </a:lnTo>
                <a:lnTo>
                  <a:pt x="320" y="218"/>
                </a:lnTo>
                <a:lnTo>
                  <a:pt x="228" y="114"/>
                </a:lnTo>
                <a:close/>
                <a:moveTo>
                  <a:pt x="299" y="20"/>
                </a:moveTo>
                <a:lnTo>
                  <a:pt x="299" y="20"/>
                </a:lnTo>
                <a:lnTo>
                  <a:pt x="302" y="22"/>
                </a:lnTo>
                <a:lnTo>
                  <a:pt x="170" y="134"/>
                </a:lnTo>
                <a:lnTo>
                  <a:pt x="38" y="22"/>
                </a:lnTo>
                <a:lnTo>
                  <a:pt x="38" y="22"/>
                </a:lnTo>
                <a:lnTo>
                  <a:pt x="41" y="20"/>
                </a:lnTo>
                <a:lnTo>
                  <a:pt x="299" y="20"/>
                </a:lnTo>
                <a:close/>
                <a:moveTo>
                  <a:pt x="21" y="218"/>
                </a:moveTo>
                <a:lnTo>
                  <a:pt x="21" y="218"/>
                </a:lnTo>
                <a:lnTo>
                  <a:pt x="21" y="214"/>
                </a:lnTo>
                <a:lnTo>
                  <a:pt x="21" y="42"/>
                </a:lnTo>
                <a:lnTo>
                  <a:pt x="21" y="42"/>
                </a:lnTo>
                <a:lnTo>
                  <a:pt x="21" y="36"/>
                </a:lnTo>
                <a:lnTo>
                  <a:pt x="112" y="114"/>
                </a:lnTo>
                <a:lnTo>
                  <a:pt x="21" y="218"/>
                </a:lnTo>
                <a:close/>
                <a:moveTo>
                  <a:pt x="41" y="234"/>
                </a:moveTo>
                <a:lnTo>
                  <a:pt x="41" y="234"/>
                </a:lnTo>
                <a:lnTo>
                  <a:pt x="36" y="234"/>
                </a:lnTo>
                <a:lnTo>
                  <a:pt x="128" y="127"/>
                </a:lnTo>
                <a:lnTo>
                  <a:pt x="163" y="158"/>
                </a:lnTo>
                <a:lnTo>
                  <a:pt x="163" y="158"/>
                </a:lnTo>
                <a:lnTo>
                  <a:pt x="166" y="160"/>
                </a:lnTo>
                <a:lnTo>
                  <a:pt x="170" y="160"/>
                </a:lnTo>
                <a:lnTo>
                  <a:pt x="170" y="160"/>
                </a:lnTo>
                <a:lnTo>
                  <a:pt x="174" y="160"/>
                </a:lnTo>
                <a:lnTo>
                  <a:pt x="177" y="158"/>
                </a:lnTo>
                <a:lnTo>
                  <a:pt x="212" y="127"/>
                </a:lnTo>
                <a:lnTo>
                  <a:pt x="306" y="234"/>
                </a:lnTo>
                <a:lnTo>
                  <a:pt x="306" y="234"/>
                </a:lnTo>
                <a:lnTo>
                  <a:pt x="299" y="234"/>
                </a:lnTo>
                <a:lnTo>
                  <a:pt x="41" y="23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036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1404367"/>
          </a:xfrm>
        </p:spPr>
        <p:txBody>
          <a:bodyPr/>
          <a:lstStyle/>
          <a:p>
            <a:r>
              <a:rPr lang="ru-RU" sz="2000" dirty="0"/>
              <a:t>Правила семи «Н» логистической системы  оценки индивидуальных образовательных достижений обучающихся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053035"/>
              </p:ext>
            </p:extLst>
          </p:nvPr>
        </p:nvGraphicFramePr>
        <p:xfrm>
          <a:off x="534988" y="1331913"/>
          <a:ext cx="9623425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74692" y="41406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58668" y="3996655"/>
            <a:ext cx="1777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Нужное место</a:t>
            </a:r>
            <a:endParaRPr lang="ru-RU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30676" y="4860751"/>
            <a:ext cx="1659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Нужное время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98628" y="5580831"/>
            <a:ext cx="2776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Нужный потребитель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42644" y="6444927"/>
            <a:ext cx="2646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Наименьшие </a:t>
            </a:r>
            <a:r>
              <a:rPr lang="ru-RU" sz="1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затраты</a:t>
            </a:r>
            <a:endParaRPr lang="ru-RU" sz="1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448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131900" y="2554117"/>
            <a:ext cx="5861175" cy="2655573"/>
          </a:xfrm>
          <a:prstGeom prst="rect">
            <a:avLst/>
          </a:prstGeom>
        </p:spPr>
        <p:txBody>
          <a:bodyPr lIns="99569" tIns="49785" rIns="99569" bIns="49785">
            <a:normAutofit/>
          </a:bodyPr>
          <a:lstStyle/>
          <a:p>
            <a:pPr marL="49785" indent="0" algn="l"/>
            <a:r>
              <a:rPr lang="ru-RU" sz="3600" dirty="0" smtClean="0">
                <a:solidFill>
                  <a:schemeClr val="accent1"/>
                </a:solidFill>
                <a:latin typeface="Franklin Gothic Book (Основной текст)"/>
              </a:rPr>
              <a:t>Благодарим за внимание!</a:t>
            </a:r>
            <a:endParaRPr lang="ru-RU" sz="3600" dirty="0">
              <a:solidFill>
                <a:schemeClr val="accent1"/>
              </a:solidFill>
              <a:latin typeface="Franklin Gothic Book (Основной текст)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43242" y="2554117"/>
            <a:ext cx="77732" cy="2655573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0" y="2250826"/>
            <a:ext cx="2561558" cy="303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0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4294967295"/>
          </p:nvPr>
        </p:nvSpPr>
        <p:spPr>
          <a:xfrm>
            <a:off x="3512840" y="1620391"/>
            <a:ext cx="6586388" cy="5544616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457200" lvl="0" indent="-457200" algn="just">
              <a:buAutoNum type="arabicPeriod"/>
            </a:pPr>
            <a:endParaRPr lang="ru-RU" sz="2400" b="1" dirty="0" smtClean="0"/>
          </a:p>
          <a:p>
            <a:pPr marL="457200" lvl="0" indent="-457200" algn="just">
              <a:buAutoNum type="arabicPeriod"/>
            </a:pPr>
            <a:r>
              <a:rPr lang="ru-RU" sz="2400" b="1" dirty="0"/>
              <a:t>Гимназическая система оценки индивидуальных образовательных достижений </a:t>
            </a:r>
            <a:r>
              <a:rPr lang="ru-RU" sz="2400" b="1" dirty="0" smtClean="0"/>
              <a:t>обучающихся: состояние, проблемы, перспективы</a:t>
            </a:r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Противоречия как исходная позиция модернизации внутришкольной системы оценки индивидуальных образовательных достижений школьников. </a:t>
            </a:r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Понятие логистики</a:t>
            </a:r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Гуманитарно-ориентированная логистика и ее функции в образовательных системах</a:t>
            </a:r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Показатели эффективности оценки </a:t>
            </a:r>
            <a:r>
              <a:rPr lang="ru-RU" sz="2400" b="1" dirty="0"/>
              <a:t>индивидуальных образовательных достижений </a:t>
            </a:r>
            <a:r>
              <a:rPr lang="ru-RU" sz="2400" b="1" dirty="0" smtClean="0"/>
              <a:t>обучающихся</a:t>
            </a:r>
          </a:p>
          <a:p>
            <a:pPr marL="457200" lvl="0" indent="-457200" algn="just">
              <a:buAutoNum type="arabicPeriod"/>
            </a:pPr>
            <a:r>
              <a:rPr lang="ru-RU" sz="2400" b="1" dirty="0"/>
              <a:t>Технологическая цепочка оценки индивидуальных образовательных достижений </a:t>
            </a:r>
            <a:r>
              <a:rPr lang="ru-RU" sz="2400" b="1" dirty="0" smtClean="0"/>
              <a:t>школьников</a:t>
            </a:r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Правила </a:t>
            </a:r>
            <a:r>
              <a:rPr lang="ru-RU" sz="2400" b="1" dirty="0"/>
              <a:t>семи «</a:t>
            </a:r>
            <a:r>
              <a:rPr lang="ru-RU" sz="2400" b="1" dirty="0" smtClean="0"/>
              <a:t>Н» логистической системы  оценки индивидуальных образовательных достижений обучающихся и их организационно-функциональное  обеспечение в гимназии.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80792" y="2060848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99" y="1945493"/>
            <a:ext cx="1967640" cy="318303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042444" y="180231"/>
            <a:ext cx="5832648" cy="720080"/>
          </a:xfrm>
        </p:spPr>
        <p:txBody>
          <a:bodyPr/>
          <a:lstStyle/>
          <a:p>
            <a:pPr algn="ctr"/>
            <a:r>
              <a:rPr lang="ru-RU" dirty="0" smtClean="0"/>
              <a:t>ОСНОВНЫЕ ВОПРОСЫ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50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3186460" y="1044327"/>
            <a:ext cx="7416824" cy="6192688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/>
              <a:t>Уровни оценки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-уровень педагога</a:t>
            </a:r>
            <a:r>
              <a:rPr lang="ru-RU" sz="2000" b="1" dirty="0" smtClean="0"/>
              <a:t>: входной </a:t>
            </a:r>
            <a:r>
              <a:rPr lang="ru-RU" sz="2000" b="1" dirty="0"/>
              <a:t>и </a:t>
            </a:r>
            <a:r>
              <a:rPr lang="ru-RU" sz="2000" b="1" dirty="0" smtClean="0"/>
              <a:t>промежуточный контроль </a:t>
            </a:r>
            <a:r>
              <a:rPr lang="ru-RU" sz="2000" b="1" dirty="0"/>
              <a:t>и </a:t>
            </a:r>
            <a:r>
              <a:rPr lang="ru-RU" sz="2000" b="1" dirty="0" smtClean="0"/>
              <a:t>оценка результатов урочной </a:t>
            </a:r>
            <a:r>
              <a:rPr lang="ru-RU" sz="2000" b="1" dirty="0"/>
              <a:t>и внеурочной деятельности обучающегося на основе механизмов и инструментария, закрепленных в соответствующих рабочих программах учебных предметов и курсов;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-</a:t>
            </a:r>
            <a:r>
              <a:rPr lang="ru-RU" sz="2000" b="1" dirty="0" smtClean="0">
                <a:solidFill>
                  <a:srgbClr val="FF0000"/>
                </a:solidFill>
              </a:rPr>
              <a:t>административный уровень</a:t>
            </a:r>
            <a:r>
              <a:rPr lang="ru-RU" sz="2000" b="1" dirty="0" smtClean="0"/>
              <a:t>:  рубежный контроль </a:t>
            </a:r>
            <a:r>
              <a:rPr lang="ru-RU" sz="2000" b="1" dirty="0"/>
              <a:t>и </a:t>
            </a:r>
            <a:r>
              <a:rPr lang="ru-RU" sz="2000" b="1" dirty="0" smtClean="0"/>
              <a:t>оценка </a:t>
            </a:r>
            <a:r>
              <a:rPr lang="ru-RU" sz="2000" b="1" dirty="0"/>
              <a:t>(постоянно пополняемый банк диагностических и оценочных </a:t>
            </a:r>
            <a:r>
              <a:rPr lang="ru-RU" sz="2000" b="1" dirty="0" smtClean="0"/>
              <a:t>средств;  </a:t>
            </a:r>
            <a:r>
              <a:rPr lang="ru-RU" sz="2000" b="1" dirty="0"/>
              <a:t>мониторинги когнитивных и потребностных сфер личности гимназистов</a:t>
            </a:r>
            <a:r>
              <a:rPr lang="ru-RU" sz="2000" b="1" dirty="0" smtClean="0"/>
              <a:t>);</a:t>
            </a:r>
            <a:endParaRPr lang="ru-RU" sz="2000" b="1" dirty="0"/>
          </a:p>
          <a:p>
            <a:r>
              <a:rPr lang="ru-RU" sz="2000" b="1" dirty="0" smtClean="0">
                <a:solidFill>
                  <a:srgbClr val="FF0000"/>
                </a:solidFill>
              </a:rPr>
              <a:t>-уровень обучающегося: </a:t>
            </a:r>
            <a:r>
              <a:rPr lang="ru-RU" sz="2000" b="1" dirty="0" smtClean="0"/>
              <a:t>(</a:t>
            </a:r>
            <a:r>
              <a:rPr lang="ru-RU" sz="2000" b="1" dirty="0"/>
              <a:t>разработанные и/или модифицированные коллективом гимназии механизмы и инструментарий: тестовая карта «Сам себЯ Строитель»; рефлексивные тренажеры, рабочая тетрадь «Индивидуальный проект», «Дневник личностного роста», «Портфолио достижений – …и это все обо МНЕ</a:t>
            </a:r>
            <a:r>
              <a:rPr lang="ru-RU" sz="2000" b="1" dirty="0" smtClean="0"/>
              <a:t>»).</a:t>
            </a:r>
            <a:endParaRPr lang="ru-RU" sz="2000" b="1" dirty="0"/>
          </a:p>
          <a:p>
            <a:pPr marL="45720" indent="0" algn="l"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32" y="2178126"/>
            <a:ext cx="3096344" cy="28986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74492" y="2423159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3635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78862" y="108223"/>
            <a:ext cx="5832648" cy="1368152"/>
          </a:xfrm>
        </p:spPr>
        <p:txBody>
          <a:bodyPr/>
          <a:lstStyle/>
          <a:p>
            <a:pPr algn="ctr"/>
            <a:r>
              <a:rPr lang="ru-RU" dirty="0" smtClean="0"/>
              <a:t>Гимназическая система оценки индивидуальных образовательных достижений обучающихся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180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4016896" y="1908423"/>
            <a:ext cx="6586388" cy="532859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45720" indent="0" algn="l">
              <a:buNone/>
            </a:pP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l"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С</a:t>
            </a:r>
            <a:r>
              <a:rPr lang="ru-RU" sz="2000" dirty="0" smtClean="0"/>
              <a:t>истематические </a:t>
            </a:r>
            <a:r>
              <a:rPr lang="ru-RU" sz="2000" dirty="0"/>
              <a:t>неперсонифицированные скриниг-исследования удовлетворенности качеством образования родителей, детей и других субъектов образовательных </a:t>
            </a:r>
            <a:r>
              <a:rPr lang="ru-RU" sz="2000" dirty="0" smtClean="0"/>
              <a:t>отношений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О</a:t>
            </a:r>
            <a:r>
              <a:rPr lang="ru-RU" sz="2000" dirty="0" smtClean="0"/>
              <a:t>ценочно </a:t>
            </a:r>
            <a:r>
              <a:rPr lang="ru-RU" sz="2000" dirty="0"/>
              <a:t>- </a:t>
            </a:r>
            <a:r>
              <a:rPr lang="ru-RU" sz="2000" dirty="0" smtClean="0"/>
              <a:t>критериальные комплексы </a:t>
            </a:r>
            <a:r>
              <a:rPr lang="ru-RU" sz="2000" dirty="0"/>
              <a:t>методик и способов получения информации об индивидуальных образовательных достижениях </a:t>
            </a:r>
            <a:r>
              <a:rPr lang="ru-RU" sz="2000" dirty="0" smtClean="0"/>
              <a:t>обучающихся: </a:t>
            </a:r>
            <a:r>
              <a:rPr lang="ru-RU" sz="2000" dirty="0"/>
              <a:t>тестовые карты «Диагностика сформированности компонентов знания» и «Уровень освоения содержания образования», поддержанные банком тестовых </a:t>
            </a:r>
            <a:r>
              <a:rPr lang="ru-RU" sz="2000" dirty="0" smtClean="0"/>
              <a:t>заданий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 Методические </a:t>
            </a:r>
            <a:r>
              <a:rPr lang="ru-RU" sz="2000" dirty="0"/>
              <a:t>материалы по использованию результатов диагностик и мониторинга в области оценки качества индивидуализации образования по темам: «Экспертная карта оценки качества основных образовательных программ НО, ОО и СО образования в контексте индивидуализации образования личности»; «Уровневая оценка метапредметных результатов учеников начальной, основной и старшей ступени обучения как мониторинговое обеспечение индивидуализации образования» и др.</a:t>
            </a:r>
          </a:p>
          <a:p>
            <a:pPr marL="45720" indent="0" algn="l">
              <a:buNone/>
            </a:pPr>
            <a:endParaRPr lang="ru-RU" sz="2000" i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32" y="2178126"/>
            <a:ext cx="3096344" cy="28986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74492" y="2423159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3635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78862" y="108223"/>
            <a:ext cx="5832648" cy="720080"/>
          </a:xfrm>
        </p:spPr>
        <p:txBody>
          <a:bodyPr/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Гимназическая </a:t>
            </a:r>
            <a:r>
              <a:rPr lang="ru-RU" sz="2400" dirty="0"/>
              <a:t>система оценки индивидуальных образовательных достижений </a:t>
            </a:r>
            <a:r>
              <a:rPr lang="ru-RU" sz="2400" dirty="0" smtClean="0"/>
              <a:t>обучающихся (</a:t>
            </a:r>
            <a:r>
              <a:rPr lang="ru-RU" sz="1800" i="1" dirty="0" smtClean="0"/>
              <a:t>инструментально-технологическое наполнение)</a:t>
            </a:r>
            <a:r>
              <a:rPr lang="ru-RU" sz="1800" i="1" dirty="0"/>
              <a:t/>
            </a:r>
            <a:br>
              <a:rPr lang="ru-RU" sz="1800" i="1" dirty="0"/>
            </a:b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3911311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4016896" y="1044327"/>
            <a:ext cx="6586388" cy="619268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ru-RU" sz="2000" dirty="0"/>
              <a:t>-потребностью в выделении критериев индивидуальных </a:t>
            </a:r>
            <a:r>
              <a:rPr lang="ru-RU" sz="2000" b="1" dirty="0"/>
              <a:t>достижений</a:t>
            </a:r>
            <a:r>
              <a:rPr lang="ru-RU" sz="2000" dirty="0"/>
              <a:t> обучающихся, с обязательным включением показателей степени реализации их индивидуальных образовательных </a:t>
            </a:r>
            <a:r>
              <a:rPr lang="ru-RU" sz="2000" b="1" dirty="0"/>
              <a:t>потребностей,</a:t>
            </a:r>
            <a:r>
              <a:rPr lang="ru-RU" sz="2000" dirty="0"/>
              <a:t> и традиционно применяющимися оценками их учебной деятельности, не вскрывающими, как правило, динамики индивидуальных изменений </a:t>
            </a:r>
            <a:r>
              <a:rPr lang="ru-RU" sz="2000" b="1" dirty="0"/>
              <a:t>и не коррелирующими индивидуальные достижения с индивидуальными потребностями личности;</a:t>
            </a:r>
          </a:p>
          <a:p>
            <a:r>
              <a:rPr lang="ru-RU" sz="2000" dirty="0"/>
              <a:t>-наличием традиционных мониторингов в форме контрольных работ, экзаменов (включая ЕГЭ, ГИА, ВПР), административного контроля, и практическим отсутствием диагностических методик, обеспечивающих </a:t>
            </a:r>
            <a:r>
              <a:rPr lang="ru-RU" sz="2000" b="1" dirty="0"/>
              <a:t>выявление причин тех или иных ошибок обучающихся; затруднений в оценочной деятельности педагога; выявлением факторов, влияющих на качество образования;</a:t>
            </a:r>
          </a:p>
          <a:p>
            <a:r>
              <a:rPr lang="ru-RU" sz="2000" dirty="0"/>
              <a:t>-недостаточной развитостью сетевых сообществ (муниципальных, региональных, федеральных), ориентированных на разработку, апробацию и применение внутриорганизационных моделей и систем оценки индивидуальных достижений обучающихся. </a:t>
            </a:r>
          </a:p>
          <a:p>
            <a:r>
              <a:rPr lang="ru-RU" sz="2000" dirty="0"/>
              <a:t>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4" y="2178126"/>
            <a:ext cx="2952328" cy="28986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16896" y="2394150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3635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78862" y="108223"/>
            <a:ext cx="5832648" cy="720080"/>
          </a:xfrm>
        </p:spPr>
        <p:txBody>
          <a:bodyPr/>
          <a:lstStyle/>
          <a:p>
            <a:pPr algn="ctr"/>
            <a:r>
              <a:rPr lang="ru-RU" dirty="0" smtClean="0"/>
              <a:t>Противоречия между…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03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4016896" y="1044327"/>
            <a:ext cx="6586388" cy="61926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-наличием разнообразных, многофакторных и многоуровневых, информационных потоков об индивидуальных достижениях обучающихся, и отсутствием разработанных и/или модернизированных внутриорганизационных моделях, основанных на современном научном знании, в частности, теоретических и технологических характеристик гуманитарно-ориентированной логистики и ресурсов информационно-коммуникационных </a:t>
            </a:r>
            <a:r>
              <a:rPr lang="ru-RU" sz="2800" b="1" dirty="0" smtClean="0">
                <a:solidFill>
                  <a:srgbClr val="C00000"/>
                </a:solidFill>
              </a:rPr>
              <a:t>технологий.</a:t>
            </a:r>
            <a:endParaRPr lang="ru-RU" sz="2800" b="1" dirty="0">
              <a:solidFill>
                <a:srgbClr val="C00000"/>
              </a:solidFill>
            </a:endParaRPr>
          </a:p>
          <a:p>
            <a:r>
              <a:rPr lang="ru-RU" sz="2800" b="1" dirty="0"/>
              <a:t>.</a:t>
            </a:r>
            <a:br>
              <a:rPr lang="ru-RU" sz="2800" b="1" dirty="0"/>
            </a:b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4" y="2178126"/>
            <a:ext cx="2952328" cy="28986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16896" y="2394150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3635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78862" y="108223"/>
            <a:ext cx="5832648" cy="720080"/>
          </a:xfrm>
        </p:spPr>
        <p:txBody>
          <a:bodyPr/>
          <a:lstStyle/>
          <a:p>
            <a:pPr algn="ctr"/>
            <a:r>
              <a:rPr lang="ru-RU" dirty="0" smtClean="0"/>
              <a:t>Противоречия между…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84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 Логистика…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5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Исторический аспект- </a:t>
            </a:r>
          </a:p>
          <a:p>
            <a:r>
              <a:rPr lang="ru-RU" dirty="0">
                <a:solidFill>
                  <a:srgbClr val="002060"/>
                </a:solidFill>
              </a:rPr>
              <a:t>л</a:t>
            </a:r>
            <a:r>
              <a:rPr lang="ru-RU" dirty="0" smtClean="0">
                <a:solidFill>
                  <a:srgbClr val="002060"/>
                </a:solidFill>
              </a:rPr>
              <a:t>огистика </a:t>
            </a:r>
            <a:r>
              <a:rPr lang="ru-RU" dirty="0">
                <a:solidFill>
                  <a:srgbClr val="002060"/>
                </a:solidFill>
              </a:rPr>
              <a:t>как новый вид сложной деятельности зародилась в негуманитарной сфере общественной практики, а именно – в области производства и продвижения на рынок товаров материального производства.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Начало </a:t>
            </a:r>
            <a:r>
              <a:rPr lang="ru-RU" dirty="0">
                <a:solidFill>
                  <a:srgbClr val="002060"/>
                </a:solidFill>
              </a:rPr>
              <a:t>её институционального оформления сначала в США, а затем на западе Европы принято относить к 50-м годам прошлого века.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Логистика </a:t>
            </a:r>
            <a:r>
              <a:rPr lang="ru-RU" dirty="0" smtClean="0"/>
              <a:t>-  </a:t>
            </a:r>
            <a:r>
              <a:rPr lang="ru-RU" dirty="0">
                <a:solidFill>
                  <a:srgbClr val="002060"/>
                </a:solidFill>
              </a:rPr>
              <a:t>определенное программное мышление, </a:t>
            </a:r>
            <a:r>
              <a:rPr lang="ru-RU" dirty="0" smtClean="0">
                <a:solidFill>
                  <a:srgbClr val="002060"/>
                </a:solidFill>
              </a:rPr>
              <a:t>методология </a:t>
            </a:r>
            <a:r>
              <a:rPr lang="ru-RU" dirty="0">
                <a:solidFill>
                  <a:srgbClr val="002060"/>
                </a:solidFill>
              </a:rPr>
              <a:t>сквозной организационно-аналитической оптимизации сложных целенаправленных, в том числе слабоструктурированных, систем, какими можно представить разного рода потоково-процессные виды деятельности</a:t>
            </a:r>
            <a:r>
              <a:rPr lang="ru-RU" dirty="0" smtClean="0">
                <a:solidFill>
                  <a:srgbClr val="002060"/>
                </a:solidFill>
              </a:rPr>
              <a:t>. (</a:t>
            </a:r>
            <a:r>
              <a:rPr lang="ru-RU" dirty="0" err="1" smtClean="0">
                <a:solidFill>
                  <a:srgbClr val="002060"/>
                </a:solidFill>
              </a:rPr>
              <a:t>А.И.Семененко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В.И.Сергеев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Педагогическая </a:t>
            </a:r>
            <a:r>
              <a:rPr lang="ru-RU" b="1" dirty="0">
                <a:solidFill>
                  <a:srgbClr val="C00000"/>
                </a:solidFill>
              </a:rPr>
              <a:t>или образовательная логистика </a:t>
            </a:r>
            <a:r>
              <a:rPr lang="ru-RU" dirty="0">
                <a:solidFill>
                  <a:srgbClr val="002060"/>
                </a:solidFill>
              </a:rPr>
              <a:t>оформилась как отдельное направление поисков в начале первого десятилетия </a:t>
            </a:r>
            <a:r>
              <a:rPr lang="en-US" dirty="0" smtClean="0">
                <a:solidFill>
                  <a:srgbClr val="002060"/>
                </a:solidFill>
              </a:rPr>
              <a:t> XXI </a:t>
            </a:r>
            <a:r>
              <a:rPr lang="ru-RU" dirty="0" smtClean="0">
                <a:solidFill>
                  <a:srgbClr val="002060"/>
                </a:solidFill>
              </a:rPr>
              <a:t>века.</a:t>
            </a:r>
          </a:p>
          <a:p>
            <a:r>
              <a:rPr lang="ru-RU" b="1" dirty="0">
                <a:solidFill>
                  <a:srgbClr val="C00000"/>
                </a:solidFill>
              </a:rPr>
              <a:t>Целью логистики  оценки индивидуальных образовательных достижений </a:t>
            </a:r>
            <a:r>
              <a:rPr lang="ru-RU" b="1" dirty="0" smtClean="0">
                <a:solidFill>
                  <a:srgbClr val="C00000"/>
                </a:solidFill>
              </a:rPr>
              <a:t>обучающихся </a:t>
            </a:r>
            <a:r>
              <a:rPr lang="ru-RU" b="1" dirty="0" smtClean="0">
                <a:solidFill>
                  <a:srgbClr val="002060"/>
                </a:solidFill>
              </a:rPr>
              <a:t>выступает </a:t>
            </a:r>
            <a:r>
              <a:rPr lang="ru-RU" b="1" dirty="0">
                <a:solidFill>
                  <a:srgbClr val="002060"/>
                </a:solidFill>
              </a:rPr>
              <a:t>обеспечение нужных услуг в необходимом месте, в нужном количестве, за кратчайший срок с минимальными затратами, или, иными словами, минимизация совокупных издержек.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6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1476375"/>
          </a:xfrm>
        </p:spPr>
        <p:txBody>
          <a:bodyPr/>
          <a:lstStyle/>
          <a:p>
            <a:pPr lvl="0"/>
            <a:r>
              <a:rPr lang="ru-RU" sz="2000" dirty="0"/>
              <a:t>Показатели эффективности оценки индивидуальных образовательных достижений обучающихся</a:t>
            </a:r>
            <a:br>
              <a:rPr lang="ru-RU" sz="2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ценка </a:t>
            </a:r>
            <a:r>
              <a:rPr lang="ru-RU" dirty="0"/>
              <a:t>индивидуальных образовательных достижений обучающихся будет </a:t>
            </a:r>
            <a:r>
              <a:rPr lang="ru-RU" dirty="0" smtClean="0"/>
              <a:t>эффективной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>
                <a:solidFill>
                  <a:srgbClr val="FF0000"/>
                </a:solidFill>
              </a:rPr>
              <a:t>если: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в качестве современных и адекватных средств управления использовать понятия и методологию логистики, адаптированных к гуманитарной образовательной сфере;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по аналогии с бизнес-логистикой структурно и критериально сформировать логистическую систему  оценки  индивидуальных образовательных достижений обучающихся;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сорганизовать и структурно-функционально наполнить информационные потоки, функционирующие внутри логистической системы оценки индивидуальных образовательных достижений обучающихся.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88133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Технологическая </a:t>
            </a:r>
            <a:r>
              <a:rPr lang="ru-RU" sz="2000" dirty="0"/>
              <a:t>цепочка оценки индивидуальных образовательных достижений школьников</a:t>
            </a:r>
            <a:br>
              <a:rPr lang="ru-RU" sz="2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 этапы технологии должны соответствовать единым принципам и требованиям к организации работ, таким, как: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– адекватность содержания и форм контрольных измерительных материалов целям;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– максимальная объективность и независимость процедуры от любого влияния;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– организация методического сопровождения процесса подготовки к участию в оценочных процедурах всех участников.  </a:t>
            </a:r>
            <a:br>
              <a:rPr lang="ru-RU" dirty="0"/>
            </a:b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Различается </a:t>
            </a:r>
            <a:r>
              <a:rPr lang="ru-RU" dirty="0"/>
              <a:t>три технологических этапа: а) </a:t>
            </a:r>
            <a:r>
              <a:rPr lang="ru-RU" b="1" dirty="0"/>
              <a:t>подготовительный</a:t>
            </a:r>
            <a:r>
              <a:rPr lang="ru-RU" dirty="0"/>
              <a:t>, б) </a:t>
            </a:r>
            <a:r>
              <a:rPr lang="ru-RU" b="1" dirty="0"/>
              <a:t>этап проведения</a:t>
            </a:r>
            <a:r>
              <a:rPr lang="ru-RU" dirty="0"/>
              <a:t>, в) </a:t>
            </a:r>
            <a:r>
              <a:rPr lang="ru-RU" b="1" dirty="0"/>
              <a:t>этап обработки, определения и анализа результатов 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7947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3F3F3F"/>
      </a:dk1>
      <a:lt1>
        <a:sysClr val="window" lastClr="FFFFFF"/>
      </a:lt1>
      <a:dk2>
        <a:srgbClr val="44546A"/>
      </a:dk2>
      <a:lt2>
        <a:srgbClr val="3E72C2"/>
      </a:lt2>
      <a:accent1>
        <a:srgbClr val="20497F"/>
      </a:accent1>
      <a:accent2>
        <a:srgbClr val="FE2E3E"/>
      </a:accent2>
      <a:accent3>
        <a:srgbClr val="7FB2F0"/>
      </a:accent3>
      <a:accent4>
        <a:srgbClr val="ADD5F7"/>
      </a:accent4>
      <a:accent5>
        <a:srgbClr val="B6B9BC"/>
      </a:accent5>
      <a:accent6>
        <a:srgbClr val="3E72C2"/>
      </a:accent6>
      <a:hlink>
        <a:srgbClr val="20497F"/>
      </a:hlink>
      <a:folHlink>
        <a:srgbClr val="ADD5F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632</Words>
  <Application>Microsoft Office PowerPoint</Application>
  <PresentationFormat>Произвольный</PresentationFormat>
  <Paragraphs>73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ОСНОВНЫЕ ВОПРОСЫ</vt:lpstr>
      <vt:lpstr>Гимназическая система оценки индивидуальных образовательных достижений обучающихся </vt:lpstr>
      <vt:lpstr>   Гимназическая система оценки индивидуальных образовательных достижений обучающихся (инструментально-технологическое наполнение) </vt:lpstr>
      <vt:lpstr>Противоречия между…</vt:lpstr>
      <vt:lpstr>Противоречия между…</vt:lpstr>
      <vt:lpstr> Логистика…</vt:lpstr>
      <vt:lpstr>Показатели эффективности оценки индивидуальных образовательных достижений обучающихся </vt:lpstr>
      <vt:lpstr> Технологическая цепочка оценки индивидуальных образовательных достижений школьников </vt:lpstr>
      <vt:lpstr>Правила семи «Н» логистической системы  оценки индивидуальных образовательных достижений обучающихся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Cris</dc:creator>
  <cp:lastModifiedBy>Нателла Николаевна</cp:lastModifiedBy>
  <cp:revision>110</cp:revision>
  <dcterms:created xsi:type="dcterms:W3CDTF">2015-12-13T19:38:35Z</dcterms:created>
  <dcterms:modified xsi:type="dcterms:W3CDTF">2018-10-17T06:26:42Z</dcterms:modified>
</cp:coreProperties>
</file>