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8" r:id="rId4"/>
    <p:sldId id="262" r:id="rId5"/>
    <p:sldId id="263" r:id="rId6"/>
    <p:sldId id="260" r:id="rId7"/>
    <p:sldId id="265" r:id="rId8"/>
    <p:sldId id="264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72" r:id="rId17"/>
    <p:sldId id="274" r:id="rId18"/>
    <p:sldId id="277" r:id="rId19"/>
    <p:sldId id="275" r:id="rId20"/>
    <p:sldId id="276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91F29-4E1F-48A3-8B9F-40E6DD086F1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43C994-3D4B-4246-A830-3CDCB443DFF0}">
      <dgm:prSet phldrT="[Текст]"/>
      <dgm:spPr/>
      <dgm:t>
        <a:bodyPr/>
        <a:lstStyle/>
        <a:p>
          <a:r>
            <a:rPr lang="ru-RU" dirty="0" smtClean="0"/>
            <a:t>Личностные результаты</a:t>
          </a:r>
          <a:endParaRPr lang="ru-RU" dirty="0"/>
        </a:p>
      </dgm:t>
    </dgm:pt>
    <dgm:pt modelId="{77A636E6-40B5-43D3-8CCE-D12AB6761345}" type="parTrans" cxnId="{F6BE128E-CE45-4279-B558-DD75563A9450}">
      <dgm:prSet/>
      <dgm:spPr/>
      <dgm:t>
        <a:bodyPr/>
        <a:lstStyle/>
        <a:p>
          <a:endParaRPr lang="ru-RU"/>
        </a:p>
      </dgm:t>
    </dgm:pt>
    <dgm:pt modelId="{0C8FF0A9-26A6-423D-9F49-26A87963BF88}" type="sibTrans" cxnId="{F6BE128E-CE45-4279-B558-DD75563A9450}">
      <dgm:prSet/>
      <dgm:spPr/>
      <dgm:t>
        <a:bodyPr/>
        <a:lstStyle/>
        <a:p>
          <a:endParaRPr lang="ru-RU"/>
        </a:p>
      </dgm:t>
    </dgm:pt>
    <dgm:pt modelId="{6773881F-38EE-4517-9DB9-96FD930C800C}">
      <dgm:prSet phldrT="[Текст]"/>
      <dgm:spPr/>
      <dgm:t>
        <a:bodyPr/>
        <a:lstStyle/>
        <a:p>
          <a:r>
            <a:rPr lang="ru-RU" dirty="0" smtClean="0"/>
            <a:t>Метапредметные результаты</a:t>
          </a:r>
          <a:endParaRPr lang="ru-RU" dirty="0"/>
        </a:p>
      </dgm:t>
    </dgm:pt>
    <dgm:pt modelId="{280D921D-7F77-4C57-8100-B66704C15467}" type="parTrans" cxnId="{C9620BB4-97E8-4AE2-A988-B34DD7B98C70}">
      <dgm:prSet/>
      <dgm:spPr/>
      <dgm:t>
        <a:bodyPr/>
        <a:lstStyle/>
        <a:p>
          <a:endParaRPr lang="ru-RU"/>
        </a:p>
      </dgm:t>
    </dgm:pt>
    <dgm:pt modelId="{4D2D6B1A-8C03-4543-B058-9421DD484284}" type="sibTrans" cxnId="{C9620BB4-97E8-4AE2-A988-B34DD7B98C70}">
      <dgm:prSet/>
      <dgm:spPr/>
      <dgm:t>
        <a:bodyPr/>
        <a:lstStyle/>
        <a:p>
          <a:endParaRPr lang="ru-RU"/>
        </a:p>
      </dgm:t>
    </dgm:pt>
    <dgm:pt modelId="{B8A4EF65-B90E-4941-A5A3-1C459C1B04B9}">
      <dgm:prSet phldrT="[Текст]"/>
      <dgm:spPr/>
      <dgm:t>
        <a:bodyPr/>
        <a:lstStyle/>
        <a:p>
          <a:r>
            <a:rPr lang="ru-RU" dirty="0" smtClean="0"/>
            <a:t>Предметные результаты</a:t>
          </a:r>
          <a:endParaRPr lang="ru-RU" dirty="0"/>
        </a:p>
      </dgm:t>
    </dgm:pt>
    <dgm:pt modelId="{267DA771-99ED-4EEF-90E1-AFDA781C8FB7}" type="parTrans" cxnId="{77AD9D8E-750D-43EA-BEDA-B8D4649324E4}">
      <dgm:prSet/>
      <dgm:spPr/>
      <dgm:t>
        <a:bodyPr/>
        <a:lstStyle/>
        <a:p>
          <a:endParaRPr lang="ru-RU"/>
        </a:p>
      </dgm:t>
    </dgm:pt>
    <dgm:pt modelId="{35B10593-139B-4245-9F7D-BC44EE6C6E2E}" type="sibTrans" cxnId="{77AD9D8E-750D-43EA-BEDA-B8D4649324E4}">
      <dgm:prSet/>
      <dgm:spPr/>
      <dgm:t>
        <a:bodyPr/>
        <a:lstStyle/>
        <a:p>
          <a:endParaRPr lang="ru-RU"/>
        </a:p>
      </dgm:t>
    </dgm:pt>
    <dgm:pt modelId="{443210EE-778B-4BF5-9048-5D13C4FF38C4}" type="pres">
      <dgm:prSet presAssocID="{92591F29-4E1F-48A3-8B9F-40E6DD086F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F1852-2E4F-4B54-A65D-A8EBD48D06EA}" type="pres">
      <dgm:prSet presAssocID="{8743C994-3D4B-4246-A830-3CDCB443DFF0}" presName="composite" presStyleCnt="0"/>
      <dgm:spPr/>
    </dgm:pt>
    <dgm:pt modelId="{6F777006-140F-44CC-9D02-88885D933101}" type="pres">
      <dgm:prSet presAssocID="{8743C994-3D4B-4246-A830-3CDCB443DFF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586FD-6B8B-40C4-8341-8F230C2C50F5}" type="pres">
      <dgm:prSet presAssocID="{8743C994-3D4B-4246-A830-3CDCB443DFF0}" presName="rect2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BFC7D2E0-F2C0-4392-A4C7-9B3B33B400DD}" type="pres">
      <dgm:prSet presAssocID="{0C8FF0A9-26A6-423D-9F49-26A87963BF88}" presName="sibTrans" presStyleCnt="0"/>
      <dgm:spPr/>
    </dgm:pt>
    <dgm:pt modelId="{767BC655-EA09-4584-8119-22A2F4887567}" type="pres">
      <dgm:prSet presAssocID="{6773881F-38EE-4517-9DB9-96FD930C800C}" presName="composite" presStyleCnt="0"/>
      <dgm:spPr/>
    </dgm:pt>
    <dgm:pt modelId="{24853CE2-EECC-43D8-86E5-78EFEB40F589}" type="pres">
      <dgm:prSet presAssocID="{6773881F-38EE-4517-9DB9-96FD930C800C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8E5D8-D3BD-45B1-A82C-787A2D657F5D}" type="pres">
      <dgm:prSet presAssocID="{6773881F-38EE-4517-9DB9-96FD930C800C}" presName="rect2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C1CAC29B-4D1F-4E4D-8F40-4DF036E1BD65}" type="pres">
      <dgm:prSet presAssocID="{4D2D6B1A-8C03-4543-B058-9421DD484284}" presName="sibTrans" presStyleCnt="0"/>
      <dgm:spPr/>
    </dgm:pt>
    <dgm:pt modelId="{8F7BEFA3-8957-4834-BCAF-F5886DBED096}" type="pres">
      <dgm:prSet presAssocID="{B8A4EF65-B90E-4941-A5A3-1C459C1B04B9}" presName="composite" presStyleCnt="0"/>
      <dgm:spPr/>
    </dgm:pt>
    <dgm:pt modelId="{976719BF-7B27-4E4F-B1FB-5BC20B25E259}" type="pres">
      <dgm:prSet presAssocID="{B8A4EF65-B90E-4941-A5A3-1C459C1B04B9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7D446-AEE1-48BF-AC39-D3187E63BEF8}" type="pres">
      <dgm:prSet presAssocID="{B8A4EF65-B90E-4941-A5A3-1C459C1B04B9}" presName="rect2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</dgm:ptLst>
  <dgm:cxnLst>
    <dgm:cxn modelId="{F6BE128E-CE45-4279-B558-DD75563A9450}" srcId="{92591F29-4E1F-48A3-8B9F-40E6DD086F13}" destId="{8743C994-3D4B-4246-A830-3CDCB443DFF0}" srcOrd="0" destOrd="0" parTransId="{77A636E6-40B5-43D3-8CCE-D12AB6761345}" sibTransId="{0C8FF0A9-26A6-423D-9F49-26A87963BF88}"/>
    <dgm:cxn modelId="{C9620BB4-97E8-4AE2-A988-B34DD7B98C70}" srcId="{92591F29-4E1F-48A3-8B9F-40E6DD086F13}" destId="{6773881F-38EE-4517-9DB9-96FD930C800C}" srcOrd="1" destOrd="0" parTransId="{280D921D-7F77-4C57-8100-B66704C15467}" sibTransId="{4D2D6B1A-8C03-4543-B058-9421DD484284}"/>
    <dgm:cxn modelId="{93C09EE6-F475-4A67-98F3-FAE4A8B16E7D}" type="presOf" srcId="{8743C994-3D4B-4246-A830-3CDCB443DFF0}" destId="{6F777006-140F-44CC-9D02-88885D933101}" srcOrd="0" destOrd="0" presId="urn:microsoft.com/office/officeart/2008/layout/PictureStrips"/>
    <dgm:cxn modelId="{6232CCF1-FD6B-407C-B222-8986417E5775}" type="presOf" srcId="{B8A4EF65-B90E-4941-A5A3-1C459C1B04B9}" destId="{976719BF-7B27-4E4F-B1FB-5BC20B25E259}" srcOrd="0" destOrd="0" presId="urn:microsoft.com/office/officeart/2008/layout/PictureStrips"/>
    <dgm:cxn modelId="{0B1E34E1-AB7C-4172-9454-2F0314C30C77}" type="presOf" srcId="{92591F29-4E1F-48A3-8B9F-40E6DD086F13}" destId="{443210EE-778B-4BF5-9048-5D13C4FF38C4}" srcOrd="0" destOrd="0" presId="urn:microsoft.com/office/officeart/2008/layout/PictureStrips"/>
    <dgm:cxn modelId="{C68AC32A-022D-4441-BDF4-DD9DC8F5C9BB}" type="presOf" srcId="{6773881F-38EE-4517-9DB9-96FD930C800C}" destId="{24853CE2-EECC-43D8-86E5-78EFEB40F589}" srcOrd="0" destOrd="0" presId="urn:microsoft.com/office/officeart/2008/layout/PictureStrips"/>
    <dgm:cxn modelId="{77AD9D8E-750D-43EA-BEDA-B8D4649324E4}" srcId="{92591F29-4E1F-48A3-8B9F-40E6DD086F13}" destId="{B8A4EF65-B90E-4941-A5A3-1C459C1B04B9}" srcOrd="2" destOrd="0" parTransId="{267DA771-99ED-4EEF-90E1-AFDA781C8FB7}" sibTransId="{35B10593-139B-4245-9F7D-BC44EE6C6E2E}"/>
    <dgm:cxn modelId="{CEB64D59-323E-4E4C-AB56-0CA06DC99125}" type="presParOf" srcId="{443210EE-778B-4BF5-9048-5D13C4FF38C4}" destId="{E52F1852-2E4F-4B54-A65D-A8EBD48D06EA}" srcOrd="0" destOrd="0" presId="urn:microsoft.com/office/officeart/2008/layout/PictureStrips"/>
    <dgm:cxn modelId="{A50520BE-D309-47CF-AE80-7DFDE4DE80D5}" type="presParOf" srcId="{E52F1852-2E4F-4B54-A65D-A8EBD48D06EA}" destId="{6F777006-140F-44CC-9D02-88885D933101}" srcOrd="0" destOrd="0" presId="urn:microsoft.com/office/officeart/2008/layout/PictureStrips"/>
    <dgm:cxn modelId="{C9B55130-0B93-4CD3-827C-A460F47DE0A8}" type="presParOf" srcId="{E52F1852-2E4F-4B54-A65D-A8EBD48D06EA}" destId="{F87586FD-6B8B-40C4-8341-8F230C2C50F5}" srcOrd="1" destOrd="0" presId="urn:microsoft.com/office/officeart/2008/layout/PictureStrips"/>
    <dgm:cxn modelId="{767FF373-FD42-40ED-96D4-AD7B1B0A70DF}" type="presParOf" srcId="{443210EE-778B-4BF5-9048-5D13C4FF38C4}" destId="{BFC7D2E0-F2C0-4392-A4C7-9B3B33B400DD}" srcOrd="1" destOrd="0" presId="urn:microsoft.com/office/officeart/2008/layout/PictureStrips"/>
    <dgm:cxn modelId="{63150DAA-C2B6-43DD-A0C6-994EBB638EF7}" type="presParOf" srcId="{443210EE-778B-4BF5-9048-5D13C4FF38C4}" destId="{767BC655-EA09-4584-8119-22A2F4887567}" srcOrd="2" destOrd="0" presId="urn:microsoft.com/office/officeart/2008/layout/PictureStrips"/>
    <dgm:cxn modelId="{4AB82978-91FE-419B-93B5-A68DAE6739F3}" type="presParOf" srcId="{767BC655-EA09-4584-8119-22A2F4887567}" destId="{24853CE2-EECC-43D8-86E5-78EFEB40F589}" srcOrd="0" destOrd="0" presId="urn:microsoft.com/office/officeart/2008/layout/PictureStrips"/>
    <dgm:cxn modelId="{FD704C29-B9C6-4BC8-A175-7DC2CE7A83AC}" type="presParOf" srcId="{767BC655-EA09-4584-8119-22A2F4887567}" destId="{5288E5D8-D3BD-45B1-A82C-787A2D657F5D}" srcOrd="1" destOrd="0" presId="urn:microsoft.com/office/officeart/2008/layout/PictureStrips"/>
    <dgm:cxn modelId="{04F88149-9728-4A15-91EC-09394B30030C}" type="presParOf" srcId="{443210EE-778B-4BF5-9048-5D13C4FF38C4}" destId="{C1CAC29B-4D1F-4E4D-8F40-4DF036E1BD65}" srcOrd="3" destOrd="0" presId="urn:microsoft.com/office/officeart/2008/layout/PictureStrips"/>
    <dgm:cxn modelId="{1E971C6F-3A09-426E-A28E-E5754C80F1EF}" type="presParOf" srcId="{443210EE-778B-4BF5-9048-5D13C4FF38C4}" destId="{8F7BEFA3-8957-4834-BCAF-F5886DBED096}" srcOrd="4" destOrd="0" presId="urn:microsoft.com/office/officeart/2008/layout/PictureStrips"/>
    <dgm:cxn modelId="{1DB5E716-2C57-4B1D-92A1-400A04B0835C}" type="presParOf" srcId="{8F7BEFA3-8957-4834-BCAF-F5886DBED096}" destId="{976719BF-7B27-4E4F-B1FB-5BC20B25E259}" srcOrd="0" destOrd="0" presId="urn:microsoft.com/office/officeart/2008/layout/PictureStrips"/>
    <dgm:cxn modelId="{EF682685-2B8D-4910-B6A2-05AC72FF4962}" type="presParOf" srcId="{8F7BEFA3-8957-4834-BCAF-F5886DBED096}" destId="{3CC7D446-AEE1-48BF-AC39-D3187E63BEF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ECB31F-3C49-4300-B506-810949462C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0207A-BF01-4EBC-91E8-59FA7A212DA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Метапредметные </a:t>
          </a:r>
          <a:endParaRPr lang="ru-RU" dirty="0">
            <a:solidFill>
              <a:schemeClr val="tx1"/>
            </a:solidFill>
          </a:endParaRPr>
        </a:p>
      </dgm:t>
    </dgm:pt>
    <dgm:pt modelId="{3BD94839-5B14-4995-83BE-BED2F48C4A01}" type="parTrans" cxnId="{688E2222-781C-4865-8362-3807FB71D6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96A1392-099F-4397-B692-5D144223DE05}" type="sibTrans" cxnId="{688E2222-781C-4865-8362-3807FB71D6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0EA30D-D263-47E0-AED1-8D83082D3A2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Диагностика классного коллектива</a:t>
          </a:r>
          <a:endParaRPr lang="ru-RU" dirty="0">
            <a:solidFill>
              <a:schemeClr val="tx1"/>
            </a:solidFill>
          </a:endParaRPr>
        </a:p>
      </dgm:t>
    </dgm:pt>
    <dgm:pt modelId="{398FD94C-C094-4300-930E-3800861665A7}" type="parTrans" cxnId="{054BC8A7-3EB4-47F8-BF10-E9CC1ADE617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B8E22A7-8B02-446E-9F4C-A3875D2A4D09}" type="sibTrans" cxnId="{054BC8A7-3EB4-47F8-BF10-E9CC1ADE617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0768D-F1E1-426D-A8F4-1E9D0426AC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План личностного развития</a:t>
          </a:r>
          <a:endParaRPr lang="ru-RU" dirty="0">
            <a:solidFill>
              <a:schemeClr val="tx1"/>
            </a:solidFill>
          </a:endParaRPr>
        </a:p>
      </dgm:t>
    </dgm:pt>
    <dgm:pt modelId="{5B3B64E0-36A0-4710-9A62-14E3432FC4E2}" type="parTrans" cxnId="{6C98A1C7-1362-4454-82C0-BE209F07D5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0DE0D7-855A-45F2-A409-CC1F9BE47167}" type="sibTrans" cxnId="{6C98A1C7-1362-4454-82C0-BE209F07D5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0B4335-6058-4585-95E4-43C6C309BC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Практические  работы</a:t>
          </a:r>
          <a:endParaRPr lang="ru-RU" dirty="0">
            <a:solidFill>
              <a:schemeClr val="tx1"/>
            </a:solidFill>
          </a:endParaRPr>
        </a:p>
      </dgm:t>
    </dgm:pt>
    <dgm:pt modelId="{D77B9375-BCE4-4FAD-8225-9879C360F7E1}" type="parTrans" cxnId="{C6E935D7-3557-4551-BAF5-9D0B49F4C7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B3FA90-A184-4450-B204-3217F1E118EA}" type="sibTrans" cxnId="{C6E935D7-3557-4551-BAF5-9D0B49F4C7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935CDB-16B1-4D9F-8698-36A8518E279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УИ и ПР</a:t>
          </a:r>
          <a:endParaRPr lang="ru-RU" dirty="0">
            <a:solidFill>
              <a:schemeClr val="tx1"/>
            </a:solidFill>
          </a:endParaRPr>
        </a:p>
      </dgm:t>
    </dgm:pt>
    <dgm:pt modelId="{4566EAAC-7CD3-4EAD-A3A6-3191FCEE6D15}" type="parTrans" cxnId="{18841F20-BCB2-44D8-A0D9-BB6E8B08A1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3CE0A7-52BD-4D8B-AEC2-0E16AF0356AA}" type="sibTrans" cxnId="{18841F20-BCB2-44D8-A0D9-BB6E8B08A1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0F52726-2F85-4C3E-A108-1B203C8D59DF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Портфолио</a:t>
          </a:r>
          <a:endParaRPr lang="ru-RU" dirty="0">
            <a:solidFill>
              <a:schemeClr val="tx1"/>
            </a:solidFill>
          </a:endParaRPr>
        </a:p>
      </dgm:t>
    </dgm:pt>
    <dgm:pt modelId="{BE65003B-D662-4395-814E-2DBDF3523708}" type="parTrans" cxnId="{389EEB99-D3E8-4A17-83F0-F4AAA4BEE66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21458B-6D14-4761-B118-EB4A429327DB}" type="sibTrans" cxnId="{389EEB99-D3E8-4A17-83F0-F4AAA4BEE66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CF15513-32E6-49A2-882B-9D091CACCF1B}" type="pres">
      <dgm:prSet presAssocID="{18ECB31F-3C49-4300-B506-810949462C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512446-F189-481A-838D-DC67EF2DC3F9}" type="pres">
      <dgm:prSet presAssocID="{F790207A-BF01-4EBC-91E8-59FA7A212DA0}" presName="root1" presStyleCnt="0"/>
      <dgm:spPr/>
    </dgm:pt>
    <dgm:pt modelId="{6441FF2D-3164-4216-90C2-576BB6EBD3E2}" type="pres">
      <dgm:prSet presAssocID="{F790207A-BF01-4EBC-91E8-59FA7A212DA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6CC4F-B5FD-4FE6-BAD3-7E196FCF75C7}" type="pres">
      <dgm:prSet presAssocID="{F790207A-BF01-4EBC-91E8-59FA7A212DA0}" presName="level2hierChild" presStyleCnt="0"/>
      <dgm:spPr/>
    </dgm:pt>
    <dgm:pt modelId="{1CDEC85E-AD9E-4830-823A-DADFC4DA189F}" type="pres">
      <dgm:prSet presAssocID="{398FD94C-C094-4300-930E-3800861665A7}" presName="conn2-1" presStyleLbl="parChTrans1D2" presStyleIdx="0" presStyleCnt="5"/>
      <dgm:spPr/>
    </dgm:pt>
    <dgm:pt modelId="{46C4C512-76A4-4C81-999C-1FBD5CA7D0A7}" type="pres">
      <dgm:prSet presAssocID="{398FD94C-C094-4300-930E-3800861665A7}" presName="connTx" presStyleLbl="parChTrans1D2" presStyleIdx="0" presStyleCnt="5"/>
      <dgm:spPr/>
    </dgm:pt>
    <dgm:pt modelId="{5EF51E81-C927-4B4F-93BB-5EE4DD5C5608}" type="pres">
      <dgm:prSet presAssocID="{850EA30D-D263-47E0-AED1-8D83082D3A2A}" presName="root2" presStyleCnt="0"/>
      <dgm:spPr/>
    </dgm:pt>
    <dgm:pt modelId="{B42CA260-4C89-4108-ADDF-4A5A448B4839}" type="pres">
      <dgm:prSet presAssocID="{850EA30D-D263-47E0-AED1-8D83082D3A2A}" presName="LevelTwoTextNode" presStyleLbl="node2" presStyleIdx="0" presStyleCnt="5">
        <dgm:presLayoutVars>
          <dgm:chPref val="3"/>
        </dgm:presLayoutVars>
      </dgm:prSet>
      <dgm:spPr/>
    </dgm:pt>
    <dgm:pt modelId="{982DC12E-C113-4219-AAD1-30F7F2AD9D5F}" type="pres">
      <dgm:prSet presAssocID="{850EA30D-D263-47E0-AED1-8D83082D3A2A}" presName="level3hierChild" presStyleCnt="0"/>
      <dgm:spPr/>
    </dgm:pt>
    <dgm:pt modelId="{AF17E61C-BD33-40F1-B732-9DB112EE95E4}" type="pres">
      <dgm:prSet presAssocID="{5B3B64E0-36A0-4710-9A62-14E3432FC4E2}" presName="conn2-1" presStyleLbl="parChTrans1D2" presStyleIdx="1" presStyleCnt="5"/>
      <dgm:spPr/>
    </dgm:pt>
    <dgm:pt modelId="{2979DBAD-B2AB-40E2-A804-83ED6667A318}" type="pres">
      <dgm:prSet presAssocID="{5B3B64E0-36A0-4710-9A62-14E3432FC4E2}" presName="connTx" presStyleLbl="parChTrans1D2" presStyleIdx="1" presStyleCnt="5"/>
      <dgm:spPr/>
    </dgm:pt>
    <dgm:pt modelId="{53C12ADD-8BD8-4479-9A9E-875F203E91BA}" type="pres">
      <dgm:prSet presAssocID="{8180768D-F1E1-426D-A8F4-1E9D0426ACF5}" presName="root2" presStyleCnt="0"/>
      <dgm:spPr/>
    </dgm:pt>
    <dgm:pt modelId="{07313F43-6097-49AC-8FEA-66CBF49BB1CA}" type="pres">
      <dgm:prSet presAssocID="{8180768D-F1E1-426D-A8F4-1E9D0426ACF5}" presName="LevelTwoTextNode" presStyleLbl="node2" presStyleIdx="1" presStyleCnt="5" custLinFactNeighborX="533">
        <dgm:presLayoutVars>
          <dgm:chPref val="3"/>
        </dgm:presLayoutVars>
      </dgm:prSet>
      <dgm:spPr/>
    </dgm:pt>
    <dgm:pt modelId="{F7DEFDD7-E4AD-4EDD-ADBE-94C694C4B0A2}" type="pres">
      <dgm:prSet presAssocID="{8180768D-F1E1-426D-A8F4-1E9D0426ACF5}" presName="level3hierChild" presStyleCnt="0"/>
      <dgm:spPr/>
    </dgm:pt>
    <dgm:pt modelId="{57F4258D-5ECD-4BB4-9C0C-C9005FFAA555}" type="pres">
      <dgm:prSet presAssocID="{D77B9375-BCE4-4FAD-8225-9879C360F7E1}" presName="conn2-1" presStyleLbl="parChTrans1D2" presStyleIdx="2" presStyleCnt="5"/>
      <dgm:spPr/>
    </dgm:pt>
    <dgm:pt modelId="{12C9D7CB-E564-490E-BFEF-406969BDB32C}" type="pres">
      <dgm:prSet presAssocID="{D77B9375-BCE4-4FAD-8225-9879C360F7E1}" presName="connTx" presStyleLbl="parChTrans1D2" presStyleIdx="2" presStyleCnt="5"/>
      <dgm:spPr/>
    </dgm:pt>
    <dgm:pt modelId="{067A1E04-0CE3-487B-A534-964AF0D5F125}" type="pres">
      <dgm:prSet presAssocID="{000B4335-6058-4585-95E4-43C6C309BCCF}" presName="root2" presStyleCnt="0"/>
      <dgm:spPr/>
    </dgm:pt>
    <dgm:pt modelId="{EB1A32E3-4EE7-47B4-9936-9FD3489A5F93}" type="pres">
      <dgm:prSet presAssocID="{000B4335-6058-4585-95E4-43C6C309BCC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361D60-7DBE-4F38-89C4-C1344EC33B16}" type="pres">
      <dgm:prSet presAssocID="{000B4335-6058-4585-95E4-43C6C309BCCF}" presName="level3hierChild" presStyleCnt="0"/>
      <dgm:spPr/>
    </dgm:pt>
    <dgm:pt modelId="{E1A058FE-A25B-41F0-842E-7C6DE06471D6}" type="pres">
      <dgm:prSet presAssocID="{4566EAAC-7CD3-4EAD-A3A6-3191FCEE6D15}" presName="conn2-1" presStyleLbl="parChTrans1D2" presStyleIdx="3" presStyleCnt="5"/>
      <dgm:spPr/>
    </dgm:pt>
    <dgm:pt modelId="{46E26EDE-942D-45CE-A6C5-5F6DB2EE2653}" type="pres">
      <dgm:prSet presAssocID="{4566EAAC-7CD3-4EAD-A3A6-3191FCEE6D15}" presName="connTx" presStyleLbl="parChTrans1D2" presStyleIdx="3" presStyleCnt="5"/>
      <dgm:spPr/>
    </dgm:pt>
    <dgm:pt modelId="{6A320D4E-DA33-4BC8-8103-CBBF386FB1E0}" type="pres">
      <dgm:prSet presAssocID="{12935CDB-16B1-4D9F-8698-36A8518E279D}" presName="root2" presStyleCnt="0"/>
      <dgm:spPr/>
    </dgm:pt>
    <dgm:pt modelId="{453138E6-0E7D-4DB5-BCDA-9785A11F6BBB}" type="pres">
      <dgm:prSet presAssocID="{12935CDB-16B1-4D9F-8698-36A8518E279D}" presName="LevelTwoTextNode" presStyleLbl="node2" presStyleIdx="3" presStyleCnt="5">
        <dgm:presLayoutVars>
          <dgm:chPref val="3"/>
        </dgm:presLayoutVars>
      </dgm:prSet>
      <dgm:spPr/>
    </dgm:pt>
    <dgm:pt modelId="{9483F994-5179-48D5-82FE-64ED9471F7D5}" type="pres">
      <dgm:prSet presAssocID="{12935CDB-16B1-4D9F-8698-36A8518E279D}" presName="level3hierChild" presStyleCnt="0"/>
      <dgm:spPr/>
    </dgm:pt>
    <dgm:pt modelId="{D1A5023D-2FF3-4C50-8A8B-330F8F88CB29}" type="pres">
      <dgm:prSet presAssocID="{BE65003B-D662-4395-814E-2DBDF3523708}" presName="conn2-1" presStyleLbl="parChTrans1D2" presStyleIdx="4" presStyleCnt="5"/>
      <dgm:spPr/>
    </dgm:pt>
    <dgm:pt modelId="{51AB2886-A617-4C3B-B611-B3926D616C70}" type="pres">
      <dgm:prSet presAssocID="{BE65003B-D662-4395-814E-2DBDF3523708}" presName="connTx" presStyleLbl="parChTrans1D2" presStyleIdx="4" presStyleCnt="5"/>
      <dgm:spPr/>
    </dgm:pt>
    <dgm:pt modelId="{BF690FA8-1DF5-4612-AC4A-D60DB7AE809B}" type="pres">
      <dgm:prSet presAssocID="{80F52726-2F85-4C3E-A108-1B203C8D59DF}" presName="root2" presStyleCnt="0"/>
      <dgm:spPr/>
    </dgm:pt>
    <dgm:pt modelId="{F5880E42-F66C-4E7D-8160-5E12FEE9C828}" type="pres">
      <dgm:prSet presAssocID="{80F52726-2F85-4C3E-A108-1B203C8D59DF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CCC9D8-E747-46EB-9D52-2B01CCB25311}" type="pres">
      <dgm:prSet presAssocID="{80F52726-2F85-4C3E-A108-1B203C8D59DF}" presName="level3hierChild" presStyleCnt="0"/>
      <dgm:spPr/>
    </dgm:pt>
  </dgm:ptLst>
  <dgm:cxnLst>
    <dgm:cxn modelId="{688E2222-781C-4865-8362-3807FB71D61E}" srcId="{18ECB31F-3C49-4300-B506-810949462C7D}" destId="{F790207A-BF01-4EBC-91E8-59FA7A212DA0}" srcOrd="0" destOrd="0" parTransId="{3BD94839-5B14-4995-83BE-BED2F48C4A01}" sibTransId="{A96A1392-099F-4397-B692-5D144223DE05}"/>
    <dgm:cxn modelId="{73D4B2AE-15B4-4359-B265-9AF4D44B7463}" type="presOf" srcId="{4566EAAC-7CD3-4EAD-A3A6-3191FCEE6D15}" destId="{E1A058FE-A25B-41F0-842E-7C6DE06471D6}" srcOrd="0" destOrd="0" presId="urn:microsoft.com/office/officeart/2008/layout/HorizontalMultiLevelHierarchy"/>
    <dgm:cxn modelId="{BBD2A7F9-59D0-42BA-9709-8225AD9E2809}" type="presOf" srcId="{F790207A-BF01-4EBC-91E8-59FA7A212DA0}" destId="{6441FF2D-3164-4216-90C2-576BB6EBD3E2}" srcOrd="0" destOrd="0" presId="urn:microsoft.com/office/officeart/2008/layout/HorizontalMultiLevelHierarchy"/>
    <dgm:cxn modelId="{18841F20-BCB2-44D8-A0D9-BB6E8B08A17E}" srcId="{F790207A-BF01-4EBC-91E8-59FA7A212DA0}" destId="{12935CDB-16B1-4D9F-8698-36A8518E279D}" srcOrd="3" destOrd="0" parTransId="{4566EAAC-7CD3-4EAD-A3A6-3191FCEE6D15}" sibTransId="{093CE0A7-52BD-4D8B-AEC2-0E16AF0356AA}"/>
    <dgm:cxn modelId="{2ABBC39D-9C1D-408E-8A11-F17698158426}" type="presOf" srcId="{000B4335-6058-4585-95E4-43C6C309BCCF}" destId="{EB1A32E3-4EE7-47B4-9936-9FD3489A5F93}" srcOrd="0" destOrd="0" presId="urn:microsoft.com/office/officeart/2008/layout/HorizontalMultiLevelHierarchy"/>
    <dgm:cxn modelId="{4F0FBE5C-F207-4B11-BAA8-9A37AD33A014}" type="presOf" srcId="{12935CDB-16B1-4D9F-8698-36A8518E279D}" destId="{453138E6-0E7D-4DB5-BCDA-9785A11F6BBB}" srcOrd="0" destOrd="0" presId="urn:microsoft.com/office/officeart/2008/layout/HorizontalMultiLevelHierarchy"/>
    <dgm:cxn modelId="{D50BAA0A-00E3-4A07-9870-D16C129FFDEA}" type="presOf" srcId="{D77B9375-BCE4-4FAD-8225-9879C360F7E1}" destId="{12C9D7CB-E564-490E-BFEF-406969BDB32C}" srcOrd="1" destOrd="0" presId="urn:microsoft.com/office/officeart/2008/layout/HorizontalMultiLevelHierarchy"/>
    <dgm:cxn modelId="{D6C1AC26-62BF-4D61-9074-A69F66ECBD7F}" type="presOf" srcId="{5B3B64E0-36A0-4710-9A62-14E3432FC4E2}" destId="{AF17E61C-BD33-40F1-B732-9DB112EE95E4}" srcOrd="0" destOrd="0" presId="urn:microsoft.com/office/officeart/2008/layout/HorizontalMultiLevelHierarchy"/>
    <dgm:cxn modelId="{3542BB19-2EDA-4FDF-BEDE-C07439B83926}" type="presOf" srcId="{850EA30D-D263-47E0-AED1-8D83082D3A2A}" destId="{B42CA260-4C89-4108-ADDF-4A5A448B4839}" srcOrd="0" destOrd="0" presId="urn:microsoft.com/office/officeart/2008/layout/HorizontalMultiLevelHierarchy"/>
    <dgm:cxn modelId="{9BA42A32-05E6-4C47-AB1A-17ECD02C0FA5}" type="presOf" srcId="{8180768D-F1E1-426D-A8F4-1E9D0426ACF5}" destId="{07313F43-6097-49AC-8FEA-66CBF49BB1CA}" srcOrd="0" destOrd="0" presId="urn:microsoft.com/office/officeart/2008/layout/HorizontalMultiLevelHierarchy"/>
    <dgm:cxn modelId="{32ACA45B-77D1-40D0-853F-BD7880837CF8}" type="presOf" srcId="{4566EAAC-7CD3-4EAD-A3A6-3191FCEE6D15}" destId="{46E26EDE-942D-45CE-A6C5-5F6DB2EE2653}" srcOrd="1" destOrd="0" presId="urn:microsoft.com/office/officeart/2008/layout/HorizontalMultiLevelHierarchy"/>
    <dgm:cxn modelId="{C6E935D7-3557-4551-BAF5-9D0B49F4C7AD}" srcId="{F790207A-BF01-4EBC-91E8-59FA7A212DA0}" destId="{000B4335-6058-4585-95E4-43C6C309BCCF}" srcOrd="2" destOrd="0" parTransId="{D77B9375-BCE4-4FAD-8225-9879C360F7E1}" sibTransId="{66B3FA90-A184-4450-B204-3217F1E118EA}"/>
    <dgm:cxn modelId="{62D2AC74-FEC0-4B8B-BF44-A76C90382FD7}" type="presOf" srcId="{BE65003B-D662-4395-814E-2DBDF3523708}" destId="{D1A5023D-2FF3-4C50-8A8B-330F8F88CB29}" srcOrd="0" destOrd="0" presId="urn:microsoft.com/office/officeart/2008/layout/HorizontalMultiLevelHierarchy"/>
    <dgm:cxn modelId="{054BC8A7-3EB4-47F8-BF10-E9CC1ADE6177}" srcId="{F790207A-BF01-4EBC-91E8-59FA7A212DA0}" destId="{850EA30D-D263-47E0-AED1-8D83082D3A2A}" srcOrd="0" destOrd="0" parTransId="{398FD94C-C094-4300-930E-3800861665A7}" sibTransId="{7B8E22A7-8B02-446E-9F4C-A3875D2A4D09}"/>
    <dgm:cxn modelId="{B0B721A3-4F21-4B86-99C8-A3ABB763900E}" type="presOf" srcId="{D77B9375-BCE4-4FAD-8225-9879C360F7E1}" destId="{57F4258D-5ECD-4BB4-9C0C-C9005FFAA555}" srcOrd="0" destOrd="0" presId="urn:microsoft.com/office/officeart/2008/layout/HorizontalMultiLevelHierarchy"/>
    <dgm:cxn modelId="{D2A00218-2DB3-436B-A2F2-90E37CBC8E35}" type="presOf" srcId="{18ECB31F-3C49-4300-B506-810949462C7D}" destId="{ECF15513-32E6-49A2-882B-9D091CACCF1B}" srcOrd="0" destOrd="0" presId="urn:microsoft.com/office/officeart/2008/layout/HorizontalMultiLevelHierarchy"/>
    <dgm:cxn modelId="{CF1B1DD9-4F59-4C92-8339-378D9E9A86BE}" type="presOf" srcId="{398FD94C-C094-4300-930E-3800861665A7}" destId="{1CDEC85E-AD9E-4830-823A-DADFC4DA189F}" srcOrd="0" destOrd="0" presId="urn:microsoft.com/office/officeart/2008/layout/HorizontalMultiLevelHierarchy"/>
    <dgm:cxn modelId="{389EEB99-D3E8-4A17-83F0-F4AAA4BEE66E}" srcId="{F790207A-BF01-4EBC-91E8-59FA7A212DA0}" destId="{80F52726-2F85-4C3E-A108-1B203C8D59DF}" srcOrd="4" destOrd="0" parTransId="{BE65003B-D662-4395-814E-2DBDF3523708}" sibTransId="{7021458B-6D14-4761-B118-EB4A429327DB}"/>
    <dgm:cxn modelId="{213BABCE-7CBF-4F83-939F-805F6093F548}" type="presOf" srcId="{80F52726-2F85-4C3E-A108-1B203C8D59DF}" destId="{F5880E42-F66C-4E7D-8160-5E12FEE9C828}" srcOrd="0" destOrd="0" presId="urn:microsoft.com/office/officeart/2008/layout/HorizontalMultiLevelHierarchy"/>
    <dgm:cxn modelId="{B8D24C7A-2002-4435-B700-5CAD80983E89}" type="presOf" srcId="{5B3B64E0-36A0-4710-9A62-14E3432FC4E2}" destId="{2979DBAD-B2AB-40E2-A804-83ED6667A318}" srcOrd="1" destOrd="0" presId="urn:microsoft.com/office/officeart/2008/layout/HorizontalMultiLevelHierarchy"/>
    <dgm:cxn modelId="{ED13247B-FBFD-47E1-95BC-36151887C556}" type="presOf" srcId="{398FD94C-C094-4300-930E-3800861665A7}" destId="{46C4C512-76A4-4C81-999C-1FBD5CA7D0A7}" srcOrd="1" destOrd="0" presId="urn:microsoft.com/office/officeart/2008/layout/HorizontalMultiLevelHierarchy"/>
    <dgm:cxn modelId="{6C98A1C7-1362-4454-82C0-BE209F07D5B1}" srcId="{F790207A-BF01-4EBC-91E8-59FA7A212DA0}" destId="{8180768D-F1E1-426D-A8F4-1E9D0426ACF5}" srcOrd="1" destOrd="0" parTransId="{5B3B64E0-36A0-4710-9A62-14E3432FC4E2}" sibTransId="{D70DE0D7-855A-45F2-A409-CC1F9BE47167}"/>
    <dgm:cxn modelId="{D9BB74FB-3872-49D3-AE4F-76FA3DAC4523}" type="presOf" srcId="{BE65003B-D662-4395-814E-2DBDF3523708}" destId="{51AB2886-A617-4C3B-B611-B3926D616C70}" srcOrd="1" destOrd="0" presId="urn:microsoft.com/office/officeart/2008/layout/HorizontalMultiLevelHierarchy"/>
    <dgm:cxn modelId="{AC1B7289-36E3-49BD-8BE6-454AD08B938F}" type="presParOf" srcId="{ECF15513-32E6-49A2-882B-9D091CACCF1B}" destId="{97512446-F189-481A-838D-DC67EF2DC3F9}" srcOrd="0" destOrd="0" presId="urn:microsoft.com/office/officeart/2008/layout/HorizontalMultiLevelHierarchy"/>
    <dgm:cxn modelId="{FA00FE47-7ECF-4AB2-938C-3BCE068854B4}" type="presParOf" srcId="{97512446-F189-481A-838D-DC67EF2DC3F9}" destId="{6441FF2D-3164-4216-90C2-576BB6EBD3E2}" srcOrd="0" destOrd="0" presId="urn:microsoft.com/office/officeart/2008/layout/HorizontalMultiLevelHierarchy"/>
    <dgm:cxn modelId="{4D766F0E-75D4-4E04-91C4-A930BBD95F86}" type="presParOf" srcId="{97512446-F189-481A-838D-DC67EF2DC3F9}" destId="{C086CC4F-B5FD-4FE6-BAD3-7E196FCF75C7}" srcOrd="1" destOrd="0" presId="urn:microsoft.com/office/officeart/2008/layout/HorizontalMultiLevelHierarchy"/>
    <dgm:cxn modelId="{BCC16CA7-6547-4241-A087-4D93D391529D}" type="presParOf" srcId="{C086CC4F-B5FD-4FE6-BAD3-7E196FCF75C7}" destId="{1CDEC85E-AD9E-4830-823A-DADFC4DA189F}" srcOrd="0" destOrd="0" presId="urn:microsoft.com/office/officeart/2008/layout/HorizontalMultiLevelHierarchy"/>
    <dgm:cxn modelId="{7AB38FC7-6EAA-4E63-B3AE-5E02367C7F28}" type="presParOf" srcId="{1CDEC85E-AD9E-4830-823A-DADFC4DA189F}" destId="{46C4C512-76A4-4C81-999C-1FBD5CA7D0A7}" srcOrd="0" destOrd="0" presId="urn:microsoft.com/office/officeart/2008/layout/HorizontalMultiLevelHierarchy"/>
    <dgm:cxn modelId="{420E20CC-9291-4BDA-90D2-774AE7881D8F}" type="presParOf" srcId="{C086CC4F-B5FD-4FE6-BAD3-7E196FCF75C7}" destId="{5EF51E81-C927-4B4F-93BB-5EE4DD5C5608}" srcOrd="1" destOrd="0" presId="urn:microsoft.com/office/officeart/2008/layout/HorizontalMultiLevelHierarchy"/>
    <dgm:cxn modelId="{C6134DDC-E085-464D-AE3E-5E3039FBC3D4}" type="presParOf" srcId="{5EF51E81-C927-4B4F-93BB-5EE4DD5C5608}" destId="{B42CA260-4C89-4108-ADDF-4A5A448B4839}" srcOrd="0" destOrd="0" presId="urn:microsoft.com/office/officeart/2008/layout/HorizontalMultiLevelHierarchy"/>
    <dgm:cxn modelId="{4EAF0A1D-C2AC-4E97-8C14-A87B7EB7DDC2}" type="presParOf" srcId="{5EF51E81-C927-4B4F-93BB-5EE4DD5C5608}" destId="{982DC12E-C113-4219-AAD1-30F7F2AD9D5F}" srcOrd="1" destOrd="0" presId="urn:microsoft.com/office/officeart/2008/layout/HorizontalMultiLevelHierarchy"/>
    <dgm:cxn modelId="{CEB26DDB-3B76-4128-8BF6-4D2FEDF27B3F}" type="presParOf" srcId="{C086CC4F-B5FD-4FE6-BAD3-7E196FCF75C7}" destId="{AF17E61C-BD33-40F1-B732-9DB112EE95E4}" srcOrd="2" destOrd="0" presId="urn:microsoft.com/office/officeart/2008/layout/HorizontalMultiLevelHierarchy"/>
    <dgm:cxn modelId="{D05D478B-6036-4A78-961D-C6B4659823D3}" type="presParOf" srcId="{AF17E61C-BD33-40F1-B732-9DB112EE95E4}" destId="{2979DBAD-B2AB-40E2-A804-83ED6667A318}" srcOrd="0" destOrd="0" presId="urn:microsoft.com/office/officeart/2008/layout/HorizontalMultiLevelHierarchy"/>
    <dgm:cxn modelId="{2DD8A62D-A2A3-46EC-A933-24EE2C42D9CB}" type="presParOf" srcId="{C086CC4F-B5FD-4FE6-BAD3-7E196FCF75C7}" destId="{53C12ADD-8BD8-4479-9A9E-875F203E91BA}" srcOrd="3" destOrd="0" presId="urn:microsoft.com/office/officeart/2008/layout/HorizontalMultiLevelHierarchy"/>
    <dgm:cxn modelId="{C8ADB8F7-7FC9-424C-A8FD-18221304C109}" type="presParOf" srcId="{53C12ADD-8BD8-4479-9A9E-875F203E91BA}" destId="{07313F43-6097-49AC-8FEA-66CBF49BB1CA}" srcOrd="0" destOrd="0" presId="urn:microsoft.com/office/officeart/2008/layout/HorizontalMultiLevelHierarchy"/>
    <dgm:cxn modelId="{C55D3DF5-9584-4779-AD55-7B38823B51E8}" type="presParOf" srcId="{53C12ADD-8BD8-4479-9A9E-875F203E91BA}" destId="{F7DEFDD7-E4AD-4EDD-ADBE-94C694C4B0A2}" srcOrd="1" destOrd="0" presId="urn:microsoft.com/office/officeart/2008/layout/HorizontalMultiLevelHierarchy"/>
    <dgm:cxn modelId="{0E1EC638-1E4F-40A7-A0DE-B6A691C5271B}" type="presParOf" srcId="{C086CC4F-B5FD-4FE6-BAD3-7E196FCF75C7}" destId="{57F4258D-5ECD-4BB4-9C0C-C9005FFAA555}" srcOrd="4" destOrd="0" presId="urn:microsoft.com/office/officeart/2008/layout/HorizontalMultiLevelHierarchy"/>
    <dgm:cxn modelId="{35B2887E-3EB7-454C-9D93-10B1B48C6DDC}" type="presParOf" srcId="{57F4258D-5ECD-4BB4-9C0C-C9005FFAA555}" destId="{12C9D7CB-E564-490E-BFEF-406969BDB32C}" srcOrd="0" destOrd="0" presId="urn:microsoft.com/office/officeart/2008/layout/HorizontalMultiLevelHierarchy"/>
    <dgm:cxn modelId="{169E4D16-ADF4-4067-AF4D-8DADAA7335B0}" type="presParOf" srcId="{C086CC4F-B5FD-4FE6-BAD3-7E196FCF75C7}" destId="{067A1E04-0CE3-487B-A534-964AF0D5F125}" srcOrd="5" destOrd="0" presId="urn:microsoft.com/office/officeart/2008/layout/HorizontalMultiLevelHierarchy"/>
    <dgm:cxn modelId="{DD802AE1-A8E2-4214-A4C1-D2C01163EB9B}" type="presParOf" srcId="{067A1E04-0CE3-487B-A534-964AF0D5F125}" destId="{EB1A32E3-4EE7-47B4-9936-9FD3489A5F93}" srcOrd="0" destOrd="0" presId="urn:microsoft.com/office/officeart/2008/layout/HorizontalMultiLevelHierarchy"/>
    <dgm:cxn modelId="{F5DD90E4-EB07-4228-8092-9D70C87E1C77}" type="presParOf" srcId="{067A1E04-0CE3-487B-A534-964AF0D5F125}" destId="{16361D60-7DBE-4F38-89C4-C1344EC33B16}" srcOrd="1" destOrd="0" presId="urn:microsoft.com/office/officeart/2008/layout/HorizontalMultiLevelHierarchy"/>
    <dgm:cxn modelId="{267713EA-D2D2-4179-AFD7-2D3B5876085E}" type="presParOf" srcId="{C086CC4F-B5FD-4FE6-BAD3-7E196FCF75C7}" destId="{E1A058FE-A25B-41F0-842E-7C6DE06471D6}" srcOrd="6" destOrd="0" presId="urn:microsoft.com/office/officeart/2008/layout/HorizontalMultiLevelHierarchy"/>
    <dgm:cxn modelId="{6091BF1B-6501-441E-A3C4-7AFA69062FFD}" type="presParOf" srcId="{E1A058FE-A25B-41F0-842E-7C6DE06471D6}" destId="{46E26EDE-942D-45CE-A6C5-5F6DB2EE2653}" srcOrd="0" destOrd="0" presId="urn:microsoft.com/office/officeart/2008/layout/HorizontalMultiLevelHierarchy"/>
    <dgm:cxn modelId="{AF16015C-88A2-4044-9D16-26C018655627}" type="presParOf" srcId="{C086CC4F-B5FD-4FE6-BAD3-7E196FCF75C7}" destId="{6A320D4E-DA33-4BC8-8103-CBBF386FB1E0}" srcOrd="7" destOrd="0" presId="urn:microsoft.com/office/officeart/2008/layout/HorizontalMultiLevelHierarchy"/>
    <dgm:cxn modelId="{5F1F49C8-5EC6-419F-9729-7093BA1FA90D}" type="presParOf" srcId="{6A320D4E-DA33-4BC8-8103-CBBF386FB1E0}" destId="{453138E6-0E7D-4DB5-BCDA-9785A11F6BBB}" srcOrd="0" destOrd="0" presId="urn:microsoft.com/office/officeart/2008/layout/HorizontalMultiLevelHierarchy"/>
    <dgm:cxn modelId="{A07EF608-0CE5-4D6E-84E4-DADC8649C45E}" type="presParOf" srcId="{6A320D4E-DA33-4BC8-8103-CBBF386FB1E0}" destId="{9483F994-5179-48D5-82FE-64ED9471F7D5}" srcOrd="1" destOrd="0" presId="urn:microsoft.com/office/officeart/2008/layout/HorizontalMultiLevelHierarchy"/>
    <dgm:cxn modelId="{99B2AE23-054C-45C0-88C3-92AE45FBD2C2}" type="presParOf" srcId="{C086CC4F-B5FD-4FE6-BAD3-7E196FCF75C7}" destId="{D1A5023D-2FF3-4C50-8A8B-330F8F88CB29}" srcOrd="8" destOrd="0" presId="urn:microsoft.com/office/officeart/2008/layout/HorizontalMultiLevelHierarchy"/>
    <dgm:cxn modelId="{C648B0BB-022F-48AE-BB35-A473C6340A73}" type="presParOf" srcId="{D1A5023D-2FF3-4C50-8A8B-330F8F88CB29}" destId="{51AB2886-A617-4C3B-B611-B3926D616C70}" srcOrd="0" destOrd="0" presId="urn:microsoft.com/office/officeart/2008/layout/HorizontalMultiLevelHierarchy"/>
    <dgm:cxn modelId="{8FCA1D1F-82CB-4CC1-B7EF-887ADC7868B4}" type="presParOf" srcId="{C086CC4F-B5FD-4FE6-BAD3-7E196FCF75C7}" destId="{BF690FA8-1DF5-4612-AC4A-D60DB7AE809B}" srcOrd="9" destOrd="0" presId="urn:microsoft.com/office/officeart/2008/layout/HorizontalMultiLevelHierarchy"/>
    <dgm:cxn modelId="{9D868E58-4091-4749-9ADF-BCF82A32B0C0}" type="presParOf" srcId="{BF690FA8-1DF5-4612-AC4A-D60DB7AE809B}" destId="{F5880E42-F66C-4E7D-8160-5E12FEE9C828}" srcOrd="0" destOrd="0" presId="urn:microsoft.com/office/officeart/2008/layout/HorizontalMultiLevelHierarchy"/>
    <dgm:cxn modelId="{FB1406D6-2F0B-4A3F-8AB9-535A1D515384}" type="presParOf" srcId="{BF690FA8-1DF5-4612-AC4A-D60DB7AE809B}" destId="{1ECCC9D8-E747-46EB-9D52-2B01CCB253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7739A4-2788-4329-85CC-733C44068AE1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4DBEB0-8729-490F-B010-776356D7AC18}">
      <dgm:prSet phldrT="[Текст]"/>
      <dgm:spPr/>
      <dgm:t>
        <a:bodyPr/>
        <a:lstStyle/>
        <a:p>
          <a:r>
            <a:rPr lang="ru-RU" dirty="0" smtClean="0"/>
            <a:t>Классный руководитель</a:t>
          </a:r>
          <a:endParaRPr lang="ru-RU" dirty="0"/>
        </a:p>
      </dgm:t>
    </dgm:pt>
    <dgm:pt modelId="{9C0FAC0B-943F-463D-9762-52805B241401}" type="parTrans" cxnId="{D9BD07CF-6018-43CF-887A-D100D82D0787}">
      <dgm:prSet/>
      <dgm:spPr/>
      <dgm:t>
        <a:bodyPr/>
        <a:lstStyle/>
        <a:p>
          <a:endParaRPr lang="ru-RU"/>
        </a:p>
      </dgm:t>
    </dgm:pt>
    <dgm:pt modelId="{642B8A3A-6472-4315-9BE0-B8759972F80C}" type="sibTrans" cxnId="{D9BD07CF-6018-43CF-887A-D100D82D0787}">
      <dgm:prSet/>
      <dgm:spPr/>
      <dgm:t>
        <a:bodyPr/>
        <a:lstStyle/>
        <a:p>
          <a:endParaRPr lang="ru-RU"/>
        </a:p>
      </dgm:t>
    </dgm:pt>
    <dgm:pt modelId="{052C0DE3-F47E-4FCD-8137-018A139E4A00}">
      <dgm:prSet phldrT="[Текст]"/>
      <dgm:spPr/>
      <dgm:t>
        <a:bodyPr/>
        <a:lstStyle/>
        <a:p>
          <a:r>
            <a:rPr lang="ru-RU" dirty="0" smtClean="0"/>
            <a:t>Родитель  </a:t>
          </a:r>
          <a:endParaRPr lang="ru-RU" dirty="0"/>
        </a:p>
      </dgm:t>
    </dgm:pt>
    <dgm:pt modelId="{B092B748-ED86-4A68-95C4-435020437250}" type="parTrans" cxnId="{B46F7152-13FD-4AEC-AF5E-0940CE35B267}">
      <dgm:prSet/>
      <dgm:spPr/>
      <dgm:t>
        <a:bodyPr/>
        <a:lstStyle/>
        <a:p>
          <a:endParaRPr lang="ru-RU"/>
        </a:p>
      </dgm:t>
    </dgm:pt>
    <dgm:pt modelId="{5D6D3AE5-FE32-470C-B604-275BD16B99FC}" type="sibTrans" cxnId="{B46F7152-13FD-4AEC-AF5E-0940CE35B267}">
      <dgm:prSet/>
      <dgm:spPr/>
      <dgm:t>
        <a:bodyPr/>
        <a:lstStyle/>
        <a:p>
          <a:endParaRPr lang="ru-RU"/>
        </a:p>
      </dgm:t>
    </dgm:pt>
    <dgm:pt modelId="{25119C05-A0A3-4CCE-9AB7-3EB254CF741F}">
      <dgm:prSet phldrT="[Текст]"/>
      <dgm:spPr/>
      <dgm:t>
        <a:bodyPr/>
        <a:lstStyle/>
        <a:p>
          <a:r>
            <a:rPr lang="ru-RU" dirty="0" smtClean="0"/>
            <a:t>Обучающийся  </a:t>
          </a:r>
          <a:endParaRPr lang="ru-RU" dirty="0"/>
        </a:p>
      </dgm:t>
    </dgm:pt>
    <dgm:pt modelId="{3F79BE2B-876A-4C5B-9D32-6AEF4DBC5A0E}" type="parTrans" cxnId="{01D74344-7DF5-4856-AF3F-77C293752452}">
      <dgm:prSet/>
      <dgm:spPr/>
      <dgm:t>
        <a:bodyPr/>
        <a:lstStyle/>
        <a:p>
          <a:endParaRPr lang="ru-RU"/>
        </a:p>
      </dgm:t>
    </dgm:pt>
    <dgm:pt modelId="{A5E73E41-666B-406D-AC93-B348276F08F8}" type="sibTrans" cxnId="{01D74344-7DF5-4856-AF3F-77C293752452}">
      <dgm:prSet/>
      <dgm:spPr/>
      <dgm:t>
        <a:bodyPr/>
        <a:lstStyle/>
        <a:p>
          <a:endParaRPr lang="ru-RU"/>
        </a:p>
      </dgm:t>
    </dgm:pt>
    <dgm:pt modelId="{9A30BCE1-DB06-4AA8-8342-4B3BC8ECB86A}">
      <dgm:prSet phldrT="[Текст]"/>
      <dgm:spPr/>
      <dgm:t>
        <a:bodyPr/>
        <a:lstStyle/>
        <a:p>
          <a:r>
            <a:rPr lang="ru-RU" dirty="0" smtClean="0"/>
            <a:t>Психолог </a:t>
          </a:r>
          <a:endParaRPr lang="ru-RU" dirty="0"/>
        </a:p>
      </dgm:t>
    </dgm:pt>
    <dgm:pt modelId="{8DB20AF4-70CE-4E42-80BD-F2886623648A}" type="parTrans" cxnId="{22D998B7-6D3E-4F47-AA84-731B06FB7932}">
      <dgm:prSet/>
      <dgm:spPr/>
      <dgm:t>
        <a:bodyPr/>
        <a:lstStyle/>
        <a:p>
          <a:endParaRPr lang="ru-RU"/>
        </a:p>
      </dgm:t>
    </dgm:pt>
    <dgm:pt modelId="{A4A58813-7430-4FB4-9AA9-4CA3DB7B0387}" type="sibTrans" cxnId="{22D998B7-6D3E-4F47-AA84-731B06FB7932}">
      <dgm:prSet/>
      <dgm:spPr/>
      <dgm:t>
        <a:bodyPr/>
        <a:lstStyle/>
        <a:p>
          <a:endParaRPr lang="ru-RU"/>
        </a:p>
      </dgm:t>
    </dgm:pt>
    <dgm:pt modelId="{186A5384-B42F-4762-B7BA-AA453FF71CAD}" type="pres">
      <dgm:prSet presAssocID="{1F7739A4-2788-4329-85CC-733C44068AE1}" presName="composite" presStyleCnt="0">
        <dgm:presLayoutVars>
          <dgm:chMax val="1"/>
          <dgm:dir/>
          <dgm:resizeHandles val="exact"/>
        </dgm:presLayoutVars>
      </dgm:prSet>
      <dgm:spPr/>
    </dgm:pt>
    <dgm:pt modelId="{A91EDCB6-18F5-41A1-9FA3-B4C48B046050}" type="pres">
      <dgm:prSet presAssocID="{764DBEB0-8729-490F-B010-776356D7AC18}" presName="roof" presStyleLbl="dkBgShp" presStyleIdx="0" presStyleCnt="2"/>
      <dgm:spPr/>
    </dgm:pt>
    <dgm:pt modelId="{2D119F15-EB8D-467B-B26E-2A55CBB1754D}" type="pres">
      <dgm:prSet presAssocID="{764DBEB0-8729-490F-B010-776356D7AC18}" presName="pillars" presStyleCnt="0"/>
      <dgm:spPr/>
    </dgm:pt>
    <dgm:pt modelId="{52EA80C4-6404-44F3-BE67-E403DA4217A7}" type="pres">
      <dgm:prSet presAssocID="{764DBEB0-8729-490F-B010-776356D7AC1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EB0B1-3BCC-495C-9CF5-70624346181E}" type="pres">
      <dgm:prSet presAssocID="{25119C05-A0A3-4CCE-9AB7-3EB254CF741F}" presName="pillarX" presStyleLbl="node1" presStyleIdx="1" presStyleCnt="3">
        <dgm:presLayoutVars>
          <dgm:bulletEnabled val="1"/>
        </dgm:presLayoutVars>
      </dgm:prSet>
      <dgm:spPr/>
    </dgm:pt>
    <dgm:pt modelId="{59D99237-D163-4E0E-B3CA-37ED0A3279C6}" type="pres">
      <dgm:prSet presAssocID="{9A30BCE1-DB06-4AA8-8342-4B3BC8ECB86A}" presName="pillarX" presStyleLbl="node1" presStyleIdx="2" presStyleCnt="3">
        <dgm:presLayoutVars>
          <dgm:bulletEnabled val="1"/>
        </dgm:presLayoutVars>
      </dgm:prSet>
      <dgm:spPr/>
    </dgm:pt>
    <dgm:pt modelId="{B8C0C5B6-E788-4508-9F02-EB40467B352F}" type="pres">
      <dgm:prSet presAssocID="{764DBEB0-8729-490F-B010-776356D7AC18}" presName="base" presStyleLbl="dkBgShp" presStyleIdx="1" presStyleCnt="2"/>
      <dgm:spPr/>
    </dgm:pt>
  </dgm:ptLst>
  <dgm:cxnLst>
    <dgm:cxn modelId="{5310D279-2934-471C-BAAA-91639335C66A}" type="presOf" srcId="{052C0DE3-F47E-4FCD-8137-018A139E4A00}" destId="{52EA80C4-6404-44F3-BE67-E403DA4217A7}" srcOrd="0" destOrd="0" presId="urn:microsoft.com/office/officeart/2005/8/layout/hList3"/>
    <dgm:cxn modelId="{DCFE8681-749D-4ED3-976B-F8A54978BB17}" type="presOf" srcId="{9A30BCE1-DB06-4AA8-8342-4B3BC8ECB86A}" destId="{59D99237-D163-4E0E-B3CA-37ED0A3279C6}" srcOrd="0" destOrd="0" presId="urn:microsoft.com/office/officeart/2005/8/layout/hList3"/>
    <dgm:cxn modelId="{D95678CB-28D8-429A-A8AB-2C8BE65F7E2D}" type="presOf" srcId="{1F7739A4-2788-4329-85CC-733C44068AE1}" destId="{186A5384-B42F-4762-B7BA-AA453FF71CAD}" srcOrd="0" destOrd="0" presId="urn:microsoft.com/office/officeart/2005/8/layout/hList3"/>
    <dgm:cxn modelId="{B46F7152-13FD-4AEC-AF5E-0940CE35B267}" srcId="{764DBEB0-8729-490F-B010-776356D7AC18}" destId="{052C0DE3-F47E-4FCD-8137-018A139E4A00}" srcOrd="0" destOrd="0" parTransId="{B092B748-ED86-4A68-95C4-435020437250}" sibTransId="{5D6D3AE5-FE32-470C-B604-275BD16B99FC}"/>
    <dgm:cxn modelId="{BB4BB73F-101B-46F9-A971-2501CD91F9DE}" type="presOf" srcId="{764DBEB0-8729-490F-B010-776356D7AC18}" destId="{A91EDCB6-18F5-41A1-9FA3-B4C48B046050}" srcOrd="0" destOrd="0" presId="urn:microsoft.com/office/officeart/2005/8/layout/hList3"/>
    <dgm:cxn modelId="{D9BD07CF-6018-43CF-887A-D100D82D0787}" srcId="{1F7739A4-2788-4329-85CC-733C44068AE1}" destId="{764DBEB0-8729-490F-B010-776356D7AC18}" srcOrd="0" destOrd="0" parTransId="{9C0FAC0B-943F-463D-9762-52805B241401}" sibTransId="{642B8A3A-6472-4315-9BE0-B8759972F80C}"/>
    <dgm:cxn modelId="{E6A1343C-6A32-4C89-A16D-F871B9506EF5}" type="presOf" srcId="{25119C05-A0A3-4CCE-9AB7-3EB254CF741F}" destId="{FD0EB0B1-3BCC-495C-9CF5-70624346181E}" srcOrd="0" destOrd="0" presId="urn:microsoft.com/office/officeart/2005/8/layout/hList3"/>
    <dgm:cxn modelId="{22D998B7-6D3E-4F47-AA84-731B06FB7932}" srcId="{764DBEB0-8729-490F-B010-776356D7AC18}" destId="{9A30BCE1-DB06-4AA8-8342-4B3BC8ECB86A}" srcOrd="2" destOrd="0" parTransId="{8DB20AF4-70CE-4E42-80BD-F2886623648A}" sibTransId="{A4A58813-7430-4FB4-9AA9-4CA3DB7B0387}"/>
    <dgm:cxn modelId="{01D74344-7DF5-4856-AF3F-77C293752452}" srcId="{764DBEB0-8729-490F-B010-776356D7AC18}" destId="{25119C05-A0A3-4CCE-9AB7-3EB254CF741F}" srcOrd="1" destOrd="0" parTransId="{3F79BE2B-876A-4C5B-9D32-6AEF4DBC5A0E}" sibTransId="{A5E73E41-666B-406D-AC93-B348276F08F8}"/>
    <dgm:cxn modelId="{D156C9EC-8FC7-452C-A656-12C695A38BB6}" type="presParOf" srcId="{186A5384-B42F-4762-B7BA-AA453FF71CAD}" destId="{A91EDCB6-18F5-41A1-9FA3-B4C48B046050}" srcOrd="0" destOrd="0" presId="urn:microsoft.com/office/officeart/2005/8/layout/hList3"/>
    <dgm:cxn modelId="{1AE8937C-B4C7-459F-B170-7419E605743E}" type="presParOf" srcId="{186A5384-B42F-4762-B7BA-AA453FF71CAD}" destId="{2D119F15-EB8D-467B-B26E-2A55CBB1754D}" srcOrd="1" destOrd="0" presId="urn:microsoft.com/office/officeart/2005/8/layout/hList3"/>
    <dgm:cxn modelId="{82056DE5-9EBE-452B-8445-7D8E042FC97E}" type="presParOf" srcId="{2D119F15-EB8D-467B-B26E-2A55CBB1754D}" destId="{52EA80C4-6404-44F3-BE67-E403DA4217A7}" srcOrd="0" destOrd="0" presId="urn:microsoft.com/office/officeart/2005/8/layout/hList3"/>
    <dgm:cxn modelId="{519FBB7D-A351-492D-9A30-D09387FBB748}" type="presParOf" srcId="{2D119F15-EB8D-467B-B26E-2A55CBB1754D}" destId="{FD0EB0B1-3BCC-495C-9CF5-70624346181E}" srcOrd="1" destOrd="0" presId="urn:microsoft.com/office/officeart/2005/8/layout/hList3"/>
    <dgm:cxn modelId="{AC016405-FD8B-46F0-8C8F-3674BD811D46}" type="presParOf" srcId="{2D119F15-EB8D-467B-B26E-2A55CBB1754D}" destId="{59D99237-D163-4E0E-B3CA-37ED0A3279C6}" srcOrd="2" destOrd="0" presId="urn:microsoft.com/office/officeart/2005/8/layout/hList3"/>
    <dgm:cxn modelId="{5DA0E6C6-0047-4C61-8BE7-0AED572940E8}" type="presParOf" srcId="{186A5384-B42F-4762-B7BA-AA453FF71CAD}" destId="{B8C0C5B6-E788-4508-9F02-EB40467B352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D958D9-466D-4AB8-A701-8E64050EB9AE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46B6AE87-6CCB-4304-8803-43E146C0A37C}">
      <dgm:prSet phldrT="[Текст]"/>
      <dgm:spPr/>
      <dgm:t>
        <a:bodyPr/>
        <a:lstStyle/>
        <a:p>
          <a:r>
            <a:rPr lang="ru-RU" dirty="0" smtClean="0"/>
            <a:t>обучающийся</a:t>
          </a:r>
          <a:endParaRPr lang="ru-RU" dirty="0"/>
        </a:p>
      </dgm:t>
    </dgm:pt>
    <dgm:pt modelId="{BF2F55DD-0024-4346-A255-A527BB8F2AEB}" type="parTrans" cxnId="{14321590-E47E-4225-ABBA-7CB642C37F72}">
      <dgm:prSet/>
      <dgm:spPr/>
      <dgm:t>
        <a:bodyPr/>
        <a:lstStyle/>
        <a:p>
          <a:endParaRPr lang="ru-RU"/>
        </a:p>
      </dgm:t>
    </dgm:pt>
    <dgm:pt modelId="{AD6126FA-0860-4252-8DBE-629A1807069A}" type="sibTrans" cxnId="{14321590-E47E-4225-ABBA-7CB642C37F72}">
      <dgm:prSet/>
      <dgm:spPr/>
      <dgm:t>
        <a:bodyPr/>
        <a:lstStyle/>
        <a:p>
          <a:endParaRPr lang="ru-RU"/>
        </a:p>
      </dgm:t>
    </dgm:pt>
    <dgm:pt modelId="{8ABB5FE2-5ACC-41D9-A2F8-5C7F1111F603}">
      <dgm:prSet phldrT="[Текст]"/>
      <dgm:spPr/>
      <dgm:t>
        <a:bodyPr/>
        <a:lstStyle/>
        <a:p>
          <a:r>
            <a:rPr lang="ru-RU" dirty="0" smtClean="0"/>
            <a:t>родитель</a:t>
          </a:r>
          <a:endParaRPr lang="ru-RU" dirty="0"/>
        </a:p>
      </dgm:t>
    </dgm:pt>
    <dgm:pt modelId="{5505CB89-DB06-4D44-814B-1ECE51212E13}" type="parTrans" cxnId="{7E5FCDDD-7C64-4DC7-B6D7-E42ED038C52A}">
      <dgm:prSet/>
      <dgm:spPr/>
      <dgm:t>
        <a:bodyPr/>
        <a:lstStyle/>
        <a:p>
          <a:endParaRPr lang="ru-RU"/>
        </a:p>
      </dgm:t>
    </dgm:pt>
    <dgm:pt modelId="{F874B28A-D8DA-4FD5-A91E-CBA04BECA312}" type="sibTrans" cxnId="{7E5FCDDD-7C64-4DC7-B6D7-E42ED038C52A}">
      <dgm:prSet/>
      <dgm:spPr/>
      <dgm:t>
        <a:bodyPr/>
        <a:lstStyle/>
        <a:p>
          <a:endParaRPr lang="ru-RU"/>
        </a:p>
      </dgm:t>
    </dgm:pt>
    <dgm:pt modelId="{4E103F58-C7A0-458B-9A6F-B9DEC24CA428}">
      <dgm:prSet phldrT="[Текст]"/>
      <dgm:spPr/>
      <dgm:t>
        <a:bodyPr/>
        <a:lstStyle/>
        <a:p>
          <a:r>
            <a:rPr lang="ru-RU" dirty="0" smtClean="0"/>
            <a:t>Колесо баланса/план саморазвития</a:t>
          </a:r>
          <a:endParaRPr lang="ru-RU" dirty="0"/>
        </a:p>
      </dgm:t>
    </dgm:pt>
    <dgm:pt modelId="{EFD7A208-9C00-49BC-9255-8D5BE401263F}" type="parTrans" cxnId="{B37F160C-40F4-4272-914B-4804C084EEE7}">
      <dgm:prSet/>
      <dgm:spPr/>
      <dgm:t>
        <a:bodyPr/>
        <a:lstStyle/>
        <a:p>
          <a:endParaRPr lang="ru-RU"/>
        </a:p>
      </dgm:t>
    </dgm:pt>
    <dgm:pt modelId="{380F9319-559D-49C5-8494-E75D7FE10C40}" type="sibTrans" cxnId="{B37F160C-40F4-4272-914B-4804C084EEE7}">
      <dgm:prSet/>
      <dgm:spPr/>
      <dgm:t>
        <a:bodyPr/>
        <a:lstStyle/>
        <a:p>
          <a:endParaRPr lang="ru-RU"/>
        </a:p>
      </dgm:t>
    </dgm:pt>
    <dgm:pt modelId="{8C1EBD41-991A-49D9-81C0-2F110F586E61}" type="pres">
      <dgm:prSet presAssocID="{23D958D9-466D-4AB8-A701-8E64050EB9AE}" presName="linearFlow" presStyleCnt="0">
        <dgm:presLayoutVars>
          <dgm:dir/>
          <dgm:resizeHandles val="exact"/>
        </dgm:presLayoutVars>
      </dgm:prSet>
      <dgm:spPr/>
    </dgm:pt>
    <dgm:pt modelId="{D1C62AFD-5941-4B61-AD6D-4A61619547F2}" type="pres">
      <dgm:prSet presAssocID="{46B6AE87-6CCB-4304-8803-43E146C0A3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EE87-7DFB-48E4-B5CF-F9458E56800F}" type="pres">
      <dgm:prSet presAssocID="{AD6126FA-0860-4252-8DBE-629A1807069A}" presName="spacerL" presStyleCnt="0"/>
      <dgm:spPr/>
    </dgm:pt>
    <dgm:pt modelId="{65B1E950-22FD-43CE-83E1-BE6B5E10BE0E}" type="pres">
      <dgm:prSet presAssocID="{AD6126FA-0860-4252-8DBE-629A1807069A}" presName="sibTrans" presStyleLbl="sibTrans2D1" presStyleIdx="0" presStyleCnt="2"/>
      <dgm:spPr/>
    </dgm:pt>
    <dgm:pt modelId="{25EFD1F3-B618-432C-BB8A-686366276EE1}" type="pres">
      <dgm:prSet presAssocID="{AD6126FA-0860-4252-8DBE-629A1807069A}" presName="spacerR" presStyleCnt="0"/>
      <dgm:spPr/>
    </dgm:pt>
    <dgm:pt modelId="{7C81A1C1-B5D9-45D4-A266-AEFD79B901DC}" type="pres">
      <dgm:prSet presAssocID="{8ABB5FE2-5ACC-41D9-A2F8-5C7F1111F603}" presName="node" presStyleLbl="node1" presStyleIdx="1" presStyleCnt="3">
        <dgm:presLayoutVars>
          <dgm:bulletEnabled val="1"/>
        </dgm:presLayoutVars>
      </dgm:prSet>
      <dgm:spPr/>
    </dgm:pt>
    <dgm:pt modelId="{18CDC49D-0298-465F-BB9D-84354C95BA76}" type="pres">
      <dgm:prSet presAssocID="{F874B28A-D8DA-4FD5-A91E-CBA04BECA312}" presName="spacerL" presStyleCnt="0"/>
      <dgm:spPr/>
    </dgm:pt>
    <dgm:pt modelId="{CE88FEE3-7693-42D1-8DCD-60C5BD6A3890}" type="pres">
      <dgm:prSet presAssocID="{F874B28A-D8DA-4FD5-A91E-CBA04BECA312}" presName="sibTrans" presStyleLbl="sibTrans2D1" presStyleIdx="1" presStyleCnt="2"/>
      <dgm:spPr/>
    </dgm:pt>
    <dgm:pt modelId="{7DFBF639-8ACC-4D18-B4F0-7B448B58B8D4}" type="pres">
      <dgm:prSet presAssocID="{F874B28A-D8DA-4FD5-A91E-CBA04BECA312}" presName="spacerR" presStyleCnt="0"/>
      <dgm:spPr/>
    </dgm:pt>
    <dgm:pt modelId="{11904037-6513-40D4-8472-7B1C4476A0CA}" type="pres">
      <dgm:prSet presAssocID="{4E103F58-C7A0-458B-9A6F-B9DEC24CA4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FCDDD-7C64-4DC7-B6D7-E42ED038C52A}" srcId="{23D958D9-466D-4AB8-A701-8E64050EB9AE}" destId="{8ABB5FE2-5ACC-41D9-A2F8-5C7F1111F603}" srcOrd="1" destOrd="0" parTransId="{5505CB89-DB06-4D44-814B-1ECE51212E13}" sibTransId="{F874B28A-D8DA-4FD5-A91E-CBA04BECA312}"/>
    <dgm:cxn modelId="{BF4D7664-6101-4A91-B09E-9828B5023655}" type="presOf" srcId="{46B6AE87-6CCB-4304-8803-43E146C0A37C}" destId="{D1C62AFD-5941-4B61-AD6D-4A61619547F2}" srcOrd="0" destOrd="0" presId="urn:microsoft.com/office/officeart/2005/8/layout/equation1"/>
    <dgm:cxn modelId="{14321590-E47E-4225-ABBA-7CB642C37F72}" srcId="{23D958D9-466D-4AB8-A701-8E64050EB9AE}" destId="{46B6AE87-6CCB-4304-8803-43E146C0A37C}" srcOrd="0" destOrd="0" parTransId="{BF2F55DD-0024-4346-A255-A527BB8F2AEB}" sibTransId="{AD6126FA-0860-4252-8DBE-629A1807069A}"/>
    <dgm:cxn modelId="{3CA90F01-A03A-4438-B212-48CCD3469CD3}" type="presOf" srcId="{F874B28A-D8DA-4FD5-A91E-CBA04BECA312}" destId="{CE88FEE3-7693-42D1-8DCD-60C5BD6A3890}" srcOrd="0" destOrd="0" presId="urn:microsoft.com/office/officeart/2005/8/layout/equation1"/>
    <dgm:cxn modelId="{B37F160C-40F4-4272-914B-4804C084EEE7}" srcId="{23D958D9-466D-4AB8-A701-8E64050EB9AE}" destId="{4E103F58-C7A0-458B-9A6F-B9DEC24CA428}" srcOrd="2" destOrd="0" parTransId="{EFD7A208-9C00-49BC-9255-8D5BE401263F}" sibTransId="{380F9319-559D-49C5-8494-E75D7FE10C40}"/>
    <dgm:cxn modelId="{ADD587E5-9686-411D-AF83-5BF558455E54}" type="presOf" srcId="{8ABB5FE2-5ACC-41D9-A2F8-5C7F1111F603}" destId="{7C81A1C1-B5D9-45D4-A266-AEFD79B901DC}" srcOrd="0" destOrd="0" presId="urn:microsoft.com/office/officeart/2005/8/layout/equation1"/>
    <dgm:cxn modelId="{F7999576-0D28-41CC-ACAD-8B19BBB01BE2}" type="presOf" srcId="{4E103F58-C7A0-458B-9A6F-B9DEC24CA428}" destId="{11904037-6513-40D4-8472-7B1C4476A0CA}" srcOrd="0" destOrd="0" presId="urn:microsoft.com/office/officeart/2005/8/layout/equation1"/>
    <dgm:cxn modelId="{EF2AEBB3-1928-44FD-80BE-B92D3C2E405F}" type="presOf" srcId="{23D958D9-466D-4AB8-A701-8E64050EB9AE}" destId="{8C1EBD41-991A-49D9-81C0-2F110F586E61}" srcOrd="0" destOrd="0" presId="urn:microsoft.com/office/officeart/2005/8/layout/equation1"/>
    <dgm:cxn modelId="{0D8F845F-8DE1-4C51-8FF4-0D08C65D80A8}" type="presOf" srcId="{AD6126FA-0860-4252-8DBE-629A1807069A}" destId="{65B1E950-22FD-43CE-83E1-BE6B5E10BE0E}" srcOrd="0" destOrd="0" presId="urn:microsoft.com/office/officeart/2005/8/layout/equation1"/>
    <dgm:cxn modelId="{2E138A78-AB05-4207-A75A-92F3C361BE4B}" type="presParOf" srcId="{8C1EBD41-991A-49D9-81C0-2F110F586E61}" destId="{D1C62AFD-5941-4B61-AD6D-4A61619547F2}" srcOrd="0" destOrd="0" presId="urn:microsoft.com/office/officeart/2005/8/layout/equation1"/>
    <dgm:cxn modelId="{937BA11B-4B67-4E01-A929-A870917B2932}" type="presParOf" srcId="{8C1EBD41-991A-49D9-81C0-2F110F586E61}" destId="{DBC5EE87-7DFB-48E4-B5CF-F9458E56800F}" srcOrd="1" destOrd="0" presId="urn:microsoft.com/office/officeart/2005/8/layout/equation1"/>
    <dgm:cxn modelId="{36C605B0-D8E5-4FD2-A9AF-DBA40FF2323F}" type="presParOf" srcId="{8C1EBD41-991A-49D9-81C0-2F110F586E61}" destId="{65B1E950-22FD-43CE-83E1-BE6B5E10BE0E}" srcOrd="2" destOrd="0" presId="urn:microsoft.com/office/officeart/2005/8/layout/equation1"/>
    <dgm:cxn modelId="{CDF7C5B7-8FBB-4162-A1DE-F813501A093A}" type="presParOf" srcId="{8C1EBD41-991A-49D9-81C0-2F110F586E61}" destId="{25EFD1F3-B618-432C-BB8A-686366276EE1}" srcOrd="3" destOrd="0" presId="urn:microsoft.com/office/officeart/2005/8/layout/equation1"/>
    <dgm:cxn modelId="{674BD406-66D2-4304-8B4D-5A21388EF515}" type="presParOf" srcId="{8C1EBD41-991A-49D9-81C0-2F110F586E61}" destId="{7C81A1C1-B5D9-45D4-A266-AEFD79B901DC}" srcOrd="4" destOrd="0" presId="urn:microsoft.com/office/officeart/2005/8/layout/equation1"/>
    <dgm:cxn modelId="{F6411F29-452D-4457-81B2-7293A821D046}" type="presParOf" srcId="{8C1EBD41-991A-49D9-81C0-2F110F586E61}" destId="{18CDC49D-0298-465F-BB9D-84354C95BA76}" srcOrd="5" destOrd="0" presId="urn:microsoft.com/office/officeart/2005/8/layout/equation1"/>
    <dgm:cxn modelId="{5A1985C0-FC93-4EE3-B8A9-1A38784F57F1}" type="presParOf" srcId="{8C1EBD41-991A-49D9-81C0-2F110F586E61}" destId="{CE88FEE3-7693-42D1-8DCD-60C5BD6A3890}" srcOrd="6" destOrd="0" presId="urn:microsoft.com/office/officeart/2005/8/layout/equation1"/>
    <dgm:cxn modelId="{D4A9A9FC-691E-4B54-85ED-A0CA95B54B0B}" type="presParOf" srcId="{8C1EBD41-991A-49D9-81C0-2F110F586E61}" destId="{7DFBF639-8ACC-4D18-B4F0-7B448B58B8D4}" srcOrd="7" destOrd="0" presId="urn:microsoft.com/office/officeart/2005/8/layout/equation1"/>
    <dgm:cxn modelId="{FFD9C35C-BC2F-4874-8BC3-DF739B187883}" type="presParOf" srcId="{8C1EBD41-991A-49D9-81C0-2F110F586E61}" destId="{11904037-6513-40D4-8472-7B1C4476A0C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BC4F8E-1C95-4A5E-A0FF-880203FC73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021D75-040D-4B83-9CF6-E83E7224AA0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УУД</a:t>
          </a:r>
          <a:endParaRPr lang="ru-RU" b="1" dirty="0">
            <a:solidFill>
              <a:schemeClr val="tx1"/>
            </a:solidFill>
          </a:endParaRPr>
        </a:p>
      </dgm:t>
    </dgm:pt>
    <dgm:pt modelId="{4BED4FC3-4E8E-41A9-9A91-78DC329738B6}" type="parTrans" cxnId="{765ED1D9-D10C-4508-8259-FE2904DDEC8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10DC175-F5A9-477F-BE32-8FC8F90779BA}" type="sibTrans" cxnId="{765ED1D9-D10C-4508-8259-FE2904DDEC8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94675C0-8B29-4CDC-B499-1D2BC2BCFC5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регулятивные</a:t>
          </a:r>
          <a:endParaRPr lang="ru-RU" b="1" dirty="0">
            <a:solidFill>
              <a:schemeClr val="tx1"/>
            </a:solidFill>
          </a:endParaRPr>
        </a:p>
      </dgm:t>
    </dgm:pt>
    <dgm:pt modelId="{5B596E1D-48CF-4142-A355-AA7944998B4A}" type="parTrans" cxnId="{59CF9CEF-ED2C-4311-A0C8-E941D8CA8AC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10E3F6E-5759-4F1E-A12F-B9C673CDB857}" type="sibTrans" cxnId="{59CF9CEF-ED2C-4311-A0C8-E941D8CA8AC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3ECFD8C-5993-4836-903A-62D755B33A7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коммуникативные</a:t>
          </a:r>
          <a:endParaRPr lang="ru-RU" b="1" dirty="0">
            <a:solidFill>
              <a:schemeClr val="tx1"/>
            </a:solidFill>
          </a:endParaRPr>
        </a:p>
      </dgm:t>
    </dgm:pt>
    <dgm:pt modelId="{5B8069E3-6852-483A-94E2-F4A16BDB73FC}" type="parTrans" cxnId="{6FC25DAE-8327-4D80-A71F-99B7229D587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B91BD6A-D618-40CD-8F13-DFBD34072573}" type="sibTrans" cxnId="{6FC25DAE-8327-4D80-A71F-99B7229D587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184DC44-FEF6-4451-B5F1-FFE62757FAA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познавательные</a:t>
          </a:r>
          <a:endParaRPr lang="ru-RU" b="1" dirty="0">
            <a:solidFill>
              <a:schemeClr val="tx1"/>
            </a:solidFill>
          </a:endParaRPr>
        </a:p>
      </dgm:t>
    </dgm:pt>
    <dgm:pt modelId="{E822FD19-D508-4273-93C6-583C292FE3BC}" type="parTrans" cxnId="{62B8FF4C-AB68-4F8F-B9ED-0C94E6F88B5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E7852E8-8A69-420D-96EC-29167BA6A24F}" type="sibTrans" cxnId="{62B8FF4C-AB68-4F8F-B9ED-0C94E6F88B5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2DC8277-9259-47E3-A0F6-506A0F4CA16F}" type="pres">
      <dgm:prSet presAssocID="{62BC4F8E-1C95-4A5E-A0FF-880203FC73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ED8AD4-B58E-4F23-A402-871074DE00B8}" type="pres">
      <dgm:prSet presAssocID="{03021D75-040D-4B83-9CF6-E83E7224AA0B}" presName="root1" presStyleCnt="0"/>
      <dgm:spPr/>
    </dgm:pt>
    <dgm:pt modelId="{63C5A61D-9919-4C0B-ACC3-848408D3A460}" type="pres">
      <dgm:prSet presAssocID="{03021D75-040D-4B83-9CF6-E83E7224AA0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9955B4-B090-49A4-A023-CDC5C418B3C6}" type="pres">
      <dgm:prSet presAssocID="{03021D75-040D-4B83-9CF6-E83E7224AA0B}" presName="level2hierChild" presStyleCnt="0"/>
      <dgm:spPr/>
    </dgm:pt>
    <dgm:pt modelId="{BF2FD83C-E546-442A-9657-9FC8AD2B00F4}" type="pres">
      <dgm:prSet presAssocID="{5B596E1D-48CF-4142-A355-AA7944998B4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FB68BFB-AB04-442D-A2C9-1DB9F1221D73}" type="pres">
      <dgm:prSet presAssocID="{5B596E1D-48CF-4142-A355-AA7944998B4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D94263A-17EB-4F99-8ACA-364A68AE0B81}" type="pres">
      <dgm:prSet presAssocID="{F94675C0-8B29-4CDC-B499-1D2BC2BCFC52}" presName="root2" presStyleCnt="0"/>
      <dgm:spPr/>
    </dgm:pt>
    <dgm:pt modelId="{8DE10C50-7439-43F2-BA44-399F534BD899}" type="pres">
      <dgm:prSet presAssocID="{F94675C0-8B29-4CDC-B499-1D2BC2BCFC5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D4F891-647B-4E58-82C6-016323EAB1BD}" type="pres">
      <dgm:prSet presAssocID="{F94675C0-8B29-4CDC-B499-1D2BC2BCFC52}" presName="level3hierChild" presStyleCnt="0"/>
      <dgm:spPr/>
    </dgm:pt>
    <dgm:pt modelId="{AEA20FC3-32BC-4A83-B73F-9A80970FC2DC}" type="pres">
      <dgm:prSet presAssocID="{5B8069E3-6852-483A-94E2-F4A16BDB73F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89C0994-7C4F-4E7A-9A09-13672ADDCF78}" type="pres">
      <dgm:prSet presAssocID="{5B8069E3-6852-483A-94E2-F4A16BDB73F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D0035E5-019B-4265-89E0-8C13F6CB715B}" type="pres">
      <dgm:prSet presAssocID="{F3ECFD8C-5993-4836-903A-62D755B33A7E}" presName="root2" presStyleCnt="0"/>
      <dgm:spPr/>
    </dgm:pt>
    <dgm:pt modelId="{04485607-2E5B-4A7A-9541-DF23A6A352F5}" type="pres">
      <dgm:prSet presAssocID="{F3ECFD8C-5993-4836-903A-62D755B33A7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C2E6C-F94C-4DB8-AB0F-D000743F3B82}" type="pres">
      <dgm:prSet presAssocID="{F3ECFD8C-5993-4836-903A-62D755B33A7E}" presName="level3hierChild" presStyleCnt="0"/>
      <dgm:spPr/>
    </dgm:pt>
    <dgm:pt modelId="{9B9F0B1D-9913-4416-A818-E88457F2C41C}" type="pres">
      <dgm:prSet presAssocID="{E822FD19-D508-4273-93C6-583C292FE3B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DF0A13B-41F1-42CC-B230-389C046A2F95}" type="pres">
      <dgm:prSet presAssocID="{E822FD19-D508-4273-93C6-583C292FE3B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071AA06-D21B-4629-9235-9BA249F3EF6F}" type="pres">
      <dgm:prSet presAssocID="{D184DC44-FEF6-4451-B5F1-FFE62757FAA1}" presName="root2" presStyleCnt="0"/>
      <dgm:spPr/>
    </dgm:pt>
    <dgm:pt modelId="{B66FC8CB-1EEE-4E3C-9170-D3BB99C430D0}" type="pres">
      <dgm:prSet presAssocID="{D184DC44-FEF6-4451-B5F1-FFE62757FAA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394514-E90F-4568-AEFB-9CEA98001222}" type="pres">
      <dgm:prSet presAssocID="{D184DC44-FEF6-4451-B5F1-FFE62757FAA1}" presName="level3hierChild" presStyleCnt="0"/>
      <dgm:spPr/>
    </dgm:pt>
  </dgm:ptLst>
  <dgm:cxnLst>
    <dgm:cxn modelId="{C0E3593C-D1B7-4DA6-81FD-732F337D05EA}" type="presOf" srcId="{E822FD19-D508-4273-93C6-583C292FE3BC}" destId="{9B9F0B1D-9913-4416-A818-E88457F2C41C}" srcOrd="0" destOrd="0" presId="urn:microsoft.com/office/officeart/2008/layout/HorizontalMultiLevelHierarchy"/>
    <dgm:cxn modelId="{01F27C07-39C6-4CF9-9C12-0AF88A0AFB5C}" type="presOf" srcId="{F3ECFD8C-5993-4836-903A-62D755B33A7E}" destId="{04485607-2E5B-4A7A-9541-DF23A6A352F5}" srcOrd="0" destOrd="0" presId="urn:microsoft.com/office/officeart/2008/layout/HorizontalMultiLevelHierarchy"/>
    <dgm:cxn modelId="{59CF9CEF-ED2C-4311-A0C8-E941D8CA8ACC}" srcId="{03021D75-040D-4B83-9CF6-E83E7224AA0B}" destId="{F94675C0-8B29-4CDC-B499-1D2BC2BCFC52}" srcOrd="0" destOrd="0" parTransId="{5B596E1D-48CF-4142-A355-AA7944998B4A}" sibTransId="{410E3F6E-5759-4F1E-A12F-B9C673CDB857}"/>
    <dgm:cxn modelId="{765ED1D9-D10C-4508-8259-FE2904DDEC80}" srcId="{62BC4F8E-1C95-4A5E-A0FF-880203FC7300}" destId="{03021D75-040D-4B83-9CF6-E83E7224AA0B}" srcOrd="0" destOrd="0" parTransId="{4BED4FC3-4E8E-41A9-9A91-78DC329738B6}" sibTransId="{810DC175-F5A9-477F-BE32-8FC8F90779BA}"/>
    <dgm:cxn modelId="{6FC25DAE-8327-4D80-A71F-99B7229D5874}" srcId="{03021D75-040D-4B83-9CF6-E83E7224AA0B}" destId="{F3ECFD8C-5993-4836-903A-62D755B33A7E}" srcOrd="1" destOrd="0" parTransId="{5B8069E3-6852-483A-94E2-F4A16BDB73FC}" sibTransId="{1B91BD6A-D618-40CD-8F13-DFBD34072573}"/>
    <dgm:cxn modelId="{F7FB0D4A-5CB7-4F4F-B39A-A153635AAC04}" type="presOf" srcId="{F94675C0-8B29-4CDC-B499-1D2BC2BCFC52}" destId="{8DE10C50-7439-43F2-BA44-399F534BD899}" srcOrd="0" destOrd="0" presId="urn:microsoft.com/office/officeart/2008/layout/HorizontalMultiLevelHierarchy"/>
    <dgm:cxn modelId="{62B8FF4C-AB68-4F8F-B9ED-0C94E6F88B52}" srcId="{03021D75-040D-4B83-9CF6-E83E7224AA0B}" destId="{D184DC44-FEF6-4451-B5F1-FFE62757FAA1}" srcOrd="2" destOrd="0" parTransId="{E822FD19-D508-4273-93C6-583C292FE3BC}" sibTransId="{2E7852E8-8A69-420D-96EC-29167BA6A24F}"/>
    <dgm:cxn modelId="{A12D0433-1E49-402A-A129-0B8BD0B3A995}" type="presOf" srcId="{03021D75-040D-4B83-9CF6-E83E7224AA0B}" destId="{63C5A61D-9919-4C0B-ACC3-848408D3A460}" srcOrd="0" destOrd="0" presId="urn:microsoft.com/office/officeart/2008/layout/HorizontalMultiLevelHierarchy"/>
    <dgm:cxn modelId="{A5D59EED-961B-4C4E-B319-0CD379958B6C}" type="presOf" srcId="{5B8069E3-6852-483A-94E2-F4A16BDB73FC}" destId="{E89C0994-7C4F-4E7A-9A09-13672ADDCF78}" srcOrd="1" destOrd="0" presId="urn:microsoft.com/office/officeart/2008/layout/HorizontalMultiLevelHierarchy"/>
    <dgm:cxn modelId="{AF3FEF02-CFC6-4E07-A6EA-3E52AA4A0F18}" type="presOf" srcId="{5B596E1D-48CF-4142-A355-AA7944998B4A}" destId="{BF2FD83C-E546-442A-9657-9FC8AD2B00F4}" srcOrd="0" destOrd="0" presId="urn:microsoft.com/office/officeart/2008/layout/HorizontalMultiLevelHierarchy"/>
    <dgm:cxn modelId="{2337F3E3-9413-4CDD-84D9-2CD32E0FB3AD}" type="presOf" srcId="{D184DC44-FEF6-4451-B5F1-FFE62757FAA1}" destId="{B66FC8CB-1EEE-4E3C-9170-D3BB99C430D0}" srcOrd="0" destOrd="0" presId="urn:microsoft.com/office/officeart/2008/layout/HorizontalMultiLevelHierarchy"/>
    <dgm:cxn modelId="{703C662F-E52A-46DF-B520-29826FE9B5B1}" type="presOf" srcId="{62BC4F8E-1C95-4A5E-A0FF-880203FC7300}" destId="{D2DC8277-9259-47E3-A0F6-506A0F4CA16F}" srcOrd="0" destOrd="0" presId="urn:microsoft.com/office/officeart/2008/layout/HorizontalMultiLevelHierarchy"/>
    <dgm:cxn modelId="{0131DB00-40B6-4115-959E-79449732D5AB}" type="presOf" srcId="{5B8069E3-6852-483A-94E2-F4A16BDB73FC}" destId="{AEA20FC3-32BC-4A83-B73F-9A80970FC2DC}" srcOrd="0" destOrd="0" presId="urn:microsoft.com/office/officeart/2008/layout/HorizontalMultiLevelHierarchy"/>
    <dgm:cxn modelId="{8322AB2F-AD2C-4A71-89F0-80CD6E17855E}" type="presOf" srcId="{E822FD19-D508-4273-93C6-583C292FE3BC}" destId="{9DF0A13B-41F1-42CC-B230-389C046A2F95}" srcOrd="1" destOrd="0" presId="urn:microsoft.com/office/officeart/2008/layout/HorizontalMultiLevelHierarchy"/>
    <dgm:cxn modelId="{288C19B6-1946-4ECB-8691-CF2A4B8F1867}" type="presOf" srcId="{5B596E1D-48CF-4142-A355-AA7944998B4A}" destId="{CFB68BFB-AB04-442D-A2C9-1DB9F1221D73}" srcOrd="1" destOrd="0" presId="urn:microsoft.com/office/officeart/2008/layout/HorizontalMultiLevelHierarchy"/>
    <dgm:cxn modelId="{D2910F5F-A1BA-4311-AE0E-CED673A9B8D0}" type="presParOf" srcId="{D2DC8277-9259-47E3-A0F6-506A0F4CA16F}" destId="{9FED8AD4-B58E-4F23-A402-871074DE00B8}" srcOrd="0" destOrd="0" presId="urn:microsoft.com/office/officeart/2008/layout/HorizontalMultiLevelHierarchy"/>
    <dgm:cxn modelId="{13A655E9-6F27-4DF0-AC23-42D780F6A2CF}" type="presParOf" srcId="{9FED8AD4-B58E-4F23-A402-871074DE00B8}" destId="{63C5A61D-9919-4C0B-ACC3-848408D3A460}" srcOrd="0" destOrd="0" presId="urn:microsoft.com/office/officeart/2008/layout/HorizontalMultiLevelHierarchy"/>
    <dgm:cxn modelId="{7E3F4529-F54C-4EA8-8103-4C5E0637ACD4}" type="presParOf" srcId="{9FED8AD4-B58E-4F23-A402-871074DE00B8}" destId="{E39955B4-B090-49A4-A023-CDC5C418B3C6}" srcOrd="1" destOrd="0" presId="urn:microsoft.com/office/officeart/2008/layout/HorizontalMultiLevelHierarchy"/>
    <dgm:cxn modelId="{E04F95FC-22BE-4E54-80FE-B6C7D5DF499E}" type="presParOf" srcId="{E39955B4-B090-49A4-A023-CDC5C418B3C6}" destId="{BF2FD83C-E546-442A-9657-9FC8AD2B00F4}" srcOrd="0" destOrd="0" presId="urn:microsoft.com/office/officeart/2008/layout/HorizontalMultiLevelHierarchy"/>
    <dgm:cxn modelId="{D2D6A525-FB53-48C8-82BE-DDA492D036F3}" type="presParOf" srcId="{BF2FD83C-E546-442A-9657-9FC8AD2B00F4}" destId="{CFB68BFB-AB04-442D-A2C9-1DB9F1221D73}" srcOrd="0" destOrd="0" presId="urn:microsoft.com/office/officeart/2008/layout/HorizontalMultiLevelHierarchy"/>
    <dgm:cxn modelId="{CBBC92F7-FD65-4C0E-B199-BDA2B62A609C}" type="presParOf" srcId="{E39955B4-B090-49A4-A023-CDC5C418B3C6}" destId="{CD94263A-17EB-4F99-8ACA-364A68AE0B81}" srcOrd="1" destOrd="0" presId="urn:microsoft.com/office/officeart/2008/layout/HorizontalMultiLevelHierarchy"/>
    <dgm:cxn modelId="{529C8A34-6180-4D95-BFB1-317D656BC89C}" type="presParOf" srcId="{CD94263A-17EB-4F99-8ACA-364A68AE0B81}" destId="{8DE10C50-7439-43F2-BA44-399F534BD899}" srcOrd="0" destOrd="0" presId="urn:microsoft.com/office/officeart/2008/layout/HorizontalMultiLevelHierarchy"/>
    <dgm:cxn modelId="{7C33DD66-4DA0-440A-AB56-E7DC98313C1E}" type="presParOf" srcId="{CD94263A-17EB-4F99-8ACA-364A68AE0B81}" destId="{FCD4F891-647B-4E58-82C6-016323EAB1BD}" srcOrd="1" destOrd="0" presId="urn:microsoft.com/office/officeart/2008/layout/HorizontalMultiLevelHierarchy"/>
    <dgm:cxn modelId="{2E8FB162-6043-43A2-BE85-C4C9FBA0D0B7}" type="presParOf" srcId="{E39955B4-B090-49A4-A023-CDC5C418B3C6}" destId="{AEA20FC3-32BC-4A83-B73F-9A80970FC2DC}" srcOrd="2" destOrd="0" presId="urn:microsoft.com/office/officeart/2008/layout/HorizontalMultiLevelHierarchy"/>
    <dgm:cxn modelId="{060D1720-30EA-4B48-B5CD-5BFBF887E2B4}" type="presParOf" srcId="{AEA20FC3-32BC-4A83-B73F-9A80970FC2DC}" destId="{E89C0994-7C4F-4E7A-9A09-13672ADDCF78}" srcOrd="0" destOrd="0" presId="urn:microsoft.com/office/officeart/2008/layout/HorizontalMultiLevelHierarchy"/>
    <dgm:cxn modelId="{7297C06F-15CD-461A-89A9-E97CA0ECF636}" type="presParOf" srcId="{E39955B4-B090-49A4-A023-CDC5C418B3C6}" destId="{6D0035E5-019B-4265-89E0-8C13F6CB715B}" srcOrd="3" destOrd="0" presId="urn:microsoft.com/office/officeart/2008/layout/HorizontalMultiLevelHierarchy"/>
    <dgm:cxn modelId="{ED158A36-3138-4677-8948-649F9BA94ED1}" type="presParOf" srcId="{6D0035E5-019B-4265-89E0-8C13F6CB715B}" destId="{04485607-2E5B-4A7A-9541-DF23A6A352F5}" srcOrd="0" destOrd="0" presId="urn:microsoft.com/office/officeart/2008/layout/HorizontalMultiLevelHierarchy"/>
    <dgm:cxn modelId="{4FA6BA60-A22B-4433-908D-236C2CAD02D7}" type="presParOf" srcId="{6D0035E5-019B-4265-89E0-8C13F6CB715B}" destId="{6E1C2E6C-F94C-4DB8-AB0F-D000743F3B82}" srcOrd="1" destOrd="0" presId="urn:microsoft.com/office/officeart/2008/layout/HorizontalMultiLevelHierarchy"/>
    <dgm:cxn modelId="{939F9117-EC04-4381-BEDA-1B0FD439BD2B}" type="presParOf" srcId="{E39955B4-B090-49A4-A023-CDC5C418B3C6}" destId="{9B9F0B1D-9913-4416-A818-E88457F2C41C}" srcOrd="4" destOrd="0" presId="urn:microsoft.com/office/officeart/2008/layout/HorizontalMultiLevelHierarchy"/>
    <dgm:cxn modelId="{3A377D67-2B13-4A5A-BB38-80FBB86D2BE6}" type="presParOf" srcId="{9B9F0B1D-9913-4416-A818-E88457F2C41C}" destId="{9DF0A13B-41F1-42CC-B230-389C046A2F95}" srcOrd="0" destOrd="0" presId="urn:microsoft.com/office/officeart/2008/layout/HorizontalMultiLevelHierarchy"/>
    <dgm:cxn modelId="{6882729E-D712-43D9-9ACC-17FB69B4A927}" type="presParOf" srcId="{E39955B4-B090-49A4-A023-CDC5C418B3C6}" destId="{D071AA06-D21B-4629-9235-9BA249F3EF6F}" srcOrd="5" destOrd="0" presId="urn:microsoft.com/office/officeart/2008/layout/HorizontalMultiLevelHierarchy"/>
    <dgm:cxn modelId="{89F0F279-F62D-4930-887E-360ABD6DD816}" type="presParOf" srcId="{D071AA06-D21B-4629-9235-9BA249F3EF6F}" destId="{B66FC8CB-1EEE-4E3C-9170-D3BB99C430D0}" srcOrd="0" destOrd="0" presId="urn:microsoft.com/office/officeart/2008/layout/HorizontalMultiLevelHierarchy"/>
    <dgm:cxn modelId="{14EA18B0-BCEC-4D14-8A87-14B3B1E2A4AE}" type="presParOf" srcId="{D071AA06-D21B-4629-9235-9BA249F3EF6F}" destId="{66394514-E90F-4568-AEFB-9CEA9800122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10446-DBB8-4634-A3E1-B569A3DEE599}" type="doc">
      <dgm:prSet loTypeId="urn:microsoft.com/office/officeart/2005/8/layout/gear1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F85AFA4-3616-4322-A126-38F3B72B303B}">
      <dgm:prSet phldrT="[Текст]" custT="1"/>
      <dgm:spPr/>
      <dgm:t>
        <a:bodyPr/>
        <a:lstStyle/>
        <a:p>
          <a:r>
            <a:rPr lang="ru-RU" sz="1600" b="1" smtClean="0"/>
            <a:t>Как учить (технологии)</a:t>
          </a:r>
          <a:endParaRPr lang="ru-RU" sz="1600" b="1" dirty="0"/>
        </a:p>
      </dgm:t>
    </dgm:pt>
    <dgm:pt modelId="{CEB89479-4383-4406-944D-5E8253218A5D}" type="parTrans" cxnId="{37B3C6A6-DD51-4E0A-BF6E-8976DBF161DC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13CC65FD-D26C-4695-955D-6128552887A7}" type="sibTrans" cxnId="{37B3C6A6-DD51-4E0A-BF6E-8976DBF161DC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680B90E8-35AA-427F-B1B7-88BCD8045ECA}">
      <dgm:prSet phldrT="[Текст]" custT="1"/>
      <dgm:spPr/>
      <dgm:t>
        <a:bodyPr/>
        <a:lstStyle/>
        <a:p>
          <a:r>
            <a:rPr lang="ru-RU" sz="1600" b="1" smtClean="0"/>
            <a:t>Ради чего учить (ценности)</a:t>
          </a:r>
          <a:endParaRPr lang="ru-RU" sz="1600" b="1" dirty="0"/>
        </a:p>
      </dgm:t>
    </dgm:pt>
    <dgm:pt modelId="{7D5E977C-66CA-4845-96F1-A30FC0B6FBFE}" type="parTrans" cxnId="{EDB29F49-D9C9-48B9-97EF-6DF848E189C4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EE10125F-D31E-45F0-8F4B-87F78C3A5460}" type="sibTrans" cxnId="{EDB29F49-D9C9-48B9-97EF-6DF848E189C4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9A5258F5-5375-4289-B185-7990E3C078E3}">
      <dgm:prSet phldrT="[Текст]" custT="1"/>
      <dgm:spPr/>
      <dgm:t>
        <a:bodyPr/>
        <a:lstStyle/>
        <a:p>
          <a:r>
            <a:rPr lang="ru-RU" sz="1600" b="1" smtClean="0"/>
            <a:t>Чему учить</a:t>
          </a:r>
        </a:p>
        <a:p>
          <a:r>
            <a:rPr lang="ru-RU" sz="1600" b="1" smtClean="0"/>
            <a:t>(содержание)</a:t>
          </a:r>
          <a:endParaRPr lang="ru-RU" sz="1600" b="1" dirty="0"/>
        </a:p>
      </dgm:t>
    </dgm:pt>
    <dgm:pt modelId="{1BD0798F-AF61-4029-97E8-7112CABEB09A}" type="parTrans" cxnId="{105448FB-10A8-4F6F-978A-23C90719C033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C59EB1DF-CCD4-49C1-B965-A1350C03963C}" type="sibTrans" cxnId="{105448FB-10A8-4F6F-978A-23C90719C033}">
      <dgm:prSet/>
      <dgm:spPr/>
      <dgm:t>
        <a:bodyPr/>
        <a:lstStyle/>
        <a:p>
          <a:endParaRPr lang="ru-RU" sz="1600" b="1">
            <a:solidFill>
              <a:schemeClr val="tx1"/>
            </a:solidFill>
          </a:endParaRPr>
        </a:p>
      </dgm:t>
    </dgm:pt>
    <dgm:pt modelId="{E254DC5F-EB8C-484C-AAA4-A448214E2950}" type="pres">
      <dgm:prSet presAssocID="{FA010446-DBB8-4634-A3E1-B569A3DEE599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6A00B-23CA-480A-9BBC-23B6D02BBAE9}" type="pres">
      <dgm:prSet presAssocID="{5F85AFA4-3616-4322-A126-38F3B72B303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F7A65-8660-41D6-BA5D-59A35F7F5998}" type="pres">
      <dgm:prSet presAssocID="{5F85AFA4-3616-4322-A126-38F3B72B303B}" presName="gear1srcNode" presStyleLbl="node1" presStyleIdx="0" presStyleCnt="3"/>
      <dgm:spPr/>
      <dgm:t>
        <a:bodyPr/>
        <a:lstStyle/>
        <a:p>
          <a:endParaRPr lang="ru-RU"/>
        </a:p>
      </dgm:t>
    </dgm:pt>
    <dgm:pt modelId="{FB514759-2F8C-4701-B4C6-D5BBFBA77F89}" type="pres">
      <dgm:prSet presAssocID="{5F85AFA4-3616-4322-A126-38F3B72B303B}" presName="gear1dstNode" presStyleLbl="node1" presStyleIdx="0" presStyleCnt="3"/>
      <dgm:spPr/>
      <dgm:t>
        <a:bodyPr/>
        <a:lstStyle/>
        <a:p>
          <a:endParaRPr lang="ru-RU"/>
        </a:p>
      </dgm:t>
    </dgm:pt>
    <dgm:pt modelId="{EC8FDE48-761B-4468-BAE9-2ED563A3C30D}" type="pres">
      <dgm:prSet presAssocID="{680B90E8-35AA-427F-B1B7-88BCD8045EC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5A6B7-AB57-4A4E-897E-7829C699E0BC}" type="pres">
      <dgm:prSet presAssocID="{680B90E8-35AA-427F-B1B7-88BCD8045ECA}" presName="gear2srcNode" presStyleLbl="node1" presStyleIdx="1" presStyleCnt="3"/>
      <dgm:spPr/>
      <dgm:t>
        <a:bodyPr/>
        <a:lstStyle/>
        <a:p>
          <a:endParaRPr lang="ru-RU"/>
        </a:p>
      </dgm:t>
    </dgm:pt>
    <dgm:pt modelId="{2783AEFC-C307-43ED-8CEC-3199EB3050C7}" type="pres">
      <dgm:prSet presAssocID="{680B90E8-35AA-427F-B1B7-88BCD8045ECA}" presName="gear2dstNode" presStyleLbl="node1" presStyleIdx="1" presStyleCnt="3"/>
      <dgm:spPr/>
      <dgm:t>
        <a:bodyPr/>
        <a:lstStyle/>
        <a:p>
          <a:endParaRPr lang="ru-RU"/>
        </a:p>
      </dgm:t>
    </dgm:pt>
    <dgm:pt modelId="{74702298-20C3-4CC2-B2A6-2C83252F844C}" type="pres">
      <dgm:prSet presAssocID="{9A5258F5-5375-4289-B185-7990E3C078E3}" presName="gear3" presStyleLbl="node1" presStyleIdx="2" presStyleCnt="3" custScaleX="110098" custScaleY="106080"/>
      <dgm:spPr/>
      <dgm:t>
        <a:bodyPr/>
        <a:lstStyle/>
        <a:p>
          <a:endParaRPr lang="ru-RU"/>
        </a:p>
      </dgm:t>
    </dgm:pt>
    <dgm:pt modelId="{EDDA1A7B-7436-478B-9F47-AD1E63A9C2C5}" type="pres">
      <dgm:prSet presAssocID="{9A5258F5-5375-4289-B185-7990E3C078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A5D18-B5A2-4186-BC26-0622F8916E2C}" type="pres">
      <dgm:prSet presAssocID="{9A5258F5-5375-4289-B185-7990E3C078E3}" presName="gear3srcNode" presStyleLbl="node1" presStyleIdx="2" presStyleCnt="3"/>
      <dgm:spPr/>
      <dgm:t>
        <a:bodyPr/>
        <a:lstStyle/>
        <a:p>
          <a:endParaRPr lang="ru-RU"/>
        </a:p>
      </dgm:t>
    </dgm:pt>
    <dgm:pt modelId="{9936F730-071B-4D07-8F03-9DA7724AC8D8}" type="pres">
      <dgm:prSet presAssocID="{9A5258F5-5375-4289-B185-7990E3C078E3}" presName="gear3dstNode" presStyleLbl="node1" presStyleIdx="2" presStyleCnt="3"/>
      <dgm:spPr/>
      <dgm:t>
        <a:bodyPr/>
        <a:lstStyle/>
        <a:p>
          <a:endParaRPr lang="ru-RU"/>
        </a:p>
      </dgm:t>
    </dgm:pt>
    <dgm:pt modelId="{D5522C22-253B-4373-9E54-B0D120B7C0A6}" type="pres">
      <dgm:prSet presAssocID="{13CC65FD-D26C-4695-955D-6128552887A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B2258D0F-87D5-42E1-BCBA-C1A93F9516B8}" type="pres">
      <dgm:prSet presAssocID="{EE10125F-D31E-45F0-8F4B-87F78C3A5460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FDB6A31-D271-4A6E-8CAE-55326E73B53C}" type="pres">
      <dgm:prSet presAssocID="{C59EB1DF-CCD4-49C1-B965-A1350C03963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EEB87D2-E99E-49D3-9B08-1BC56E0EEA0C}" type="presOf" srcId="{FA010446-DBB8-4634-A3E1-B569A3DEE599}" destId="{E254DC5F-EB8C-484C-AAA4-A448214E2950}" srcOrd="0" destOrd="0" presId="urn:microsoft.com/office/officeart/2005/8/layout/gear1"/>
    <dgm:cxn modelId="{37B3C6A6-DD51-4E0A-BF6E-8976DBF161DC}" srcId="{FA010446-DBB8-4634-A3E1-B569A3DEE599}" destId="{5F85AFA4-3616-4322-A126-38F3B72B303B}" srcOrd="0" destOrd="0" parTransId="{CEB89479-4383-4406-944D-5E8253218A5D}" sibTransId="{13CC65FD-D26C-4695-955D-6128552887A7}"/>
    <dgm:cxn modelId="{58068256-4621-4A8E-8596-DF99360DC659}" type="presOf" srcId="{5F85AFA4-3616-4322-A126-38F3B72B303B}" destId="{FB514759-2F8C-4701-B4C6-D5BBFBA77F89}" srcOrd="2" destOrd="0" presId="urn:microsoft.com/office/officeart/2005/8/layout/gear1"/>
    <dgm:cxn modelId="{60191F5E-5C84-4E66-82AC-1112523C23AF}" type="presOf" srcId="{5F85AFA4-3616-4322-A126-38F3B72B303B}" destId="{BB4F7A65-8660-41D6-BA5D-59A35F7F5998}" srcOrd="1" destOrd="0" presId="urn:microsoft.com/office/officeart/2005/8/layout/gear1"/>
    <dgm:cxn modelId="{AAAEE40B-9571-4AB9-AF2C-990E7ED9329D}" type="presOf" srcId="{9A5258F5-5375-4289-B185-7990E3C078E3}" destId="{8F2A5D18-B5A2-4186-BC26-0622F8916E2C}" srcOrd="2" destOrd="0" presId="urn:microsoft.com/office/officeart/2005/8/layout/gear1"/>
    <dgm:cxn modelId="{332B0D0D-7439-4C97-880E-F96F2BCA72D9}" type="presOf" srcId="{9A5258F5-5375-4289-B185-7990E3C078E3}" destId="{EDDA1A7B-7436-478B-9F47-AD1E63A9C2C5}" srcOrd="1" destOrd="0" presId="urn:microsoft.com/office/officeart/2005/8/layout/gear1"/>
    <dgm:cxn modelId="{2922EFA4-F6A0-4BE1-B4DD-FA9FBE5DF48A}" type="presOf" srcId="{C59EB1DF-CCD4-49C1-B965-A1350C03963C}" destId="{5FDB6A31-D271-4A6E-8CAE-55326E73B53C}" srcOrd="0" destOrd="0" presId="urn:microsoft.com/office/officeart/2005/8/layout/gear1"/>
    <dgm:cxn modelId="{105448FB-10A8-4F6F-978A-23C90719C033}" srcId="{FA010446-DBB8-4634-A3E1-B569A3DEE599}" destId="{9A5258F5-5375-4289-B185-7990E3C078E3}" srcOrd="2" destOrd="0" parTransId="{1BD0798F-AF61-4029-97E8-7112CABEB09A}" sibTransId="{C59EB1DF-CCD4-49C1-B965-A1350C03963C}"/>
    <dgm:cxn modelId="{F244DB64-6C3D-4655-BD16-B4DEDE6C806E}" type="presOf" srcId="{13CC65FD-D26C-4695-955D-6128552887A7}" destId="{D5522C22-253B-4373-9E54-B0D120B7C0A6}" srcOrd="0" destOrd="0" presId="urn:microsoft.com/office/officeart/2005/8/layout/gear1"/>
    <dgm:cxn modelId="{F48A27D2-0FEC-4369-AA10-3BC1F671879D}" type="presOf" srcId="{9A5258F5-5375-4289-B185-7990E3C078E3}" destId="{9936F730-071B-4D07-8F03-9DA7724AC8D8}" srcOrd="3" destOrd="0" presId="urn:microsoft.com/office/officeart/2005/8/layout/gear1"/>
    <dgm:cxn modelId="{5F7B0B3B-80C9-488D-9327-4FBEDD5BF8B9}" type="presOf" srcId="{680B90E8-35AA-427F-B1B7-88BCD8045ECA}" destId="{F4A5A6B7-AB57-4A4E-897E-7829C699E0BC}" srcOrd="1" destOrd="0" presId="urn:microsoft.com/office/officeart/2005/8/layout/gear1"/>
    <dgm:cxn modelId="{EDB29F49-D9C9-48B9-97EF-6DF848E189C4}" srcId="{FA010446-DBB8-4634-A3E1-B569A3DEE599}" destId="{680B90E8-35AA-427F-B1B7-88BCD8045ECA}" srcOrd="1" destOrd="0" parTransId="{7D5E977C-66CA-4845-96F1-A30FC0B6FBFE}" sibTransId="{EE10125F-D31E-45F0-8F4B-87F78C3A5460}"/>
    <dgm:cxn modelId="{65E0A20B-A4BE-43A9-8BEF-2E6CE81DADB1}" type="presOf" srcId="{5F85AFA4-3616-4322-A126-38F3B72B303B}" destId="{DAE6A00B-23CA-480A-9BBC-23B6D02BBAE9}" srcOrd="0" destOrd="0" presId="urn:microsoft.com/office/officeart/2005/8/layout/gear1"/>
    <dgm:cxn modelId="{234BBCB3-6E9E-43E1-AC61-3CD3F3AD5FE7}" type="presOf" srcId="{EE10125F-D31E-45F0-8F4B-87F78C3A5460}" destId="{B2258D0F-87D5-42E1-BCBA-C1A93F9516B8}" srcOrd="0" destOrd="0" presId="urn:microsoft.com/office/officeart/2005/8/layout/gear1"/>
    <dgm:cxn modelId="{FBC5E72C-C24F-4842-BAEB-A01D23315667}" type="presOf" srcId="{680B90E8-35AA-427F-B1B7-88BCD8045ECA}" destId="{2783AEFC-C307-43ED-8CEC-3199EB3050C7}" srcOrd="2" destOrd="0" presId="urn:microsoft.com/office/officeart/2005/8/layout/gear1"/>
    <dgm:cxn modelId="{38841584-5EAF-455C-B1C9-24575FC6BFC3}" type="presOf" srcId="{680B90E8-35AA-427F-B1B7-88BCD8045ECA}" destId="{EC8FDE48-761B-4468-BAE9-2ED563A3C30D}" srcOrd="0" destOrd="0" presId="urn:microsoft.com/office/officeart/2005/8/layout/gear1"/>
    <dgm:cxn modelId="{8BE46FF9-8E0E-47B5-9484-34216C630DD4}" type="presOf" srcId="{9A5258F5-5375-4289-B185-7990E3C078E3}" destId="{74702298-20C3-4CC2-B2A6-2C83252F844C}" srcOrd="0" destOrd="0" presId="urn:microsoft.com/office/officeart/2005/8/layout/gear1"/>
    <dgm:cxn modelId="{5E33241E-4819-49F1-970B-AED056F65156}" type="presParOf" srcId="{E254DC5F-EB8C-484C-AAA4-A448214E2950}" destId="{DAE6A00B-23CA-480A-9BBC-23B6D02BBAE9}" srcOrd="0" destOrd="0" presId="urn:microsoft.com/office/officeart/2005/8/layout/gear1"/>
    <dgm:cxn modelId="{BB7BF962-FD16-450E-87F8-7BD4FFCFA340}" type="presParOf" srcId="{E254DC5F-EB8C-484C-AAA4-A448214E2950}" destId="{BB4F7A65-8660-41D6-BA5D-59A35F7F5998}" srcOrd="1" destOrd="0" presId="urn:microsoft.com/office/officeart/2005/8/layout/gear1"/>
    <dgm:cxn modelId="{8C4192C1-02CD-47CF-86E0-556177E53A52}" type="presParOf" srcId="{E254DC5F-EB8C-484C-AAA4-A448214E2950}" destId="{FB514759-2F8C-4701-B4C6-D5BBFBA77F89}" srcOrd="2" destOrd="0" presId="urn:microsoft.com/office/officeart/2005/8/layout/gear1"/>
    <dgm:cxn modelId="{E7068FAB-0472-42F0-9306-A26168610869}" type="presParOf" srcId="{E254DC5F-EB8C-484C-AAA4-A448214E2950}" destId="{EC8FDE48-761B-4468-BAE9-2ED563A3C30D}" srcOrd="3" destOrd="0" presId="urn:microsoft.com/office/officeart/2005/8/layout/gear1"/>
    <dgm:cxn modelId="{D376F7F8-342D-4EA1-ACF3-359D12C705FD}" type="presParOf" srcId="{E254DC5F-EB8C-484C-AAA4-A448214E2950}" destId="{F4A5A6B7-AB57-4A4E-897E-7829C699E0BC}" srcOrd="4" destOrd="0" presId="urn:microsoft.com/office/officeart/2005/8/layout/gear1"/>
    <dgm:cxn modelId="{3EEDDD3C-4E32-48B3-83CA-55A75CCD98B7}" type="presParOf" srcId="{E254DC5F-EB8C-484C-AAA4-A448214E2950}" destId="{2783AEFC-C307-43ED-8CEC-3199EB3050C7}" srcOrd="5" destOrd="0" presId="urn:microsoft.com/office/officeart/2005/8/layout/gear1"/>
    <dgm:cxn modelId="{35F2B996-23B1-405A-9EE1-0B66DB603A49}" type="presParOf" srcId="{E254DC5F-EB8C-484C-AAA4-A448214E2950}" destId="{74702298-20C3-4CC2-B2A6-2C83252F844C}" srcOrd="6" destOrd="0" presId="urn:microsoft.com/office/officeart/2005/8/layout/gear1"/>
    <dgm:cxn modelId="{9F84922E-BCFE-4A45-957C-612C9D29D486}" type="presParOf" srcId="{E254DC5F-EB8C-484C-AAA4-A448214E2950}" destId="{EDDA1A7B-7436-478B-9F47-AD1E63A9C2C5}" srcOrd="7" destOrd="0" presId="urn:microsoft.com/office/officeart/2005/8/layout/gear1"/>
    <dgm:cxn modelId="{EBDD14C8-FCFC-407B-92EB-2CEC82B7BB37}" type="presParOf" srcId="{E254DC5F-EB8C-484C-AAA4-A448214E2950}" destId="{8F2A5D18-B5A2-4186-BC26-0622F8916E2C}" srcOrd="8" destOrd="0" presId="urn:microsoft.com/office/officeart/2005/8/layout/gear1"/>
    <dgm:cxn modelId="{96A940A9-10B6-45E3-B7B8-1C39FE689274}" type="presParOf" srcId="{E254DC5F-EB8C-484C-AAA4-A448214E2950}" destId="{9936F730-071B-4D07-8F03-9DA7724AC8D8}" srcOrd="9" destOrd="0" presId="urn:microsoft.com/office/officeart/2005/8/layout/gear1"/>
    <dgm:cxn modelId="{0520C67F-0AB8-4FCA-9653-6D67F8280D91}" type="presParOf" srcId="{E254DC5F-EB8C-484C-AAA4-A448214E2950}" destId="{D5522C22-253B-4373-9E54-B0D120B7C0A6}" srcOrd="10" destOrd="0" presId="urn:microsoft.com/office/officeart/2005/8/layout/gear1"/>
    <dgm:cxn modelId="{14A249DA-78DF-4D2B-818F-EF31BBCCA2EB}" type="presParOf" srcId="{E254DC5F-EB8C-484C-AAA4-A448214E2950}" destId="{B2258D0F-87D5-42E1-BCBA-C1A93F9516B8}" srcOrd="11" destOrd="0" presId="urn:microsoft.com/office/officeart/2005/8/layout/gear1"/>
    <dgm:cxn modelId="{8E134EE1-82D0-4BFC-9C27-DF02C1EEEAAB}" type="presParOf" srcId="{E254DC5F-EB8C-484C-AAA4-A448214E2950}" destId="{5FDB6A31-D271-4A6E-8CAE-55326E73B53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407FB8-592E-425A-A690-6C52D49DB2A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E164B6-F851-4CE8-94EF-7B679B0BDBC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УЧЕНИК</a:t>
          </a:r>
          <a:endParaRPr lang="ru-RU" dirty="0">
            <a:solidFill>
              <a:schemeClr val="tx1"/>
            </a:solidFill>
          </a:endParaRPr>
        </a:p>
      </dgm:t>
    </dgm:pt>
    <dgm:pt modelId="{CC7D7BDB-0B18-4567-AD4D-8073F9AAFF0C}" type="parTrans" cxnId="{D8BDE682-D82C-4DF4-A492-46BB21C60E5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56AA13C-6BDF-48AE-BB59-A5E26A1C5CA8}" type="sibTrans" cxnId="{D8BDE682-D82C-4DF4-A492-46BB21C60E5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530392-C827-411F-A729-AF61937CEE3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РОДИТЕЛЬ</a:t>
          </a:r>
          <a:endParaRPr lang="ru-RU" dirty="0">
            <a:solidFill>
              <a:schemeClr val="tx1"/>
            </a:solidFill>
          </a:endParaRPr>
        </a:p>
      </dgm:t>
    </dgm:pt>
    <dgm:pt modelId="{FAD94977-C957-4FF8-B5C8-D0682949A9E6}" type="parTrans" cxnId="{FF0C847E-EDFE-4B96-812A-3A0EF437FD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F8FB1C6-7266-4B16-B122-ABFC5A4CF9C8}" type="sibTrans" cxnId="{FF0C847E-EDFE-4B96-812A-3A0EF437FD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920CDD-7F1B-48EF-88F5-A41DD7CD3AF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УЧИТЕЛЬ-ПРЕДМЕТНИК</a:t>
          </a:r>
          <a:endParaRPr lang="ru-RU" dirty="0">
            <a:solidFill>
              <a:schemeClr val="tx1"/>
            </a:solidFill>
          </a:endParaRPr>
        </a:p>
      </dgm:t>
    </dgm:pt>
    <dgm:pt modelId="{9389D169-0D5F-4B80-BBFE-B83270B1F7D6}" type="parTrans" cxnId="{839BBD94-99BA-4E86-BAA6-3519F9FF24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F2389E8-EA4E-48A4-8A90-7B4CC4F0DA15}" type="sibTrans" cxnId="{839BBD94-99BA-4E86-BAA6-3519F9FF24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8FC7BA-860E-4D63-B032-DADCDD18C0E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СУБЪЕКТЫ </a:t>
          </a:r>
        </a:p>
        <a:p>
          <a:r>
            <a:rPr lang="ru-RU" sz="2000" b="1" dirty="0" smtClean="0">
              <a:solidFill>
                <a:schemeClr val="tx1"/>
              </a:solidFill>
            </a:rPr>
            <a:t>ОЦЕНОЧНОЙ ДЕЯТЕЛЬНОСТИ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80987FCF-2874-4765-ADB6-34CE4E1CB142}" type="parTrans" cxnId="{C1119D85-A201-46C1-A68D-4C3A5D330E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BFEBC1-5B1F-4C7D-B7CC-D71AD6232506}" type="sibTrans" cxnId="{C1119D85-A201-46C1-A68D-4C3A5D330E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28B420-4083-4F05-8AE5-D541B04BA99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КЛАССНЫЙ РУКОВОДИТЕЛЬ</a:t>
          </a:r>
          <a:endParaRPr lang="ru-RU" dirty="0">
            <a:solidFill>
              <a:schemeClr val="tx1"/>
            </a:solidFill>
          </a:endParaRPr>
        </a:p>
      </dgm:t>
    </dgm:pt>
    <dgm:pt modelId="{FFF718F5-735A-4E60-BFCD-8C3B14796C72}" type="parTrans" cxnId="{F2F452D5-CDB6-4FD7-8D12-F6CF2000D39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0A0720-300E-49A8-B64D-352C39270F47}" type="sibTrans" cxnId="{F2F452D5-CDB6-4FD7-8D12-F6CF2000D39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044FC4-F667-427A-B877-73A2D4ECFAC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ПЕДАГОГ-ПСИХОЛОГ</a:t>
          </a:r>
          <a:endParaRPr lang="ru-RU" dirty="0">
            <a:solidFill>
              <a:schemeClr val="tx1"/>
            </a:solidFill>
          </a:endParaRPr>
        </a:p>
      </dgm:t>
    </dgm:pt>
    <dgm:pt modelId="{8D0DEA60-3F55-4839-A9F0-E3DECC7CFE24}" type="parTrans" cxnId="{638C1A3C-A976-40F5-B314-0144D095DF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BC05A4-169F-4F02-A06A-097FD1AD7228}" type="sibTrans" cxnId="{638C1A3C-A976-40F5-B314-0144D095DF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88DCB9-971C-4AE1-8A68-E8F170572D86}" type="pres">
      <dgm:prSet presAssocID="{24407FB8-592E-425A-A690-6C52D49DB2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9FA441-B550-4438-98AD-6371053FAEF8}" type="pres">
      <dgm:prSet presAssocID="{2FE164B6-F851-4CE8-94EF-7B679B0BDBCC}" presName="vertOne" presStyleCnt="0"/>
      <dgm:spPr/>
    </dgm:pt>
    <dgm:pt modelId="{46BD0777-EBA8-4659-A66E-97CE72600DD2}" type="pres">
      <dgm:prSet presAssocID="{2FE164B6-F851-4CE8-94EF-7B679B0BDBCC}" presName="txOne" presStyleLbl="node0" presStyleIdx="0" presStyleCnt="3">
        <dgm:presLayoutVars>
          <dgm:chPref val="3"/>
        </dgm:presLayoutVars>
      </dgm:prSet>
      <dgm:spPr/>
    </dgm:pt>
    <dgm:pt modelId="{9426868B-A9CA-4B77-974F-5F406538EC8C}" type="pres">
      <dgm:prSet presAssocID="{2FE164B6-F851-4CE8-94EF-7B679B0BDBCC}" presName="parTransOne" presStyleCnt="0"/>
      <dgm:spPr/>
    </dgm:pt>
    <dgm:pt modelId="{34339232-439D-4137-8596-9D609CEB0B36}" type="pres">
      <dgm:prSet presAssocID="{2FE164B6-F851-4CE8-94EF-7B679B0BDBCC}" presName="horzOne" presStyleCnt="0"/>
      <dgm:spPr/>
    </dgm:pt>
    <dgm:pt modelId="{C78C6C10-59F9-48DF-9CFD-C5D5376358CF}" type="pres">
      <dgm:prSet presAssocID="{BD530392-C827-411F-A729-AF61937CEE33}" presName="vertTwo" presStyleCnt="0"/>
      <dgm:spPr/>
    </dgm:pt>
    <dgm:pt modelId="{6358F687-508B-41DB-A6D8-BE6C8C1AAAD9}" type="pres">
      <dgm:prSet presAssocID="{BD530392-C827-411F-A729-AF61937CEE33}" presName="txTwo" presStyleLbl="node2" presStyleIdx="0" presStyleCnt="3">
        <dgm:presLayoutVars>
          <dgm:chPref val="3"/>
        </dgm:presLayoutVars>
      </dgm:prSet>
      <dgm:spPr/>
    </dgm:pt>
    <dgm:pt modelId="{0855F9F0-3E7F-4E24-A1D9-1AE8301C3121}" type="pres">
      <dgm:prSet presAssocID="{BD530392-C827-411F-A729-AF61937CEE33}" presName="horzTwo" presStyleCnt="0"/>
      <dgm:spPr/>
    </dgm:pt>
    <dgm:pt modelId="{CAE9B2EF-7593-4709-A898-C1BB0E2F9D84}" type="pres">
      <dgm:prSet presAssocID="{956AA13C-6BDF-48AE-BB59-A5E26A1C5CA8}" presName="sibSpaceOne" presStyleCnt="0"/>
      <dgm:spPr/>
    </dgm:pt>
    <dgm:pt modelId="{DFCE2189-1BE6-42E5-987F-2D6214130442}" type="pres">
      <dgm:prSet presAssocID="{40920CDD-7F1B-48EF-88F5-A41DD7CD3AF4}" presName="vertOne" presStyleCnt="0"/>
      <dgm:spPr/>
    </dgm:pt>
    <dgm:pt modelId="{E3A8B7E9-329F-4960-8EE2-57988A55F91F}" type="pres">
      <dgm:prSet presAssocID="{40920CDD-7F1B-48EF-88F5-A41DD7CD3AF4}" presName="txOne" presStyleLbl="node0" presStyleIdx="1" presStyleCnt="3" custLinFactY="100000" custLinFactNeighborX="-2164" custLinFactNeighborY="102957">
        <dgm:presLayoutVars>
          <dgm:chPref val="3"/>
        </dgm:presLayoutVars>
      </dgm:prSet>
      <dgm:spPr/>
    </dgm:pt>
    <dgm:pt modelId="{C84EE5E7-0070-405A-90AF-74970B757FDE}" type="pres">
      <dgm:prSet presAssocID="{40920CDD-7F1B-48EF-88F5-A41DD7CD3AF4}" presName="parTransOne" presStyleCnt="0"/>
      <dgm:spPr/>
    </dgm:pt>
    <dgm:pt modelId="{1B427BC7-F36D-4FC9-B1C6-6F21DC02677F}" type="pres">
      <dgm:prSet presAssocID="{40920CDD-7F1B-48EF-88F5-A41DD7CD3AF4}" presName="horzOne" presStyleCnt="0"/>
      <dgm:spPr/>
    </dgm:pt>
    <dgm:pt modelId="{41160427-9B8E-4B4F-8A24-767DFA015707}" type="pres">
      <dgm:prSet presAssocID="{838FC7BA-860E-4D63-B032-DADCDD18C0E0}" presName="vertTwo" presStyleCnt="0"/>
      <dgm:spPr/>
    </dgm:pt>
    <dgm:pt modelId="{58BFCB6A-94C6-446E-ABB9-F551AB588EEB}" type="pres">
      <dgm:prSet presAssocID="{838FC7BA-860E-4D63-B032-DADCDD18C0E0}" presName="txTwo" presStyleLbl="node2" presStyleIdx="1" presStyleCnt="3" custLinFactY="-12442" custLinFactNeighborX="-2164" custLinFactNeighborY="-100000">
        <dgm:presLayoutVars>
          <dgm:chPref val="3"/>
        </dgm:presLayoutVars>
      </dgm:prSet>
      <dgm:spPr/>
    </dgm:pt>
    <dgm:pt modelId="{FA843CEB-86CB-49A5-B828-C3E4FE85F54A}" type="pres">
      <dgm:prSet presAssocID="{838FC7BA-860E-4D63-B032-DADCDD18C0E0}" presName="horzTwo" presStyleCnt="0"/>
      <dgm:spPr/>
    </dgm:pt>
    <dgm:pt modelId="{9184D936-69BF-404D-AD71-78688F95A28A}" type="pres">
      <dgm:prSet presAssocID="{DF2389E8-EA4E-48A4-8A90-7B4CC4F0DA15}" presName="sibSpaceOne" presStyleCnt="0"/>
      <dgm:spPr/>
    </dgm:pt>
    <dgm:pt modelId="{67B83A1D-600F-4369-B9B2-5CD2A4CFC9D4}" type="pres">
      <dgm:prSet presAssocID="{2C28B420-4083-4F05-8AE5-D541B04BA992}" presName="vertOne" presStyleCnt="0"/>
      <dgm:spPr/>
    </dgm:pt>
    <dgm:pt modelId="{748CC558-8243-4120-9830-D57162A7F982}" type="pres">
      <dgm:prSet presAssocID="{2C28B420-4083-4F05-8AE5-D541B04BA992}" presName="txOne" presStyleLbl="node0" presStyleIdx="2" presStyleCnt="3">
        <dgm:presLayoutVars>
          <dgm:chPref val="3"/>
        </dgm:presLayoutVars>
      </dgm:prSet>
      <dgm:spPr/>
    </dgm:pt>
    <dgm:pt modelId="{4CDD7D34-0D1F-4D00-AE2A-B842F957AD22}" type="pres">
      <dgm:prSet presAssocID="{2C28B420-4083-4F05-8AE5-D541B04BA992}" presName="parTransOne" presStyleCnt="0"/>
      <dgm:spPr/>
    </dgm:pt>
    <dgm:pt modelId="{980F90EB-AD1A-425A-BA08-33FC1A8C423D}" type="pres">
      <dgm:prSet presAssocID="{2C28B420-4083-4F05-8AE5-D541B04BA992}" presName="horzOne" presStyleCnt="0"/>
      <dgm:spPr/>
    </dgm:pt>
    <dgm:pt modelId="{DD0EAB32-2288-4C0F-8A12-24D7C5DDE26C}" type="pres">
      <dgm:prSet presAssocID="{12044FC4-F667-427A-B877-73A2D4ECFAC1}" presName="vertTwo" presStyleCnt="0"/>
      <dgm:spPr/>
    </dgm:pt>
    <dgm:pt modelId="{7A1EC1DC-6EE5-4B07-8C63-4C1C35B74ED3}" type="pres">
      <dgm:prSet presAssocID="{12044FC4-F667-427A-B877-73A2D4ECFAC1}" presName="txTwo" presStyleLbl="node2" presStyleIdx="2" presStyleCnt="3">
        <dgm:presLayoutVars>
          <dgm:chPref val="3"/>
        </dgm:presLayoutVars>
      </dgm:prSet>
      <dgm:spPr/>
    </dgm:pt>
    <dgm:pt modelId="{EA783072-E646-4ED6-AF88-BA73B3C55E48}" type="pres">
      <dgm:prSet presAssocID="{12044FC4-F667-427A-B877-73A2D4ECFAC1}" presName="horzTwo" presStyleCnt="0"/>
      <dgm:spPr/>
    </dgm:pt>
  </dgm:ptLst>
  <dgm:cxnLst>
    <dgm:cxn modelId="{638C1A3C-A976-40F5-B314-0144D095DF61}" srcId="{2C28B420-4083-4F05-8AE5-D541B04BA992}" destId="{12044FC4-F667-427A-B877-73A2D4ECFAC1}" srcOrd="0" destOrd="0" parTransId="{8D0DEA60-3F55-4839-A9F0-E3DECC7CFE24}" sibTransId="{E1BC05A4-169F-4F02-A06A-097FD1AD7228}"/>
    <dgm:cxn modelId="{2CE476CD-555D-4D87-9267-846A8341F2D9}" type="presOf" srcId="{2C28B420-4083-4F05-8AE5-D541B04BA992}" destId="{748CC558-8243-4120-9830-D57162A7F982}" srcOrd="0" destOrd="0" presId="urn:microsoft.com/office/officeart/2005/8/layout/hierarchy4"/>
    <dgm:cxn modelId="{DA7D17C2-F963-4543-A675-F9EFB12EC3CD}" type="presOf" srcId="{12044FC4-F667-427A-B877-73A2D4ECFAC1}" destId="{7A1EC1DC-6EE5-4B07-8C63-4C1C35B74ED3}" srcOrd="0" destOrd="0" presId="urn:microsoft.com/office/officeart/2005/8/layout/hierarchy4"/>
    <dgm:cxn modelId="{9F6335BB-1C3B-427C-B0BB-9D329BAA42A6}" type="presOf" srcId="{40920CDD-7F1B-48EF-88F5-A41DD7CD3AF4}" destId="{E3A8B7E9-329F-4960-8EE2-57988A55F91F}" srcOrd="0" destOrd="0" presId="urn:microsoft.com/office/officeart/2005/8/layout/hierarchy4"/>
    <dgm:cxn modelId="{D8BDE682-D82C-4DF4-A492-46BB21C60E58}" srcId="{24407FB8-592E-425A-A690-6C52D49DB2A1}" destId="{2FE164B6-F851-4CE8-94EF-7B679B0BDBCC}" srcOrd="0" destOrd="0" parTransId="{CC7D7BDB-0B18-4567-AD4D-8073F9AAFF0C}" sibTransId="{956AA13C-6BDF-48AE-BB59-A5E26A1C5CA8}"/>
    <dgm:cxn modelId="{839BBD94-99BA-4E86-BAA6-3519F9FF2438}" srcId="{24407FB8-592E-425A-A690-6C52D49DB2A1}" destId="{40920CDD-7F1B-48EF-88F5-A41DD7CD3AF4}" srcOrd="1" destOrd="0" parTransId="{9389D169-0D5F-4B80-BBFE-B83270B1F7D6}" sibTransId="{DF2389E8-EA4E-48A4-8A90-7B4CC4F0DA15}"/>
    <dgm:cxn modelId="{C1119D85-A201-46C1-A68D-4C3A5D330E02}" srcId="{40920CDD-7F1B-48EF-88F5-A41DD7CD3AF4}" destId="{838FC7BA-860E-4D63-B032-DADCDD18C0E0}" srcOrd="0" destOrd="0" parTransId="{80987FCF-2874-4765-ADB6-34CE4E1CB142}" sibTransId="{77BFEBC1-5B1F-4C7D-B7CC-D71AD6232506}"/>
    <dgm:cxn modelId="{84D34D4D-C5E2-46C7-B8CD-362728ED6D80}" type="presOf" srcId="{2FE164B6-F851-4CE8-94EF-7B679B0BDBCC}" destId="{46BD0777-EBA8-4659-A66E-97CE72600DD2}" srcOrd="0" destOrd="0" presId="urn:microsoft.com/office/officeart/2005/8/layout/hierarchy4"/>
    <dgm:cxn modelId="{5172A9ED-1229-48DA-8E5F-EAFBDD3F5A6D}" type="presOf" srcId="{838FC7BA-860E-4D63-B032-DADCDD18C0E0}" destId="{58BFCB6A-94C6-446E-ABB9-F551AB588EEB}" srcOrd="0" destOrd="0" presId="urn:microsoft.com/office/officeart/2005/8/layout/hierarchy4"/>
    <dgm:cxn modelId="{1FF043EF-CA32-44D4-B9B6-1DB237F4D921}" type="presOf" srcId="{24407FB8-592E-425A-A690-6C52D49DB2A1}" destId="{8D88DCB9-971C-4AE1-8A68-E8F170572D86}" srcOrd="0" destOrd="0" presId="urn:microsoft.com/office/officeart/2005/8/layout/hierarchy4"/>
    <dgm:cxn modelId="{7B218EE2-A679-4552-ACA1-5C97D7504257}" type="presOf" srcId="{BD530392-C827-411F-A729-AF61937CEE33}" destId="{6358F687-508B-41DB-A6D8-BE6C8C1AAAD9}" srcOrd="0" destOrd="0" presId="urn:microsoft.com/office/officeart/2005/8/layout/hierarchy4"/>
    <dgm:cxn modelId="{FF0C847E-EDFE-4B96-812A-3A0EF437FD70}" srcId="{2FE164B6-F851-4CE8-94EF-7B679B0BDBCC}" destId="{BD530392-C827-411F-A729-AF61937CEE33}" srcOrd="0" destOrd="0" parTransId="{FAD94977-C957-4FF8-B5C8-D0682949A9E6}" sibTransId="{0F8FB1C6-7266-4B16-B122-ABFC5A4CF9C8}"/>
    <dgm:cxn modelId="{F2F452D5-CDB6-4FD7-8D12-F6CF2000D39E}" srcId="{24407FB8-592E-425A-A690-6C52D49DB2A1}" destId="{2C28B420-4083-4F05-8AE5-D541B04BA992}" srcOrd="2" destOrd="0" parTransId="{FFF718F5-735A-4E60-BFCD-8C3B14796C72}" sibTransId="{400A0720-300E-49A8-B64D-352C39270F47}"/>
    <dgm:cxn modelId="{5994ACAA-918B-4A62-8294-20FEA10E8484}" type="presParOf" srcId="{8D88DCB9-971C-4AE1-8A68-E8F170572D86}" destId="{499FA441-B550-4438-98AD-6371053FAEF8}" srcOrd="0" destOrd="0" presId="urn:microsoft.com/office/officeart/2005/8/layout/hierarchy4"/>
    <dgm:cxn modelId="{117C8923-BC86-484E-BFA7-E39AEC8F816D}" type="presParOf" srcId="{499FA441-B550-4438-98AD-6371053FAEF8}" destId="{46BD0777-EBA8-4659-A66E-97CE72600DD2}" srcOrd="0" destOrd="0" presId="urn:microsoft.com/office/officeart/2005/8/layout/hierarchy4"/>
    <dgm:cxn modelId="{70AF2C1B-161B-4CBD-A7A6-947DE89050C4}" type="presParOf" srcId="{499FA441-B550-4438-98AD-6371053FAEF8}" destId="{9426868B-A9CA-4B77-974F-5F406538EC8C}" srcOrd="1" destOrd="0" presId="urn:microsoft.com/office/officeart/2005/8/layout/hierarchy4"/>
    <dgm:cxn modelId="{8340210A-10C5-41FE-9615-747C0615A378}" type="presParOf" srcId="{499FA441-B550-4438-98AD-6371053FAEF8}" destId="{34339232-439D-4137-8596-9D609CEB0B36}" srcOrd="2" destOrd="0" presId="urn:microsoft.com/office/officeart/2005/8/layout/hierarchy4"/>
    <dgm:cxn modelId="{64A94CB1-C88A-4D0E-99F0-3BAB4E18934C}" type="presParOf" srcId="{34339232-439D-4137-8596-9D609CEB0B36}" destId="{C78C6C10-59F9-48DF-9CFD-C5D5376358CF}" srcOrd="0" destOrd="0" presId="urn:microsoft.com/office/officeart/2005/8/layout/hierarchy4"/>
    <dgm:cxn modelId="{DC89945D-C172-48DF-AC5D-D17163CBD7B6}" type="presParOf" srcId="{C78C6C10-59F9-48DF-9CFD-C5D5376358CF}" destId="{6358F687-508B-41DB-A6D8-BE6C8C1AAAD9}" srcOrd="0" destOrd="0" presId="urn:microsoft.com/office/officeart/2005/8/layout/hierarchy4"/>
    <dgm:cxn modelId="{6D625D35-377A-4EAF-A307-823FB9B2DCD8}" type="presParOf" srcId="{C78C6C10-59F9-48DF-9CFD-C5D5376358CF}" destId="{0855F9F0-3E7F-4E24-A1D9-1AE8301C3121}" srcOrd="1" destOrd="0" presId="urn:microsoft.com/office/officeart/2005/8/layout/hierarchy4"/>
    <dgm:cxn modelId="{0AC22098-CC9E-44C5-A143-1C072E20083C}" type="presParOf" srcId="{8D88DCB9-971C-4AE1-8A68-E8F170572D86}" destId="{CAE9B2EF-7593-4709-A898-C1BB0E2F9D84}" srcOrd="1" destOrd="0" presId="urn:microsoft.com/office/officeart/2005/8/layout/hierarchy4"/>
    <dgm:cxn modelId="{11EBD5C1-45D4-42AC-82D1-E360F0CF4864}" type="presParOf" srcId="{8D88DCB9-971C-4AE1-8A68-E8F170572D86}" destId="{DFCE2189-1BE6-42E5-987F-2D6214130442}" srcOrd="2" destOrd="0" presId="urn:microsoft.com/office/officeart/2005/8/layout/hierarchy4"/>
    <dgm:cxn modelId="{E97A0D06-B66A-4990-8622-04A614F506D7}" type="presParOf" srcId="{DFCE2189-1BE6-42E5-987F-2D6214130442}" destId="{E3A8B7E9-329F-4960-8EE2-57988A55F91F}" srcOrd="0" destOrd="0" presId="urn:microsoft.com/office/officeart/2005/8/layout/hierarchy4"/>
    <dgm:cxn modelId="{210AAEBA-35DB-4E3D-B608-D4218213EA68}" type="presParOf" srcId="{DFCE2189-1BE6-42E5-987F-2D6214130442}" destId="{C84EE5E7-0070-405A-90AF-74970B757FDE}" srcOrd="1" destOrd="0" presId="urn:microsoft.com/office/officeart/2005/8/layout/hierarchy4"/>
    <dgm:cxn modelId="{BDBC1296-D1B1-45EC-A47E-CFA36C538BCA}" type="presParOf" srcId="{DFCE2189-1BE6-42E5-987F-2D6214130442}" destId="{1B427BC7-F36D-4FC9-B1C6-6F21DC02677F}" srcOrd="2" destOrd="0" presId="urn:microsoft.com/office/officeart/2005/8/layout/hierarchy4"/>
    <dgm:cxn modelId="{99CEF084-95B6-4889-A342-9852530B12BD}" type="presParOf" srcId="{1B427BC7-F36D-4FC9-B1C6-6F21DC02677F}" destId="{41160427-9B8E-4B4F-8A24-767DFA015707}" srcOrd="0" destOrd="0" presId="urn:microsoft.com/office/officeart/2005/8/layout/hierarchy4"/>
    <dgm:cxn modelId="{791B3C5A-1CFC-4EA0-9569-62801145EB50}" type="presParOf" srcId="{41160427-9B8E-4B4F-8A24-767DFA015707}" destId="{58BFCB6A-94C6-446E-ABB9-F551AB588EEB}" srcOrd="0" destOrd="0" presId="urn:microsoft.com/office/officeart/2005/8/layout/hierarchy4"/>
    <dgm:cxn modelId="{895C9EEE-EF24-4A69-8758-F9A554EAA75F}" type="presParOf" srcId="{41160427-9B8E-4B4F-8A24-767DFA015707}" destId="{FA843CEB-86CB-49A5-B828-C3E4FE85F54A}" srcOrd="1" destOrd="0" presId="urn:microsoft.com/office/officeart/2005/8/layout/hierarchy4"/>
    <dgm:cxn modelId="{4BD1D313-4CD6-4425-8DEE-B90811C48E70}" type="presParOf" srcId="{8D88DCB9-971C-4AE1-8A68-E8F170572D86}" destId="{9184D936-69BF-404D-AD71-78688F95A28A}" srcOrd="3" destOrd="0" presId="urn:microsoft.com/office/officeart/2005/8/layout/hierarchy4"/>
    <dgm:cxn modelId="{01996F72-31D0-42EB-9B85-F6871315ACAC}" type="presParOf" srcId="{8D88DCB9-971C-4AE1-8A68-E8F170572D86}" destId="{67B83A1D-600F-4369-B9B2-5CD2A4CFC9D4}" srcOrd="4" destOrd="0" presId="urn:microsoft.com/office/officeart/2005/8/layout/hierarchy4"/>
    <dgm:cxn modelId="{25E7B012-A888-49DE-B50D-D9C0CD85A046}" type="presParOf" srcId="{67B83A1D-600F-4369-B9B2-5CD2A4CFC9D4}" destId="{748CC558-8243-4120-9830-D57162A7F982}" srcOrd="0" destOrd="0" presId="urn:microsoft.com/office/officeart/2005/8/layout/hierarchy4"/>
    <dgm:cxn modelId="{A581283B-9707-421B-BC6D-ECC546C7281B}" type="presParOf" srcId="{67B83A1D-600F-4369-B9B2-5CD2A4CFC9D4}" destId="{4CDD7D34-0D1F-4D00-AE2A-B842F957AD22}" srcOrd="1" destOrd="0" presId="urn:microsoft.com/office/officeart/2005/8/layout/hierarchy4"/>
    <dgm:cxn modelId="{C62FA7CD-3419-4F8F-A7F7-A40BE89EE5DB}" type="presParOf" srcId="{67B83A1D-600F-4369-B9B2-5CD2A4CFC9D4}" destId="{980F90EB-AD1A-425A-BA08-33FC1A8C423D}" srcOrd="2" destOrd="0" presId="urn:microsoft.com/office/officeart/2005/8/layout/hierarchy4"/>
    <dgm:cxn modelId="{8DFF7541-8E34-4E6F-849E-84051451B65D}" type="presParOf" srcId="{980F90EB-AD1A-425A-BA08-33FC1A8C423D}" destId="{DD0EAB32-2288-4C0F-8A12-24D7C5DDE26C}" srcOrd="0" destOrd="0" presId="urn:microsoft.com/office/officeart/2005/8/layout/hierarchy4"/>
    <dgm:cxn modelId="{5DE18D2C-839F-4648-B05C-96AB035D8690}" type="presParOf" srcId="{DD0EAB32-2288-4C0F-8A12-24D7C5DDE26C}" destId="{7A1EC1DC-6EE5-4B07-8C63-4C1C35B74ED3}" srcOrd="0" destOrd="0" presId="urn:microsoft.com/office/officeart/2005/8/layout/hierarchy4"/>
    <dgm:cxn modelId="{151FCE00-C724-42C7-8988-0B2E948C233D}" type="presParOf" srcId="{DD0EAB32-2288-4C0F-8A12-24D7C5DDE26C}" destId="{EA783072-E646-4ED6-AF88-BA73B3C55E4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D958D9-466D-4AB8-A701-8E64050EB9AE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46B6AE87-6CCB-4304-8803-43E146C0A37C}">
      <dgm:prSet phldrT="[Текст]"/>
      <dgm:spPr/>
      <dgm:t>
        <a:bodyPr/>
        <a:lstStyle/>
        <a:p>
          <a:r>
            <a:rPr lang="ru-RU" dirty="0" smtClean="0"/>
            <a:t>Внутреннее оценивание</a:t>
          </a:r>
          <a:endParaRPr lang="ru-RU" dirty="0"/>
        </a:p>
      </dgm:t>
    </dgm:pt>
    <dgm:pt modelId="{BF2F55DD-0024-4346-A255-A527BB8F2AEB}" type="parTrans" cxnId="{14321590-E47E-4225-ABBA-7CB642C37F72}">
      <dgm:prSet/>
      <dgm:spPr/>
      <dgm:t>
        <a:bodyPr/>
        <a:lstStyle/>
        <a:p>
          <a:endParaRPr lang="ru-RU"/>
        </a:p>
      </dgm:t>
    </dgm:pt>
    <dgm:pt modelId="{AD6126FA-0860-4252-8DBE-629A1807069A}" type="sibTrans" cxnId="{14321590-E47E-4225-ABBA-7CB642C37F72}">
      <dgm:prSet/>
      <dgm:spPr/>
      <dgm:t>
        <a:bodyPr/>
        <a:lstStyle/>
        <a:p>
          <a:endParaRPr lang="ru-RU"/>
        </a:p>
      </dgm:t>
    </dgm:pt>
    <dgm:pt modelId="{8ABB5FE2-5ACC-41D9-A2F8-5C7F1111F603}">
      <dgm:prSet phldrT="[Текст]"/>
      <dgm:spPr/>
      <dgm:t>
        <a:bodyPr/>
        <a:lstStyle/>
        <a:p>
          <a:r>
            <a:rPr lang="ru-RU" dirty="0" smtClean="0"/>
            <a:t>Внешнее оценивание</a:t>
          </a:r>
          <a:endParaRPr lang="ru-RU" dirty="0"/>
        </a:p>
      </dgm:t>
    </dgm:pt>
    <dgm:pt modelId="{5505CB89-DB06-4D44-814B-1ECE51212E13}" type="parTrans" cxnId="{7E5FCDDD-7C64-4DC7-B6D7-E42ED038C52A}">
      <dgm:prSet/>
      <dgm:spPr/>
      <dgm:t>
        <a:bodyPr/>
        <a:lstStyle/>
        <a:p>
          <a:endParaRPr lang="ru-RU"/>
        </a:p>
      </dgm:t>
    </dgm:pt>
    <dgm:pt modelId="{F874B28A-D8DA-4FD5-A91E-CBA04BECA312}" type="sibTrans" cxnId="{7E5FCDDD-7C64-4DC7-B6D7-E42ED038C52A}">
      <dgm:prSet/>
      <dgm:spPr/>
      <dgm:t>
        <a:bodyPr/>
        <a:lstStyle/>
        <a:p>
          <a:endParaRPr lang="ru-RU"/>
        </a:p>
      </dgm:t>
    </dgm:pt>
    <dgm:pt modelId="{4E103F58-C7A0-458B-9A6F-B9DEC24CA428}">
      <dgm:prSet phldrT="[Текст]"/>
      <dgm:spPr/>
      <dgm:t>
        <a:bodyPr/>
        <a:lstStyle/>
        <a:p>
          <a:r>
            <a:rPr lang="ru-RU" dirty="0" smtClean="0"/>
            <a:t>Портрет ученика по ФГОС</a:t>
          </a:r>
          <a:endParaRPr lang="ru-RU" dirty="0"/>
        </a:p>
      </dgm:t>
    </dgm:pt>
    <dgm:pt modelId="{EFD7A208-9C00-49BC-9255-8D5BE401263F}" type="parTrans" cxnId="{B37F160C-40F4-4272-914B-4804C084EEE7}">
      <dgm:prSet/>
      <dgm:spPr/>
      <dgm:t>
        <a:bodyPr/>
        <a:lstStyle/>
        <a:p>
          <a:endParaRPr lang="ru-RU"/>
        </a:p>
      </dgm:t>
    </dgm:pt>
    <dgm:pt modelId="{380F9319-559D-49C5-8494-E75D7FE10C40}" type="sibTrans" cxnId="{B37F160C-40F4-4272-914B-4804C084EEE7}">
      <dgm:prSet/>
      <dgm:spPr/>
      <dgm:t>
        <a:bodyPr/>
        <a:lstStyle/>
        <a:p>
          <a:endParaRPr lang="ru-RU"/>
        </a:p>
      </dgm:t>
    </dgm:pt>
    <dgm:pt modelId="{8C1EBD41-991A-49D9-81C0-2F110F586E61}" type="pres">
      <dgm:prSet presAssocID="{23D958D9-466D-4AB8-A701-8E64050EB9AE}" presName="linearFlow" presStyleCnt="0">
        <dgm:presLayoutVars>
          <dgm:dir/>
          <dgm:resizeHandles val="exact"/>
        </dgm:presLayoutVars>
      </dgm:prSet>
      <dgm:spPr/>
    </dgm:pt>
    <dgm:pt modelId="{D1C62AFD-5941-4B61-AD6D-4A61619547F2}" type="pres">
      <dgm:prSet presAssocID="{46B6AE87-6CCB-4304-8803-43E146C0A37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5EE87-7DFB-48E4-B5CF-F9458E56800F}" type="pres">
      <dgm:prSet presAssocID="{AD6126FA-0860-4252-8DBE-629A1807069A}" presName="spacerL" presStyleCnt="0"/>
      <dgm:spPr/>
    </dgm:pt>
    <dgm:pt modelId="{65B1E950-22FD-43CE-83E1-BE6B5E10BE0E}" type="pres">
      <dgm:prSet presAssocID="{AD6126FA-0860-4252-8DBE-629A1807069A}" presName="sibTrans" presStyleLbl="sibTrans2D1" presStyleIdx="0" presStyleCnt="2"/>
      <dgm:spPr/>
    </dgm:pt>
    <dgm:pt modelId="{25EFD1F3-B618-432C-BB8A-686366276EE1}" type="pres">
      <dgm:prSet presAssocID="{AD6126FA-0860-4252-8DBE-629A1807069A}" presName="spacerR" presStyleCnt="0"/>
      <dgm:spPr/>
    </dgm:pt>
    <dgm:pt modelId="{7C81A1C1-B5D9-45D4-A266-AEFD79B901DC}" type="pres">
      <dgm:prSet presAssocID="{8ABB5FE2-5ACC-41D9-A2F8-5C7F1111F603}" presName="node" presStyleLbl="node1" presStyleIdx="1" presStyleCnt="3">
        <dgm:presLayoutVars>
          <dgm:bulletEnabled val="1"/>
        </dgm:presLayoutVars>
      </dgm:prSet>
      <dgm:spPr/>
    </dgm:pt>
    <dgm:pt modelId="{18CDC49D-0298-465F-BB9D-84354C95BA76}" type="pres">
      <dgm:prSet presAssocID="{F874B28A-D8DA-4FD5-A91E-CBA04BECA312}" presName="spacerL" presStyleCnt="0"/>
      <dgm:spPr/>
    </dgm:pt>
    <dgm:pt modelId="{CE88FEE3-7693-42D1-8DCD-60C5BD6A3890}" type="pres">
      <dgm:prSet presAssocID="{F874B28A-D8DA-4FD5-A91E-CBA04BECA312}" presName="sibTrans" presStyleLbl="sibTrans2D1" presStyleIdx="1" presStyleCnt="2"/>
      <dgm:spPr/>
    </dgm:pt>
    <dgm:pt modelId="{7DFBF639-8ACC-4D18-B4F0-7B448B58B8D4}" type="pres">
      <dgm:prSet presAssocID="{F874B28A-D8DA-4FD5-A91E-CBA04BECA312}" presName="spacerR" presStyleCnt="0"/>
      <dgm:spPr/>
    </dgm:pt>
    <dgm:pt modelId="{11904037-6513-40D4-8472-7B1C4476A0CA}" type="pres">
      <dgm:prSet presAssocID="{4E103F58-C7A0-458B-9A6F-B9DEC24CA4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FCDDD-7C64-4DC7-B6D7-E42ED038C52A}" srcId="{23D958D9-466D-4AB8-A701-8E64050EB9AE}" destId="{8ABB5FE2-5ACC-41D9-A2F8-5C7F1111F603}" srcOrd="1" destOrd="0" parTransId="{5505CB89-DB06-4D44-814B-1ECE51212E13}" sibTransId="{F874B28A-D8DA-4FD5-A91E-CBA04BECA312}"/>
    <dgm:cxn modelId="{D74E0A60-5485-45F0-904F-DA850BB290FA}" type="presOf" srcId="{F874B28A-D8DA-4FD5-A91E-CBA04BECA312}" destId="{CE88FEE3-7693-42D1-8DCD-60C5BD6A3890}" srcOrd="0" destOrd="0" presId="urn:microsoft.com/office/officeart/2005/8/layout/equation1"/>
    <dgm:cxn modelId="{14321590-E47E-4225-ABBA-7CB642C37F72}" srcId="{23D958D9-466D-4AB8-A701-8E64050EB9AE}" destId="{46B6AE87-6CCB-4304-8803-43E146C0A37C}" srcOrd="0" destOrd="0" parTransId="{BF2F55DD-0024-4346-A255-A527BB8F2AEB}" sibTransId="{AD6126FA-0860-4252-8DBE-629A1807069A}"/>
    <dgm:cxn modelId="{98507AFB-215C-41FE-BA08-A3D2528A1321}" type="presOf" srcId="{4E103F58-C7A0-458B-9A6F-B9DEC24CA428}" destId="{11904037-6513-40D4-8472-7B1C4476A0CA}" srcOrd="0" destOrd="0" presId="urn:microsoft.com/office/officeart/2005/8/layout/equation1"/>
    <dgm:cxn modelId="{C37C98B4-7FAD-4B6A-B115-7EA154D6DDD9}" type="presOf" srcId="{23D958D9-466D-4AB8-A701-8E64050EB9AE}" destId="{8C1EBD41-991A-49D9-81C0-2F110F586E61}" srcOrd="0" destOrd="0" presId="urn:microsoft.com/office/officeart/2005/8/layout/equation1"/>
    <dgm:cxn modelId="{B37F160C-40F4-4272-914B-4804C084EEE7}" srcId="{23D958D9-466D-4AB8-A701-8E64050EB9AE}" destId="{4E103F58-C7A0-458B-9A6F-B9DEC24CA428}" srcOrd="2" destOrd="0" parTransId="{EFD7A208-9C00-49BC-9255-8D5BE401263F}" sibTransId="{380F9319-559D-49C5-8494-E75D7FE10C40}"/>
    <dgm:cxn modelId="{E3510C2C-8A3F-4B25-8C26-CBB21FF87554}" type="presOf" srcId="{AD6126FA-0860-4252-8DBE-629A1807069A}" destId="{65B1E950-22FD-43CE-83E1-BE6B5E10BE0E}" srcOrd="0" destOrd="0" presId="urn:microsoft.com/office/officeart/2005/8/layout/equation1"/>
    <dgm:cxn modelId="{6CCEDE03-5E42-4DC6-A20B-19BA6CFDADCB}" type="presOf" srcId="{8ABB5FE2-5ACC-41D9-A2F8-5C7F1111F603}" destId="{7C81A1C1-B5D9-45D4-A266-AEFD79B901DC}" srcOrd="0" destOrd="0" presId="urn:microsoft.com/office/officeart/2005/8/layout/equation1"/>
    <dgm:cxn modelId="{B9F23C73-37ED-42F8-8034-CDB1F2CA6BCA}" type="presOf" srcId="{46B6AE87-6CCB-4304-8803-43E146C0A37C}" destId="{D1C62AFD-5941-4B61-AD6D-4A61619547F2}" srcOrd="0" destOrd="0" presId="urn:microsoft.com/office/officeart/2005/8/layout/equation1"/>
    <dgm:cxn modelId="{B32A002F-4BD3-4878-9FB2-612B5F6BAF81}" type="presParOf" srcId="{8C1EBD41-991A-49D9-81C0-2F110F586E61}" destId="{D1C62AFD-5941-4B61-AD6D-4A61619547F2}" srcOrd="0" destOrd="0" presId="urn:microsoft.com/office/officeart/2005/8/layout/equation1"/>
    <dgm:cxn modelId="{811495AB-8FBC-403C-897B-60E3035A4601}" type="presParOf" srcId="{8C1EBD41-991A-49D9-81C0-2F110F586E61}" destId="{DBC5EE87-7DFB-48E4-B5CF-F9458E56800F}" srcOrd="1" destOrd="0" presId="urn:microsoft.com/office/officeart/2005/8/layout/equation1"/>
    <dgm:cxn modelId="{61C453BE-67DC-43C8-BF02-A4CF7B6C5298}" type="presParOf" srcId="{8C1EBD41-991A-49D9-81C0-2F110F586E61}" destId="{65B1E950-22FD-43CE-83E1-BE6B5E10BE0E}" srcOrd="2" destOrd="0" presId="urn:microsoft.com/office/officeart/2005/8/layout/equation1"/>
    <dgm:cxn modelId="{9C7E8911-C3B7-44CE-957C-5E379DBD621D}" type="presParOf" srcId="{8C1EBD41-991A-49D9-81C0-2F110F586E61}" destId="{25EFD1F3-B618-432C-BB8A-686366276EE1}" srcOrd="3" destOrd="0" presId="urn:microsoft.com/office/officeart/2005/8/layout/equation1"/>
    <dgm:cxn modelId="{C5A4489F-F5A5-4240-8AE5-0BBB870F7BCE}" type="presParOf" srcId="{8C1EBD41-991A-49D9-81C0-2F110F586E61}" destId="{7C81A1C1-B5D9-45D4-A266-AEFD79B901DC}" srcOrd="4" destOrd="0" presId="urn:microsoft.com/office/officeart/2005/8/layout/equation1"/>
    <dgm:cxn modelId="{25FB2067-A56A-4A2F-A998-C0A47C300004}" type="presParOf" srcId="{8C1EBD41-991A-49D9-81C0-2F110F586E61}" destId="{18CDC49D-0298-465F-BB9D-84354C95BA76}" srcOrd="5" destOrd="0" presId="urn:microsoft.com/office/officeart/2005/8/layout/equation1"/>
    <dgm:cxn modelId="{A62B3CB4-D4DE-41E1-9E98-C8C58E15B538}" type="presParOf" srcId="{8C1EBD41-991A-49D9-81C0-2F110F586E61}" destId="{CE88FEE3-7693-42D1-8DCD-60C5BD6A3890}" srcOrd="6" destOrd="0" presId="urn:microsoft.com/office/officeart/2005/8/layout/equation1"/>
    <dgm:cxn modelId="{9E58F13A-162E-49AD-9C94-D21EAAC2DC55}" type="presParOf" srcId="{8C1EBD41-991A-49D9-81C0-2F110F586E61}" destId="{7DFBF639-8ACC-4D18-B4F0-7B448B58B8D4}" srcOrd="7" destOrd="0" presId="urn:microsoft.com/office/officeart/2005/8/layout/equation1"/>
    <dgm:cxn modelId="{DBA1EF1E-C3CD-40EB-A1E6-83E542643E82}" type="presParOf" srcId="{8C1EBD41-991A-49D9-81C0-2F110F586E61}" destId="{11904037-6513-40D4-8472-7B1C4476A0C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46F4ED-BCA6-48CE-AC5B-7DFC451F23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224E2B-059A-459C-A416-F4BED358E53F}">
      <dgm:prSet phldrT="[Текст]"/>
      <dgm:spPr/>
      <dgm:t>
        <a:bodyPr/>
        <a:lstStyle/>
        <a:p>
          <a:r>
            <a:rPr lang="ru-RU" dirty="0" smtClean="0"/>
            <a:t>Основная образовательная программа</a:t>
          </a:r>
          <a:endParaRPr lang="ru-RU" dirty="0"/>
        </a:p>
      </dgm:t>
    </dgm:pt>
    <dgm:pt modelId="{875F838B-C06D-4740-8B11-D431A2C11421}" type="parTrans" cxnId="{AF628705-483C-43E0-9C25-16EAB33D712A}">
      <dgm:prSet/>
      <dgm:spPr/>
      <dgm:t>
        <a:bodyPr/>
        <a:lstStyle/>
        <a:p>
          <a:endParaRPr lang="ru-RU"/>
        </a:p>
      </dgm:t>
    </dgm:pt>
    <dgm:pt modelId="{60024425-946A-4839-9E30-14E0DE8CAD66}" type="sibTrans" cxnId="{AF628705-483C-43E0-9C25-16EAB33D712A}">
      <dgm:prSet/>
      <dgm:spPr/>
      <dgm:t>
        <a:bodyPr/>
        <a:lstStyle/>
        <a:p>
          <a:endParaRPr lang="ru-RU"/>
        </a:p>
      </dgm:t>
    </dgm:pt>
    <dgm:pt modelId="{D1CEC101-B6FD-4207-B523-CDD6BD33582B}">
      <dgm:prSet phldrT="[Текст]"/>
      <dgm:spPr/>
      <dgm:t>
        <a:bodyPr/>
        <a:lstStyle/>
        <a:p>
          <a:r>
            <a:rPr lang="ru-RU" dirty="0" smtClean="0"/>
            <a:t>Рабочая программа</a:t>
          </a:r>
          <a:endParaRPr lang="ru-RU" dirty="0"/>
        </a:p>
      </dgm:t>
    </dgm:pt>
    <dgm:pt modelId="{FD207B69-B0B0-48B5-8AD8-5B033B8AC2D9}" type="parTrans" cxnId="{2AAFC8F3-38FE-44AC-8EE2-258897ECE5F8}">
      <dgm:prSet/>
      <dgm:spPr/>
      <dgm:t>
        <a:bodyPr/>
        <a:lstStyle/>
        <a:p>
          <a:endParaRPr lang="ru-RU"/>
        </a:p>
      </dgm:t>
    </dgm:pt>
    <dgm:pt modelId="{2F7B6260-46C2-4410-859C-904464E464EE}" type="sibTrans" cxnId="{2AAFC8F3-38FE-44AC-8EE2-258897ECE5F8}">
      <dgm:prSet/>
      <dgm:spPr/>
      <dgm:t>
        <a:bodyPr/>
        <a:lstStyle/>
        <a:p>
          <a:endParaRPr lang="ru-RU"/>
        </a:p>
      </dgm:t>
    </dgm:pt>
    <dgm:pt modelId="{0E7507B0-C63C-4248-939E-BDDB641CCCAF}">
      <dgm:prSet phldrT="[Текст]"/>
      <dgm:spPr/>
      <dgm:t>
        <a:bodyPr/>
        <a:lstStyle/>
        <a:p>
          <a:r>
            <a:rPr lang="ru-RU" dirty="0" smtClean="0"/>
            <a:t>План внеурочной деятельности</a:t>
          </a:r>
          <a:endParaRPr lang="ru-RU" dirty="0"/>
        </a:p>
      </dgm:t>
    </dgm:pt>
    <dgm:pt modelId="{64866136-F86C-4660-9A35-BF7B3ADC8558}" type="parTrans" cxnId="{FF34AB46-70FF-40EE-A3AA-B02A969E9F78}">
      <dgm:prSet/>
      <dgm:spPr/>
      <dgm:t>
        <a:bodyPr/>
        <a:lstStyle/>
        <a:p>
          <a:endParaRPr lang="ru-RU"/>
        </a:p>
      </dgm:t>
    </dgm:pt>
    <dgm:pt modelId="{2A2DBABE-8B28-4783-8060-2C586DA2AC44}" type="sibTrans" cxnId="{FF34AB46-70FF-40EE-A3AA-B02A969E9F78}">
      <dgm:prSet/>
      <dgm:spPr/>
      <dgm:t>
        <a:bodyPr/>
        <a:lstStyle/>
        <a:p>
          <a:endParaRPr lang="ru-RU"/>
        </a:p>
      </dgm:t>
    </dgm:pt>
    <dgm:pt modelId="{6D9DBA10-6884-4BAC-92C2-401D3760814B}">
      <dgm:prSet/>
      <dgm:spPr/>
      <dgm:t>
        <a:bodyPr/>
        <a:lstStyle/>
        <a:p>
          <a:r>
            <a:rPr lang="ru-RU" dirty="0" smtClean="0"/>
            <a:t>План воспитания и социализации</a:t>
          </a:r>
          <a:endParaRPr lang="ru-RU" dirty="0"/>
        </a:p>
      </dgm:t>
    </dgm:pt>
    <dgm:pt modelId="{C3E3B52E-BD32-41C7-9A34-9A08A8AE4EE8}" type="parTrans" cxnId="{55AEDEC1-6E1C-420A-A9A7-0BBCD50F997F}">
      <dgm:prSet/>
      <dgm:spPr/>
    </dgm:pt>
    <dgm:pt modelId="{8193F4F7-80E2-4B53-A72C-E52D05639612}" type="sibTrans" cxnId="{55AEDEC1-6E1C-420A-A9A7-0BBCD50F997F}">
      <dgm:prSet/>
      <dgm:spPr/>
    </dgm:pt>
    <dgm:pt modelId="{EA3DD3AE-A229-43B9-8E65-9EB99E50F57F}" type="pres">
      <dgm:prSet presAssocID="{BE46F4ED-BCA6-48CE-AC5B-7DFC451F23E3}" presName="linear" presStyleCnt="0">
        <dgm:presLayoutVars>
          <dgm:dir/>
          <dgm:animLvl val="lvl"/>
          <dgm:resizeHandles val="exact"/>
        </dgm:presLayoutVars>
      </dgm:prSet>
      <dgm:spPr/>
    </dgm:pt>
    <dgm:pt modelId="{0804C865-22D7-4BF5-BFEA-4CB302427851}" type="pres">
      <dgm:prSet presAssocID="{27224E2B-059A-459C-A416-F4BED358E53F}" presName="parentLin" presStyleCnt="0"/>
      <dgm:spPr/>
    </dgm:pt>
    <dgm:pt modelId="{E6C26A8F-700B-41B7-AB1C-F0FE91E57BDD}" type="pres">
      <dgm:prSet presAssocID="{27224E2B-059A-459C-A416-F4BED358E53F}" presName="parentLeftMargin" presStyleLbl="node1" presStyleIdx="0" presStyleCnt="4"/>
      <dgm:spPr/>
    </dgm:pt>
    <dgm:pt modelId="{733A9193-FC6C-4FA5-9C78-597C80DFBBE7}" type="pres">
      <dgm:prSet presAssocID="{27224E2B-059A-459C-A416-F4BED358E5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E0B19-5200-4808-AA13-57E879B66640}" type="pres">
      <dgm:prSet presAssocID="{27224E2B-059A-459C-A416-F4BED358E53F}" presName="negativeSpace" presStyleCnt="0"/>
      <dgm:spPr/>
    </dgm:pt>
    <dgm:pt modelId="{616FCDF2-F8B6-4B73-85AE-7B39E09A3BC6}" type="pres">
      <dgm:prSet presAssocID="{27224E2B-059A-459C-A416-F4BED358E53F}" presName="childText" presStyleLbl="conFgAcc1" presStyleIdx="0" presStyleCnt="4">
        <dgm:presLayoutVars>
          <dgm:bulletEnabled val="1"/>
        </dgm:presLayoutVars>
      </dgm:prSet>
      <dgm:spPr/>
    </dgm:pt>
    <dgm:pt modelId="{E6A06F73-ED94-4946-8EDF-863ADDAA5A04}" type="pres">
      <dgm:prSet presAssocID="{60024425-946A-4839-9E30-14E0DE8CAD66}" presName="spaceBetweenRectangles" presStyleCnt="0"/>
      <dgm:spPr/>
    </dgm:pt>
    <dgm:pt modelId="{3DA9560E-E924-494F-8CE1-4CB3E4DA752A}" type="pres">
      <dgm:prSet presAssocID="{D1CEC101-B6FD-4207-B523-CDD6BD33582B}" presName="parentLin" presStyleCnt="0"/>
      <dgm:spPr/>
    </dgm:pt>
    <dgm:pt modelId="{6EFCE7B8-8968-4C5B-BC8C-90CD513E2557}" type="pres">
      <dgm:prSet presAssocID="{D1CEC101-B6FD-4207-B523-CDD6BD33582B}" presName="parentLeftMargin" presStyleLbl="node1" presStyleIdx="0" presStyleCnt="4"/>
      <dgm:spPr/>
    </dgm:pt>
    <dgm:pt modelId="{C442CF5F-379B-4602-AF80-EFAFEBD50A73}" type="pres">
      <dgm:prSet presAssocID="{D1CEC101-B6FD-4207-B523-CDD6BD33582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20CF6-DFE0-43F8-B694-F5CD4BE9A163}" type="pres">
      <dgm:prSet presAssocID="{D1CEC101-B6FD-4207-B523-CDD6BD33582B}" presName="negativeSpace" presStyleCnt="0"/>
      <dgm:spPr/>
    </dgm:pt>
    <dgm:pt modelId="{6691D73B-0973-4D62-B749-3508F98812C8}" type="pres">
      <dgm:prSet presAssocID="{D1CEC101-B6FD-4207-B523-CDD6BD33582B}" presName="childText" presStyleLbl="conFgAcc1" presStyleIdx="1" presStyleCnt="4">
        <dgm:presLayoutVars>
          <dgm:bulletEnabled val="1"/>
        </dgm:presLayoutVars>
      </dgm:prSet>
      <dgm:spPr/>
    </dgm:pt>
    <dgm:pt modelId="{44BBFCD4-2022-4913-AA26-EB0BB704785C}" type="pres">
      <dgm:prSet presAssocID="{2F7B6260-46C2-4410-859C-904464E464EE}" presName="spaceBetweenRectangles" presStyleCnt="0"/>
      <dgm:spPr/>
    </dgm:pt>
    <dgm:pt modelId="{B8DCC97C-EE02-446A-8B49-F079A90D84AD}" type="pres">
      <dgm:prSet presAssocID="{0E7507B0-C63C-4248-939E-BDDB641CCCAF}" presName="parentLin" presStyleCnt="0"/>
      <dgm:spPr/>
    </dgm:pt>
    <dgm:pt modelId="{DE98D772-DCC5-4F7F-A378-6E4156DE2A26}" type="pres">
      <dgm:prSet presAssocID="{0E7507B0-C63C-4248-939E-BDDB641CCCAF}" presName="parentLeftMargin" presStyleLbl="node1" presStyleIdx="1" presStyleCnt="4"/>
      <dgm:spPr/>
    </dgm:pt>
    <dgm:pt modelId="{B27986BB-D2F8-46E6-8005-E60D1DC41DA1}" type="pres">
      <dgm:prSet presAssocID="{0E7507B0-C63C-4248-939E-BDDB641CCCA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2DE6A-E0BC-4373-97EC-07D2E294B7D8}" type="pres">
      <dgm:prSet presAssocID="{0E7507B0-C63C-4248-939E-BDDB641CCCAF}" presName="negativeSpace" presStyleCnt="0"/>
      <dgm:spPr/>
    </dgm:pt>
    <dgm:pt modelId="{E46F7093-8A33-47BE-9865-C0FA0D39DC57}" type="pres">
      <dgm:prSet presAssocID="{0E7507B0-C63C-4248-939E-BDDB641CCCAF}" presName="childText" presStyleLbl="conFgAcc1" presStyleIdx="2" presStyleCnt="4">
        <dgm:presLayoutVars>
          <dgm:bulletEnabled val="1"/>
        </dgm:presLayoutVars>
      </dgm:prSet>
      <dgm:spPr/>
    </dgm:pt>
    <dgm:pt modelId="{96924234-19B8-4B30-94AF-9EB6BC2E6D74}" type="pres">
      <dgm:prSet presAssocID="{2A2DBABE-8B28-4783-8060-2C586DA2AC44}" presName="spaceBetweenRectangles" presStyleCnt="0"/>
      <dgm:spPr/>
    </dgm:pt>
    <dgm:pt modelId="{2263DCB6-A769-474F-970C-0505B4D0EC51}" type="pres">
      <dgm:prSet presAssocID="{6D9DBA10-6884-4BAC-92C2-401D3760814B}" presName="parentLin" presStyleCnt="0"/>
      <dgm:spPr/>
    </dgm:pt>
    <dgm:pt modelId="{78307FDA-01C4-49D5-B1A1-42C3CC6E165A}" type="pres">
      <dgm:prSet presAssocID="{6D9DBA10-6884-4BAC-92C2-401D3760814B}" presName="parentLeftMargin" presStyleLbl="node1" presStyleIdx="2" presStyleCnt="4"/>
      <dgm:spPr/>
    </dgm:pt>
    <dgm:pt modelId="{8DBDE910-E99B-4A39-9CC2-6FAB4B78934D}" type="pres">
      <dgm:prSet presAssocID="{6D9DBA10-6884-4BAC-92C2-401D3760814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E592A96-31E4-4731-95E7-B441AE8884DA}" type="pres">
      <dgm:prSet presAssocID="{6D9DBA10-6884-4BAC-92C2-401D3760814B}" presName="negativeSpace" presStyleCnt="0"/>
      <dgm:spPr/>
    </dgm:pt>
    <dgm:pt modelId="{0471908F-BF08-47B7-9083-0166927D3ECF}" type="pres">
      <dgm:prSet presAssocID="{6D9DBA10-6884-4BAC-92C2-401D3760814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34AB46-70FF-40EE-A3AA-B02A969E9F78}" srcId="{BE46F4ED-BCA6-48CE-AC5B-7DFC451F23E3}" destId="{0E7507B0-C63C-4248-939E-BDDB641CCCAF}" srcOrd="2" destOrd="0" parTransId="{64866136-F86C-4660-9A35-BF7B3ADC8558}" sibTransId="{2A2DBABE-8B28-4783-8060-2C586DA2AC44}"/>
    <dgm:cxn modelId="{1CF97270-53E9-459E-A822-3268DD7F2D73}" type="presOf" srcId="{D1CEC101-B6FD-4207-B523-CDD6BD33582B}" destId="{C442CF5F-379B-4602-AF80-EFAFEBD50A73}" srcOrd="1" destOrd="0" presId="urn:microsoft.com/office/officeart/2005/8/layout/list1"/>
    <dgm:cxn modelId="{2395AB55-5333-465D-99AB-D76021516747}" type="presOf" srcId="{BE46F4ED-BCA6-48CE-AC5B-7DFC451F23E3}" destId="{EA3DD3AE-A229-43B9-8E65-9EB99E50F57F}" srcOrd="0" destOrd="0" presId="urn:microsoft.com/office/officeart/2005/8/layout/list1"/>
    <dgm:cxn modelId="{AF628705-483C-43E0-9C25-16EAB33D712A}" srcId="{BE46F4ED-BCA6-48CE-AC5B-7DFC451F23E3}" destId="{27224E2B-059A-459C-A416-F4BED358E53F}" srcOrd="0" destOrd="0" parTransId="{875F838B-C06D-4740-8B11-D431A2C11421}" sibTransId="{60024425-946A-4839-9E30-14E0DE8CAD66}"/>
    <dgm:cxn modelId="{DEA36C1D-8467-43A3-8518-D62266EA93EC}" type="presOf" srcId="{0E7507B0-C63C-4248-939E-BDDB641CCCAF}" destId="{B27986BB-D2F8-46E6-8005-E60D1DC41DA1}" srcOrd="1" destOrd="0" presId="urn:microsoft.com/office/officeart/2005/8/layout/list1"/>
    <dgm:cxn modelId="{55AEDEC1-6E1C-420A-A9A7-0BBCD50F997F}" srcId="{BE46F4ED-BCA6-48CE-AC5B-7DFC451F23E3}" destId="{6D9DBA10-6884-4BAC-92C2-401D3760814B}" srcOrd="3" destOrd="0" parTransId="{C3E3B52E-BD32-41C7-9A34-9A08A8AE4EE8}" sibTransId="{8193F4F7-80E2-4B53-A72C-E52D05639612}"/>
    <dgm:cxn modelId="{916E2251-69CD-4636-B787-8F5E320B5178}" type="presOf" srcId="{6D9DBA10-6884-4BAC-92C2-401D3760814B}" destId="{78307FDA-01C4-49D5-B1A1-42C3CC6E165A}" srcOrd="0" destOrd="0" presId="urn:microsoft.com/office/officeart/2005/8/layout/list1"/>
    <dgm:cxn modelId="{DD8E07A7-2A8F-4733-8CDA-3D8A1C4DC6C5}" type="presOf" srcId="{0E7507B0-C63C-4248-939E-BDDB641CCCAF}" destId="{DE98D772-DCC5-4F7F-A378-6E4156DE2A26}" srcOrd="0" destOrd="0" presId="urn:microsoft.com/office/officeart/2005/8/layout/list1"/>
    <dgm:cxn modelId="{64986881-EEC6-47F1-9EBD-0DB192598D87}" type="presOf" srcId="{D1CEC101-B6FD-4207-B523-CDD6BD33582B}" destId="{6EFCE7B8-8968-4C5B-BC8C-90CD513E2557}" srcOrd="0" destOrd="0" presId="urn:microsoft.com/office/officeart/2005/8/layout/list1"/>
    <dgm:cxn modelId="{3E0C4D76-3249-400E-9DAE-15E87555601F}" type="presOf" srcId="{27224E2B-059A-459C-A416-F4BED358E53F}" destId="{733A9193-FC6C-4FA5-9C78-597C80DFBBE7}" srcOrd="1" destOrd="0" presId="urn:microsoft.com/office/officeart/2005/8/layout/list1"/>
    <dgm:cxn modelId="{C90E86B0-9199-4B3B-830E-A6DB702C372D}" type="presOf" srcId="{27224E2B-059A-459C-A416-F4BED358E53F}" destId="{E6C26A8F-700B-41B7-AB1C-F0FE91E57BDD}" srcOrd="0" destOrd="0" presId="urn:microsoft.com/office/officeart/2005/8/layout/list1"/>
    <dgm:cxn modelId="{2AAFC8F3-38FE-44AC-8EE2-258897ECE5F8}" srcId="{BE46F4ED-BCA6-48CE-AC5B-7DFC451F23E3}" destId="{D1CEC101-B6FD-4207-B523-CDD6BD33582B}" srcOrd="1" destOrd="0" parTransId="{FD207B69-B0B0-48B5-8AD8-5B033B8AC2D9}" sibTransId="{2F7B6260-46C2-4410-859C-904464E464EE}"/>
    <dgm:cxn modelId="{1631E7B6-FBBA-487C-BF0C-4C14E6C04B0A}" type="presOf" srcId="{6D9DBA10-6884-4BAC-92C2-401D3760814B}" destId="{8DBDE910-E99B-4A39-9CC2-6FAB4B78934D}" srcOrd="1" destOrd="0" presId="urn:microsoft.com/office/officeart/2005/8/layout/list1"/>
    <dgm:cxn modelId="{DDF30584-F761-4D95-AB50-C2D5730B1E34}" type="presParOf" srcId="{EA3DD3AE-A229-43B9-8E65-9EB99E50F57F}" destId="{0804C865-22D7-4BF5-BFEA-4CB302427851}" srcOrd="0" destOrd="0" presId="urn:microsoft.com/office/officeart/2005/8/layout/list1"/>
    <dgm:cxn modelId="{C77F48BE-5408-4D05-A680-4D2834A3D6EF}" type="presParOf" srcId="{0804C865-22D7-4BF5-BFEA-4CB302427851}" destId="{E6C26A8F-700B-41B7-AB1C-F0FE91E57BDD}" srcOrd="0" destOrd="0" presId="urn:microsoft.com/office/officeart/2005/8/layout/list1"/>
    <dgm:cxn modelId="{D9EB507D-2139-4025-8DF2-3F47EDCCA3B3}" type="presParOf" srcId="{0804C865-22D7-4BF5-BFEA-4CB302427851}" destId="{733A9193-FC6C-4FA5-9C78-597C80DFBBE7}" srcOrd="1" destOrd="0" presId="urn:microsoft.com/office/officeart/2005/8/layout/list1"/>
    <dgm:cxn modelId="{25DF3210-C915-47E3-BEF1-695E4AECD390}" type="presParOf" srcId="{EA3DD3AE-A229-43B9-8E65-9EB99E50F57F}" destId="{DFCE0B19-5200-4808-AA13-57E879B66640}" srcOrd="1" destOrd="0" presId="urn:microsoft.com/office/officeart/2005/8/layout/list1"/>
    <dgm:cxn modelId="{55757A21-7809-45F0-9175-D4D9C964889C}" type="presParOf" srcId="{EA3DD3AE-A229-43B9-8E65-9EB99E50F57F}" destId="{616FCDF2-F8B6-4B73-85AE-7B39E09A3BC6}" srcOrd="2" destOrd="0" presId="urn:microsoft.com/office/officeart/2005/8/layout/list1"/>
    <dgm:cxn modelId="{FC4E9D70-0E0C-4FFF-9C5D-25340B4688B8}" type="presParOf" srcId="{EA3DD3AE-A229-43B9-8E65-9EB99E50F57F}" destId="{E6A06F73-ED94-4946-8EDF-863ADDAA5A04}" srcOrd="3" destOrd="0" presId="urn:microsoft.com/office/officeart/2005/8/layout/list1"/>
    <dgm:cxn modelId="{3E643873-D466-4C98-B043-DDFEFEF40D43}" type="presParOf" srcId="{EA3DD3AE-A229-43B9-8E65-9EB99E50F57F}" destId="{3DA9560E-E924-494F-8CE1-4CB3E4DA752A}" srcOrd="4" destOrd="0" presId="urn:microsoft.com/office/officeart/2005/8/layout/list1"/>
    <dgm:cxn modelId="{B541AA08-DD6A-47BB-9DD5-C421658771E1}" type="presParOf" srcId="{3DA9560E-E924-494F-8CE1-4CB3E4DA752A}" destId="{6EFCE7B8-8968-4C5B-BC8C-90CD513E2557}" srcOrd="0" destOrd="0" presId="urn:microsoft.com/office/officeart/2005/8/layout/list1"/>
    <dgm:cxn modelId="{B6CEBDF5-23C2-477E-98BA-817FA223A004}" type="presParOf" srcId="{3DA9560E-E924-494F-8CE1-4CB3E4DA752A}" destId="{C442CF5F-379B-4602-AF80-EFAFEBD50A73}" srcOrd="1" destOrd="0" presId="urn:microsoft.com/office/officeart/2005/8/layout/list1"/>
    <dgm:cxn modelId="{D8269225-F37C-4584-9755-428E1DD89A18}" type="presParOf" srcId="{EA3DD3AE-A229-43B9-8E65-9EB99E50F57F}" destId="{6CD20CF6-DFE0-43F8-B694-F5CD4BE9A163}" srcOrd="5" destOrd="0" presId="urn:microsoft.com/office/officeart/2005/8/layout/list1"/>
    <dgm:cxn modelId="{6D3E185E-3D0E-42E8-B99D-1618298B8F3F}" type="presParOf" srcId="{EA3DD3AE-A229-43B9-8E65-9EB99E50F57F}" destId="{6691D73B-0973-4D62-B749-3508F98812C8}" srcOrd="6" destOrd="0" presId="urn:microsoft.com/office/officeart/2005/8/layout/list1"/>
    <dgm:cxn modelId="{5BB09D56-250C-4D3F-95B3-363494F08CB8}" type="presParOf" srcId="{EA3DD3AE-A229-43B9-8E65-9EB99E50F57F}" destId="{44BBFCD4-2022-4913-AA26-EB0BB704785C}" srcOrd="7" destOrd="0" presId="urn:microsoft.com/office/officeart/2005/8/layout/list1"/>
    <dgm:cxn modelId="{7BE4D0D0-8D81-4B91-9C74-93888B04DD4D}" type="presParOf" srcId="{EA3DD3AE-A229-43B9-8E65-9EB99E50F57F}" destId="{B8DCC97C-EE02-446A-8B49-F079A90D84AD}" srcOrd="8" destOrd="0" presId="urn:microsoft.com/office/officeart/2005/8/layout/list1"/>
    <dgm:cxn modelId="{F7CF89D0-4AAF-4971-B32F-A1CE2A304690}" type="presParOf" srcId="{B8DCC97C-EE02-446A-8B49-F079A90D84AD}" destId="{DE98D772-DCC5-4F7F-A378-6E4156DE2A26}" srcOrd="0" destOrd="0" presId="urn:microsoft.com/office/officeart/2005/8/layout/list1"/>
    <dgm:cxn modelId="{8ABB4671-F65B-4F91-B064-DC8C9BB7B7A1}" type="presParOf" srcId="{B8DCC97C-EE02-446A-8B49-F079A90D84AD}" destId="{B27986BB-D2F8-46E6-8005-E60D1DC41DA1}" srcOrd="1" destOrd="0" presId="urn:microsoft.com/office/officeart/2005/8/layout/list1"/>
    <dgm:cxn modelId="{C4551C05-FC39-451B-9565-803796BC6DB2}" type="presParOf" srcId="{EA3DD3AE-A229-43B9-8E65-9EB99E50F57F}" destId="{37F2DE6A-E0BC-4373-97EC-07D2E294B7D8}" srcOrd="9" destOrd="0" presId="urn:microsoft.com/office/officeart/2005/8/layout/list1"/>
    <dgm:cxn modelId="{699461DF-2932-48F2-9E63-61E244541DF3}" type="presParOf" srcId="{EA3DD3AE-A229-43B9-8E65-9EB99E50F57F}" destId="{E46F7093-8A33-47BE-9865-C0FA0D39DC57}" srcOrd="10" destOrd="0" presId="urn:microsoft.com/office/officeart/2005/8/layout/list1"/>
    <dgm:cxn modelId="{F8D03B01-692F-4C93-8D1A-C733B3A4AA8C}" type="presParOf" srcId="{EA3DD3AE-A229-43B9-8E65-9EB99E50F57F}" destId="{96924234-19B8-4B30-94AF-9EB6BC2E6D74}" srcOrd="11" destOrd="0" presId="urn:microsoft.com/office/officeart/2005/8/layout/list1"/>
    <dgm:cxn modelId="{6F0C2168-58A0-468A-8271-F63E5CB3C8C1}" type="presParOf" srcId="{EA3DD3AE-A229-43B9-8E65-9EB99E50F57F}" destId="{2263DCB6-A769-474F-970C-0505B4D0EC51}" srcOrd="12" destOrd="0" presId="urn:microsoft.com/office/officeart/2005/8/layout/list1"/>
    <dgm:cxn modelId="{4439CE8C-4BB9-4164-9CA9-B445DBF1EA9A}" type="presParOf" srcId="{2263DCB6-A769-474F-970C-0505B4D0EC51}" destId="{78307FDA-01C4-49D5-B1A1-42C3CC6E165A}" srcOrd="0" destOrd="0" presId="urn:microsoft.com/office/officeart/2005/8/layout/list1"/>
    <dgm:cxn modelId="{924BE1A1-81CC-4695-A76F-1AE7F75C1A19}" type="presParOf" srcId="{2263DCB6-A769-474F-970C-0505B4D0EC51}" destId="{8DBDE910-E99B-4A39-9CC2-6FAB4B78934D}" srcOrd="1" destOrd="0" presId="urn:microsoft.com/office/officeart/2005/8/layout/list1"/>
    <dgm:cxn modelId="{55C2872E-2DAA-4615-B078-34A99EAA03CF}" type="presParOf" srcId="{EA3DD3AE-A229-43B9-8E65-9EB99E50F57F}" destId="{EE592A96-31E4-4731-95E7-B441AE8884DA}" srcOrd="13" destOrd="0" presId="urn:microsoft.com/office/officeart/2005/8/layout/list1"/>
    <dgm:cxn modelId="{B24EC4DB-5FA4-4FFF-9828-40259C602EF7}" type="presParOf" srcId="{EA3DD3AE-A229-43B9-8E65-9EB99E50F57F}" destId="{0471908F-BF08-47B7-9083-0166927D3EC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46F4ED-BCA6-48CE-AC5B-7DFC451F23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224E2B-059A-459C-A416-F4BED358E53F}">
      <dgm:prSet phldrT="[Текст]"/>
      <dgm:spPr/>
      <dgm:t>
        <a:bodyPr/>
        <a:lstStyle/>
        <a:p>
          <a:r>
            <a:rPr lang="ru-RU" dirty="0" smtClean="0"/>
            <a:t>Личностные результаты</a:t>
          </a:r>
          <a:endParaRPr lang="ru-RU" dirty="0"/>
        </a:p>
      </dgm:t>
    </dgm:pt>
    <dgm:pt modelId="{875F838B-C06D-4740-8B11-D431A2C11421}" type="parTrans" cxnId="{AF628705-483C-43E0-9C25-16EAB33D712A}">
      <dgm:prSet/>
      <dgm:spPr/>
      <dgm:t>
        <a:bodyPr/>
        <a:lstStyle/>
        <a:p>
          <a:endParaRPr lang="ru-RU"/>
        </a:p>
      </dgm:t>
    </dgm:pt>
    <dgm:pt modelId="{60024425-946A-4839-9E30-14E0DE8CAD66}" type="sibTrans" cxnId="{AF628705-483C-43E0-9C25-16EAB33D712A}">
      <dgm:prSet/>
      <dgm:spPr/>
      <dgm:t>
        <a:bodyPr/>
        <a:lstStyle/>
        <a:p>
          <a:endParaRPr lang="ru-RU"/>
        </a:p>
      </dgm:t>
    </dgm:pt>
    <dgm:pt modelId="{D1CEC101-B6FD-4207-B523-CDD6BD33582B}">
      <dgm:prSet phldrT="[Текст]"/>
      <dgm:spPr/>
      <dgm:t>
        <a:bodyPr/>
        <a:lstStyle/>
        <a:p>
          <a:r>
            <a:rPr lang="ru-RU" dirty="0" smtClean="0"/>
            <a:t>Метапредметные результаты</a:t>
          </a:r>
          <a:endParaRPr lang="ru-RU" dirty="0"/>
        </a:p>
      </dgm:t>
    </dgm:pt>
    <dgm:pt modelId="{FD207B69-B0B0-48B5-8AD8-5B033B8AC2D9}" type="parTrans" cxnId="{2AAFC8F3-38FE-44AC-8EE2-258897ECE5F8}">
      <dgm:prSet/>
      <dgm:spPr/>
      <dgm:t>
        <a:bodyPr/>
        <a:lstStyle/>
        <a:p>
          <a:endParaRPr lang="ru-RU"/>
        </a:p>
      </dgm:t>
    </dgm:pt>
    <dgm:pt modelId="{2F7B6260-46C2-4410-859C-904464E464EE}" type="sibTrans" cxnId="{2AAFC8F3-38FE-44AC-8EE2-258897ECE5F8}">
      <dgm:prSet/>
      <dgm:spPr/>
      <dgm:t>
        <a:bodyPr/>
        <a:lstStyle/>
        <a:p>
          <a:endParaRPr lang="ru-RU"/>
        </a:p>
      </dgm:t>
    </dgm:pt>
    <dgm:pt modelId="{0E7507B0-C63C-4248-939E-BDDB641CCCAF}">
      <dgm:prSet phldrT="[Текст]"/>
      <dgm:spPr/>
      <dgm:t>
        <a:bodyPr/>
        <a:lstStyle/>
        <a:p>
          <a:r>
            <a:rPr lang="ru-RU" dirty="0" smtClean="0"/>
            <a:t>Предметные результаты</a:t>
          </a:r>
          <a:endParaRPr lang="ru-RU" dirty="0"/>
        </a:p>
      </dgm:t>
    </dgm:pt>
    <dgm:pt modelId="{64866136-F86C-4660-9A35-BF7B3ADC8558}" type="parTrans" cxnId="{FF34AB46-70FF-40EE-A3AA-B02A969E9F78}">
      <dgm:prSet/>
      <dgm:spPr/>
      <dgm:t>
        <a:bodyPr/>
        <a:lstStyle/>
        <a:p>
          <a:endParaRPr lang="ru-RU"/>
        </a:p>
      </dgm:t>
    </dgm:pt>
    <dgm:pt modelId="{2A2DBABE-8B28-4783-8060-2C586DA2AC44}" type="sibTrans" cxnId="{FF34AB46-70FF-40EE-A3AA-B02A969E9F78}">
      <dgm:prSet/>
      <dgm:spPr/>
      <dgm:t>
        <a:bodyPr/>
        <a:lstStyle/>
        <a:p>
          <a:endParaRPr lang="ru-RU"/>
        </a:p>
      </dgm:t>
    </dgm:pt>
    <dgm:pt modelId="{EA3DD3AE-A229-43B9-8E65-9EB99E50F57F}" type="pres">
      <dgm:prSet presAssocID="{BE46F4ED-BCA6-48CE-AC5B-7DFC451F23E3}" presName="linear" presStyleCnt="0">
        <dgm:presLayoutVars>
          <dgm:dir/>
          <dgm:animLvl val="lvl"/>
          <dgm:resizeHandles val="exact"/>
        </dgm:presLayoutVars>
      </dgm:prSet>
      <dgm:spPr/>
    </dgm:pt>
    <dgm:pt modelId="{0804C865-22D7-4BF5-BFEA-4CB302427851}" type="pres">
      <dgm:prSet presAssocID="{27224E2B-059A-459C-A416-F4BED358E53F}" presName="parentLin" presStyleCnt="0"/>
      <dgm:spPr/>
    </dgm:pt>
    <dgm:pt modelId="{E6C26A8F-700B-41B7-AB1C-F0FE91E57BDD}" type="pres">
      <dgm:prSet presAssocID="{27224E2B-059A-459C-A416-F4BED358E53F}" presName="parentLeftMargin" presStyleLbl="node1" presStyleIdx="0" presStyleCnt="3"/>
      <dgm:spPr/>
    </dgm:pt>
    <dgm:pt modelId="{733A9193-FC6C-4FA5-9C78-597C80DFBBE7}" type="pres">
      <dgm:prSet presAssocID="{27224E2B-059A-459C-A416-F4BED358E5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CE0B19-5200-4808-AA13-57E879B66640}" type="pres">
      <dgm:prSet presAssocID="{27224E2B-059A-459C-A416-F4BED358E53F}" presName="negativeSpace" presStyleCnt="0"/>
      <dgm:spPr/>
    </dgm:pt>
    <dgm:pt modelId="{616FCDF2-F8B6-4B73-85AE-7B39E09A3BC6}" type="pres">
      <dgm:prSet presAssocID="{27224E2B-059A-459C-A416-F4BED358E53F}" presName="childText" presStyleLbl="conFgAcc1" presStyleIdx="0" presStyleCnt="3">
        <dgm:presLayoutVars>
          <dgm:bulletEnabled val="1"/>
        </dgm:presLayoutVars>
      </dgm:prSet>
      <dgm:spPr/>
    </dgm:pt>
    <dgm:pt modelId="{E6A06F73-ED94-4946-8EDF-863ADDAA5A04}" type="pres">
      <dgm:prSet presAssocID="{60024425-946A-4839-9E30-14E0DE8CAD66}" presName="spaceBetweenRectangles" presStyleCnt="0"/>
      <dgm:spPr/>
    </dgm:pt>
    <dgm:pt modelId="{3DA9560E-E924-494F-8CE1-4CB3E4DA752A}" type="pres">
      <dgm:prSet presAssocID="{D1CEC101-B6FD-4207-B523-CDD6BD33582B}" presName="parentLin" presStyleCnt="0"/>
      <dgm:spPr/>
    </dgm:pt>
    <dgm:pt modelId="{6EFCE7B8-8968-4C5B-BC8C-90CD513E2557}" type="pres">
      <dgm:prSet presAssocID="{D1CEC101-B6FD-4207-B523-CDD6BD33582B}" presName="parentLeftMargin" presStyleLbl="node1" presStyleIdx="0" presStyleCnt="3"/>
      <dgm:spPr/>
    </dgm:pt>
    <dgm:pt modelId="{C442CF5F-379B-4602-AF80-EFAFEBD50A73}" type="pres">
      <dgm:prSet presAssocID="{D1CEC101-B6FD-4207-B523-CDD6BD3358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D20CF6-DFE0-43F8-B694-F5CD4BE9A163}" type="pres">
      <dgm:prSet presAssocID="{D1CEC101-B6FD-4207-B523-CDD6BD33582B}" presName="negativeSpace" presStyleCnt="0"/>
      <dgm:spPr/>
    </dgm:pt>
    <dgm:pt modelId="{6691D73B-0973-4D62-B749-3508F98812C8}" type="pres">
      <dgm:prSet presAssocID="{D1CEC101-B6FD-4207-B523-CDD6BD33582B}" presName="childText" presStyleLbl="conFgAcc1" presStyleIdx="1" presStyleCnt="3">
        <dgm:presLayoutVars>
          <dgm:bulletEnabled val="1"/>
        </dgm:presLayoutVars>
      </dgm:prSet>
      <dgm:spPr/>
    </dgm:pt>
    <dgm:pt modelId="{44BBFCD4-2022-4913-AA26-EB0BB704785C}" type="pres">
      <dgm:prSet presAssocID="{2F7B6260-46C2-4410-859C-904464E464EE}" presName="spaceBetweenRectangles" presStyleCnt="0"/>
      <dgm:spPr/>
    </dgm:pt>
    <dgm:pt modelId="{B8DCC97C-EE02-446A-8B49-F079A90D84AD}" type="pres">
      <dgm:prSet presAssocID="{0E7507B0-C63C-4248-939E-BDDB641CCCAF}" presName="parentLin" presStyleCnt="0"/>
      <dgm:spPr/>
    </dgm:pt>
    <dgm:pt modelId="{DE98D772-DCC5-4F7F-A378-6E4156DE2A26}" type="pres">
      <dgm:prSet presAssocID="{0E7507B0-C63C-4248-939E-BDDB641CCCAF}" presName="parentLeftMargin" presStyleLbl="node1" presStyleIdx="1" presStyleCnt="3"/>
      <dgm:spPr/>
    </dgm:pt>
    <dgm:pt modelId="{B27986BB-D2F8-46E6-8005-E60D1DC41DA1}" type="pres">
      <dgm:prSet presAssocID="{0E7507B0-C63C-4248-939E-BDDB641CCC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2DE6A-E0BC-4373-97EC-07D2E294B7D8}" type="pres">
      <dgm:prSet presAssocID="{0E7507B0-C63C-4248-939E-BDDB641CCCAF}" presName="negativeSpace" presStyleCnt="0"/>
      <dgm:spPr/>
    </dgm:pt>
    <dgm:pt modelId="{E46F7093-8A33-47BE-9865-C0FA0D39DC57}" type="pres">
      <dgm:prSet presAssocID="{0E7507B0-C63C-4248-939E-BDDB641CCCA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34AB46-70FF-40EE-A3AA-B02A969E9F78}" srcId="{BE46F4ED-BCA6-48CE-AC5B-7DFC451F23E3}" destId="{0E7507B0-C63C-4248-939E-BDDB641CCCAF}" srcOrd="2" destOrd="0" parTransId="{64866136-F86C-4660-9A35-BF7B3ADC8558}" sibTransId="{2A2DBABE-8B28-4783-8060-2C586DA2AC44}"/>
    <dgm:cxn modelId="{2FF14D02-F437-409C-9BE7-00DF1B83C766}" type="presOf" srcId="{BE46F4ED-BCA6-48CE-AC5B-7DFC451F23E3}" destId="{EA3DD3AE-A229-43B9-8E65-9EB99E50F57F}" srcOrd="0" destOrd="0" presId="urn:microsoft.com/office/officeart/2005/8/layout/list1"/>
    <dgm:cxn modelId="{E47ABC86-60EB-4A10-BCB3-63B873C62FD0}" type="presOf" srcId="{27224E2B-059A-459C-A416-F4BED358E53F}" destId="{733A9193-FC6C-4FA5-9C78-597C80DFBBE7}" srcOrd="1" destOrd="0" presId="urn:microsoft.com/office/officeart/2005/8/layout/list1"/>
    <dgm:cxn modelId="{74E09E13-9DD7-4E58-8357-A34694555BB6}" type="presOf" srcId="{D1CEC101-B6FD-4207-B523-CDD6BD33582B}" destId="{6EFCE7B8-8968-4C5B-BC8C-90CD513E2557}" srcOrd="0" destOrd="0" presId="urn:microsoft.com/office/officeart/2005/8/layout/list1"/>
    <dgm:cxn modelId="{AF628705-483C-43E0-9C25-16EAB33D712A}" srcId="{BE46F4ED-BCA6-48CE-AC5B-7DFC451F23E3}" destId="{27224E2B-059A-459C-A416-F4BED358E53F}" srcOrd="0" destOrd="0" parTransId="{875F838B-C06D-4740-8B11-D431A2C11421}" sibTransId="{60024425-946A-4839-9E30-14E0DE8CAD66}"/>
    <dgm:cxn modelId="{0080D0B6-ACBD-4672-8B36-86723430E5B9}" type="presOf" srcId="{0E7507B0-C63C-4248-939E-BDDB641CCCAF}" destId="{B27986BB-D2F8-46E6-8005-E60D1DC41DA1}" srcOrd="1" destOrd="0" presId="urn:microsoft.com/office/officeart/2005/8/layout/list1"/>
    <dgm:cxn modelId="{3325D0B5-2DA8-4E27-A874-D8C08D5603EE}" type="presOf" srcId="{D1CEC101-B6FD-4207-B523-CDD6BD33582B}" destId="{C442CF5F-379B-4602-AF80-EFAFEBD50A73}" srcOrd="1" destOrd="0" presId="urn:microsoft.com/office/officeart/2005/8/layout/list1"/>
    <dgm:cxn modelId="{5AAB8545-8BE4-481D-B30A-72635C556D8D}" type="presOf" srcId="{27224E2B-059A-459C-A416-F4BED358E53F}" destId="{E6C26A8F-700B-41B7-AB1C-F0FE91E57BDD}" srcOrd="0" destOrd="0" presId="urn:microsoft.com/office/officeart/2005/8/layout/list1"/>
    <dgm:cxn modelId="{BF33FEE4-3984-441F-AC57-384CA45B236A}" type="presOf" srcId="{0E7507B0-C63C-4248-939E-BDDB641CCCAF}" destId="{DE98D772-DCC5-4F7F-A378-6E4156DE2A26}" srcOrd="0" destOrd="0" presId="urn:microsoft.com/office/officeart/2005/8/layout/list1"/>
    <dgm:cxn modelId="{2AAFC8F3-38FE-44AC-8EE2-258897ECE5F8}" srcId="{BE46F4ED-BCA6-48CE-AC5B-7DFC451F23E3}" destId="{D1CEC101-B6FD-4207-B523-CDD6BD33582B}" srcOrd="1" destOrd="0" parTransId="{FD207B69-B0B0-48B5-8AD8-5B033B8AC2D9}" sibTransId="{2F7B6260-46C2-4410-859C-904464E464EE}"/>
    <dgm:cxn modelId="{D3A6F02F-14BC-4A2B-BB89-DC00D3951263}" type="presParOf" srcId="{EA3DD3AE-A229-43B9-8E65-9EB99E50F57F}" destId="{0804C865-22D7-4BF5-BFEA-4CB302427851}" srcOrd="0" destOrd="0" presId="urn:microsoft.com/office/officeart/2005/8/layout/list1"/>
    <dgm:cxn modelId="{873284D2-4A4D-4358-82EC-2635C6B7A995}" type="presParOf" srcId="{0804C865-22D7-4BF5-BFEA-4CB302427851}" destId="{E6C26A8F-700B-41B7-AB1C-F0FE91E57BDD}" srcOrd="0" destOrd="0" presId="urn:microsoft.com/office/officeart/2005/8/layout/list1"/>
    <dgm:cxn modelId="{B694696D-7DA7-4897-96DF-7778DBC5DF99}" type="presParOf" srcId="{0804C865-22D7-4BF5-BFEA-4CB302427851}" destId="{733A9193-FC6C-4FA5-9C78-597C80DFBBE7}" srcOrd="1" destOrd="0" presId="urn:microsoft.com/office/officeart/2005/8/layout/list1"/>
    <dgm:cxn modelId="{87DE7640-572F-426C-81AF-FB3997626752}" type="presParOf" srcId="{EA3DD3AE-A229-43B9-8E65-9EB99E50F57F}" destId="{DFCE0B19-5200-4808-AA13-57E879B66640}" srcOrd="1" destOrd="0" presId="urn:microsoft.com/office/officeart/2005/8/layout/list1"/>
    <dgm:cxn modelId="{01FDF06E-FA01-4FE1-A8EE-6060EC2EA00C}" type="presParOf" srcId="{EA3DD3AE-A229-43B9-8E65-9EB99E50F57F}" destId="{616FCDF2-F8B6-4B73-85AE-7B39E09A3BC6}" srcOrd="2" destOrd="0" presId="urn:microsoft.com/office/officeart/2005/8/layout/list1"/>
    <dgm:cxn modelId="{5374556C-B984-4474-BA6D-6B1910F3F2EA}" type="presParOf" srcId="{EA3DD3AE-A229-43B9-8E65-9EB99E50F57F}" destId="{E6A06F73-ED94-4946-8EDF-863ADDAA5A04}" srcOrd="3" destOrd="0" presId="urn:microsoft.com/office/officeart/2005/8/layout/list1"/>
    <dgm:cxn modelId="{EB67BEA2-E61B-4345-BE05-16B6595F0057}" type="presParOf" srcId="{EA3DD3AE-A229-43B9-8E65-9EB99E50F57F}" destId="{3DA9560E-E924-494F-8CE1-4CB3E4DA752A}" srcOrd="4" destOrd="0" presId="urn:microsoft.com/office/officeart/2005/8/layout/list1"/>
    <dgm:cxn modelId="{6F57A476-9547-4ACE-85F6-6AF6E319BB01}" type="presParOf" srcId="{3DA9560E-E924-494F-8CE1-4CB3E4DA752A}" destId="{6EFCE7B8-8968-4C5B-BC8C-90CD513E2557}" srcOrd="0" destOrd="0" presId="urn:microsoft.com/office/officeart/2005/8/layout/list1"/>
    <dgm:cxn modelId="{2639759D-02F9-4575-8AAF-E66D66693779}" type="presParOf" srcId="{3DA9560E-E924-494F-8CE1-4CB3E4DA752A}" destId="{C442CF5F-379B-4602-AF80-EFAFEBD50A73}" srcOrd="1" destOrd="0" presId="urn:microsoft.com/office/officeart/2005/8/layout/list1"/>
    <dgm:cxn modelId="{AF2EC2F2-FCB4-470F-9BF6-F4A938121365}" type="presParOf" srcId="{EA3DD3AE-A229-43B9-8E65-9EB99E50F57F}" destId="{6CD20CF6-DFE0-43F8-B694-F5CD4BE9A163}" srcOrd="5" destOrd="0" presId="urn:microsoft.com/office/officeart/2005/8/layout/list1"/>
    <dgm:cxn modelId="{41496759-9E04-4651-B32C-A36BE94AA145}" type="presParOf" srcId="{EA3DD3AE-A229-43B9-8E65-9EB99E50F57F}" destId="{6691D73B-0973-4D62-B749-3508F98812C8}" srcOrd="6" destOrd="0" presId="urn:microsoft.com/office/officeart/2005/8/layout/list1"/>
    <dgm:cxn modelId="{7A6D0CEA-241D-488C-BAED-B60712869F5F}" type="presParOf" srcId="{EA3DD3AE-A229-43B9-8E65-9EB99E50F57F}" destId="{44BBFCD4-2022-4913-AA26-EB0BB704785C}" srcOrd="7" destOrd="0" presId="urn:microsoft.com/office/officeart/2005/8/layout/list1"/>
    <dgm:cxn modelId="{678CBA88-EBDC-4D03-A09C-6D7D3496838B}" type="presParOf" srcId="{EA3DD3AE-A229-43B9-8E65-9EB99E50F57F}" destId="{B8DCC97C-EE02-446A-8B49-F079A90D84AD}" srcOrd="8" destOrd="0" presId="urn:microsoft.com/office/officeart/2005/8/layout/list1"/>
    <dgm:cxn modelId="{19B83F61-F78E-4931-9790-A866082B77F9}" type="presParOf" srcId="{B8DCC97C-EE02-446A-8B49-F079A90D84AD}" destId="{DE98D772-DCC5-4F7F-A378-6E4156DE2A26}" srcOrd="0" destOrd="0" presId="urn:microsoft.com/office/officeart/2005/8/layout/list1"/>
    <dgm:cxn modelId="{59A67CAB-5749-4DDE-A594-5CC94193D3D7}" type="presParOf" srcId="{B8DCC97C-EE02-446A-8B49-F079A90D84AD}" destId="{B27986BB-D2F8-46E6-8005-E60D1DC41DA1}" srcOrd="1" destOrd="0" presId="urn:microsoft.com/office/officeart/2005/8/layout/list1"/>
    <dgm:cxn modelId="{53EBE952-4798-4B5F-8259-3FDE89B6F744}" type="presParOf" srcId="{EA3DD3AE-A229-43B9-8E65-9EB99E50F57F}" destId="{37F2DE6A-E0BC-4373-97EC-07D2E294B7D8}" srcOrd="9" destOrd="0" presId="urn:microsoft.com/office/officeart/2005/8/layout/list1"/>
    <dgm:cxn modelId="{43D20AC9-FE80-48C2-829B-15A94CAB5FF5}" type="presParOf" srcId="{EA3DD3AE-A229-43B9-8E65-9EB99E50F57F}" destId="{E46F7093-8A33-47BE-9865-C0FA0D39DC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ECB31F-3C49-4300-B506-810949462C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0207A-BF01-4EBC-91E8-59FA7A212DA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Предметные </a:t>
          </a:r>
          <a:endParaRPr lang="ru-RU" dirty="0">
            <a:solidFill>
              <a:schemeClr val="tx1"/>
            </a:solidFill>
          </a:endParaRPr>
        </a:p>
      </dgm:t>
    </dgm:pt>
    <dgm:pt modelId="{3BD94839-5B14-4995-83BE-BED2F48C4A01}" type="parTrans" cxnId="{688E2222-781C-4865-8362-3807FB71D6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96A1392-099F-4397-B692-5D144223DE05}" type="sibTrans" cxnId="{688E2222-781C-4865-8362-3807FB71D6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0EA30D-D263-47E0-AED1-8D83082D3A2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АКР</a:t>
          </a:r>
          <a:endParaRPr lang="ru-RU" dirty="0">
            <a:solidFill>
              <a:schemeClr val="tx1"/>
            </a:solidFill>
          </a:endParaRPr>
        </a:p>
      </dgm:t>
    </dgm:pt>
    <dgm:pt modelId="{398FD94C-C094-4300-930E-3800861665A7}" type="parTrans" cxnId="{054BC8A7-3EB4-47F8-BF10-E9CC1ADE617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B8E22A7-8B02-446E-9F4C-A3875D2A4D09}" type="sibTrans" cxnId="{054BC8A7-3EB4-47F8-BF10-E9CC1ADE617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0768D-F1E1-426D-A8F4-1E9D0426AC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КДР</a:t>
          </a:r>
          <a:endParaRPr lang="ru-RU" dirty="0">
            <a:solidFill>
              <a:schemeClr val="tx1"/>
            </a:solidFill>
          </a:endParaRPr>
        </a:p>
      </dgm:t>
    </dgm:pt>
    <dgm:pt modelId="{5B3B64E0-36A0-4710-9A62-14E3432FC4E2}" type="parTrans" cxnId="{6C98A1C7-1362-4454-82C0-BE209F07D5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0DE0D7-855A-45F2-A409-CC1F9BE47167}" type="sibTrans" cxnId="{6C98A1C7-1362-4454-82C0-BE209F07D5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0B4335-6058-4585-95E4-43C6C309BC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ВПР</a:t>
          </a:r>
          <a:endParaRPr lang="ru-RU" dirty="0">
            <a:solidFill>
              <a:schemeClr val="tx1"/>
            </a:solidFill>
          </a:endParaRPr>
        </a:p>
      </dgm:t>
    </dgm:pt>
    <dgm:pt modelId="{D77B9375-BCE4-4FAD-8225-9879C360F7E1}" type="parTrans" cxnId="{C6E935D7-3557-4551-BAF5-9D0B49F4C7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B3FA90-A184-4450-B204-3217F1E118EA}" type="sibTrans" cxnId="{C6E935D7-3557-4551-BAF5-9D0B49F4C7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935CDB-16B1-4D9F-8698-36A8518E279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ГИА</a:t>
          </a:r>
          <a:endParaRPr lang="ru-RU" dirty="0">
            <a:solidFill>
              <a:schemeClr val="tx1"/>
            </a:solidFill>
          </a:endParaRPr>
        </a:p>
      </dgm:t>
    </dgm:pt>
    <dgm:pt modelId="{4566EAAC-7CD3-4EAD-A3A6-3191FCEE6D15}" type="parTrans" cxnId="{18841F20-BCB2-44D8-A0D9-BB6E8B08A1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3CE0A7-52BD-4D8B-AEC2-0E16AF0356AA}" type="sibTrans" cxnId="{18841F20-BCB2-44D8-A0D9-BB6E8B08A1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341737A-886B-4E21-A08B-3207E616434E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ПКР/зачёты</a:t>
          </a:r>
          <a:endParaRPr lang="ru-RU" dirty="0">
            <a:solidFill>
              <a:schemeClr val="tx1"/>
            </a:solidFill>
          </a:endParaRPr>
        </a:p>
      </dgm:t>
    </dgm:pt>
    <dgm:pt modelId="{B813C325-2179-46A9-801A-A019CBB5FC02}" type="parTrans" cxnId="{F4E04365-3720-4828-A929-F51DCE4DB5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24BEAA-A38D-4B58-9804-90ADEF3A6A72}" type="sibTrans" cxnId="{F4E04365-3720-4828-A929-F51DCE4DB5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CF15513-32E6-49A2-882B-9D091CACCF1B}" type="pres">
      <dgm:prSet presAssocID="{18ECB31F-3C49-4300-B506-810949462C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512446-F189-481A-838D-DC67EF2DC3F9}" type="pres">
      <dgm:prSet presAssocID="{F790207A-BF01-4EBC-91E8-59FA7A212DA0}" presName="root1" presStyleCnt="0"/>
      <dgm:spPr/>
    </dgm:pt>
    <dgm:pt modelId="{6441FF2D-3164-4216-90C2-576BB6EBD3E2}" type="pres">
      <dgm:prSet presAssocID="{F790207A-BF01-4EBC-91E8-59FA7A212DA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6CC4F-B5FD-4FE6-BAD3-7E196FCF75C7}" type="pres">
      <dgm:prSet presAssocID="{F790207A-BF01-4EBC-91E8-59FA7A212DA0}" presName="level2hierChild" presStyleCnt="0"/>
      <dgm:spPr/>
    </dgm:pt>
    <dgm:pt modelId="{02B45533-8C24-493A-9392-2FC1E59E3313}" type="pres">
      <dgm:prSet presAssocID="{B813C325-2179-46A9-801A-A019CBB5FC02}" presName="conn2-1" presStyleLbl="parChTrans1D2" presStyleIdx="0" presStyleCnt="5"/>
      <dgm:spPr/>
    </dgm:pt>
    <dgm:pt modelId="{EA637081-13D6-4C57-9B40-8329FB4D92A1}" type="pres">
      <dgm:prSet presAssocID="{B813C325-2179-46A9-801A-A019CBB5FC02}" presName="connTx" presStyleLbl="parChTrans1D2" presStyleIdx="0" presStyleCnt="5"/>
      <dgm:spPr/>
    </dgm:pt>
    <dgm:pt modelId="{A072BB15-8DCE-45AC-95E3-73AA97A45487}" type="pres">
      <dgm:prSet presAssocID="{0341737A-886B-4E21-A08B-3207E616434E}" presName="root2" presStyleCnt="0"/>
      <dgm:spPr/>
    </dgm:pt>
    <dgm:pt modelId="{A61EDDBF-0C00-4D75-AABA-2F21C8D4883C}" type="pres">
      <dgm:prSet presAssocID="{0341737A-886B-4E21-A08B-3207E616434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158DE2-55AB-4EAA-93AB-6D66990109D5}" type="pres">
      <dgm:prSet presAssocID="{0341737A-886B-4E21-A08B-3207E616434E}" presName="level3hierChild" presStyleCnt="0"/>
      <dgm:spPr/>
    </dgm:pt>
    <dgm:pt modelId="{1CDEC85E-AD9E-4830-823A-DADFC4DA189F}" type="pres">
      <dgm:prSet presAssocID="{398FD94C-C094-4300-930E-3800861665A7}" presName="conn2-1" presStyleLbl="parChTrans1D2" presStyleIdx="1" presStyleCnt="5"/>
      <dgm:spPr/>
    </dgm:pt>
    <dgm:pt modelId="{46C4C512-76A4-4C81-999C-1FBD5CA7D0A7}" type="pres">
      <dgm:prSet presAssocID="{398FD94C-C094-4300-930E-3800861665A7}" presName="connTx" presStyleLbl="parChTrans1D2" presStyleIdx="1" presStyleCnt="5"/>
      <dgm:spPr/>
    </dgm:pt>
    <dgm:pt modelId="{5EF51E81-C927-4B4F-93BB-5EE4DD5C5608}" type="pres">
      <dgm:prSet presAssocID="{850EA30D-D263-47E0-AED1-8D83082D3A2A}" presName="root2" presStyleCnt="0"/>
      <dgm:spPr/>
    </dgm:pt>
    <dgm:pt modelId="{B42CA260-4C89-4108-ADDF-4A5A448B4839}" type="pres">
      <dgm:prSet presAssocID="{850EA30D-D263-47E0-AED1-8D83082D3A2A}" presName="LevelTwoTextNode" presStyleLbl="node2" presStyleIdx="1" presStyleCnt="5">
        <dgm:presLayoutVars>
          <dgm:chPref val="3"/>
        </dgm:presLayoutVars>
      </dgm:prSet>
      <dgm:spPr/>
    </dgm:pt>
    <dgm:pt modelId="{982DC12E-C113-4219-AAD1-30F7F2AD9D5F}" type="pres">
      <dgm:prSet presAssocID="{850EA30D-D263-47E0-AED1-8D83082D3A2A}" presName="level3hierChild" presStyleCnt="0"/>
      <dgm:spPr/>
    </dgm:pt>
    <dgm:pt modelId="{AF17E61C-BD33-40F1-B732-9DB112EE95E4}" type="pres">
      <dgm:prSet presAssocID="{5B3B64E0-36A0-4710-9A62-14E3432FC4E2}" presName="conn2-1" presStyleLbl="parChTrans1D2" presStyleIdx="2" presStyleCnt="5"/>
      <dgm:spPr/>
    </dgm:pt>
    <dgm:pt modelId="{2979DBAD-B2AB-40E2-A804-83ED6667A318}" type="pres">
      <dgm:prSet presAssocID="{5B3B64E0-36A0-4710-9A62-14E3432FC4E2}" presName="connTx" presStyleLbl="parChTrans1D2" presStyleIdx="2" presStyleCnt="5"/>
      <dgm:spPr/>
    </dgm:pt>
    <dgm:pt modelId="{53C12ADD-8BD8-4479-9A9E-875F203E91BA}" type="pres">
      <dgm:prSet presAssocID="{8180768D-F1E1-426D-A8F4-1E9D0426ACF5}" presName="root2" presStyleCnt="0"/>
      <dgm:spPr/>
    </dgm:pt>
    <dgm:pt modelId="{07313F43-6097-49AC-8FEA-66CBF49BB1CA}" type="pres">
      <dgm:prSet presAssocID="{8180768D-F1E1-426D-A8F4-1E9D0426ACF5}" presName="LevelTwoTextNode" presStyleLbl="node2" presStyleIdx="2" presStyleCnt="5">
        <dgm:presLayoutVars>
          <dgm:chPref val="3"/>
        </dgm:presLayoutVars>
      </dgm:prSet>
      <dgm:spPr/>
    </dgm:pt>
    <dgm:pt modelId="{F7DEFDD7-E4AD-4EDD-ADBE-94C694C4B0A2}" type="pres">
      <dgm:prSet presAssocID="{8180768D-F1E1-426D-A8F4-1E9D0426ACF5}" presName="level3hierChild" presStyleCnt="0"/>
      <dgm:spPr/>
    </dgm:pt>
    <dgm:pt modelId="{57F4258D-5ECD-4BB4-9C0C-C9005FFAA555}" type="pres">
      <dgm:prSet presAssocID="{D77B9375-BCE4-4FAD-8225-9879C360F7E1}" presName="conn2-1" presStyleLbl="parChTrans1D2" presStyleIdx="3" presStyleCnt="5"/>
      <dgm:spPr/>
    </dgm:pt>
    <dgm:pt modelId="{12C9D7CB-E564-490E-BFEF-406969BDB32C}" type="pres">
      <dgm:prSet presAssocID="{D77B9375-BCE4-4FAD-8225-9879C360F7E1}" presName="connTx" presStyleLbl="parChTrans1D2" presStyleIdx="3" presStyleCnt="5"/>
      <dgm:spPr/>
    </dgm:pt>
    <dgm:pt modelId="{067A1E04-0CE3-487B-A534-964AF0D5F125}" type="pres">
      <dgm:prSet presAssocID="{000B4335-6058-4585-95E4-43C6C309BCCF}" presName="root2" presStyleCnt="0"/>
      <dgm:spPr/>
    </dgm:pt>
    <dgm:pt modelId="{EB1A32E3-4EE7-47B4-9936-9FD3489A5F93}" type="pres">
      <dgm:prSet presAssocID="{000B4335-6058-4585-95E4-43C6C309BCCF}" presName="LevelTwoTextNode" presStyleLbl="node2" presStyleIdx="3" presStyleCnt="5">
        <dgm:presLayoutVars>
          <dgm:chPref val="3"/>
        </dgm:presLayoutVars>
      </dgm:prSet>
      <dgm:spPr/>
    </dgm:pt>
    <dgm:pt modelId="{16361D60-7DBE-4F38-89C4-C1344EC33B16}" type="pres">
      <dgm:prSet presAssocID="{000B4335-6058-4585-95E4-43C6C309BCCF}" presName="level3hierChild" presStyleCnt="0"/>
      <dgm:spPr/>
    </dgm:pt>
    <dgm:pt modelId="{E1A058FE-A25B-41F0-842E-7C6DE06471D6}" type="pres">
      <dgm:prSet presAssocID="{4566EAAC-7CD3-4EAD-A3A6-3191FCEE6D15}" presName="conn2-1" presStyleLbl="parChTrans1D2" presStyleIdx="4" presStyleCnt="5"/>
      <dgm:spPr/>
    </dgm:pt>
    <dgm:pt modelId="{46E26EDE-942D-45CE-A6C5-5F6DB2EE2653}" type="pres">
      <dgm:prSet presAssocID="{4566EAAC-7CD3-4EAD-A3A6-3191FCEE6D15}" presName="connTx" presStyleLbl="parChTrans1D2" presStyleIdx="4" presStyleCnt="5"/>
      <dgm:spPr/>
    </dgm:pt>
    <dgm:pt modelId="{6A320D4E-DA33-4BC8-8103-CBBF386FB1E0}" type="pres">
      <dgm:prSet presAssocID="{12935CDB-16B1-4D9F-8698-36A8518E279D}" presName="root2" presStyleCnt="0"/>
      <dgm:spPr/>
    </dgm:pt>
    <dgm:pt modelId="{453138E6-0E7D-4DB5-BCDA-9785A11F6BBB}" type="pres">
      <dgm:prSet presAssocID="{12935CDB-16B1-4D9F-8698-36A8518E279D}" presName="LevelTwoTextNode" presStyleLbl="node2" presStyleIdx="4" presStyleCnt="5">
        <dgm:presLayoutVars>
          <dgm:chPref val="3"/>
        </dgm:presLayoutVars>
      </dgm:prSet>
      <dgm:spPr/>
    </dgm:pt>
    <dgm:pt modelId="{9483F994-5179-48D5-82FE-64ED9471F7D5}" type="pres">
      <dgm:prSet presAssocID="{12935CDB-16B1-4D9F-8698-36A8518E279D}" presName="level3hierChild" presStyleCnt="0"/>
      <dgm:spPr/>
    </dgm:pt>
  </dgm:ptLst>
  <dgm:cxnLst>
    <dgm:cxn modelId="{054BC8A7-3EB4-47F8-BF10-E9CC1ADE6177}" srcId="{F790207A-BF01-4EBC-91E8-59FA7A212DA0}" destId="{850EA30D-D263-47E0-AED1-8D83082D3A2A}" srcOrd="1" destOrd="0" parTransId="{398FD94C-C094-4300-930E-3800861665A7}" sibTransId="{7B8E22A7-8B02-446E-9F4C-A3875D2A4D09}"/>
    <dgm:cxn modelId="{688E2222-781C-4865-8362-3807FB71D61E}" srcId="{18ECB31F-3C49-4300-B506-810949462C7D}" destId="{F790207A-BF01-4EBC-91E8-59FA7A212DA0}" srcOrd="0" destOrd="0" parTransId="{3BD94839-5B14-4995-83BE-BED2F48C4A01}" sibTransId="{A96A1392-099F-4397-B692-5D144223DE05}"/>
    <dgm:cxn modelId="{EF19D775-6077-4B1D-A778-447DF5E8DDAA}" type="presOf" srcId="{000B4335-6058-4585-95E4-43C6C309BCCF}" destId="{EB1A32E3-4EE7-47B4-9936-9FD3489A5F93}" srcOrd="0" destOrd="0" presId="urn:microsoft.com/office/officeart/2008/layout/HorizontalMultiLevelHierarchy"/>
    <dgm:cxn modelId="{C6E935D7-3557-4551-BAF5-9D0B49F4C7AD}" srcId="{F790207A-BF01-4EBC-91E8-59FA7A212DA0}" destId="{000B4335-6058-4585-95E4-43C6C309BCCF}" srcOrd="3" destOrd="0" parTransId="{D77B9375-BCE4-4FAD-8225-9879C360F7E1}" sibTransId="{66B3FA90-A184-4450-B204-3217F1E118EA}"/>
    <dgm:cxn modelId="{6A7DA014-EFB9-4160-9486-8987C918A825}" type="presOf" srcId="{4566EAAC-7CD3-4EAD-A3A6-3191FCEE6D15}" destId="{E1A058FE-A25B-41F0-842E-7C6DE06471D6}" srcOrd="0" destOrd="0" presId="urn:microsoft.com/office/officeart/2008/layout/HorizontalMultiLevelHierarchy"/>
    <dgm:cxn modelId="{96E7ED16-7830-4404-8D87-82371B0D9D08}" type="presOf" srcId="{D77B9375-BCE4-4FAD-8225-9879C360F7E1}" destId="{57F4258D-5ECD-4BB4-9C0C-C9005FFAA555}" srcOrd="0" destOrd="0" presId="urn:microsoft.com/office/officeart/2008/layout/HorizontalMultiLevelHierarchy"/>
    <dgm:cxn modelId="{1D3A7BDF-3F99-47E2-8083-54AAA16CCE3A}" type="presOf" srcId="{4566EAAC-7CD3-4EAD-A3A6-3191FCEE6D15}" destId="{46E26EDE-942D-45CE-A6C5-5F6DB2EE2653}" srcOrd="1" destOrd="0" presId="urn:microsoft.com/office/officeart/2008/layout/HorizontalMultiLevelHierarchy"/>
    <dgm:cxn modelId="{4D321886-5F43-4DE4-976E-AB4872887E38}" type="presOf" srcId="{0341737A-886B-4E21-A08B-3207E616434E}" destId="{A61EDDBF-0C00-4D75-AABA-2F21C8D4883C}" srcOrd="0" destOrd="0" presId="urn:microsoft.com/office/officeart/2008/layout/HorizontalMultiLevelHierarchy"/>
    <dgm:cxn modelId="{8E73F5F3-3617-47FB-97F0-5DF7991A7920}" type="presOf" srcId="{5B3B64E0-36A0-4710-9A62-14E3432FC4E2}" destId="{AF17E61C-BD33-40F1-B732-9DB112EE95E4}" srcOrd="0" destOrd="0" presId="urn:microsoft.com/office/officeart/2008/layout/HorizontalMultiLevelHierarchy"/>
    <dgm:cxn modelId="{41EEF1C9-DE31-4174-962A-CAC3E31E22C0}" type="presOf" srcId="{18ECB31F-3C49-4300-B506-810949462C7D}" destId="{ECF15513-32E6-49A2-882B-9D091CACCF1B}" srcOrd="0" destOrd="0" presId="urn:microsoft.com/office/officeart/2008/layout/HorizontalMultiLevelHierarchy"/>
    <dgm:cxn modelId="{F81F424F-E7E8-4AE8-89B2-3DAD2EAC61CA}" type="presOf" srcId="{B813C325-2179-46A9-801A-A019CBB5FC02}" destId="{EA637081-13D6-4C57-9B40-8329FB4D92A1}" srcOrd="1" destOrd="0" presId="urn:microsoft.com/office/officeart/2008/layout/HorizontalMultiLevelHierarchy"/>
    <dgm:cxn modelId="{D5B31656-B2F6-4434-924E-CFE3EC017544}" type="presOf" srcId="{B813C325-2179-46A9-801A-A019CBB5FC02}" destId="{02B45533-8C24-493A-9392-2FC1E59E3313}" srcOrd="0" destOrd="0" presId="urn:microsoft.com/office/officeart/2008/layout/HorizontalMultiLevelHierarchy"/>
    <dgm:cxn modelId="{1519F64F-7D06-4799-8A0E-A1DAC955717B}" type="presOf" srcId="{398FD94C-C094-4300-930E-3800861665A7}" destId="{1CDEC85E-AD9E-4830-823A-DADFC4DA189F}" srcOrd="0" destOrd="0" presId="urn:microsoft.com/office/officeart/2008/layout/HorizontalMultiLevelHierarchy"/>
    <dgm:cxn modelId="{6C98A1C7-1362-4454-82C0-BE209F07D5B1}" srcId="{F790207A-BF01-4EBC-91E8-59FA7A212DA0}" destId="{8180768D-F1E1-426D-A8F4-1E9D0426ACF5}" srcOrd="2" destOrd="0" parTransId="{5B3B64E0-36A0-4710-9A62-14E3432FC4E2}" sibTransId="{D70DE0D7-855A-45F2-A409-CC1F9BE47167}"/>
    <dgm:cxn modelId="{F4E04365-3720-4828-A929-F51DCE4DB523}" srcId="{F790207A-BF01-4EBC-91E8-59FA7A212DA0}" destId="{0341737A-886B-4E21-A08B-3207E616434E}" srcOrd="0" destOrd="0" parTransId="{B813C325-2179-46A9-801A-A019CBB5FC02}" sibTransId="{EA24BEAA-A38D-4B58-9804-90ADEF3A6A72}"/>
    <dgm:cxn modelId="{888012CE-3D01-44E5-BE35-58576594A2EF}" type="presOf" srcId="{5B3B64E0-36A0-4710-9A62-14E3432FC4E2}" destId="{2979DBAD-B2AB-40E2-A804-83ED6667A318}" srcOrd="1" destOrd="0" presId="urn:microsoft.com/office/officeart/2008/layout/HorizontalMultiLevelHierarchy"/>
    <dgm:cxn modelId="{DDFD18F1-8E1A-4AC0-8B78-26F62AFC8257}" type="presOf" srcId="{8180768D-F1E1-426D-A8F4-1E9D0426ACF5}" destId="{07313F43-6097-49AC-8FEA-66CBF49BB1CA}" srcOrd="0" destOrd="0" presId="urn:microsoft.com/office/officeart/2008/layout/HorizontalMultiLevelHierarchy"/>
    <dgm:cxn modelId="{18841F20-BCB2-44D8-A0D9-BB6E8B08A17E}" srcId="{F790207A-BF01-4EBC-91E8-59FA7A212DA0}" destId="{12935CDB-16B1-4D9F-8698-36A8518E279D}" srcOrd="4" destOrd="0" parTransId="{4566EAAC-7CD3-4EAD-A3A6-3191FCEE6D15}" sibTransId="{093CE0A7-52BD-4D8B-AEC2-0E16AF0356AA}"/>
    <dgm:cxn modelId="{357997EA-632D-46CE-B1CB-4DDFC69F8A01}" type="presOf" srcId="{12935CDB-16B1-4D9F-8698-36A8518E279D}" destId="{453138E6-0E7D-4DB5-BCDA-9785A11F6BBB}" srcOrd="0" destOrd="0" presId="urn:microsoft.com/office/officeart/2008/layout/HorizontalMultiLevelHierarchy"/>
    <dgm:cxn modelId="{A4A2967A-4590-4BAA-B7C8-D8019B229685}" type="presOf" srcId="{D77B9375-BCE4-4FAD-8225-9879C360F7E1}" destId="{12C9D7CB-E564-490E-BFEF-406969BDB32C}" srcOrd="1" destOrd="0" presId="urn:microsoft.com/office/officeart/2008/layout/HorizontalMultiLevelHierarchy"/>
    <dgm:cxn modelId="{5A19E840-01C8-4CD0-BFDD-60D9528F1C5D}" type="presOf" srcId="{850EA30D-D263-47E0-AED1-8D83082D3A2A}" destId="{B42CA260-4C89-4108-ADDF-4A5A448B4839}" srcOrd="0" destOrd="0" presId="urn:microsoft.com/office/officeart/2008/layout/HorizontalMultiLevelHierarchy"/>
    <dgm:cxn modelId="{1AE9DA6D-4975-450C-9DE4-08D154EF6B87}" type="presOf" srcId="{398FD94C-C094-4300-930E-3800861665A7}" destId="{46C4C512-76A4-4C81-999C-1FBD5CA7D0A7}" srcOrd="1" destOrd="0" presId="urn:microsoft.com/office/officeart/2008/layout/HorizontalMultiLevelHierarchy"/>
    <dgm:cxn modelId="{8CFEB217-BF6A-40E1-8E0C-F74E900B484D}" type="presOf" srcId="{F790207A-BF01-4EBC-91E8-59FA7A212DA0}" destId="{6441FF2D-3164-4216-90C2-576BB6EBD3E2}" srcOrd="0" destOrd="0" presId="urn:microsoft.com/office/officeart/2008/layout/HorizontalMultiLevelHierarchy"/>
    <dgm:cxn modelId="{17D9241C-AACD-43D5-B9E0-DBADE234499C}" type="presParOf" srcId="{ECF15513-32E6-49A2-882B-9D091CACCF1B}" destId="{97512446-F189-481A-838D-DC67EF2DC3F9}" srcOrd="0" destOrd="0" presId="urn:microsoft.com/office/officeart/2008/layout/HorizontalMultiLevelHierarchy"/>
    <dgm:cxn modelId="{7271F49E-A8E7-48EC-881C-BD4CE2E8966D}" type="presParOf" srcId="{97512446-F189-481A-838D-DC67EF2DC3F9}" destId="{6441FF2D-3164-4216-90C2-576BB6EBD3E2}" srcOrd="0" destOrd="0" presId="urn:microsoft.com/office/officeart/2008/layout/HorizontalMultiLevelHierarchy"/>
    <dgm:cxn modelId="{6FA9DF1E-3574-40FA-95FB-FE83145AFC48}" type="presParOf" srcId="{97512446-F189-481A-838D-DC67EF2DC3F9}" destId="{C086CC4F-B5FD-4FE6-BAD3-7E196FCF75C7}" srcOrd="1" destOrd="0" presId="urn:microsoft.com/office/officeart/2008/layout/HorizontalMultiLevelHierarchy"/>
    <dgm:cxn modelId="{CD290C05-E07D-49FD-98EB-E226D58BD891}" type="presParOf" srcId="{C086CC4F-B5FD-4FE6-BAD3-7E196FCF75C7}" destId="{02B45533-8C24-493A-9392-2FC1E59E3313}" srcOrd="0" destOrd="0" presId="urn:microsoft.com/office/officeart/2008/layout/HorizontalMultiLevelHierarchy"/>
    <dgm:cxn modelId="{9DC08C91-13AC-4059-A6B2-BEA1432350AC}" type="presParOf" srcId="{02B45533-8C24-493A-9392-2FC1E59E3313}" destId="{EA637081-13D6-4C57-9B40-8329FB4D92A1}" srcOrd="0" destOrd="0" presId="urn:microsoft.com/office/officeart/2008/layout/HorizontalMultiLevelHierarchy"/>
    <dgm:cxn modelId="{81CC5CC0-180E-4B52-A031-0A7712895E71}" type="presParOf" srcId="{C086CC4F-B5FD-4FE6-BAD3-7E196FCF75C7}" destId="{A072BB15-8DCE-45AC-95E3-73AA97A45487}" srcOrd="1" destOrd="0" presId="urn:microsoft.com/office/officeart/2008/layout/HorizontalMultiLevelHierarchy"/>
    <dgm:cxn modelId="{7B034DFC-3B34-423E-9096-BE86531EF517}" type="presParOf" srcId="{A072BB15-8DCE-45AC-95E3-73AA97A45487}" destId="{A61EDDBF-0C00-4D75-AABA-2F21C8D4883C}" srcOrd="0" destOrd="0" presId="urn:microsoft.com/office/officeart/2008/layout/HorizontalMultiLevelHierarchy"/>
    <dgm:cxn modelId="{73ADBFB3-94E2-4BA5-95FE-2411BCB6FA43}" type="presParOf" srcId="{A072BB15-8DCE-45AC-95E3-73AA97A45487}" destId="{F1158DE2-55AB-4EAA-93AB-6D66990109D5}" srcOrd="1" destOrd="0" presId="urn:microsoft.com/office/officeart/2008/layout/HorizontalMultiLevelHierarchy"/>
    <dgm:cxn modelId="{56CBBEF0-F6B9-493D-A590-918969EF650D}" type="presParOf" srcId="{C086CC4F-B5FD-4FE6-BAD3-7E196FCF75C7}" destId="{1CDEC85E-AD9E-4830-823A-DADFC4DA189F}" srcOrd="2" destOrd="0" presId="urn:microsoft.com/office/officeart/2008/layout/HorizontalMultiLevelHierarchy"/>
    <dgm:cxn modelId="{FA92C718-F8E0-43A0-AE89-14ACCC224C04}" type="presParOf" srcId="{1CDEC85E-AD9E-4830-823A-DADFC4DA189F}" destId="{46C4C512-76A4-4C81-999C-1FBD5CA7D0A7}" srcOrd="0" destOrd="0" presId="urn:microsoft.com/office/officeart/2008/layout/HorizontalMultiLevelHierarchy"/>
    <dgm:cxn modelId="{10A705BB-190D-46B0-A10E-E6BE039C19B1}" type="presParOf" srcId="{C086CC4F-B5FD-4FE6-BAD3-7E196FCF75C7}" destId="{5EF51E81-C927-4B4F-93BB-5EE4DD5C5608}" srcOrd="3" destOrd="0" presId="urn:microsoft.com/office/officeart/2008/layout/HorizontalMultiLevelHierarchy"/>
    <dgm:cxn modelId="{B578A92F-7984-4B6B-B767-55188A6B507F}" type="presParOf" srcId="{5EF51E81-C927-4B4F-93BB-5EE4DD5C5608}" destId="{B42CA260-4C89-4108-ADDF-4A5A448B4839}" srcOrd="0" destOrd="0" presId="urn:microsoft.com/office/officeart/2008/layout/HorizontalMultiLevelHierarchy"/>
    <dgm:cxn modelId="{D2DA89C8-D29F-402A-A15C-2E726A060BA6}" type="presParOf" srcId="{5EF51E81-C927-4B4F-93BB-5EE4DD5C5608}" destId="{982DC12E-C113-4219-AAD1-30F7F2AD9D5F}" srcOrd="1" destOrd="0" presId="urn:microsoft.com/office/officeart/2008/layout/HorizontalMultiLevelHierarchy"/>
    <dgm:cxn modelId="{6DE879E1-CB3D-4282-8743-6F3479658327}" type="presParOf" srcId="{C086CC4F-B5FD-4FE6-BAD3-7E196FCF75C7}" destId="{AF17E61C-BD33-40F1-B732-9DB112EE95E4}" srcOrd="4" destOrd="0" presId="urn:microsoft.com/office/officeart/2008/layout/HorizontalMultiLevelHierarchy"/>
    <dgm:cxn modelId="{F8D1764F-911A-4C54-8594-DDDA542A9AFA}" type="presParOf" srcId="{AF17E61C-BD33-40F1-B732-9DB112EE95E4}" destId="{2979DBAD-B2AB-40E2-A804-83ED6667A318}" srcOrd="0" destOrd="0" presId="urn:microsoft.com/office/officeart/2008/layout/HorizontalMultiLevelHierarchy"/>
    <dgm:cxn modelId="{C4C0F405-767A-47D0-A46A-E7856D9BD22B}" type="presParOf" srcId="{C086CC4F-B5FD-4FE6-BAD3-7E196FCF75C7}" destId="{53C12ADD-8BD8-4479-9A9E-875F203E91BA}" srcOrd="5" destOrd="0" presId="urn:microsoft.com/office/officeart/2008/layout/HorizontalMultiLevelHierarchy"/>
    <dgm:cxn modelId="{4385170C-57EA-41CA-ADFF-5F89A3FC5E2A}" type="presParOf" srcId="{53C12ADD-8BD8-4479-9A9E-875F203E91BA}" destId="{07313F43-6097-49AC-8FEA-66CBF49BB1CA}" srcOrd="0" destOrd="0" presId="urn:microsoft.com/office/officeart/2008/layout/HorizontalMultiLevelHierarchy"/>
    <dgm:cxn modelId="{44434035-D6E1-418D-AC26-68910640F4F1}" type="presParOf" srcId="{53C12ADD-8BD8-4479-9A9E-875F203E91BA}" destId="{F7DEFDD7-E4AD-4EDD-ADBE-94C694C4B0A2}" srcOrd="1" destOrd="0" presId="urn:microsoft.com/office/officeart/2008/layout/HorizontalMultiLevelHierarchy"/>
    <dgm:cxn modelId="{345D517A-F4D2-4DA5-A32B-63BB9A954E44}" type="presParOf" srcId="{C086CC4F-B5FD-4FE6-BAD3-7E196FCF75C7}" destId="{57F4258D-5ECD-4BB4-9C0C-C9005FFAA555}" srcOrd="6" destOrd="0" presId="urn:microsoft.com/office/officeart/2008/layout/HorizontalMultiLevelHierarchy"/>
    <dgm:cxn modelId="{4CC93AC4-F615-4184-9809-3863FA4F66DD}" type="presParOf" srcId="{57F4258D-5ECD-4BB4-9C0C-C9005FFAA555}" destId="{12C9D7CB-E564-490E-BFEF-406969BDB32C}" srcOrd="0" destOrd="0" presId="urn:microsoft.com/office/officeart/2008/layout/HorizontalMultiLevelHierarchy"/>
    <dgm:cxn modelId="{5F8D1713-72A7-4E08-9C2B-80956D59EFE4}" type="presParOf" srcId="{C086CC4F-B5FD-4FE6-BAD3-7E196FCF75C7}" destId="{067A1E04-0CE3-487B-A534-964AF0D5F125}" srcOrd="7" destOrd="0" presId="urn:microsoft.com/office/officeart/2008/layout/HorizontalMultiLevelHierarchy"/>
    <dgm:cxn modelId="{FAD3FC04-9C80-42ED-B29B-4500A7C54A22}" type="presParOf" srcId="{067A1E04-0CE3-487B-A534-964AF0D5F125}" destId="{EB1A32E3-4EE7-47B4-9936-9FD3489A5F93}" srcOrd="0" destOrd="0" presId="urn:microsoft.com/office/officeart/2008/layout/HorizontalMultiLevelHierarchy"/>
    <dgm:cxn modelId="{BC004CE3-873A-421C-8152-D04C56BDE829}" type="presParOf" srcId="{067A1E04-0CE3-487B-A534-964AF0D5F125}" destId="{16361D60-7DBE-4F38-89C4-C1344EC33B16}" srcOrd="1" destOrd="0" presId="urn:microsoft.com/office/officeart/2008/layout/HorizontalMultiLevelHierarchy"/>
    <dgm:cxn modelId="{27378878-DC33-4BC7-9969-B9AE3FCFA457}" type="presParOf" srcId="{C086CC4F-B5FD-4FE6-BAD3-7E196FCF75C7}" destId="{E1A058FE-A25B-41F0-842E-7C6DE06471D6}" srcOrd="8" destOrd="0" presId="urn:microsoft.com/office/officeart/2008/layout/HorizontalMultiLevelHierarchy"/>
    <dgm:cxn modelId="{1838D492-1445-4148-BD2F-4FEA216BFBC8}" type="presParOf" srcId="{E1A058FE-A25B-41F0-842E-7C6DE06471D6}" destId="{46E26EDE-942D-45CE-A6C5-5F6DB2EE2653}" srcOrd="0" destOrd="0" presId="urn:microsoft.com/office/officeart/2008/layout/HorizontalMultiLevelHierarchy"/>
    <dgm:cxn modelId="{173838BE-68F5-4D84-9C62-1C6C97A80DB0}" type="presParOf" srcId="{C086CC4F-B5FD-4FE6-BAD3-7E196FCF75C7}" destId="{6A320D4E-DA33-4BC8-8103-CBBF386FB1E0}" srcOrd="9" destOrd="0" presId="urn:microsoft.com/office/officeart/2008/layout/HorizontalMultiLevelHierarchy"/>
    <dgm:cxn modelId="{632E06EE-0065-44D8-9033-F1B34F23567D}" type="presParOf" srcId="{6A320D4E-DA33-4BC8-8103-CBBF386FB1E0}" destId="{453138E6-0E7D-4DB5-BCDA-9785A11F6BBB}" srcOrd="0" destOrd="0" presId="urn:microsoft.com/office/officeart/2008/layout/HorizontalMultiLevelHierarchy"/>
    <dgm:cxn modelId="{9B300951-9E6F-4A80-AEF1-2F8A169256A4}" type="presParOf" srcId="{6A320D4E-DA33-4BC8-8103-CBBF386FB1E0}" destId="{9483F994-5179-48D5-82FE-64ED9471F7D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ECB31F-3C49-4300-B506-810949462C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0207A-BF01-4EBC-91E8-59FA7A212DA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Личностные  </a:t>
          </a:r>
          <a:endParaRPr lang="ru-RU" dirty="0">
            <a:solidFill>
              <a:schemeClr val="tx1"/>
            </a:solidFill>
          </a:endParaRPr>
        </a:p>
      </dgm:t>
    </dgm:pt>
    <dgm:pt modelId="{3BD94839-5B14-4995-83BE-BED2F48C4A01}" type="parTrans" cxnId="{688E2222-781C-4865-8362-3807FB71D6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96A1392-099F-4397-B692-5D144223DE05}" type="sibTrans" cxnId="{688E2222-781C-4865-8362-3807FB71D6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0EA30D-D263-47E0-AED1-8D83082D3A2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Наблюдение </a:t>
          </a:r>
          <a:endParaRPr lang="ru-RU" dirty="0">
            <a:solidFill>
              <a:schemeClr val="tx1"/>
            </a:solidFill>
          </a:endParaRPr>
        </a:p>
      </dgm:t>
    </dgm:pt>
    <dgm:pt modelId="{398FD94C-C094-4300-930E-3800861665A7}" type="parTrans" cxnId="{054BC8A7-3EB4-47F8-BF10-E9CC1ADE617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B8E22A7-8B02-446E-9F4C-A3875D2A4D09}" type="sibTrans" cxnId="{054BC8A7-3EB4-47F8-BF10-E9CC1ADE617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80768D-F1E1-426D-A8F4-1E9D0426ACF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Анкетирование </a:t>
          </a:r>
          <a:endParaRPr lang="ru-RU" dirty="0">
            <a:solidFill>
              <a:schemeClr val="tx1"/>
            </a:solidFill>
          </a:endParaRPr>
        </a:p>
      </dgm:t>
    </dgm:pt>
    <dgm:pt modelId="{5B3B64E0-36A0-4710-9A62-14E3432FC4E2}" type="parTrans" cxnId="{6C98A1C7-1362-4454-82C0-BE209F07D5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0DE0D7-855A-45F2-A409-CC1F9BE47167}" type="sibTrans" cxnId="{6C98A1C7-1362-4454-82C0-BE209F07D5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0B4335-6058-4585-95E4-43C6C309BCCF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Предметные работы </a:t>
          </a:r>
          <a:endParaRPr lang="ru-RU" b="1" dirty="0">
            <a:solidFill>
              <a:srgbClr val="C00000"/>
            </a:solidFill>
          </a:endParaRPr>
        </a:p>
      </dgm:t>
    </dgm:pt>
    <dgm:pt modelId="{D77B9375-BCE4-4FAD-8225-9879C360F7E1}" type="parTrans" cxnId="{C6E935D7-3557-4551-BAF5-9D0B49F4C7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B3FA90-A184-4450-B204-3217F1E118EA}" type="sibTrans" cxnId="{C6E935D7-3557-4551-BAF5-9D0B49F4C7A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935CDB-16B1-4D9F-8698-36A8518E279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Диагностика </a:t>
          </a:r>
          <a:endParaRPr lang="ru-RU" dirty="0">
            <a:solidFill>
              <a:schemeClr val="tx1"/>
            </a:solidFill>
          </a:endParaRPr>
        </a:p>
      </dgm:t>
    </dgm:pt>
    <dgm:pt modelId="{4566EAAC-7CD3-4EAD-A3A6-3191FCEE6D15}" type="parTrans" cxnId="{18841F20-BCB2-44D8-A0D9-BB6E8B08A1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3CE0A7-52BD-4D8B-AEC2-0E16AF0356AA}" type="sibTrans" cxnId="{18841F20-BCB2-44D8-A0D9-BB6E8B08A17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CF15513-32E6-49A2-882B-9D091CACCF1B}" type="pres">
      <dgm:prSet presAssocID="{18ECB31F-3C49-4300-B506-810949462C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512446-F189-481A-838D-DC67EF2DC3F9}" type="pres">
      <dgm:prSet presAssocID="{F790207A-BF01-4EBC-91E8-59FA7A212DA0}" presName="root1" presStyleCnt="0"/>
      <dgm:spPr/>
    </dgm:pt>
    <dgm:pt modelId="{6441FF2D-3164-4216-90C2-576BB6EBD3E2}" type="pres">
      <dgm:prSet presAssocID="{F790207A-BF01-4EBC-91E8-59FA7A212DA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6CC4F-B5FD-4FE6-BAD3-7E196FCF75C7}" type="pres">
      <dgm:prSet presAssocID="{F790207A-BF01-4EBC-91E8-59FA7A212DA0}" presName="level2hierChild" presStyleCnt="0"/>
      <dgm:spPr/>
    </dgm:pt>
    <dgm:pt modelId="{1CDEC85E-AD9E-4830-823A-DADFC4DA189F}" type="pres">
      <dgm:prSet presAssocID="{398FD94C-C094-4300-930E-3800861665A7}" presName="conn2-1" presStyleLbl="parChTrans1D2" presStyleIdx="0" presStyleCnt="4"/>
      <dgm:spPr/>
    </dgm:pt>
    <dgm:pt modelId="{46C4C512-76A4-4C81-999C-1FBD5CA7D0A7}" type="pres">
      <dgm:prSet presAssocID="{398FD94C-C094-4300-930E-3800861665A7}" presName="connTx" presStyleLbl="parChTrans1D2" presStyleIdx="0" presStyleCnt="4"/>
      <dgm:spPr/>
    </dgm:pt>
    <dgm:pt modelId="{5EF51E81-C927-4B4F-93BB-5EE4DD5C5608}" type="pres">
      <dgm:prSet presAssocID="{850EA30D-D263-47E0-AED1-8D83082D3A2A}" presName="root2" presStyleCnt="0"/>
      <dgm:spPr/>
    </dgm:pt>
    <dgm:pt modelId="{B42CA260-4C89-4108-ADDF-4A5A448B4839}" type="pres">
      <dgm:prSet presAssocID="{850EA30D-D263-47E0-AED1-8D83082D3A2A}" presName="LevelTwoTextNode" presStyleLbl="node2" presStyleIdx="0" presStyleCnt="4">
        <dgm:presLayoutVars>
          <dgm:chPref val="3"/>
        </dgm:presLayoutVars>
      </dgm:prSet>
      <dgm:spPr/>
    </dgm:pt>
    <dgm:pt modelId="{982DC12E-C113-4219-AAD1-30F7F2AD9D5F}" type="pres">
      <dgm:prSet presAssocID="{850EA30D-D263-47E0-AED1-8D83082D3A2A}" presName="level3hierChild" presStyleCnt="0"/>
      <dgm:spPr/>
    </dgm:pt>
    <dgm:pt modelId="{AF17E61C-BD33-40F1-B732-9DB112EE95E4}" type="pres">
      <dgm:prSet presAssocID="{5B3B64E0-36A0-4710-9A62-14E3432FC4E2}" presName="conn2-1" presStyleLbl="parChTrans1D2" presStyleIdx="1" presStyleCnt="4"/>
      <dgm:spPr/>
    </dgm:pt>
    <dgm:pt modelId="{2979DBAD-B2AB-40E2-A804-83ED6667A318}" type="pres">
      <dgm:prSet presAssocID="{5B3B64E0-36A0-4710-9A62-14E3432FC4E2}" presName="connTx" presStyleLbl="parChTrans1D2" presStyleIdx="1" presStyleCnt="4"/>
      <dgm:spPr/>
    </dgm:pt>
    <dgm:pt modelId="{53C12ADD-8BD8-4479-9A9E-875F203E91BA}" type="pres">
      <dgm:prSet presAssocID="{8180768D-F1E1-426D-A8F4-1E9D0426ACF5}" presName="root2" presStyleCnt="0"/>
      <dgm:spPr/>
    </dgm:pt>
    <dgm:pt modelId="{07313F43-6097-49AC-8FEA-66CBF49BB1CA}" type="pres">
      <dgm:prSet presAssocID="{8180768D-F1E1-426D-A8F4-1E9D0426ACF5}" presName="LevelTwoTextNode" presStyleLbl="node2" presStyleIdx="1" presStyleCnt="4" custLinFactNeighborX="533">
        <dgm:presLayoutVars>
          <dgm:chPref val="3"/>
        </dgm:presLayoutVars>
      </dgm:prSet>
      <dgm:spPr/>
    </dgm:pt>
    <dgm:pt modelId="{F7DEFDD7-E4AD-4EDD-ADBE-94C694C4B0A2}" type="pres">
      <dgm:prSet presAssocID="{8180768D-F1E1-426D-A8F4-1E9D0426ACF5}" presName="level3hierChild" presStyleCnt="0"/>
      <dgm:spPr/>
    </dgm:pt>
    <dgm:pt modelId="{57F4258D-5ECD-4BB4-9C0C-C9005FFAA555}" type="pres">
      <dgm:prSet presAssocID="{D77B9375-BCE4-4FAD-8225-9879C360F7E1}" presName="conn2-1" presStyleLbl="parChTrans1D2" presStyleIdx="2" presStyleCnt="4"/>
      <dgm:spPr/>
    </dgm:pt>
    <dgm:pt modelId="{12C9D7CB-E564-490E-BFEF-406969BDB32C}" type="pres">
      <dgm:prSet presAssocID="{D77B9375-BCE4-4FAD-8225-9879C360F7E1}" presName="connTx" presStyleLbl="parChTrans1D2" presStyleIdx="2" presStyleCnt="4"/>
      <dgm:spPr/>
    </dgm:pt>
    <dgm:pt modelId="{067A1E04-0CE3-487B-A534-964AF0D5F125}" type="pres">
      <dgm:prSet presAssocID="{000B4335-6058-4585-95E4-43C6C309BCCF}" presName="root2" presStyleCnt="0"/>
      <dgm:spPr/>
    </dgm:pt>
    <dgm:pt modelId="{EB1A32E3-4EE7-47B4-9936-9FD3489A5F93}" type="pres">
      <dgm:prSet presAssocID="{000B4335-6058-4585-95E4-43C6C309BCCF}" presName="LevelTwoTextNode" presStyleLbl="node2" presStyleIdx="2" presStyleCnt="4">
        <dgm:presLayoutVars>
          <dgm:chPref val="3"/>
        </dgm:presLayoutVars>
      </dgm:prSet>
      <dgm:spPr/>
    </dgm:pt>
    <dgm:pt modelId="{16361D60-7DBE-4F38-89C4-C1344EC33B16}" type="pres">
      <dgm:prSet presAssocID="{000B4335-6058-4585-95E4-43C6C309BCCF}" presName="level3hierChild" presStyleCnt="0"/>
      <dgm:spPr/>
    </dgm:pt>
    <dgm:pt modelId="{E1A058FE-A25B-41F0-842E-7C6DE06471D6}" type="pres">
      <dgm:prSet presAssocID="{4566EAAC-7CD3-4EAD-A3A6-3191FCEE6D15}" presName="conn2-1" presStyleLbl="parChTrans1D2" presStyleIdx="3" presStyleCnt="4"/>
      <dgm:spPr/>
    </dgm:pt>
    <dgm:pt modelId="{46E26EDE-942D-45CE-A6C5-5F6DB2EE2653}" type="pres">
      <dgm:prSet presAssocID="{4566EAAC-7CD3-4EAD-A3A6-3191FCEE6D15}" presName="connTx" presStyleLbl="parChTrans1D2" presStyleIdx="3" presStyleCnt="4"/>
      <dgm:spPr/>
    </dgm:pt>
    <dgm:pt modelId="{6A320D4E-DA33-4BC8-8103-CBBF386FB1E0}" type="pres">
      <dgm:prSet presAssocID="{12935CDB-16B1-4D9F-8698-36A8518E279D}" presName="root2" presStyleCnt="0"/>
      <dgm:spPr/>
    </dgm:pt>
    <dgm:pt modelId="{453138E6-0E7D-4DB5-BCDA-9785A11F6BBB}" type="pres">
      <dgm:prSet presAssocID="{12935CDB-16B1-4D9F-8698-36A8518E279D}" presName="LevelTwoTextNode" presStyleLbl="node2" presStyleIdx="3" presStyleCnt="4">
        <dgm:presLayoutVars>
          <dgm:chPref val="3"/>
        </dgm:presLayoutVars>
      </dgm:prSet>
      <dgm:spPr/>
    </dgm:pt>
    <dgm:pt modelId="{9483F994-5179-48D5-82FE-64ED9471F7D5}" type="pres">
      <dgm:prSet presAssocID="{12935CDB-16B1-4D9F-8698-36A8518E279D}" presName="level3hierChild" presStyleCnt="0"/>
      <dgm:spPr/>
    </dgm:pt>
  </dgm:ptLst>
  <dgm:cxnLst>
    <dgm:cxn modelId="{054BC8A7-3EB4-47F8-BF10-E9CC1ADE6177}" srcId="{F790207A-BF01-4EBC-91E8-59FA7A212DA0}" destId="{850EA30D-D263-47E0-AED1-8D83082D3A2A}" srcOrd="0" destOrd="0" parTransId="{398FD94C-C094-4300-930E-3800861665A7}" sibTransId="{7B8E22A7-8B02-446E-9F4C-A3875D2A4D09}"/>
    <dgm:cxn modelId="{688E2222-781C-4865-8362-3807FB71D61E}" srcId="{18ECB31F-3C49-4300-B506-810949462C7D}" destId="{F790207A-BF01-4EBC-91E8-59FA7A212DA0}" srcOrd="0" destOrd="0" parTransId="{3BD94839-5B14-4995-83BE-BED2F48C4A01}" sibTransId="{A96A1392-099F-4397-B692-5D144223DE05}"/>
    <dgm:cxn modelId="{C6E935D7-3557-4551-BAF5-9D0B49F4C7AD}" srcId="{F790207A-BF01-4EBC-91E8-59FA7A212DA0}" destId="{000B4335-6058-4585-95E4-43C6C309BCCF}" srcOrd="2" destOrd="0" parTransId="{D77B9375-BCE4-4FAD-8225-9879C360F7E1}" sibTransId="{66B3FA90-A184-4450-B204-3217F1E118EA}"/>
    <dgm:cxn modelId="{486801BD-AB5C-419F-BA98-27E84232C994}" type="presOf" srcId="{000B4335-6058-4585-95E4-43C6C309BCCF}" destId="{EB1A32E3-4EE7-47B4-9936-9FD3489A5F93}" srcOrd="0" destOrd="0" presId="urn:microsoft.com/office/officeart/2008/layout/HorizontalMultiLevelHierarchy"/>
    <dgm:cxn modelId="{012BB2ED-D287-422A-9F70-95B950C01ED2}" type="presOf" srcId="{D77B9375-BCE4-4FAD-8225-9879C360F7E1}" destId="{57F4258D-5ECD-4BB4-9C0C-C9005FFAA555}" srcOrd="0" destOrd="0" presId="urn:microsoft.com/office/officeart/2008/layout/HorizontalMultiLevelHierarchy"/>
    <dgm:cxn modelId="{2AC3C333-3C13-45A3-8C2D-8179DBCF2780}" type="presOf" srcId="{8180768D-F1E1-426D-A8F4-1E9D0426ACF5}" destId="{07313F43-6097-49AC-8FEA-66CBF49BB1CA}" srcOrd="0" destOrd="0" presId="urn:microsoft.com/office/officeart/2008/layout/HorizontalMultiLevelHierarchy"/>
    <dgm:cxn modelId="{5DF72107-273D-4BCF-8264-3F3C59E8D266}" type="presOf" srcId="{398FD94C-C094-4300-930E-3800861665A7}" destId="{1CDEC85E-AD9E-4830-823A-DADFC4DA189F}" srcOrd="0" destOrd="0" presId="urn:microsoft.com/office/officeart/2008/layout/HorizontalMultiLevelHierarchy"/>
    <dgm:cxn modelId="{F13702F8-B6B3-4FB9-8292-F43EDB9D4044}" type="presOf" srcId="{4566EAAC-7CD3-4EAD-A3A6-3191FCEE6D15}" destId="{46E26EDE-942D-45CE-A6C5-5F6DB2EE2653}" srcOrd="1" destOrd="0" presId="urn:microsoft.com/office/officeart/2008/layout/HorizontalMultiLevelHierarchy"/>
    <dgm:cxn modelId="{7EEB33C6-4229-4A46-8205-2FB5FD5BBCA3}" type="presOf" srcId="{5B3B64E0-36A0-4710-9A62-14E3432FC4E2}" destId="{2979DBAD-B2AB-40E2-A804-83ED6667A318}" srcOrd="1" destOrd="0" presId="urn:microsoft.com/office/officeart/2008/layout/HorizontalMultiLevelHierarchy"/>
    <dgm:cxn modelId="{1D1F6C45-5F5C-4B7D-9CDE-F2F69634015E}" type="presOf" srcId="{398FD94C-C094-4300-930E-3800861665A7}" destId="{46C4C512-76A4-4C81-999C-1FBD5CA7D0A7}" srcOrd="1" destOrd="0" presId="urn:microsoft.com/office/officeart/2008/layout/HorizontalMultiLevelHierarchy"/>
    <dgm:cxn modelId="{80B3DA87-E8AE-4E15-A946-29C3329C1CDE}" type="presOf" srcId="{5B3B64E0-36A0-4710-9A62-14E3432FC4E2}" destId="{AF17E61C-BD33-40F1-B732-9DB112EE95E4}" srcOrd="0" destOrd="0" presId="urn:microsoft.com/office/officeart/2008/layout/HorizontalMultiLevelHierarchy"/>
    <dgm:cxn modelId="{116E6178-4027-42EC-94F3-E9EC4A272BDD}" type="presOf" srcId="{12935CDB-16B1-4D9F-8698-36A8518E279D}" destId="{453138E6-0E7D-4DB5-BCDA-9785A11F6BBB}" srcOrd="0" destOrd="0" presId="urn:microsoft.com/office/officeart/2008/layout/HorizontalMultiLevelHierarchy"/>
    <dgm:cxn modelId="{6C98A1C7-1362-4454-82C0-BE209F07D5B1}" srcId="{F790207A-BF01-4EBC-91E8-59FA7A212DA0}" destId="{8180768D-F1E1-426D-A8F4-1E9D0426ACF5}" srcOrd="1" destOrd="0" parTransId="{5B3B64E0-36A0-4710-9A62-14E3432FC4E2}" sibTransId="{D70DE0D7-855A-45F2-A409-CC1F9BE47167}"/>
    <dgm:cxn modelId="{92CBA966-F07B-4A83-B072-36C9C1F8FFC9}" type="presOf" srcId="{18ECB31F-3C49-4300-B506-810949462C7D}" destId="{ECF15513-32E6-49A2-882B-9D091CACCF1B}" srcOrd="0" destOrd="0" presId="urn:microsoft.com/office/officeart/2008/layout/HorizontalMultiLevelHierarchy"/>
    <dgm:cxn modelId="{D7327C7D-9F52-47DE-8914-A3AFFF7AB93E}" type="presOf" srcId="{4566EAAC-7CD3-4EAD-A3A6-3191FCEE6D15}" destId="{E1A058FE-A25B-41F0-842E-7C6DE06471D6}" srcOrd="0" destOrd="0" presId="urn:microsoft.com/office/officeart/2008/layout/HorizontalMultiLevelHierarchy"/>
    <dgm:cxn modelId="{18841F20-BCB2-44D8-A0D9-BB6E8B08A17E}" srcId="{F790207A-BF01-4EBC-91E8-59FA7A212DA0}" destId="{12935CDB-16B1-4D9F-8698-36A8518E279D}" srcOrd="3" destOrd="0" parTransId="{4566EAAC-7CD3-4EAD-A3A6-3191FCEE6D15}" sibTransId="{093CE0A7-52BD-4D8B-AEC2-0E16AF0356AA}"/>
    <dgm:cxn modelId="{325B0532-0A4B-46AE-83DE-7E2D33AEC249}" type="presOf" srcId="{D77B9375-BCE4-4FAD-8225-9879C360F7E1}" destId="{12C9D7CB-E564-490E-BFEF-406969BDB32C}" srcOrd="1" destOrd="0" presId="urn:microsoft.com/office/officeart/2008/layout/HorizontalMultiLevelHierarchy"/>
    <dgm:cxn modelId="{67C7D705-6474-467F-8F0E-85EBE1A90EEB}" type="presOf" srcId="{F790207A-BF01-4EBC-91E8-59FA7A212DA0}" destId="{6441FF2D-3164-4216-90C2-576BB6EBD3E2}" srcOrd="0" destOrd="0" presId="urn:microsoft.com/office/officeart/2008/layout/HorizontalMultiLevelHierarchy"/>
    <dgm:cxn modelId="{D70988FD-1D3A-41DA-B4FB-2DECB174DB6B}" type="presOf" srcId="{850EA30D-D263-47E0-AED1-8D83082D3A2A}" destId="{B42CA260-4C89-4108-ADDF-4A5A448B4839}" srcOrd="0" destOrd="0" presId="urn:microsoft.com/office/officeart/2008/layout/HorizontalMultiLevelHierarchy"/>
    <dgm:cxn modelId="{90CDFA7D-895C-4B95-8C69-989F77EEACFD}" type="presParOf" srcId="{ECF15513-32E6-49A2-882B-9D091CACCF1B}" destId="{97512446-F189-481A-838D-DC67EF2DC3F9}" srcOrd="0" destOrd="0" presId="urn:microsoft.com/office/officeart/2008/layout/HorizontalMultiLevelHierarchy"/>
    <dgm:cxn modelId="{EF3A06B8-6396-49BA-99F3-673630DC0F6F}" type="presParOf" srcId="{97512446-F189-481A-838D-DC67EF2DC3F9}" destId="{6441FF2D-3164-4216-90C2-576BB6EBD3E2}" srcOrd="0" destOrd="0" presId="urn:microsoft.com/office/officeart/2008/layout/HorizontalMultiLevelHierarchy"/>
    <dgm:cxn modelId="{827FBB98-236B-45CA-824A-0F89CBA91A54}" type="presParOf" srcId="{97512446-F189-481A-838D-DC67EF2DC3F9}" destId="{C086CC4F-B5FD-4FE6-BAD3-7E196FCF75C7}" srcOrd="1" destOrd="0" presId="urn:microsoft.com/office/officeart/2008/layout/HorizontalMultiLevelHierarchy"/>
    <dgm:cxn modelId="{FED32CFB-CAF2-4BE2-BB5F-37302590A5F1}" type="presParOf" srcId="{C086CC4F-B5FD-4FE6-BAD3-7E196FCF75C7}" destId="{1CDEC85E-AD9E-4830-823A-DADFC4DA189F}" srcOrd="0" destOrd="0" presId="urn:microsoft.com/office/officeart/2008/layout/HorizontalMultiLevelHierarchy"/>
    <dgm:cxn modelId="{509D5039-F931-4B08-9BD2-F7FEDA3EF6AF}" type="presParOf" srcId="{1CDEC85E-AD9E-4830-823A-DADFC4DA189F}" destId="{46C4C512-76A4-4C81-999C-1FBD5CA7D0A7}" srcOrd="0" destOrd="0" presId="urn:microsoft.com/office/officeart/2008/layout/HorizontalMultiLevelHierarchy"/>
    <dgm:cxn modelId="{92D56C4C-5995-4CF7-AC68-27831E9F00B4}" type="presParOf" srcId="{C086CC4F-B5FD-4FE6-BAD3-7E196FCF75C7}" destId="{5EF51E81-C927-4B4F-93BB-5EE4DD5C5608}" srcOrd="1" destOrd="0" presId="urn:microsoft.com/office/officeart/2008/layout/HorizontalMultiLevelHierarchy"/>
    <dgm:cxn modelId="{636DA92C-786B-4FCE-B493-35AABCAA3903}" type="presParOf" srcId="{5EF51E81-C927-4B4F-93BB-5EE4DD5C5608}" destId="{B42CA260-4C89-4108-ADDF-4A5A448B4839}" srcOrd="0" destOrd="0" presId="urn:microsoft.com/office/officeart/2008/layout/HorizontalMultiLevelHierarchy"/>
    <dgm:cxn modelId="{95ECAF90-D84D-4AF9-B67B-A3B44CACCEA6}" type="presParOf" srcId="{5EF51E81-C927-4B4F-93BB-5EE4DD5C5608}" destId="{982DC12E-C113-4219-AAD1-30F7F2AD9D5F}" srcOrd="1" destOrd="0" presId="urn:microsoft.com/office/officeart/2008/layout/HorizontalMultiLevelHierarchy"/>
    <dgm:cxn modelId="{52E89BD5-3C79-4C33-8B5C-9439070204B2}" type="presParOf" srcId="{C086CC4F-B5FD-4FE6-BAD3-7E196FCF75C7}" destId="{AF17E61C-BD33-40F1-B732-9DB112EE95E4}" srcOrd="2" destOrd="0" presId="urn:microsoft.com/office/officeart/2008/layout/HorizontalMultiLevelHierarchy"/>
    <dgm:cxn modelId="{F283F34C-6895-4E72-A048-8AAF4E0367F1}" type="presParOf" srcId="{AF17E61C-BD33-40F1-B732-9DB112EE95E4}" destId="{2979DBAD-B2AB-40E2-A804-83ED6667A318}" srcOrd="0" destOrd="0" presId="urn:microsoft.com/office/officeart/2008/layout/HorizontalMultiLevelHierarchy"/>
    <dgm:cxn modelId="{E4EDB6A2-DAD4-408F-BFCF-50788BA6D0D7}" type="presParOf" srcId="{C086CC4F-B5FD-4FE6-BAD3-7E196FCF75C7}" destId="{53C12ADD-8BD8-4479-9A9E-875F203E91BA}" srcOrd="3" destOrd="0" presId="urn:microsoft.com/office/officeart/2008/layout/HorizontalMultiLevelHierarchy"/>
    <dgm:cxn modelId="{2C9CEBF3-117D-41F4-B732-88DF29973457}" type="presParOf" srcId="{53C12ADD-8BD8-4479-9A9E-875F203E91BA}" destId="{07313F43-6097-49AC-8FEA-66CBF49BB1CA}" srcOrd="0" destOrd="0" presId="urn:microsoft.com/office/officeart/2008/layout/HorizontalMultiLevelHierarchy"/>
    <dgm:cxn modelId="{C80D8B15-5554-4BDC-8501-49CE68E77A55}" type="presParOf" srcId="{53C12ADD-8BD8-4479-9A9E-875F203E91BA}" destId="{F7DEFDD7-E4AD-4EDD-ADBE-94C694C4B0A2}" srcOrd="1" destOrd="0" presId="urn:microsoft.com/office/officeart/2008/layout/HorizontalMultiLevelHierarchy"/>
    <dgm:cxn modelId="{AB05E5CA-266D-4EC7-9C90-825634FB6C82}" type="presParOf" srcId="{C086CC4F-B5FD-4FE6-BAD3-7E196FCF75C7}" destId="{57F4258D-5ECD-4BB4-9C0C-C9005FFAA555}" srcOrd="4" destOrd="0" presId="urn:microsoft.com/office/officeart/2008/layout/HorizontalMultiLevelHierarchy"/>
    <dgm:cxn modelId="{3AC7745C-2C6E-4C81-90D0-688FAB111F28}" type="presParOf" srcId="{57F4258D-5ECD-4BB4-9C0C-C9005FFAA555}" destId="{12C9D7CB-E564-490E-BFEF-406969BDB32C}" srcOrd="0" destOrd="0" presId="urn:microsoft.com/office/officeart/2008/layout/HorizontalMultiLevelHierarchy"/>
    <dgm:cxn modelId="{54612553-78AB-49EC-A5C5-FCEF77280334}" type="presParOf" srcId="{C086CC4F-B5FD-4FE6-BAD3-7E196FCF75C7}" destId="{067A1E04-0CE3-487B-A534-964AF0D5F125}" srcOrd="5" destOrd="0" presId="urn:microsoft.com/office/officeart/2008/layout/HorizontalMultiLevelHierarchy"/>
    <dgm:cxn modelId="{9F7FC9D0-6C2E-4233-A1D1-22E3B115EDEC}" type="presParOf" srcId="{067A1E04-0CE3-487B-A534-964AF0D5F125}" destId="{EB1A32E3-4EE7-47B4-9936-9FD3489A5F93}" srcOrd="0" destOrd="0" presId="urn:microsoft.com/office/officeart/2008/layout/HorizontalMultiLevelHierarchy"/>
    <dgm:cxn modelId="{DF574AF2-DE26-4343-A56D-EED0E8F97F4D}" type="presParOf" srcId="{067A1E04-0CE3-487B-A534-964AF0D5F125}" destId="{16361D60-7DBE-4F38-89C4-C1344EC33B16}" srcOrd="1" destOrd="0" presId="urn:microsoft.com/office/officeart/2008/layout/HorizontalMultiLevelHierarchy"/>
    <dgm:cxn modelId="{81A6BECD-46E7-403A-83CA-945D3D4CA1AC}" type="presParOf" srcId="{C086CC4F-B5FD-4FE6-BAD3-7E196FCF75C7}" destId="{E1A058FE-A25B-41F0-842E-7C6DE06471D6}" srcOrd="6" destOrd="0" presId="urn:microsoft.com/office/officeart/2008/layout/HorizontalMultiLevelHierarchy"/>
    <dgm:cxn modelId="{E634B293-A03D-4324-BF51-707B4424DEF9}" type="presParOf" srcId="{E1A058FE-A25B-41F0-842E-7C6DE06471D6}" destId="{46E26EDE-942D-45CE-A6C5-5F6DB2EE2653}" srcOrd="0" destOrd="0" presId="urn:microsoft.com/office/officeart/2008/layout/HorizontalMultiLevelHierarchy"/>
    <dgm:cxn modelId="{72EEC2D3-4715-430A-8273-3875D8E1EFC2}" type="presParOf" srcId="{C086CC4F-B5FD-4FE6-BAD3-7E196FCF75C7}" destId="{6A320D4E-DA33-4BC8-8103-CBBF386FB1E0}" srcOrd="7" destOrd="0" presId="urn:microsoft.com/office/officeart/2008/layout/HorizontalMultiLevelHierarchy"/>
    <dgm:cxn modelId="{81B38C6F-4D9A-4736-9BD5-A9FC1109716B}" type="presParOf" srcId="{6A320D4E-DA33-4BC8-8103-CBBF386FB1E0}" destId="{453138E6-0E7D-4DB5-BCDA-9785A11F6BBB}" srcOrd="0" destOrd="0" presId="urn:microsoft.com/office/officeart/2008/layout/HorizontalMultiLevelHierarchy"/>
    <dgm:cxn modelId="{696BCE0B-AA70-473B-B37A-D16A20CF55D5}" type="presParOf" srcId="{6A320D4E-DA33-4BC8-8103-CBBF386FB1E0}" destId="{9483F994-5179-48D5-82FE-64ED9471F7D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77006-140F-44CC-9D02-88885D933101}">
      <dsp:nvSpPr>
        <dsp:cNvPr id="0" name=""/>
        <dsp:cNvSpPr/>
      </dsp:nvSpPr>
      <dsp:spPr>
        <a:xfrm>
          <a:off x="875508" y="315533"/>
          <a:ext cx="3256536" cy="10176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3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Личностные результаты</a:t>
          </a:r>
          <a:endParaRPr lang="ru-RU" sz="2400" kern="1200" dirty="0"/>
        </a:p>
      </dsp:txBody>
      <dsp:txXfrm>
        <a:off x="875508" y="315533"/>
        <a:ext cx="3256536" cy="1017667"/>
      </dsp:txXfrm>
    </dsp:sp>
    <dsp:sp modelId="{F87586FD-6B8B-40C4-8341-8F230C2C50F5}">
      <dsp:nvSpPr>
        <dsp:cNvPr id="0" name=""/>
        <dsp:cNvSpPr/>
      </dsp:nvSpPr>
      <dsp:spPr>
        <a:xfrm>
          <a:off x="739819" y="168537"/>
          <a:ext cx="712367" cy="10685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53CE2-EECC-43D8-86E5-78EFEB40F589}">
      <dsp:nvSpPr>
        <dsp:cNvPr id="0" name=""/>
        <dsp:cNvSpPr/>
      </dsp:nvSpPr>
      <dsp:spPr>
        <a:xfrm>
          <a:off x="875508" y="1596664"/>
          <a:ext cx="3256536" cy="10176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3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Метапредметные результаты</a:t>
          </a:r>
          <a:endParaRPr lang="ru-RU" sz="2400" kern="1200" dirty="0"/>
        </a:p>
      </dsp:txBody>
      <dsp:txXfrm>
        <a:off x="875508" y="1596664"/>
        <a:ext cx="3256536" cy="1017667"/>
      </dsp:txXfrm>
    </dsp:sp>
    <dsp:sp modelId="{5288E5D8-D3BD-45B1-A82C-787A2D657F5D}">
      <dsp:nvSpPr>
        <dsp:cNvPr id="0" name=""/>
        <dsp:cNvSpPr/>
      </dsp:nvSpPr>
      <dsp:spPr>
        <a:xfrm>
          <a:off x="739819" y="1449667"/>
          <a:ext cx="712367" cy="106855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719BF-7B27-4E4F-B1FB-5BC20B25E259}">
      <dsp:nvSpPr>
        <dsp:cNvPr id="0" name=""/>
        <dsp:cNvSpPr/>
      </dsp:nvSpPr>
      <dsp:spPr>
        <a:xfrm>
          <a:off x="875508" y="2877794"/>
          <a:ext cx="3256536" cy="101766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930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Предметные результаты</a:t>
          </a:r>
          <a:endParaRPr lang="ru-RU" sz="2400" kern="1200" dirty="0"/>
        </a:p>
      </dsp:txBody>
      <dsp:txXfrm>
        <a:off x="875508" y="2877794"/>
        <a:ext cx="3256536" cy="1017667"/>
      </dsp:txXfrm>
    </dsp:sp>
    <dsp:sp modelId="{3CC7D446-AEE1-48BF-AC39-D3187E63BEF8}">
      <dsp:nvSpPr>
        <dsp:cNvPr id="0" name=""/>
        <dsp:cNvSpPr/>
      </dsp:nvSpPr>
      <dsp:spPr>
        <a:xfrm>
          <a:off x="739819" y="2730798"/>
          <a:ext cx="712367" cy="10685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5023D-2FF3-4C50-8A8B-330F8F88CB29}">
      <dsp:nvSpPr>
        <dsp:cNvPr id="0" name=""/>
        <dsp:cNvSpPr/>
      </dsp:nvSpPr>
      <dsp:spPr>
        <a:xfrm>
          <a:off x="4197625" y="2420470"/>
          <a:ext cx="529131" cy="201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565" y="0"/>
              </a:lnTo>
              <a:lnTo>
                <a:pt x="264565" y="2016507"/>
              </a:lnTo>
              <a:lnTo>
                <a:pt x="529131" y="20165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solidFill>
              <a:schemeClr val="tx1"/>
            </a:solidFill>
          </a:endParaRPr>
        </a:p>
      </dsp:txBody>
      <dsp:txXfrm>
        <a:off x="4410071" y="3376604"/>
        <a:ext cx="104238" cy="104238"/>
      </dsp:txXfrm>
    </dsp:sp>
    <dsp:sp modelId="{E1A058FE-A25B-41F0-842E-7C6DE06471D6}">
      <dsp:nvSpPr>
        <dsp:cNvPr id="0" name=""/>
        <dsp:cNvSpPr/>
      </dsp:nvSpPr>
      <dsp:spPr>
        <a:xfrm>
          <a:off x="4197625" y="2420470"/>
          <a:ext cx="529131" cy="1008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565" y="0"/>
              </a:lnTo>
              <a:lnTo>
                <a:pt x="264565" y="1008253"/>
              </a:lnTo>
              <a:lnTo>
                <a:pt x="529131" y="1008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433724" y="2896130"/>
        <a:ext cx="56933" cy="56933"/>
      </dsp:txXfrm>
    </dsp:sp>
    <dsp:sp modelId="{57F4258D-5ECD-4BB4-9C0C-C9005FFAA555}">
      <dsp:nvSpPr>
        <dsp:cNvPr id="0" name=""/>
        <dsp:cNvSpPr/>
      </dsp:nvSpPr>
      <dsp:spPr>
        <a:xfrm>
          <a:off x="4197625" y="2374750"/>
          <a:ext cx="5291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913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448962" y="2407242"/>
        <a:ext cx="26456" cy="26456"/>
      </dsp:txXfrm>
    </dsp:sp>
    <dsp:sp modelId="{AF17E61C-BD33-40F1-B732-9DB112EE95E4}">
      <dsp:nvSpPr>
        <dsp:cNvPr id="0" name=""/>
        <dsp:cNvSpPr/>
      </dsp:nvSpPr>
      <dsp:spPr>
        <a:xfrm>
          <a:off x="4197625" y="1412216"/>
          <a:ext cx="543232" cy="1008253"/>
        </a:xfrm>
        <a:custGeom>
          <a:avLst/>
          <a:gdLst/>
          <a:ahLst/>
          <a:cxnLst/>
          <a:rect l="0" t="0" r="0" b="0"/>
          <a:pathLst>
            <a:path>
              <a:moveTo>
                <a:pt x="0" y="1008253"/>
              </a:moveTo>
              <a:lnTo>
                <a:pt x="271616" y="1008253"/>
              </a:lnTo>
              <a:lnTo>
                <a:pt x="271616" y="0"/>
              </a:lnTo>
              <a:lnTo>
                <a:pt x="54323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440609" y="1887711"/>
        <a:ext cx="57264" cy="57264"/>
      </dsp:txXfrm>
    </dsp:sp>
    <dsp:sp modelId="{1CDEC85E-AD9E-4830-823A-DADFC4DA189F}">
      <dsp:nvSpPr>
        <dsp:cNvPr id="0" name=""/>
        <dsp:cNvSpPr/>
      </dsp:nvSpPr>
      <dsp:spPr>
        <a:xfrm>
          <a:off x="4197625" y="403963"/>
          <a:ext cx="529131" cy="2016507"/>
        </a:xfrm>
        <a:custGeom>
          <a:avLst/>
          <a:gdLst/>
          <a:ahLst/>
          <a:cxnLst/>
          <a:rect l="0" t="0" r="0" b="0"/>
          <a:pathLst>
            <a:path>
              <a:moveTo>
                <a:pt x="0" y="2016507"/>
              </a:moveTo>
              <a:lnTo>
                <a:pt x="264565" y="2016507"/>
              </a:lnTo>
              <a:lnTo>
                <a:pt x="264565" y="0"/>
              </a:lnTo>
              <a:lnTo>
                <a:pt x="52913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solidFill>
              <a:schemeClr val="tx1"/>
            </a:solidFill>
          </a:endParaRPr>
        </a:p>
      </dsp:txBody>
      <dsp:txXfrm>
        <a:off x="4410071" y="1360097"/>
        <a:ext cx="104238" cy="104238"/>
      </dsp:txXfrm>
    </dsp:sp>
    <dsp:sp modelId="{6441FF2D-3164-4216-90C2-576BB6EBD3E2}">
      <dsp:nvSpPr>
        <dsp:cNvPr id="0" name=""/>
        <dsp:cNvSpPr/>
      </dsp:nvSpPr>
      <dsp:spPr>
        <a:xfrm rot="16200000">
          <a:off x="1671684" y="2017169"/>
          <a:ext cx="4245278" cy="80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solidFill>
                <a:schemeClr val="tx1"/>
              </a:solidFill>
            </a:rPr>
            <a:t>Метапредметные </a:t>
          </a:r>
          <a:endParaRPr lang="ru-RU" sz="4100" kern="1200" dirty="0">
            <a:solidFill>
              <a:schemeClr val="tx1"/>
            </a:solidFill>
          </a:endParaRPr>
        </a:p>
      </dsp:txBody>
      <dsp:txXfrm>
        <a:off x="1671684" y="2017169"/>
        <a:ext cx="4245278" cy="806602"/>
      </dsp:txXfrm>
    </dsp:sp>
    <dsp:sp modelId="{B42CA260-4C89-4108-ADDF-4A5A448B4839}">
      <dsp:nvSpPr>
        <dsp:cNvPr id="0" name=""/>
        <dsp:cNvSpPr/>
      </dsp:nvSpPr>
      <dsp:spPr>
        <a:xfrm>
          <a:off x="4726756" y="661"/>
          <a:ext cx="2645657" cy="80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Диагностика классного коллектива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26756" y="661"/>
        <a:ext cx="2645657" cy="806602"/>
      </dsp:txXfrm>
    </dsp:sp>
    <dsp:sp modelId="{07313F43-6097-49AC-8FEA-66CBF49BB1CA}">
      <dsp:nvSpPr>
        <dsp:cNvPr id="0" name=""/>
        <dsp:cNvSpPr/>
      </dsp:nvSpPr>
      <dsp:spPr>
        <a:xfrm>
          <a:off x="4740858" y="1008915"/>
          <a:ext cx="2645657" cy="80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План личностного развития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40858" y="1008915"/>
        <a:ext cx="2645657" cy="806602"/>
      </dsp:txXfrm>
    </dsp:sp>
    <dsp:sp modelId="{EB1A32E3-4EE7-47B4-9936-9FD3489A5F93}">
      <dsp:nvSpPr>
        <dsp:cNvPr id="0" name=""/>
        <dsp:cNvSpPr/>
      </dsp:nvSpPr>
      <dsp:spPr>
        <a:xfrm>
          <a:off x="4726756" y="2017169"/>
          <a:ext cx="2645657" cy="80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Практические  работы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26756" y="2017169"/>
        <a:ext cx="2645657" cy="806602"/>
      </dsp:txXfrm>
    </dsp:sp>
    <dsp:sp modelId="{453138E6-0E7D-4DB5-BCDA-9785A11F6BBB}">
      <dsp:nvSpPr>
        <dsp:cNvPr id="0" name=""/>
        <dsp:cNvSpPr/>
      </dsp:nvSpPr>
      <dsp:spPr>
        <a:xfrm>
          <a:off x="4726756" y="3025422"/>
          <a:ext cx="2645657" cy="80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УИ и ПР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26756" y="3025422"/>
        <a:ext cx="2645657" cy="806602"/>
      </dsp:txXfrm>
    </dsp:sp>
    <dsp:sp modelId="{F5880E42-F66C-4E7D-8160-5E12FEE9C828}">
      <dsp:nvSpPr>
        <dsp:cNvPr id="0" name=""/>
        <dsp:cNvSpPr/>
      </dsp:nvSpPr>
      <dsp:spPr>
        <a:xfrm>
          <a:off x="4726756" y="4033676"/>
          <a:ext cx="2645657" cy="806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Портфолио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26756" y="4033676"/>
        <a:ext cx="2645657" cy="8066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EDCB6-18F5-41A1-9FA3-B4C48B046050}">
      <dsp:nvSpPr>
        <dsp:cNvPr id="0" name=""/>
        <dsp:cNvSpPr/>
      </dsp:nvSpPr>
      <dsp:spPr>
        <a:xfrm>
          <a:off x="0" y="0"/>
          <a:ext cx="10058399" cy="12153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Классный руководитель</a:t>
          </a:r>
          <a:endParaRPr lang="ru-RU" sz="5700" kern="1200" dirty="0"/>
        </a:p>
      </dsp:txBody>
      <dsp:txXfrm>
        <a:off x="0" y="0"/>
        <a:ext cx="10058399" cy="1215390"/>
      </dsp:txXfrm>
    </dsp:sp>
    <dsp:sp modelId="{52EA80C4-6404-44F3-BE67-E403DA4217A7}">
      <dsp:nvSpPr>
        <dsp:cNvPr id="0" name=""/>
        <dsp:cNvSpPr/>
      </dsp:nvSpPr>
      <dsp:spPr>
        <a:xfrm>
          <a:off x="4911" y="1215390"/>
          <a:ext cx="3349525" cy="255231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Родитель  </a:t>
          </a:r>
          <a:endParaRPr lang="ru-RU" sz="3700" kern="1200" dirty="0"/>
        </a:p>
      </dsp:txBody>
      <dsp:txXfrm>
        <a:off x="4911" y="1215390"/>
        <a:ext cx="3349525" cy="2552319"/>
      </dsp:txXfrm>
    </dsp:sp>
    <dsp:sp modelId="{FD0EB0B1-3BCC-495C-9CF5-70624346181E}">
      <dsp:nvSpPr>
        <dsp:cNvPr id="0" name=""/>
        <dsp:cNvSpPr/>
      </dsp:nvSpPr>
      <dsp:spPr>
        <a:xfrm>
          <a:off x="3354437" y="1215390"/>
          <a:ext cx="3349525" cy="255231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Обучающийся  </a:t>
          </a:r>
          <a:endParaRPr lang="ru-RU" sz="3700" kern="1200" dirty="0"/>
        </a:p>
      </dsp:txBody>
      <dsp:txXfrm>
        <a:off x="3354437" y="1215390"/>
        <a:ext cx="3349525" cy="2552319"/>
      </dsp:txXfrm>
    </dsp:sp>
    <dsp:sp modelId="{59D99237-D163-4E0E-B3CA-37ED0A3279C6}">
      <dsp:nvSpPr>
        <dsp:cNvPr id="0" name=""/>
        <dsp:cNvSpPr/>
      </dsp:nvSpPr>
      <dsp:spPr>
        <a:xfrm>
          <a:off x="6703962" y="1215390"/>
          <a:ext cx="3349525" cy="255231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Психолог </a:t>
          </a:r>
          <a:endParaRPr lang="ru-RU" sz="3700" kern="1200" dirty="0"/>
        </a:p>
      </dsp:txBody>
      <dsp:txXfrm>
        <a:off x="6703962" y="1215390"/>
        <a:ext cx="3349525" cy="2552319"/>
      </dsp:txXfrm>
    </dsp:sp>
    <dsp:sp modelId="{B8C0C5B6-E788-4508-9F02-EB40467B352F}">
      <dsp:nvSpPr>
        <dsp:cNvPr id="0" name=""/>
        <dsp:cNvSpPr/>
      </dsp:nvSpPr>
      <dsp:spPr>
        <a:xfrm>
          <a:off x="0" y="3767709"/>
          <a:ext cx="10058399" cy="2835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62AFD-5941-4B61-AD6D-4A61619547F2}">
      <dsp:nvSpPr>
        <dsp:cNvPr id="0" name=""/>
        <dsp:cNvSpPr/>
      </dsp:nvSpPr>
      <dsp:spPr>
        <a:xfrm>
          <a:off x="1691" y="904639"/>
          <a:ext cx="2242021" cy="2242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обучающийся</a:t>
          </a:r>
          <a:endParaRPr lang="ru-RU" sz="1800" kern="1200" dirty="0"/>
        </a:p>
      </dsp:txBody>
      <dsp:txXfrm>
        <a:off x="330027" y="1232975"/>
        <a:ext cx="1585349" cy="1585349"/>
      </dsp:txXfrm>
    </dsp:sp>
    <dsp:sp modelId="{65B1E950-22FD-43CE-83E1-BE6B5E10BE0E}">
      <dsp:nvSpPr>
        <dsp:cNvPr id="0" name=""/>
        <dsp:cNvSpPr/>
      </dsp:nvSpPr>
      <dsp:spPr>
        <a:xfrm>
          <a:off x="2425764" y="1375463"/>
          <a:ext cx="1300372" cy="130037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598128" y="1872725"/>
        <a:ext cx="955644" cy="305848"/>
      </dsp:txXfrm>
    </dsp:sp>
    <dsp:sp modelId="{7C81A1C1-B5D9-45D4-A266-AEFD79B901DC}">
      <dsp:nvSpPr>
        <dsp:cNvPr id="0" name=""/>
        <dsp:cNvSpPr/>
      </dsp:nvSpPr>
      <dsp:spPr>
        <a:xfrm>
          <a:off x="3908189" y="904639"/>
          <a:ext cx="2242021" cy="2242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родитель</a:t>
          </a:r>
          <a:endParaRPr lang="ru-RU" sz="1800" kern="1200" dirty="0"/>
        </a:p>
      </dsp:txBody>
      <dsp:txXfrm>
        <a:off x="4236525" y="1232975"/>
        <a:ext cx="1585349" cy="1585349"/>
      </dsp:txXfrm>
    </dsp:sp>
    <dsp:sp modelId="{CE88FEE3-7693-42D1-8DCD-60C5BD6A3890}">
      <dsp:nvSpPr>
        <dsp:cNvPr id="0" name=""/>
        <dsp:cNvSpPr/>
      </dsp:nvSpPr>
      <dsp:spPr>
        <a:xfrm>
          <a:off x="6332262" y="1375463"/>
          <a:ext cx="1300372" cy="130037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504626" y="1643340"/>
        <a:ext cx="955644" cy="764618"/>
      </dsp:txXfrm>
    </dsp:sp>
    <dsp:sp modelId="{11904037-6513-40D4-8472-7B1C4476A0CA}">
      <dsp:nvSpPr>
        <dsp:cNvPr id="0" name=""/>
        <dsp:cNvSpPr/>
      </dsp:nvSpPr>
      <dsp:spPr>
        <a:xfrm>
          <a:off x="7814687" y="904639"/>
          <a:ext cx="2242021" cy="2242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Колесо баланса/план саморазвития</a:t>
          </a:r>
          <a:endParaRPr lang="ru-RU" sz="1800" kern="1200" dirty="0"/>
        </a:p>
      </dsp:txBody>
      <dsp:txXfrm>
        <a:off x="8143023" y="1232975"/>
        <a:ext cx="1585349" cy="1585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F0B1D-9913-4416-A818-E88457F2C41C}">
      <dsp:nvSpPr>
        <dsp:cNvPr id="0" name=""/>
        <dsp:cNvSpPr/>
      </dsp:nvSpPr>
      <dsp:spPr>
        <a:xfrm>
          <a:off x="1305577" y="2186781"/>
          <a:ext cx="545120" cy="1038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2560" y="0"/>
              </a:lnTo>
              <a:lnTo>
                <a:pt x="272560" y="1038721"/>
              </a:lnTo>
              <a:lnTo>
                <a:pt x="545120" y="1038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1548811" y="2676815"/>
        <a:ext cx="58653" cy="58653"/>
      </dsp:txXfrm>
    </dsp:sp>
    <dsp:sp modelId="{AEA20FC3-32BC-4A83-B73F-9A80970FC2DC}">
      <dsp:nvSpPr>
        <dsp:cNvPr id="0" name=""/>
        <dsp:cNvSpPr/>
      </dsp:nvSpPr>
      <dsp:spPr>
        <a:xfrm>
          <a:off x="1305577" y="2141061"/>
          <a:ext cx="5451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12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1564510" y="2173153"/>
        <a:ext cx="27256" cy="27256"/>
      </dsp:txXfrm>
    </dsp:sp>
    <dsp:sp modelId="{BF2FD83C-E546-442A-9657-9FC8AD2B00F4}">
      <dsp:nvSpPr>
        <dsp:cNvPr id="0" name=""/>
        <dsp:cNvSpPr/>
      </dsp:nvSpPr>
      <dsp:spPr>
        <a:xfrm>
          <a:off x="1305577" y="1148060"/>
          <a:ext cx="545120" cy="1038721"/>
        </a:xfrm>
        <a:custGeom>
          <a:avLst/>
          <a:gdLst/>
          <a:ahLst/>
          <a:cxnLst/>
          <a:rect l="0" t="0" r="0" b="0"/>
          <a:pathLst>
            <a:path>
              <a:moveTo>
                <a:pt x="0" y="1038721"/>
              </a:moveTo>
              <a:lnTo>
                <a:pt x="272560" y="1038721"/>
              </a:lnTo>
              <a:lnTo>
                <a:pt x="272560" y="0"/>
              </a:lnTo>
              <a:lnTo>
                <a:pt x="54512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1548811" y="1638094"/>
        <a:ext cx="58653" cy="58653"/>
      </dsp:txXfrm>
    </dsp:sp>
    <dsp:sp modelId="{63C5A61D-9919-4C0B-ACC3-848408D3A460}">
      <dsp:nvSpPr>
        <dsp:cNvPr id="0" name=""/>
        <dsp:cNvSpPr/>
      </dsp:nvSpPr>
      <dsp:spPr>
        <a:xfrm rot="16200000">
          <a:off x="-1296692" y="1771293"/>
          <a:ext cx="4373563" cy="830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b="1" kern="1200" dirty="0" smtClean="0">
              <a:solidFill>
                <a:schemeClr val="tx1"/>
              </a:solidFill>
            </a:rPr>
            <a:t>УУД</a:t>
          </a:r>
          <a:endParaRPr lang="ru-RU" sz="5600" b="1" kern="1200" dirty="0">
            <a:solidFill>
              <a:schemeClr val="tx1"/>
            </a:solidFill>
          </a:endParaRPr>
        </a:p>
      </dsp:txBody>
      <dsp:txXfrm>
        <a:off x="-1296692" y="1771293"/>
        <a:ext cx="4373563" cy="830976"/>
      </dsp:txXfrm>
    </dsp:sp>
    <dsp:sp modelId="{8DE10C50-7439-43F2-BA44-399F534BD899}">
      <dsp:nvSpPr>
        <dsp:cNvPr id="0" name=""/>
        <dsp:cNvSpPr/>
      </dsp:nvSpPr>
      <dsp:spPr>
        <a:xfrm>
          <a:off x="1850698" y="732571"/>
          <a:ext cx="2725604" cy="830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регулятивные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850698" y="732571"/>
        <a:ext cx="2725604" cy="830976"/>
      </dsp:txXfrm>
    </dsp:sp>
    <dsp:sp modelId="{04485607-2E5B-4A7A-9541-DF23A6A352F5}">
      <dsp:nvSpPr>
        <dsp:cNvPr id="0" name=""/>
        <dsp:cNvSpPr/>
      </dsp:nvSpPr>
      <dsp:spPr>
        <a:xfrm>
          <a:off x="1850698" y="1771293"/>
          <a:ext cx="2725604" cy="830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коммуникативные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850698" y="1771293"/>
        <a:ext cx="2725604" cy="830976"/>
      </dsp:txXfrm>
    </dsp:sp>
    <dsp:sp modelId="{B66FC8CB-1EEE-4E3C-9170-D3BB99C430D0}">
      <dsp:nvSpPr>
        <dsp:cNvPr id="0" name=""/>
        <dsp:cNvSpPr/>
      </dsp:nvSpPr>
      <dsp:spPr>
        <a:xfrm>
          <a:off x="1850698" y="2810014"/>
          <a:ext cx="2725604" cy="830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познавательные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1850698" y="2810014"/>
        <a:ext cx="2725604" cy="830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6A00B-23CA-480A-9BBC-23B6D02BBAE9}">
      <dsp:nvSpPr>
        <dsp:cNvPr id="0" name=""/>
        <dsp:cNvSpPr/>
      </dsp:nvSpPr>
      <dsp:spPr>
        <a:xfrm>
          <a:off x="4964653" y="2742581"/>
          <a:ext cx="3298562" cy="3298562"/>
        </a:xfrm>
        <a:prstGeom prst="gear9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4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Как учить (технологии)</a:t>
          </a:r>
          <a:endParaRPr lang="ru-RU" sz="1600" b="1" kern="1200" dirty="0"/>
        </a:p>
      </dsp:txBody>
      <dsp:txXfrm>
        <a:off x="5627811" y="3515253"/>
        <a:ext cx="1972246" cy="1695529"/>
      </dsp:txXfrm>
    </dsp:sp>
    <dsp:sp modelId="{EC8FDE48-761B-4468-BAE9-2ED563A3C30D}">
      <dsp:nvSpPr>
        <dsp:cNvPr id="0" name=""/>
        <dsp:cNvSpPr/>
      </dsp:nvSpPr>
      <dsp:spPr>
        <a:xfrm>
          <a:off x="3045489" y="1962920"/>
          <a:ext cx="2398954" cy="2398954"/>
        </a:xfrm>
        <a:prstGeom prst="gear6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-7908374"/>
                <a:satOff val="-8264"/>
                <a:lumOff val="2059"/>
                <a:alphaOff val="0"/>
                <a:tint val="70000"/>
                <a:shade val="63000"/>
              </a:schemeClr>
              <a:schemeClr val="accent4">
                <a:hueOff val="-7908374"/>
                <a:satOff val="-8264"/>
                <a:lumOff val="2059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Ради чего учить (ценности)</a:t>
          </a:r>
          <a:endParaRPr lang="ru-RU" sz="1600" b="1" kern="1200" dirty="0"/>
        </a:p>
      </dsp:txBody>
      <dsp:txXfrm>
        <a:off x="3649433" y="2570514"/>
        <a:ext cx="1191066" cy="1183766"/>
      </dsp:txXfrm>
    </dsp:sp>
    <dsp:sp modelId="{74702298-20C3-4CC2-B2A6-2C83252F844C}">
      <dsp:nvSpPr>
        <dsp:cNvPr id="0" name=""/>
        <dsp:cNvSpPr/>
      </dsp:nvSpPr>
      <dsp:spPr>
        <a:xfrm rot="20700000">
          <a:off x="4253189" y="253716"/>
          <a:ext cx="2622406" cy="2458827"/>
        </a:xfrm>
        <a:prstGeom prst="gear6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-15816747"/>
                <a:satOff val="-16527"/>
                <a:lumOff val="4118"/>
                <a:alphaOff val="0"/>
                <a:tint val="70000"/>
                <a:shade val="63000"/>
              </a:schemeClr>
              <a:schemeClr val="accent4">
                <a:hueOff val="-15816747"/>
                <a:satOff val="-16527"/>
                <a:lumOff val="4118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Чему учить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(содержание)</a:t>
          </a:r>
          <a:endParaRPr lang="ru-RU" sz="1600" b="1" kern="1200" dirty="0"/>
        </a:p>
      </dsp:txBody>
      <dsp:txXfrm rot="-20700000">
        <a:off x="4838062" y="783306"/>
        <a:ext cx="1452660" cy="1399646"/>
      </dsp:txXfrm>
    </dsp:sp>
    <dsp:sp modelId="{D5522C22-253B-4373-9E54-B0D120B7C0A6}">
      <dsp:nvSpPr>
        <dsp:cNvPr id="0" name=""/>
        <dsp:cNvSpPr/>
      </dsp:nvSpPr>
      <dsp:spPr>
        <a:xfrm>
          <a:off x="4731289" y="2233218"/>
          <a:ext cx="4222160" cy="4222160"/>
        </a:xfrm>
        <a:prstGeom prst="circularArrow">
          <a:avLst>
            <a:gd name="adj1" fmla="val 4688"/>
            <a:gd name="adj2" fmla="val 299029"/>
            <a:gd name="adj3" fmla="val 2547222"/>
            <a:gd name="adj4" fmla="val 15795927"/>
            <a:gd name="adj5" fmla="val 5469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4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258D0F-87D5-42E1-BCBA-C1A93F9516B8}">
      <dsp:nvSpPr>
        <dsp:cNvPr id="0" name=""/>
        <dsp:cNvSpPr/>
      </dsp:nvSpPr>
      <dsp:spPr>
        <a:xfrm>
          <a:off x="2620639" y="1424384"/>
          <a:ext cx="3067663" cy="306766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-7908374"/>
                <a:satOff val="-8264"/>
                <a:lumOff val="2059"/>
                <a:alphaOff val="0"/>
                <a:tint val="70000"/>
                <a:shade val="63000"/>
              </a:schemeClr>
              <a:schemeClr val="accent4">
                <a:hueOff val="-7908374"/>
                <a:satOff val="-8264"/>
                <a:lumOff val="2059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DB6A31-D271-4A6E-8CAE-55326E73B53C}">
      <dsp:nvSpPr>
        <dsp:cNvPr id="0" name=""/>
        <dsp:cNvSpPr/>
      </dsp:nvSpPr>
      <dsp:spPr>
        <a:xfrm>
          <a:off x="3845457" y="-214696"/>
          <a:ext cx="3307558" cy="33075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-15816747"/>
                <a:satOff val="-16527"/>
                <a:lumOff val="4118"/>
                <a:alphaOff val="0"/>
                <a:tint val="70000"/>
                <a:shade val="63000"/>
              </a:schemeClr>
              <a:schemeClr val="accent4">
                <a:hueOff val="-15816747"/>
                <a:satOff val="-16527"/>
                <a:lumOff val="4118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D0777-EBA8-4659-A66E-97CE72600DD2}">
      <dsp:nvSpPr>
        <dsp:cNvPr id="0" name=""/>
        <dsp:cNvSpPr/>
      </dsp:nvSpPr>
      <dsp:spPr>
        <a:xfrm>
          <a:off x="8450" y="150"/>
          <a:ext cx="3417161" cy="2419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УЧЕНИК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79327" y="71027"/>
        <a:ext cx="3275407" cy="2278168"/>
      </dsp:txXfrm>
    </dsp:sp>
    <dsp:sp modelId="{6358F687-508B-41DB-A6D8-BE6C8C1AAAD9}">
      <dsp:nvSpPr>
        <dsp:cNvPr id="0" name=""/>
        <dsp:cNvSpPr/>
      </dsp:nvSpPr>
      <dsp:spPr>
        <a:xfrm>
          <a:off x="8450" y="2721006"/>
          <a:ext cx="3417161" cy="2419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РОДИТЕЛЬ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79327" y="2791883"/>
        <a:ext cx="3275407" cy="2278168"/>
      </dsp:txXfrm>
    </dsp:sp>
    <dsp:sp modelId="{E3A8B7E9-329F-4960-8EE2-57988A55F91F}">
      <dsp:nvSpPr>
        <dsp:cNvPr id="0" name=""/>
        <dsp:cNvSpPr/>
      </dsp:nvSpPr>
      <dsp:spPr>
        <a:xfrm>
          <a:off x="3925747" y="2721157"/>
          <a:ext cx="3417161" cy="2419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УЧИТЕЛЬ-ПРЕДМЕТНИК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3996624" y="2792034"/>
        <a:ext cx="3275407" cy="2278168"/>
      </dsp:txXfrm>
    </dsp:sp>
    <dsp:sp modelId="{58BFCB6A-94C6-446E-ABB9-F551AB588EEB}">
      <dsp:nvSpPr>
        <dsp:cNvPr id="0" name=""/>
        <dsp:cNvSpPr/>
      </dsp:nvSpPr>
      <dsp:spPr>
        <a:xfrm>
          <a:off x="3925747" y="0"/>
          <a:ext cx="3417161" cy="2419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СУБЪЕКТЫ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ОЦЕНОЧНОЙ ДЕЯТЕЛЬНОСТИ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996624" y="70877"/>
        <a:ext cx="3275407" cy="2278168"/>
      </dsp:txXfrm>
    </dsp:sp>
    <dsp:sp modelId="{748CC558-8243-4120-9830-D57162A7F982}">
      <dsp:nvSpPr>
        <dsp:cNvPr id="0" name=""/>
        <dsp:cNvSpPr/>
      </dsp:nvSpPr>
      <dsp:spPr>
        <a:xfrm>
          <a:off x="7990939" y="150"/>
          <a:ext cx="3417161" cy="2419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КЛАССНЫЙ РУКОВОДИТЕЛЬ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8061816" y="71027"/>
        <a:ext cx="3275407" cy="2278168"/>
      </dsp:txXfrm>
    </dsp:sp>
    <dsp:sp modelId="{7A1EC1DC-6EE5-4B07-8C63-4C1C35B74ED3}">
      <dsp:nvSpPr>
        <dsp:cNvPr id="0" name=""/>
        <dsp:cNvSpPr/>
      </dsp:nvSpPr>
      <dsp:spPr>
        <a:xfrm>
          <a:off x="7990939" y="2721006"/>
          <a:ext cx="3417161" cy="2419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ПЕДАГОГ-ПСИХОЛОГ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8061816" y="2791883"/>
        <a:ext cx="3275407" cy="22781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62AFD-5941-4B61-AD6D-4A61619547F2}">
      <dsp:nvSpPr>
        <dsp:cNvPr id="0" name=""/>
        <dsp:cNvSpPr/>
      </dsp:nvSpPr>
      <dsp:spPr>
        <a:xfrm>
          <a:off x="1691" y="904639"/>
          <a:ext cx="2242021" cy="2242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Внутреннее оценивание</a:t>
          </a:r>
          <a:endParaRPr lang="ru-RU" sz="2200" kern="1200" dirty="0"/>
        </a:p>
      </dsp:txBody>
      <dsp:txXfrm>
        <a:off x="330027" y="1232975"/>
        <a:ext cx="1585349" cy="1585349"/>
      </dsp:txXfrm>
    </dsp:sp>
    <dsp:sp modelId="{65B1E950-22FD-43CE-83E1-BE6B5E10BE0E}">
      <dsp:nvSpPr>
        <dsp:cNvPr id="0" name=""/>
        <dsp:cNvSpPr/>
      </dsp:nvSpPr>
      <dsp:spPr>
        <a:xfrm>
          <a:off x="2425764" y="1375463"/>
          <a:ext cx="1300372" cy="130037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598128" y="1872725"/>
        <a:ext cx="955644" cy="305848"/>
      </dsp:txXfrm>
    </dsp:sp>
    <dsp:sp modelId="{7C81A1C1-B5D9-45D4-A266-AEFD79B901DC}">
      <dsp:nvSpPr>
        <dsp:cNvPr id="0" name=""/>
        <dsp:cNvSpPr/>
      </dsp:nvSpPr>
      <dsp:spPr>
        <a:xfrm>
          <a:off x="3908189" y="904639"/>
          <a:ext cx="2242021" cy="2242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Внешнее оценивание</a:t>
          </a:r>
          <a:endParaRPr lang="ru-RU" sz="2200" kern="1200" dirty="0"/>
        </a:p>
      </dsp:txBody>
      <dsp:txXfrm>
        <a:off x="4236525" y="1232975"/>
        <a:ext cx="1585349" cy="1585349"/>
      </dsp:txXfrm>
    </dsp:sp>
    <dsp:sp modelId="{CE88FEE3-7693-42D1-8DCD-60C5BD6A3890}">
      <dsp:nvSpPr>
        <dsp:cNvPr id="0" name=""/>
        <dsp:cNvSpPr/>
      </dsp:nvSpPr>
      <dsp:spPr>
        <a:xfrm>
          <a:off x="6332262" y="1375463"/>
          <a:ext cx="1300372" cy="130037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504626" y="1643340"/>
        <a:ext cx="955644" cy="764618"/>
      </dsp:txXfrm>
    </dsp:sp>
    <dsp:sp modelId="{11904037-6513-40D4-8472-7B1C4476A0CA}">
      <dsp:nvSpPr>
        <dsp:cNvPr id="0" name=""/>
        <dsp:cNvSpPr/>
      </dsp:nvSpPr>
      <dsp:spPr>
        <a:xfrm>
          <a:off x="7814687" y="904639"/>
          <a:ext cx="2242021" cy="22420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Портрет ученика по ФГОС</a:t>
          </a:r>
          <a:endParaRPr lang="ru-RU" sz="2200" kern="1200" dirty="0"/>
        </a:p>
      </dsp:txBody>
      <dsp:txXfrm>
        <a:off x="8143023" y="1232975"/>
        <a:ext cx="1585349" cy="1585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CDF2-F8B6-4B73-85AE-7B39E09A3BC6}">
      <dsp:nvSpPr>
        <dsp:cNvPr id="0" name=""/>
        <dsp:cNvSpPr/>
      </dsp:nvSpPr>
      <dsp:spPr>
        <a:xfrm>
          <a:off x="0" y="420882"/>
          <a:ext cx="107576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A9193-FC6C-4FA5-9C78-597C80DFBBE7}">
      <dsp:nvSpPr>
        <dsp:cNvPr id="0" name=""/>
        <dsp:cNvSpPr/>
      </dsp:nvSpPr>
      <dsp:spPr>
        <a:xfrm>
          <a:off x="537882" y="51882"/>
          <a:ext cx="753035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29" tIns="0" rIns="2846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Основная образовательная программа</a:t>
          </a:r>
          <a:endParaRPr lang="ru-RU" sz="2500" kern="1200" dirty="0"/>
        </a:p>
      </dsp:txBody>
      <dsp:txXfrm>
        <a:off x="573908" y="87908"/>
        <a:ext cx="7458300" cy="665948"/>
      </dsp:txXfrm>
    </dsp:sp>
    <dsp:sp modelId="{6691D73B-0973-4D62-B749-3508F98812C8}">
      <dsp:nvSpPr>
        <dsp:cNvPr id="0" name=""/>
        <dsp:cNvSpPr/>
      </dsp:nvSpPr>
      <dsp:spPr>
        <a:xfrm>
          <a:off x="0" y="1554882"/>
          <a:ext cx="107576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2CF5F-379B-4602-AF80-EFAFEBD50A73}">
      <dsp:nvSpPr>
        <dsp:cNvPr id="0" name=""/>
        <dsp:cNvSpPr/>
      </dsp:nvSpPr>
      <dsp:spPr>
        <a:xfrm>
          <a:off x="537882" y="1185882"/>
          <a:ext cx="753035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29" tIns="0" rIns="2846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Рабочая программа</a:t>
          </a:r>
          <a:endParaRPr lang="ru-RU" sz="2500" kern="1200" dirty="0"/>
        </a:p>
      </dsp:txBody>
      <dsp:txXfrm>
        <a:off x="573908" y="1221908"/>
        <a:ext cx="7458300" cy="665948"/>
      </dsp:txXfrm>
    </dsp:sp>
    <dsp:sp modelId="{E46F7093-8A33-47BE-9865-C0FA0D39DC57}">
      <dsp:nvSpPr>
        <dsp:cNvPr id="0" name=""/>
        <dsp:cNvSpPr/>
      </dsp:nvSpPr>
      <dsp:spPr>
        <a:xfrm>
          <a:off x="0" y="2688882"/>
          <a:ext cx="107576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986BB-D2F8-46E6-8005-E60D1DC41DA1}">
      <dsp:nvSpPr>
        <dsp:cNvPr id="0" name=""/>
        <dsp:cNvSpPr/>
      </dsp:nvSpPr>
      <dsp:spPr>
        <a:xfrm>
          <a:off x="537882" y="2319882"/>
          <a:ext cx="753035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29" tIns="0" rIns="2846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План внеурочной деятельности</a:t>
          </a:r>
          <a:endParaRPr lang="ru-RU" sz="2500" kern="1200" dirty="0"/>
        </a:p>
      </dsp:txBody>
      <dsp:txXfrm>
        <a:off x="573908" y="2355908"/>
        <a:ext cx="7458300" cy="665948"/>
      </dsp:txXfrm>
    </dsp:sp>
    <dsp:sp modelId="{0471908F-BF08-47B7-9083-0166927D3ECF}">
      <dsp:nvSpPr>
        <dsp:cNvPr id="0" name=""/>
        <dsp:cNvSpPr/>
      </dsp:nvSpPr>
      <dsp:spPr>
        <a:xfrm>
          <a:off x="0" y="3822882"/>
          <a:ext cx="1075764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DE910-E99B-4A39-9CC2-6FAB4B78934D}">
      <dsp:nvSpPr>
        <dsp:cNvPr id="0" name=""/>
        <dsp:cNvSpPr/>
      </dsp:nvSpPr>
      <dsp:spPr>
        <a:xfrm>
          <a:off x="537882" y="3453882"/>
          <a:ext cx="753035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629" tIns="0" rIns="2846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План воспитания и социализации</a:t>
          </a:r>
          <a:endParaRPr lang="ru-RU" sz="2500" kern="1200" dirty="0"/>
        </a:p>
      </dsp:txBody>
      <dsp:txXfrm>
        <a:off x="573908" y="3489908"/>
        <a:ext cx="7458300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CDF2-F8B6-4B73-85AE-7B39E09A3BC6}">
      <dsp:nvSpPr>
        <dsp:cNvPr id="0" name=""/>
        <dsp:cNvSpPr/>
      </dsp:nvSpPr>
      <dsp:spPr>
        <a:xfrm>
          <a:off x="0" y="457669"/>
          <a:ext cx="10058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A9193-FC6C-4FA5-9C78-597C80DFBBE7}">
      <dsp:nvSpPr>
        <dsp:cNvPr id="0" name=""/>
        <dsp:cNvSpPr/>
      </dsp:nvSpPr>
      <dsp:spPr>
        <a:xfrm>
          <a:off x="502920" y="109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Личностные результаты</a:t>
          </a:r>
          <a:endParaRPr lang="ru-RU" sz="3100" kern="1200" dirty="0"/>
        </a:p>
      </dsp:txBody>
      <dsp:txXfrm>
        <a:off x="547592" y="44781"/>
        <a:ext cx="6951536" cy="825776"/>
      </dsp:txXfrm>
    </dsp:sp>
    <dsp:sp modelId="{6691D73B-0973-4D62-B749-3508F98812C8}">
      <dsp:nvSpPr>
        <dsp:cNvPr id="0" name=""/>
        <dsp:cNvSpPr/>
      </dsp:nvSpPr>
      <dsp:spPr>
        <a:xfrm>
          <a:off x="0" y="1863830"/>
          <a:ext cx="10058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2CF5F-379B-4602-AF80-EFAFEBD50A73}">
      <dsp:nvSpPr>
        <dsp:cNvPr id="0" name=""/>
        <dsp:cNvSpPr/>
      </dsp:nvSpPr>
      <dsp:spPr>
        <a:xfrm>
          <a:off x="502920" y="1406269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Метапредметные результаты</a:t>
          </a:r>
          <a:endParaRPr lang="ru-RU" sz="3100" kern="1200" dirty="0"/>
        </a:p>
      </dsp:txBody>
      <dsp:txXfrm>
        <a:off x="547592" y="1450941"/>
        <a:ext cx="6951536" cy="825776"/>
      </dsp:txXfrm>
    </dsp:sp>
    <dsp:sp modelId="{E46F7093-8A33-47BE-9865-C0FA0D39DC57}">
      <dsp:nvSpPr>
        <dsp:cNvPr id="0" name=""/>
        <dsp:cNvSpPr/>
      </dsp:nvSpPr>
      <dsp:spPr>
        <a:xfrm>
          <a:off x="0" y="3269990"/>
          <a:ext cx="10058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986BB-D2F8-46E6-8005-E60D1DC41DA1}">
      <dsp:nvSpPr>
        <dsp:cNvPr id="0" name=""/>
        <dsp:cNvSpPr/>
      </dsp:nvSpPr>
      <dsp:spPr>
        <a:xfrm>
          <a:off x="502920" y="2812430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Предметные результаты</a:t>
          </a:r>
          <a:endParaRPr lang="ru-RU" sz="3100" kern="1200" dirty="0"/>
        </a:p>
      </dsp:txBody>
      <dsp:txXfrm>
        <a:off x="547592" y="2857102"/>
        <a:ext cx="6951536" cy="8257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058FE-A25B-41F0-842E-7C6DE06471D6}">
      <dsp:nvSpPr>
        <dsp:cNvPr id="0" name=""/>
        <dsp:cNvSpPr/>
      </dsp:nvSpPr>
      <dsp:spPr>
        <a:xfrm>
          <a:off x="4376600" y="2227371"/>
          <a:ext cx="486918" cy="1855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459" y="0"/>
              </a:lnTo>
              <a:lnTo>
                <a:pt x="243459" y="1855634"/>
              </a:lnTo>
              <a:lnTo>
                <a:pt x="486918" y="1855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solidFill>
              <a:schemeClr val="tx1"/>
            </a:solidFill>
          </a:endParaRPr>
        </a:p>
      </dsp:txBody>
      <dsp:txXfrm>
        <a:off x="4572098" y="3107227"/>
        <a:ext cx="95922" cy="95922"/>
      </dsp:txXfrm>
    </dsp:sp>
    <dsp:sp modelId="{57F4258D-5ECD-4BB4-9C0C-C9005FFAA555}">
      <dsp:nvSpPr>
        <dsp:cNvPr id="0" name=""/>
        <dsp:cNvSpPr/>
      </dsp:nvSpPr>
      <dsp:spPr>
        <a:xfrm>
          <a:off x="4376600" y="2227371"/>
          <a:ext cx="486918" cy="927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459" y="0"/>
              </a:lnTo>
              <a:lnTo>
                <a:pt x="243459" y="927817"/>
              </a:lnTo>
              <a:lnTo>
                <a:pt x="486918" y="9278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593864" y="2665084"/>
        <a:ext cx="52391" cy="52391"/>
      </dsp:txXfrm>
    </dsp:sp>
    <dsp:sp modelId="{AF17E61C-BD33-40F1-B732-9DB112EE95E4}">
      <dsp:nvSpPr>
        <dsp:cNvPr id="0" name=""/>
        <dsp:cNvSpPr/>
      </dsp:nvSpPr>
      <dsp:spPr>
        <a:xfrm>
          <a:off x="4376600" y="2181651"/>
          <a:ext cx="4869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918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607886" y="2215198"/>
        <a:ext cx="24345" cy="24345"/>
      </dsp:txXfrm>
    </dsp:sp>
    <dsp:sp modelId="{1CDEC85E-AD9E-4830-823A-DADFC4DA189F}">
      <dsp:nvSpPr>
        <dsp:cNvPr id="0" name=""/>
        <dsp:cNvSpPr/>
      </dsp:nvSpPr>
      <dsp:spPr>
        <a:xfrm>
          <a:off x="4376600" y="1299553"/>
          <a:ext cx="486918" cy="927817"/>
        </a:xfrm>
        <a:custGeom>
          <a:avLst/>
          <a:gdLst/>
          <a:ahLst/>
          <a:cxnLst/>
          <a:rect l="0" t="0" r="0" b="0"/>
          <a:pathLst>
            <a:path>
              <a:moveTo>
                <a:pt x="0" y="927817"/>
              </a:moveTo>
              <a:lnTo>
                <a:pt x="243459" y="927817"/>
              </a:lnTo>
              <a:lnTo>
                <a:pt x="243459" y="0"/>
              </a:lnTo>
              <a:lnTo>
                <a:pt x="48691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593864" y="1737266"/>
        <a:ext cx="52391" cy="52391"/>
      </dsp:txXfrm>
    </dsp:sp>
    <dsp:sp modelId="{02B45533-8C24-493A-9392-2FC1E59E3313}">
      <dsp:nvSpPr>
        <dsp:cNvPr id="0" name=""/>
        <dsp:cNvSpPr/>
      </dsp:nvSpPr>
      <dsp:spPr>
        <a:xfrm>
          <a:off x="4376600" y="371736"/>
          <a:ext cx="486918" cy="1855634"/>
        </a:xfrm>
        <a:custGeom>
          <a:avLst/>
          <a:gdLst/>
          <a:ahLst/>
          <a:cxnLst/>
          <a:rect l="0" t="0" r="0" b="0"/>
          <a:pathLst>
            <a:path>
              <a:moveTo>
                <a:pt x="0" y="1855634"/>
              </a:moveTo>
              <a:lnTo>
                <a:pt x="243459" y="1855634"/>
              </a:lnTo>
              <a:lnTo>
                <a:pt x="243459" y="0"/>
              </a:lnTo>
              <a:lnTo>
                <a:pt x="48691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>
            <a:solidFill>
              <a:schemeClr val="tx1"/>
            </a:solidFill>
          </a:endParaRPr>
        </a:p>
      </dsp:txBody>
      <dsp:txXfrm>
        <a:off x="4572098" y="1251592"/>
        <a:ext cx="95922" cy="95922"/>
      </dsp:txXfrm>
    </dsp:sp>
    <dsp:sp modelId="{6441FF2D-3164-4216-90C2-576BB6EBD3E2}">
      <dsp:nvSpPr>
        <dsp:cNvPr id="0" name=""/>
        <dsp:cNvSpPr/>
      </dsp:nvSpPr>
      <dsp:spPr>
        <a:xfrm rot="16200000">
          <a:off x="2052173" y="1856244"/>
          <a:ext cx="3906599" cy="74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solidFill>
                <a:schemeClr val="tx1"/>
              </a:solidFill>
            </a:rPr>
            <a:t>Предметные </a:t>
          </a:r>
          <a:endParaRPr lang="ru-RU" sz="5000" kern="1200" dirty="0">
            <a:solidFill>
              <a:schemeClr val="tx1"/>
            </a:solidFill>
          </a:endParaRPr>
        </a:p>
      </dsp:txBody>
      <dsp:txXfrm>
        <a:off x="2052173" y="1856244"/>
        <a:ext cx="3906599" cy="742253"/>
      </dsp:txXfrm>
    </dsp:sp>
    <dsp:sp modelId="{A61EDDBF-0C00-4D75-AABA-2F21C8D4883C}">
      <dsp:nvSpPr>
        <dsp:cNvPr id="0" name=""/>
        <dsp:cNvSpPr/>
      </dsp:nvSpPr>
      <dsp:spPr>
        <a:xfrm>
          <a:off x="4863519" y="609"/>
          <a:ext cx="2434593" cy="74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ПКР/зачёты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4863519" y="609"/>
        <a:ext cx="2434593" cy="742253"/>
      </dsp:txXfrm>
    </dsp:sp>
    <dsp:sp modelId="{B42CA260-4C89-4108-ADDF-4A5A448B4839}">
      <dsp:nvSpPr>
        <dsp:cNvPr id="0" name=""/>
        <dsp:cNvSpPr/>
      </dsp:nvSpPr>
      <dsp:spPr>
        <a:xfrm>
          <a:off x="4863519" y="928426"/>
          <a:ext cx="2434593" cy="74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АКР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4863519" y="928426"/>
        <a:ext cx="2434593" cy="742253"/>
      </dsp:txXfrm>
    </dsp:sp>
    <dsp:sp modelId="{07313F43-6097-49AC-8FEA-66CBF49BB1CA}">
      <dsp:nvSpPr>
        <dsp:cNvPr id="0" name=""/>
        <dsp:cNvSpPr/>
      </dsp:nvSpPr>
      <dsp:spPr>
        <a:xfrm>
          <a:off x="4863519" y="1856244"/>
          <a:ext cx="2434593" cy="74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КДР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4863519" y="1856244"/>
        <a:ext cx="2434593" cy="742253"/>
      </dsp:txXfrm>
    </dsp:sp>
    <dsp:sp modelId="{EB1A32E3-4EE7-47B4-9936-9FD3489A5F93}">
      <dsp:nvSpPr>
        <dsp:cNvPr id="0" name=""/>
        <dsp:cNvSpPr/>
      </dsp:nvSpPr>
      <dsp:spPr>
        <a:xfrm>
          <a:off x="4863519" y="2784061"/>
          <a:ext cx="2434593" cy="74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ВПР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4863519" y="2784061"/>
        <a:ext cx="2434593" cy="742253"/>
      </dsp:txXfrm>
    </dsp:sp>
    <dsp:sp modelId="{453138E6-0E7D-4DB5-BCDA-9785A11F6BBB}">
      <dsp:nvSpPr>
        <dsp:cNvPr id="0" name=""/>
        <dsp:cNvSpPr/>
      </dsp:nvSpPr>
      <dsp:spPr>
        <a:xfrm>
          <a:off x="4863519" y="3711878"/>
          <a:ext cx="2434593" cy="742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ГИА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4863519" y="3711878"/>
        <a:ext cx="2434593" cy="7422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058FE-A25B-41F0-842E-7C6DE06471D6}">
      <dsp:nvSpPr>
        <dsp:cNvPr id="0" name=""/>
        <dsp:cNvSpPr/>
      </dsp:nvSpPr>
      <dsp:spPr>
        <a:xfrm>
          <a:off x="3899211" y="2025650"/>
          <a:ext cx="504954" cy="1443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477" y="0"/>
              </a:lnTo>
              <a:lnTo>
                <a:pt x="252477" y="1443275"/>
              </a:lnTo>
              <a:lnTo>
                <a:pt x="504954" y="14432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113461" y="2709061"/>
        <a:ext cx="76452" cy="76452"/>
      </dsp:txXfrm>
    </dsp:sp>
    <dsp:sp modelId="{57F4258D-5ECD-4BB4-9C0C-C9005FFAA555}">
      <dsp:nvSpPr>
        <dsp:cNvPr id="0" name=""/>
        <dsp:cNvSpPr/>
      </dsp:nvSpPr>
      <dsp:spPr>
        <a:xfrm>
          <a:off x="3899211" y="2025650"/>
          <a:ext cx="504954" cy="481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477" y="0"/>
              </a:lnTo>
              <a:lnTo>
                <a:pt x="252477" y="481091"/>
              </a:lnTo>
              <a:lnTo>
                <a:pt x="504954" y="481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134252" y="2248759"/>
        <a:ext cx="34872" cy="34872"/>
      </dsp:txXfrm>
    </dsp:sp>
    <dsp:sp modelId="{AF17E61C-BD33-40F1-B732-9DB112EE95E4}">
      <dsp:nvSpPr>
        <dsp:cNvPr id="0" name=""/>
        <dsp:cNvSpPr/>
      </dsp:nvSpPr>
      <dsp:spPr>
        <a:xfrm>
          <a:off x="3899211" y="1544558"/>
          <a:ext cx="518411" cy="481091"/>
        </a:xfrm>
        <a:custGeom>
          <a:avLst/>
          <a:gdLst/>
          <a:ahLst/>
          <a:cxnLst/>
          <a:rect l="0" t="0" r="0" b="0"/>
          <a:pathLst>
            <a:path>
              <a:moveTo>
                <a:pt x="0" y="481091"/>
              </a:moveTo>
              <a:lnTo>
                <a:pt x="259205" y="481091"/>
              </a:lnTo>
              <a:lnTo>
                <a:pt x="259205" y="0"/>
              </a:lnTo>
              <a:lnTo>
                <a:pt x="51841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140735" y="1767422"/>
        <a:ext cx="35362" cy="35362"/>
      </dsp:txXfrm>
    </dsp:sp>
    <dsp:sp modelId="{1CDEC85E-AD9E-4830-823A-DADFC4DA189F}">
      <dsp:nvSpPr>
        <dsp:cNvPr id="0" name=""/>
        <dsp:cNvSpPr/>
      </dsp:nvSpPr>
      <dsp:spPr>
        <a:xfrm>
          <a:off x="3899211" y="582374"/>
          <a:ext cx="504954" cy="1443275"/>
        </a:xfrm>
        <a:custGeom>
          <a:avLst/>
          <a:gdLst/>
          <a:ahLst/>
          <a:cxnLst/>
          <a:rect l="0" t="0" r="0" b="0"/>
          <a:pathLst>
            <a:path>
              <a:moveTo>
                <a:pt x="0" y="1443275"/>
              </a:moveTo>
              <a:lnTo>
                <a:pt x="252477" y="1443275"/>
              </a:lnTo>
              <a:lnTo>
                <a:pt x="252477" y="0"/>
              </a:lnTo>
              <a:lnTo>
                <a:pt x="5049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113461" y="1265785"/>
        <a:ext cx="76452" cy="76452"/>
      </dsp:txXfrm>
    </dsp:sp>
    <dsp:sp modelId="{6441FF2D-3164-4216-90C2-576BB6EBD3E2}">
      <dsp:nvSpPr>
        <dsp:cNvPr id="0" name=""/>
        <dsp:cNvSpPr/>
      </dsp:nvSpPr>
      <dsp:spPr>
        <a:xfrm rot="16200000">
          <a:off x="1488687" y="1640776"/>
          <a:ext cx="405130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chemeClr val="tx1"/>
              </a:solidFill>
            </a:rPr>
            <a:t>Личностные  </a:t>
          </a:r>
          <a:endParaRPr lang="ru-RU" sz="5200" kern="1200" dirty="0">
            <a:solidFill>
              <a:schemeClr val="tx1"/>
            </a:solidFill>
          </a:endParaRPr>
        </a:p>
      </dsp:txBody>
      <dsp:txXfrm>
        <a:off x="1488687" y="1640776"/>
        <a:ext cx="4051300" cy="769747"/>
      </dsp:txXfrm>
    </dsp:sp>
    <dsp:sp modelId="{B42CA260-4C89-4108-ADDF-4A5A448B4839}">
      <dsp:nvSpPr>
        <dsp:cNvPr id="0" name=""/>
        <dsp:cNvSpPr/>
      </dsp:nvSpPr>
      <dsp:spPr>
        <a:xfrm>
          <a:off x="4404165" y="197500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Наблюдение 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404165" y="197500"/>
        <a:ext cx="2524770" cy="769747"/>
      </dsp:txXfrm>
    </dsp:sp>
    <dsp:sp modelId="{07313F43-6097-49AC-8FEA-66CBF49BB1CA}">
      <dsp:nvSpPr>
        <dsp:cNvPr id="0" name=""/>
        <dsp:cNvSpPr/>
      </dsp:nvSpPr>
      <dsp:spPr>
        <a:xfrm>
          <a:off x="4417622" y="1159684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Анкетирование 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417622" y="1159684"/>
        <a:ext cx="2524770" cy="769747"/>
      </dsp:txXfrm>
    </dsp:sp>
    <dsp:sp modelId="{EB1A32E3-4EE7-47B4-9936-9FD3489A5F93}">
      <dsp:nvSpPr>
        <dsp:cNvPr id="0" name=""/>
        <dsp:cNvSpPr/>
      </dsp:nvSpPr>
      <dsp:spPr>
        <a:xfrm>
          <a:off x="4404165" y="2121868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C00000"/>
              </a:solidFill>
            </a:rPr>
            <a:t>Предметные работы </a:t>
          </a:r>
          <a:endParaRPr lang="ru-RU" sz="2700" b="1" kern="1200" dirty="0">
            <a:solidFill>
              <a:srgbClr val="C00000"/>
            </a:solidFill>
          </a:endParaRPr>
        </a:p>
      </dsp:txBody>
      <dsp:txXfrm>
        <a:off x="4404165" y="2121868"/>
        <a:ext cx="2524770" cy="769747"/>
      </dsp:txXfrm>
    </dsp:sp>
    <dsp:sp modelId="{453138E6-0E7D-4DB5-BCDA-9785A11F6BBB}">
      <dsp:nvSpPr>
        <dsp:cNvPr id="0" name=""/>
        <dsp:cNvSpPr/>
      </dsp:nvSpPr>
      <dsp:spPr>
        <a:xfrm>
          <a:off x="4404165" y="3084052"/>
          <a:ext cx="2524770" cy="769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Диагностика 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404165" y="3084052"/>
        <a:ext cx="2524770" cy="769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11/1/2017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5377" y="472418"/>
            <a:ext cx="10131014" cy="3916702"/>
          </a:xfrm>
        </p:spPr>
        <p:txBody>
          <a:bodyPr/>
          <a:lstStyle/>
          <a:p>
            <a:r>
              <a:rPr lang="ru-RU" sz="2800" dirty="0" smtClean="0"/>
              <a:t>Всероссийская конференция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4800" dirty="0"/>
              <a:t>«Комплексная модель оценивания достижений обучающихся </a:t>
            </a:r>
            <a:br>
              <a:rPr lang="ru-RU" sz="4800" dirty="0"/>
            </a:br>
            <a:r>
              <a:rPr lang="ru-RU" sz="4800" dirty="0"/>
              <a:t>в контексте реализации ФГОС»</a:t>
            </a:r>
            <a:br>
              <a:rPr lang="ru-RU" sz="4800" dirty="0"/>
            </a:br>
            <a:r>
              <a:rPr lang="ru-RU" sz="2800" dirty="0"/>
              <a:t>01 ноября 2017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719611" cy="10703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dirty="0"/>
              <a:t>в рамках реализации Проекта </a:t>
            </a:r>
          </a:p>
          <a:p>
            <a:pPr>
              <a:lnSpc>
                <a:spcPct val="100000"/>
              </a:lnSpc>
            </a:pPr>
            <a:r>
              <a:rPr lang="ru-RU" sz="1600" dirty="0"/>
              <a:t>«Педагогический УниверсУм (сетевой формат)»</a:t>
            </a:r>
          </a:p>
          <a:p>
            <a:pPr>
              <a:lnSpc>
                <a:spcPct val="100000"/>
              </a:lnSpc>
            </a:pPr>
            <a:r>
              <a:rPr lang="ru-RU" sz="1600" dirty="0"/>
              <a:t> грантополучателем МАОУ-Гимназия № 47</a:t>
            </a:r>
          </a:p>
          <a:p>
            <a:pPr>
              <a:lnSpc>
                <a:spcPct val="100000"/>
              </a:lnSpc>
            </a:pPr>
            <a:r>
              <a:rPr lang="ru-RU" sz="1600" dirty="0"/>
              <a:t>(Конкурс ФЦПРО-2.3-03-01. «Система управления качеством образования в школе»)</a:t>
            </a:r>
          </a:p>
          <a:p>
            <a:pPr>
              <a:lnSpc>
                <a:spcPct val="100000"/>
              </a:lnSpc>
            </a:pPr>
            <a:r>
              <a:rPr lang="ru-RU" sz="1600" dirty="0"/>
              <a:t> </a:t>
            </a:r>
          </a:p>
          <a:p>
            <a:pPr>
              <a:lnSpc>
                <a:spcPct val="100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5484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– получение объективной информации о состоянии качества образования Гимназии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56193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87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239985"/>
              </p:ext>
            </p:extLst>
          </p:nvPr>
        </p:nvGraphicFramePr>
        <p:xfrm>
          <a:off x="524436" y="1667435"/>
          <a:ext cx="10757646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207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13657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96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919702"/>
            <a:ext cx="10058400" cy="4050792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Независимость </a:t>
            </a:r>
          </a:p>
          <a:p>
            <a:r>
              <a:rPr lang="ru-RU" sz="3600" dirty="0" smtClean="0"/>
              <a:t>Комплексность</a:t>
            </a:r>
          </a:p>
          <a:p>
            <a:r>
              <a:rPr lang="ru-RU" sz="3600" dirty="0" smtClean="0"/>
              <a:t>Объективность</a:t>
            </a:r>
          </a:p>
          <a:p>
            <a:r>
              <a:rPr lang="ru-RU" sz="3600" dirty="0" err="1" smtClean="0"/>
              <a:t>Единоообразие</a:t>
            </a:r>
            <a:r>
              <a:rPr lang="ru-RU" sz="3600" dirty="0" smtClean="0"/>
              <a:t> </a:t>
            </a:r>
          </a:p>
          <a:p>
            <a:r>
              <a:rPr lang="ru-RU" sz="3600" dirty="0" err="1" smtClean="0"/>
              <a:t>Практикоориентированность</a:t>
            </a:r>
            <a:endParaRPr lang="ru-RU" sz="3600" dirty="0" smtClean="0"/>
          </a:p>
          <a:p>
            <a:r>
              <a:rPr lang="ru-RU" sz="3600" dirty="0" err="1" smtClean="0"/>
              <a:t>Междисциплинарность</a:t>
            </a:r>
            <a:endParaRPr lang="ru-RU" sz="3600" dirty="0" smtClean="0"/>
          </a:p>
          <a:p>
            <a:r>
              <a:rPr lang="ru-RU" sz="3600" dirty="0" smtClean="0"/>
              <a:t>Индивидуальность</a:t>
            </a:r>
          </a:p>
          <a:p>
            <a:pPr marL="0" indent="0">
              <a:buNone/>
            </a:pP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6890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594" y="0"/>
            <a:ext cx="10058400" cy="1609344"/>
          </a:xfrm>
        </p:spPr>
        <p:txBody>
          <a:bodyPr/>
          <a:lstStyle/>
          <a:p>
            <a:r>
              <a:rPr lang="ru-RU" dirty="0" smtClean="0"/>
              <a:t>Методы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282" y="1425388"/>
            <a:ext cx="11551024" cy="5096436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Наблюдение – исследование, изучение чего-либо;</a:t>
            </a:r>
          </a:p>
          <a:p>
            <a:pPr lvl="0"/>
            <a:r>
              <a:rPr lang="ru-RU" sz="2400" dirty="0"/>
              <a:t>Анализ – разбор с выявлением причин, определение направлений развития;</a:t>
            </a:r>
          </a:p>
          <a:p>
            <a:pPr lvl="0"/>
            <a:r>
              <a:rPr lang="ru-RU" sz="2400" dirty="0"/>
              <a:t>Беседа – деловой разговор на определённую тему, обмен мнениями;</a:t>
            </a:r>
          </a:p>
          <a:p>
            <a:pPr lvl="0"/>
            <a:r>
              <a:rPr lang="ru-RU" sz="2400" dirty="0"/>
              <a:t>Изучение документации – тщательное исследование с целью ознакомления, выяснения;</a:t>
            </a:r>
          </a:p>
          <a:p>
            <a:pPr lvl="0"/>
            <a:r>
              <a:rPr lang="ru-RU" sz="2400" dirty="0"/>
              <a:t>Анкетирование – способ исследования путём опроса;</a:t>
            </a:r>
          </a:p>
          <a:p>
            <a:pPr lvl="0"/>
            <a:r>
              <a:rPr lang="ru-RU" sz="2400" dirty="0"/>
              <a:t>Устная и письменная проверка знаний – испытание для выявления уровня </a:t>
            </a:r>
            <a:r>
              <a:rPr lang="ru-RU" sz="2400" dirty="0" err="1" smtClean="0"/>
              <a:t>обученности</a:t>
            </a:r>
            <a:r>
              <a:rPr lang="ru-RU" sz="2400" dirty="0"/>
              <a:t>.</a:t>
            </a:r>
          </a:p>
          <a:p>
            <a:pPr lvl="0"/>
            <a:r>
              <a:rPr lang="ru-RU" sz="2400" dirty="0"/>
              <a:t>Мониторинг – сбор, системный учёт, обработка и анализ информации по организации и результатам образовательного процесса для эффективного решения задач управления качеством образования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1583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/>
              <a:t>информационно-аналитическая; </a:t>
            </a:r>
          </a:p>
          <a:p>
            <a:pPr lvl="0"/>
            <a:r>
              <a:rPr lang="ru-RU" sz="4400" dirty="0"/>
              <a:t>контрольно-диагностическая; </a:t>
            </a:r>
          </a:p>
          <a:p>
            <a:pPr lvl="0"/>
            <a:r>
              <a:rPr lang="ru-RU" sz="4400" dirty="0"/>
              <a:t>коррективно-регулятивная. 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09500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Аспекты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Качество результатов</a:t>
            </a:r>
          </a:p>
          <a:p>
            <a:r>
              <a:rPr lang="ru-RU" sz="4400" dirty="0" smtClean="0"/>
              <a:t>Качество процесса</a:t>
            </a:r>
          </a:p>
          <a:p>
            <a:r>
              <a:rPr lang="ru-RU" sz="4400" dirty="0" smtClean="0"/>
              <a:t>Качество условий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37656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и формы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117171"/>
              </p:ext>
            </p:extLst>
          </p:nvPr>
        </p:nvGraphicFramePr>
        <p:xfrm>
          <a:off x="618564" y="2093976"/>
          <a:ext cx="10932459" cy="445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0818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Средства и формы оценивания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80699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869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и формы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119349"/>
              </p:ext>
            </p:extLst>
          </p:nvPr>
        </p:nvGraphicFramePr>
        <p:xfrm>
          <a:off x="1069974" y="1869141"/>
          <a:ext cx="10763437" cy="4840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47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2937"/>
          </a:xfrm>
        </p:spPr>
        <p:txBody>
          <a:bodyPr/>
          <a:lstStyle/>
          <a:p>
            <a:r>
              <a:rPr lang="ru-RU" dirty="0" smtClean="0"/>
              <a:t>Глоссарий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935" y="1671028"/>
            <a:ext cx="11657524" cy="432995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Оценка – </a:t>
            </a:r>
            <a:r>
              <a:rPr lang="ru-RU" sz="2800" dirty="0"/>
              <a:t>мнение, суждение, высказанное о качествах кого-чего-нибудь. </a:t>
            </a:r>
          </a:p>
          <a:p>
            <a:pPr algn="just"/>
            <a:r>
              <a:rPr lang="ru-RU" sz="2800" b="1" dirty="0" smtClean="0"/>
              <a:t>Оценивание</a:t>
            </a:r>
            <a:r>
              <a:rPr lang="ru-RU" sz="2800" b="1" dirty="0"/>
              <a:t> </a:t>
            </a:r>
            <a:r>
              <a:rPr lang="ru-RU" sz="2800" dirty="0"/>
              <a:t>– один или более </a:t>
            </a:r>
            <a:r>
              <a:rPr lang="ru-RU" sz="2800" b="1" dirty="0"/>
              <a:t>процессов </a:t>
            </a:r>
            <a:r>
              <a:rPr lang="ru-RU" sz="2800" dirty="0"/>
              <a:t> определения, сбора, накопления и анализа данных, используемых для оценки достижения результатов, целей учебной деятельности</a:t>
            </a:r>
            <a:r>
              <a:rPr lang="ru-RU" sz="2800" dirty="0" smtClean="0"/>
              <a:t>.</a:t>
            </a:r>
            <a:endParaRPr lang="ru-RU" sz="2800" dirty="0"/>
          </a:p>
          <a:p>
            <a:pPr algn="just"/>
            <a:r>
              <a:rPr lang="ru-RU" sz="2800" b="1" dirty="0" smtClean="0"/>
              <a:t>Рефлексия</a:t>
            </a:r>
            <a:r>
              <a:rPr lang="ru-RU" sz="2800" dirty="0" smtClean="0"/>
              <a:t> </a:t>
            </a:r>
            <a:r>
              <a:rPr lang="ru-RU" sz="2800" dirty="0" smtClean="0"/>
              <a:t>- (от</a:t>
            </a:r>
            <a:r>
              <a:rPr lang="ru-RU" sz="2800" dirty="0"/>
              <a:t> лат. </a:t>
            </a:r>
            <a:r>
              <a:rPr lang="ru-RU" sz="2800" dirty="0" err="1"/>
              <a:t>reflexio</a:t>
            </a:r>
            <a:r>
              <a:rPr lang="ru-RU" sz="2800" dirty="0"/>
              <a:t> — </a:t>
            </a:r>
            <a:r>
              <a:rPr lang="ru-RU" sz="2800" dirty="0" smtClean="0"/>
              <a:t>обращение назад</a:t>
            </a:r>
            <a:r>
              <a:rPr lang="ru-RU" sz="2800" dirty="0"/>
              <a:t>) — способность человеческого мышления к критическому самоанализу. 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6823" y="6313856"/>
            <a:ext cx="260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Педагогический словарь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21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Развивающие беседы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395867"/>
              </p:ext>
            </p:extLst>
          </p:nvPr>
        </p:nvGraphicFramePr>
        <p:xfrm>
          <a:off x="1069848" y="18923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791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79249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354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Открытый микрофон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51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302828"/>
            <a:ext cx="9720072" cy="772937"/>
          </a:xfrm>
        </p:spPr>
        <p:txBody>
          <a:bodyPr/>
          <a:lstStyle/>
          <a:p>
            <a:r>
              <a:rPr lang="ru-RU" dirty="0" smtClean="0"/>
              <a:t>Глоссарий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071" y="1075765"/>
            <a:ext cx="11389658" cy="547295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600" b="1" dirty="0"/>
              <a:t>Федеральные государственные образовательные стандарты</a:t>
            </a:r>
            <a:r>
              <a:rPr lang="ru-RU" sz="2600" dirty="0"/>
              <a:t> (</a:t>
            </a:r>
            <a:r>
              <a:rPr lang="ru-RU" sz="2600" b="1" dirty="0"/>
              <a:t>ФГОС</a:t>
            </a:r>
            <a:r>
              <a:rPr lang="ru-RU" sz="2600" dirty="0"/>
              <a:t>) представляют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 </a:t>
            </a:r>
            <a:r>
              <a:rPr lang="ru-RU" sz="2600" dirty="0" smtClean="0"/>
              <a:t>образования.</a:t>
            </a:r>
          </a:p>
          <a:p>
            <a:pPr algn="just" fontAlgn="base"/>
            <a:r>
              <a:rPr lang="ru-RU" sz="2600" dirty="0"/>
              <a:t>К</a:t>
            </a:r>
            <a:r>
              <a:rPr lang="ru-RU" sz="2600" dirty="0" smtClean="0"/>
              <a:t>аждый </a:t>
            </a:r>
            <a:r>
              <a:rPr lang="ru-RU" sz="2600" dirty="0"/>
              <a:t>стандарт включает 3 вида требований:</a:t>
            </a:r>
          </a:p>
          <a:p>
            <a:pPr algn="just" fontAlgn="base"/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  1) </a:t>
            </a:r>
            <a:r>
              <a:rPr lang="ru-RU" sz="2600" b="1" dirty="0"/>
              <a:t>требования к структуре</a:t>
            </a:r>
            <a:r>
              <a:rPr lang="ru-RU" sz="2600" dirty="0"/>
              <a:t> основных образовательных </a:t>
            </a:r>
            <a:r>
              <a:rPr lang="ru-RU" sz="2600" b="1" dirty="0"/>
              <a:t>программ</a:t>
            </a:r>
            <a:r>
              <a:rPr lang="ru-RU" sz="2600" dirty="0"/>
              <a:t>, в том числе требования к соотношению частей основной образовательной программы и их объёму, а также к соотношению обязательной части основной образовательной программы и части, формируемой участниками образовательного процесса; 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  2) </a:t>
            </a:r>
            <a:r>
              <a:rPr lang="ru-RU" sz="2600" b="1" dirty="0"/>
              <a:t>требования к условиям </a:t>
            </a:r>
            <a:r>
              <a:rPr lang="ru-RU" sz="2600" dirty="0"/>
              <a:t>реализации основных образовательных программ, в том числе кадровым, финансовым, материально-техническим и иным условиям; </a:t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       3) </a:t>
            </a:r>
            <a:r>
              <a:rPr lang="ru-RU" sz="2600" b="1" dirty="0"/>
              <a:t>требования к результатам </a:t>
            </a:r>
            <a:r>
              <a:rPr lang="ru-RU" sz="2600" dirty="0"/>
              <a:t>освоения основных образовательных программ.</a:t>
            </a:r>
          </a:p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минобрнауки.рф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54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 - ?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159896" y="1988840"/>
            <a:ext cx="1008112" cy="367240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2" descr="http://mousosh7serp.ru/images/p15_fgosn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750" y="2636913"/>
            <a:ext cx="3143250" cy="235267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/>
          </p:nvPr>
        </p:nvGraphicFramePr>
        <p:xfrm>
          <a:off x="5375920" y="1781249"/>
          <a:ext cx="4871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997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Метапредметные результаты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375920" y="1772817"/>
          <a:ext cx="5050904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1829878" y="3501008"/>
            <a:ext cx="2725604" cy="830976"/>
            <a:chOff x="1850698" y="732571"/>
            <a:chExt cx="2725604" cy="83097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850698" y="732571"/>
              <a:ext cx="2725604" cy="83097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1850698" y="732571"/>
              <a:ext cx="2725604" cy="830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>
                  <a:solidFill>
                    <a:schemeClr val="tx1"/>
                  </a:solidFill>
                </a:rPr>
                <a:t>Межпредметные понятия</a:t>
              </a:r>
              <a:endParaRPr lang="ru-RU" sz="2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Плюс 2"/>
          <p:cNvSpPr/>
          <p:nvPr/>
        </p:nvSpPr>
        <p:spPr>
          <a:xfrm>
            <a:off x="4942376" y="3573016"/>
            <a:ext cx="648072" cy="6869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8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72937"/>
          </a:xfrm>
        </p:spPr>
        <p:txBody>
          <a:bodyPr/>
          <a:lstStyle/>
          <a:p>
            <a:r>
              <a:rPr lang="ru-RU" dirty="0" smtClean="0"/>
              <a:t>Глоссарий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271" y="1452282"/>
            <a:ext cx="10932458" cy="523090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Учебные </a:t>
            </a:r>
            <a:r>
              <a:rPr lang="ru-RU" sz="2400" b="1" dirty="0" smtClean="0"/>
              <a:t>действия </a:t>
            </a:r>
            <a:r>
              <a:rPr lang="ru-RU" sz="2400" dirty="0" smtClean="0"/>
              <a:t>– действия, с помощью которых учащиеся решают учебные задачи.</a:t>
            </a:r>
          </a:p>
          <a:p>
            <a:pPr algn="just"/>
            <a:r>
              <a:rPr lang="ru-RU" sz="2400" b="1" dirty="0"/>
              <a:t>Универсальные учебные действия (УУД)</a:t>
            </a:r>
            <a:r>
              <a:rPr lang="ru-RU" sz="2400" dirty="0"/>
              <a:t> — это умение учиться, то есть способность человека к самосовершенствованию через усвоение нового социального </a:t>
            </a:r>
            <a:r>
              <a:rPr lang="ru-RU" sz="2400" dirty="0" smtClean="0"/>
              <a:t>опыта.</a:t>
            </a:r>
          </a:p>
          <a:p>
            <a:pPr algn="just"/>
            <a:r>
              <a:rPr lang="ru-RU" sz="2400" b="1" dirty="0" err="1"/>
              <a:t>Компете́нтность</a:t>
            </a:r>
            <a:r>
              <a:rPr lang="ru-RU" sz="2400" dirty="0"/>
              <a:t> — наличие знаний и опыта, необходимых для эффективной деятельности в заданной предметной области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/>
              <a:t>Системно-деятельностный подход -</a:t>
            </a:r>
            <a:r>
              <a:rPr lang="ru-RU" sz="2400" dirty="0"/>
              <a:t>это организация учебного процесса, в котором главное место отводится активной и разносторонней, в максимальной степени самостоятельной  познавательной  деятельности школьника.</a:t>
            </a:r>
            <a:endParaRPr lang="ru-RU" sz="2400" dirty="0" smtClean="0"/>
          </a:p>
          <a:p>
            <a:endParaRPr lang="ru-RU" sz="2400" dirty="0" smtClean="0"/>
          </a:p>
          <a:p>
            <a:pPr algn="just"/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6823" y="6313856"/>
            <a:ext cx="260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Педагогический словарь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65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ru-RU" dirty="0" smtClean="0"/>
              <a:t>Системно-деятельностный подход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446041"/>
              </p:ext>
            </p:extLst>
          </p:nvPr>
        </p:nvGraphicFramePr>
        <p:xfrm>
          <a:off x="693331" y="804672"/>
          <a:ext cx="10529046" cy="5997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2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5" y="0"/>
            <a:ext cx="10757647" cy="1609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Оценка достижений обучающихся – один  </a:t>
            </a:r>
            <a:r>
              <a:rPr lang="ru-RU" sz="3600" dirty="0">
                <a:solidFill>
                  <a:schemeClr val="tx1"/>
                </a:solidFill>
              </a:rPr>
              <a:t>из инструментов реализации </a:t>
            </a:r>
            <a:r>
              <a:rPr lang="ru-RU" sz="3600" dirty="0" smtClean="0">
                <a:solidFill>
                  <a:schemeClr val="tx1"/>
                </a:solidFill>
              </a:rPr>
              <a:t>требований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323309"/>
              </p:ext>
            </p:extLst>
          </p:nvPr>
        </p:nvGraphicFramePr>
        <p:xfrm>
          <a:off x="443753" y="1609344"/>
          <a:ext cx="11416552" cy="514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00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оценивания достижений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680882" y="2796988"/>
            <a:ext cx="2904565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ФГОС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86916" y="2796988"/>
            <a:ext cx="2904565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solidFill>
                  <a:schemeClr val="tx1"/>
                </a:solidFill>
              </a:rPr>
              <a:t>ооп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7" name="Крест 6"/>
          <p:cNvSpPr/>
          <p:nvPr/>
        </p:nvSpPr>
        <p:spPr>
          <a:xfrm>
            <a:off x="5244711" y="3281082"/>
            <a:ext cx="1482941" cy="1586753"/>
          </a:xfrm>
          <a:prstGeom prst="plus">
            <a:avLst>
              <a:gd name="adj" fmla="val 358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17413" y="5781535"/>
            <a:ext cx="29375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/>
              <a:t>ОСНОВА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722051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108</TotalTime>
  <Words>326</Words>
  <Application>Microsoft Office PowerPoint</Application>
  <PresentationFormat>Широкоэкранный</PresentationFormat>
  <Paragraphs>120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Bookman Old Style</vt:lpstr>
      <vt:lpstr>Cambria</vt:lpstr>
      <vt:lpstr>Century Gothic</vt:lpstr>
      <vt:lpstr>Wingdings</vt:lpstr>
      <vt:lpstr>Дерево</vt:lpstr>
      <vt:lpstr>Всероссийская конференция «Комплексная модель оценивания достижений обучающихся  в контексте реализации ФГОС» 01 ноября 2017 года</vt:lpstr>
      <vt:lpstr>Глоссарий </vt:lpstr>
      <vt:lpstr>Глоссарий </vt:lpstr>
      <vt:lpstr>Результат - ?</vt:lpstr>
      <vt:lpstr>Метапредметные результаты</vt:lpstr>
      <vt:lpstr>Глоссарий </vt:lpstr>
      <vt:lpstr>Системно-деятельностный подход</vt:lpstr>
      <vt:lpstr>Оценка достижений обучающихся – один  из инструментов реализации требований</vt:lpstr>
      <vt:lpstr>Модель оценивания достижений</vt:lpstr>
      <vt:lpstr>Цель – получение объективной информации о состоянии качества образования Гимназии</vt:lpstr>
      <vt:lpstr>Объект оценивания</vt:lpstr>
      <vt:lpstr>Предмет оценивания</vt:lpstr>
      <vt:lpstr>Принципы оценивания</vt:lpstr>
      <vt:lpstr>Методы оценивания</vt:lpstr>
      <vt:lpstr>Функции оценивания</vt:lpstr>
      <vt:lpstr>Аспекты оценивания</vt:lpstr>
      <vt:lpstr>Средства и формы оценивания</vt:lpstr>
      <vt:lpstr>Средства и формы оценивания</vt:lpstr>
      <vt:lpstr>Средства и формы оценивания</vt:lpstr>
      <vt:lpstr>Развивающие беседы</vt:lpstr>
      <vt:lpstr>Анкетирование </vt:lpstr>
      <vt:lpstr>Открытый микрофон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конференция «Комплексная модель оценивания достижений обучающихся  в контексте реализации ФГОС» 01 ноября 2017 года</dc:title>
  <dc:creator>Admin</dc:creator>
  <cp:lastModifiedBy>Admin</cp:lastModifiedBy>
  <cp:revision>10</cp:revision>
  <dcterms:created xsi:type="dcterms:W3CDTF">2017-11-01T02:59:27Z</dcterms:created>
  <dcterms:modified xsi:type="dcterms:W3CDTF">2017-11-01T04:48:07Z</dcterms:modified>
</cp:coreProperties>
</file>