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00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9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1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9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1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6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5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6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860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602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B66FBA-5335-43A9-AEC5-F0A7ACE82F56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AEC246-0439-49B7-A18C-E3AB5B634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4035" y="1994547"/>
            <a:ext cx="6801440" cy="256866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группового взаимодействия в развитии навыков смыслового чтения у обучающихся 9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4035" y="4686299"/>
            <a:ext cx="6697834" cy="5802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Пивоварова Е.В., учитель русского языка и литературы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2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12" y="381337"/>
            <a:ext cx="8873411" cy="1371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Групповое взаимодействие при работе с текстом научного стиля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32" y="2219467"/>
            <a:ext cx="5570375" cy="39319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От текста – к схеме</a:t>
            </a:r>
          </a:p>
          <a:p>
            <a:r>
              <a:rPr lang="ru-RU" sz="3200" dirty="0" smtClean="0"/>
              <a:t>2. От схемы – к тексту</a:t>
            </a:r>
          </a:p>
          <a:p>
            <a:r>
              <a:rPr lang="ru-RU" sz="3200" dirty="0" smtClean="0"/>
              <a:t>3. «Защита» плана</a:t>
            </a:r>
          </a:p>
          <a:p>
            <a:r>
              <a:rPr lang="ru-RU" sz="3200" dirty="0" smtClean="0"/>
              <a:t>4. Ответ на проблемный вопрос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2" r="29867"/>
          <a:stretch/>
        </p:blipFill>
        <p:spPr>
          <a:xfrm>
            <a:off x="6102221" y="2014194"/>
            <a:ext cx="2397968" cy="46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82" y="279920"/>
            <a:ext cx="8817428" cy="177159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Групповое взаимодействие при работе с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текстами публицистического и художественного стилей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547" y="2280402"/>
            <a:ext cx="6046236" cy="39319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Определение темы </a:t>
            </a:r>
          </a:p>
          <a:p>
            <a:r>
              <a:rPr lang="ru-RU" sz="3200" dirty="0" smtClean="0"/>
              <a:t>2. Определение основной мысли</a:t>
            </a:r>
          </a:p>
          <a:p>
            <a:r>
              <a:rPr lang="ru-RU" sz="3200" dirty="0" smtClean="0"/>
              <a:t>3. Сжатие текста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r="29864"/>
          <a:stretch/>
        </p:blipFill>
        <p:spPr>
          <a:xfrm>
            <a:off x="6559422" y="2210138"/>
            <a:ext cx="2202024" cy="44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" y="306692"/>
            <a:ext cx="8556172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Анализ и интерпретация текста художественного стиля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610" y="1972492"/>
            <a:ext cx="4073745" cy="42416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Уровневый анализ текста</a:t>
            </a:r>
          </a:p>
          <a:p>
            <a:r>
              <a:rPr lang="ru-RU" sz="2800" dirty="0" smtClean="0"/>
              <a:t>2. Целостный анализ лирического и эпического произведений</a:t>
            </a:r>
          </a:p>
          <a:p>
            <a:r>
              <a:rPr lang="ru-RU" sz="2800" dirty="0" smtClean="0"/>
              <a:t>3. Групповой проект – анализ произведения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10" y="2513668"/>
            <a:ext cx="4427376" cy="35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7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8503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Редактирование текста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248" y="2071394"/>
            <a:ext cx="3625876" cy="416705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Конкурс сочинений</a:t>
            </a:r>
          </a:p>
          <a:p>
            <a:r>
              <a:rPr lang="ru-RU" sz="3200" dirty="0" smtClean="0"/>
              <a:t>2. «Помоги товарищу»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31" y="2071394"/>
            <a:ext cx="4851919" cy="388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07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55</TotalTime>
  <Words>115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Times New Roman</vt:lpstr>
      <vt:lpstr>Savon</vt:lpstr>
      <vt:lpstr>Роль группового взаимодействия в развитии навыков смыслового чтения у обучающихся 9 класса </vt:lpstr>
      <vt:lpstr>Групповое взаимодействие при работе с текстом научного стиля</vt:lpstr>
      <vt:lpstr>Групповое взаимодействие при работе с текстами публицистического и художественного стилей</vt:lpstr>
      <vt:lpstr>Анализ и интерпретация текста художественного стиля</vt:lpstr>
      <vt:lpstr>Редактирование текста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группового взаимодействия в развитии навыков смыслового чтения у обучающихся 9 класса</dc:title>
  <dc:creator>Пользователь</dc:creator>
  <cp:lastModifiedBy>Пользователь</cp:lastModifiedBy>
  <cp:revision>6</cp:revision>
  <dcterms:created xsi:type="dcterms:W3CDTF">2020-10-27T05:25:16Z</dcterms:created>
  <dcterms:modified xsi:type="dcterms:W3CDTF">2020-10-28T08:42:32Z</dcterms:modified>
</cp:coreProperties>
</file>