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1" r:id="rId4"/>
    <p:sldId id="274" r:id="rId5"/>
    <p:sldId id="258" r:id="rId6"/>
    <p:sldId id="259" r:id="rId7"/>
    <p:sldId id="260" r:id="rId8"/>
    <p:sldId id="265" r:id="rId9"/>
    <p:sldId id="269" r:id="rId10"/>
    <p:sldId id="272" r:id="rId11"/>
    <p:sldId id="261" r:id="rId12"/>
    <p:sldId id="262" r:id="rId13"/>
    <p:sldId id="264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23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651F7-7AEA-45A6-A396-F05386CE69A1}" type="datetimeFigureOut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504C-CE27-4660-A4C7-AB3B9FDDA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F5EE-D929-4484-8931-81D01664F83E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237-4F99-4E82-A7FC-69B859BA8AB3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6EA8-1B8A-4372-AB82-F67B21B63E6A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8ABC-BBE4-4DE1-A449-CCE381BD5D2C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BFDB-A400-4360-BF70-73E1C4C8541A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55B6-21F4-44E9-85B5-AE95B05FA8FC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5D29-AC61-4BB5-B8AA-224FEA7F64E5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CBB-A9C6-42C9-9E39-249C1C64053D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0FCD-9F64-44BE-975F-E4B268DBDFD3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C2FA-C906-4640-BE70-7C6AD25FEC4A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5C62-2706-4A4D-B2A6-C0F843673DED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352246-3C13-4FA2-979B-ECCD5DB93185}" type="datetime1">
              <a:rPr lang="ru-RU" smtClean="0"/>
              <a:pPr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9CEBEE9-19DA-453D-A134-5ABCE5D02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48600" cy="367240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образовательной робототехники в формировании здорового образа </a:t>
            </a:r>
            <a:r>
              <a:rPr lang="ru-RU" sz="36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36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br>
              <a:rPr lang="ru-RU" sz="36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/>
              <a:t>МАОУ ЛИЦЕЙ № 39  г .Нижний </a:t>
            </a:r>
            <a:r>
              <a:rPr lang="ru-RU" sz="3100" b="1" dirty="0" err="1" smtClean="0"/>
              <a:t>тагил</a:t>
            </a:r>
            <a:endParaRPr lang="ru-RU" sz="31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40352" y="5441459"/>
            <a:ext cx="1169293" cy="115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робототехнические конструкторы на базе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Arduino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3074353" cy="32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1792" y="2204864"/>
            <a:ext cx="2994488" cy="340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9764" y="2060848"/>
            <a:ext cx="3044235" cy="330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проекты в робототехнике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611560" y="1916832"/>
          <a:ext cx="3888432" cy="3240360"/>
        </p:xfrm>
        <a:graphic>
          <a:graphicData uri="http://schemas.openxmlformats.org/presentationml/2006/ole">
            <p:oleObj spid="_x0000_s18439" name="Точечный рисунок" r:id="rId3" imgW="6714286" imgH="5191850" progId="PBrush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88024" y="1844824"/>
            <a:ext cx="3672408" cy="3312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«Пульсометр»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устройство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базе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измеряющее пульс с помощью специального датчика. Может использоваться для контроля частоты пульса при тренировках. </a:t>
            </a:r>
          </a:p>
          <a:p>
            <a:pPr lvl="0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проекты в робототехнике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5804097"/>
              </p:ext>
            </p:extLst>
          </p:nvPr>
        </p:nvGraphicFramePr>
        <p:xfrm>
          <a:off x="683568" y="1772816"/>
          <a:ext cx="4041934" cy="3312368"/>
        </p:xfrm>
        <a:graphic>
          <a:graphicData uri="http://schemas.openxmlformats.org/presentationml/2006/ole">
            <p:oleObj spid="_x0000_s19463" name="Точечный рисунок" r:id="rId3" imgW="6039693" imgH="2828571" progId="PBrush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88024" y="1772816"/>
            <a:ext cx="3672408" cy="3312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«Тренажер для кисти руки»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базе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Ардуино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Задача пользователя тренажера – совершать четкие движения так, чтобы привести в движение «синхронизировать» механическую руку.</a:t>
            </a:r>
          </a:p>
          <a:p>
            <a:pPr lvl="0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Факторы образовательной робототехники, оказывающие положительное влияние на здоровье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348880"/>
            <a:ext cx="7776864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Смена видов деятельности. Чередование различных видов деятельности на уроке, чередование различных видов работ. 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717032"/>
            <a:ext cx="7776864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tabLst>
                <a:tab pos="2635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ситуации успеха. 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085184"/>
            <a:ext cx="7776864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tabLst>
                <a:tab pos="2635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Возможность (иногда необходимость) тестировать робота на улице.</a:t>
            </a:r>
          </a:p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848600" cy="192722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образовательной робототехники в формировании здорового образа жизни обучающихся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80312" y="4945532"/>
            <a:ext cx="1427609" cy="14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Среднее количество часов работы за компьютером (в месяц)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87129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робототехника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175" indent="-3175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новое междисциплинарное направление обучения, интегрирующее знания о физике,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мехатронике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технологии, математике, кибернетике и информатике, позволяющее вовлечь в процесс инновационного научно-технического творчества обучающихся разного возраста.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технологий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16832"/>
            <a:ext cx="777686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Аксиологический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компонент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996952"/>
            <a:ext cx="777686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Гносеологический компонент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077072"/>
            <a:ext cx="777686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Здоровьесберегающий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компонент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157192"/>
            <a:ext cx="777686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Эмоционально-волевой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проекты в робототехнике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1207157"/>
              </p:ext>
            </p:extLst>
          </p:nvPr>
        </p:nvGraphicFramePr>
        <p:xfrm>
          <a:off x="467544" y="1556793"/>
          <a:ext cx="4248472" cy="4259722"/>
        </p:xfrm>
        <a:graphic>
          <a:graphicData uri="http://schemas.openxmlformats.org/presentationml/2006/ole">
            <p:oleObj spid="_x0000_s2054" name="Точечный рисунок" r:id="rId3" imgW="3228571" imgH="3123810" progId="PBrush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60032" y="1570856"/>
            <a:ext cx="3672408" cy="4248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Робот «Грета»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робот-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андроид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который «умеет» играть в ладушки. У  робота реализована система самообучения и взаимодействия с человеком. Авторы проекта ученики петербургского физико-математического лицея под руководством С.А.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Филлипова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проекты в робототехнике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0445114"/>
              </p:ext>
            </p:extLst>
          </p:nvPr>
        </p:nvGraphicFramePr>
        <p:xfrm>
          <a:off x="713187" y="1556792"/>
          <a:ext cx="3930821" cy="4233192"/>
        </p:xfrm>
        <a:graphic>
          <a:graphicData uri="http://schemas.openxmlformats.org/presentationml/2006/ole">
            <p:oleObj spid="_x0000_s16391" name="Точечный рисунок" r:id="rId3" imgW="5971429" imgH="4676190" progId="PBrush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88024" y="1541512"/>
            <a:ext cx="3672408" cy="4248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«Механическая рука»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базе конструктора LEGO, способна выполнять базовый набор действий и движений. Автор проекта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Диаво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Вольтажио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проекты в робототехнике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41512"/>
            <a:ext cx="410445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1541512"/>
            <a:ext cx="3672408" cy="4248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Экзоскелет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робототехническое устройство, которое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помогает двигаться людям с особыми потребностями. Управлять этим устройством можно с помощью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нейрошлема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нейробраслетов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Автор проекта - Антон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Головаченко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робототехнические конструкторы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Lego Ev3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420359" cy="313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сурс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16832"/>
            <a:ext cx="4010025" cy="333375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58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5434796" cy="37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школьных проектов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штанги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95839"/>
            <a:ext cx="2713944" cy="3621393"/>
          </a:xfrm>
          <a:prstGeom prst="rect">
            <a:avLst/>
          </a:prstGeom>
        </p:spPr>
      </p:pic>
      <p:pic>
        <p:nvPicPr>
          <p:cNvPr id="5" name="Рисунок 4" descr="скан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916832"/>
            <a:ext cx="2732155" cy="364569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BEE9-19DA-453D-A134-5ABCE5D0266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591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245</TotalTime>
  <Words>297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Ясность</vt:lpstr>
      <vt:lpstr>Точечный рисунок</vt:lpstr>
      <vt:lpstr>Роль образовательной робототехники в формировании здорового образа жизни обучающихся  МАОУ ЛИЦЕЙ № 39  г .Нижний тагил</vt:lpstr>
      <vt:lpstr>Среднее количество часов работы за компьютером (в месяц)</vt:lpstr>
      <vt:lpstr>Образовательная робототехника</vt:lpstr>
      <vt:lpstr>Структура здоровьесберегающих технологий</vt:lpstr>
      <vt:lpstr>Социальные проекты в робототехнике</vt:lpstr>
      <vt:lpstr>Социальные проекты в робототехнике</vt:lpstr>
      <vt:lpstr>Социальные проекты в робототехнике</vt:lpstr>
      <vt:lpstr>Образовательные робототехнические конструкторы Lego Ev3</vt:lpstr>
      <vt:lpstr>Примеры школьных проектов</vt:lpstr>
      <vt:lpstr>Образовательные робототехнические конструкторы на базе Arduino</vt:lpstr>
      <vt:lpstr>Социальные проекты в робототехнике</vt:lpstr>
      <vt:lpstr>Социальные проекты в робототехнике</vt:lpstr>
      <vt:lpstr>Факторы образовательной робототехники, оказывающие положительное влияние на здоровье</vt:lpstr>
      <vt:lpstr>Роль образовательной робототехники в формировании здорового образа жизни обучающихся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Марина</cp:lastModifiedBy>
  <cp:revision>173</cp:revision>
  <dcterms:created xsi:type="dcterms:W3CDTF">2017-11-26T21:36:18Z</dcterms:created>
  <dcterms:modified xsi:type="dcterms:W3CDTF">2017-12-05T14:50:00Z</dcterms:modified>
</cp:coreProperties>
</file>