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68" r:id="rId3"/>
    <p:sldId id="274" r:id="rId4"/>
    <p:sldId id="272" r:id="rId5"/>
    <p:sldId id="269" r:id="rId6"/>
    <p:sldId id="270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E09F-7FF1-4D8A-9FB9-9CC70923F0F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7C798-C369-4167-9A72-9C12F17E4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3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23063-4576-4D33-BEE9-EBB13A76AB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66558F-7DAC-407A-9B3C-5E74155E0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BA0EE2-D3D8-4818-A029-7BB9ACA3CB0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8652B6-F481-45A0-9602-D0B33BEF0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9" descr="C:\Users\Наталья\Desktop\документы чПК 2016\Эмблема ЧП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599"/>
            <a:ext cx="1793313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52600" y="525587"/>
            <a:ext cx="7391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Чувашской Республики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«ЧЕБОКСАРСКИЙ ПРОФЕССИОНАЛЬНЫЙ КОЛЛЕДЖ </a:t>
            </a:r>
          </a:p>
          <a:p>
            <a:pPr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Н.В. НИКОЛЬСКОГО»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молодежной политики Чувашской Республики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s://postupi.online/images/images1366/29/201.jp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0" y="2057399"/>
            <a:ext cx="9144000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256490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Опыт организации модульного принципа преподавания предмета «Технология» в ГАПОУ ЧР «ЧПК» Минобразования Чувашии совместно с МБОУ «СОШ </a:t>
            </a:r>
            <a:r>
              <a:rPr lang="ru-RU" sz="2400" b="1" smtClean="0"/>
              <a:t>№ </a:t>
            </a:r>
            <a:r>
              <a:rPr lang="ru-RU" sz="2400" b="1" smtClean="0"/>
              <a:t>36</a:t>
            </a:r>
            <a:r>
              <a:rPr lang="ru-RU" sz="2400" b="1" dirty="0" smtClean="0"/>
              <a:t>» г. Чебоксары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Ефимова Алина Александровна, зам.директора по УПР ГАПОУ ЧР «ЧПК» Минобразования Чувашии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Модульный принцип преподавания предмета «Технология»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ru-RU" dirty="0" smtClean="0"/>
              <a:t>Модуль. 1 Ремонт и обслуживание легковых автомобилей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2780928"/>
          <a:ext cx="7200800" cy="2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7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Подвижной состав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 дорожного движения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автомобиля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Техническое обслуживание и ремонт автотранспорта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Практические аспекты ремонта транспортных средств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Итоговая аттестация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5010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Площадка по компетенции «Ремонт и обслуживание легковых автомобилей»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7" name="Содержимое 3" descr="wsg7Ro9tx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1"/>
            <a:ext cx="378653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Ge8IlAic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295400"/>
            <a:ext cx="4021493" cy="225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nTbGepdN5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200400"/>
            <a:ext cx="3731716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-5R0SqHdat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200400"/>
            <a:ext cx="4038600" cy="211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R57CEEI8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73561"/>
            <a:ext cx="4038599" cy="208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XFoCXCLVS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676061"/>
            <a:ext cx="3886200" cy="21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Самсонов Андрей Николаевич</a:t>
            </a:r>
            <a:endParaRPr lang="ru-RU" dirty="0"/>
          </a:p>
        </p:txBody>
      </p:sp>
      <p:pic>
        <p:nvPicPr>
          <p:cNvPr id="10" name="Содержимое 9" descr="IMG-4a2420d7f76ee09ccc1370a435b84ad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4934" cy="2071646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22924" r="25526" b="17544"/>
          <a:stretch/>
        </p:blipFill>
        <p:spPr bwMode="auto">
          <a:xfrm>
            <a:off x="179511" y="4615348"/>
            <a:ext cx="3115689" cy="22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21170" r="25527" b="16257"/>
          <a:stretch/>
        </p:blipFill>
        <p:spPr bwMode="auto">
          <a:xfrm>
            <a:off x="6228184" y="4641355"/>
            <a:ext cx="2930406" cy="21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9" t="22573" r="25329" b="16608"/>
          <a:stretch/>
        </p:blipFill>
        <p:spPr bwMode="auto">
          <a:xfrm>
            <a:off x="3275856" y="4581129"/>
            <a:ext cx="3000625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IMG_04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908720"/>
            <a:ext cx="3779912" cy="22811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24602" t="12959" r="40774" b="20627"/>
          <a:stretch>
            <a:fillRect/>
          </a:stretch>
        </p:blipFill>
        <p:spPr bwMode="auto">
          <a:xfrm>
            <a:off x="395536" y="1124744"/>
            <a:ext cx="2016224" cy="21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9666" t="26102" r="47811" b="18393"/>
          <a:stretch>
            <a:fillRect/>
          </a:stretch>
        </p:blipFill>
        <p:spPr bwMode="auto">
          <a:xfrm rot="16200000">
            <a:off x="2723795" y="884717"/>
            <a:ext cx="21842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64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Модульный принцип преподавания предмета «Технология»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/>
          <a:lstStyle/>
          <a:p>
            <a:r>
              <a:rPr lang="ru-RU" dirty="0" smtClean="0"/>
              <a:t>Модуль. 2 Графический дизайн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2204864"/>
          <a:ext cx="6984776" cy="371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 Дизайн печатной продукции в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Adode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Design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Типографика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Основные правила верстки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Работа с иллюстрациями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Разработка дизайна буклета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Верстка рекламной многостраничной продукции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2 Дизайн упаковки в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Adode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Illustrator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Составление развертки упаковки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 Дизайн фирменной упаковки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Допечатная подготовка файлов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 Сборка 3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-макета упаковки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Казанова Галина Яковлевна</a:t>
            </a:r>
            <a:endParaRPr lang="ru-RU" dirty="0"/>
          </a:p>
        </p:txBody>
      </p:sp>
      <p:pic>
        <p:nvPicPr>
          <p:cNvPr id="5" name="Содержимое 4" descr="Казанова_1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89532"/>
            <a:ext cx="2088232" cy="2953838"/>
          </a:xfrm>
        </p:spPr>
      </p:pic>
      <p:pic>
        <p:nvPicPr>
          <p:cNvPr id="4" name="Содержимое 3" descr="IMG_0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594225" cy="3062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5043" t="16100" r="54720" b="63600"/>
          <a:stretch>
            <a:fillRect/>
          </a:stretch>
        </p:blipFill>
        <p:spPr bwMode="auto">
          <a:xfrm>
            <a:off x="179512" y="1700808"/>
            <a:ext cx="20162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b="28602"/>
          <a:stretch>
            <a:fillRect/>
          </a:stretch>
        </p:blipFill>
        <p:spPr bwMode="auto">
          <a:xfrm>
            <a:off x="4283968" y="4365104"/>
            <a:ext cx="4680520" cy="23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969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Проведение аттестации с применением механизма демонстрационного экзамена </a:t>
            </a:r>
            <a:r>
              <a:rPr lang="en-US" sz="28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WorldSkills</a:t>
            </a:r>
            <a:endParaRPr lang="ru-RU" sz="28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1987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1844675"/>
            <a:ext cx="3911600" cy="8810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Модуль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«Графический дизайн»</a:t>
            </a:r>
          </a:p>
        </p:txBody>
      </p:sp>
      <p:sp>
        <p:nvSpPr>
          <p:cNvPr id="41988" name="AutoShape 4" descr="Чебоксарский техникум технологии питания и коммерции -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8" y="2809875"/>
            <a:ext cx="47386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2781300"/>
            <a:ext cx="42052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2" name="Rectangle 14"/>
          <p:cNvSpPr txBox="1">
            <a:spLocks noChangeArrowheads="1"/>
          </p:cNvSpPr>
          <p:nvPr/>
        </p:nvSpPr>
        <p:spPr bwMode="auto">
          <a:xfrm>
            <a:off x="4572000" y="1654175"/>
            <a:ext cx="4070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/>
              <a:t>Модуль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400" b="1"/>
              <a:t>«Ремонт и обслуживание легковых автомобилей»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413</TotalTime>
  <Words>221</Words>
  <Application>Microsoft Office PowerPoint</Application>
  <PresentationFormat>Экран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Модульный принцип преподавания предмета «Технология»</vt:lpstr>
      <vt:lpstr>Площадка по компетенции «Ремонт и обслуживание легковых автомобилей»</vt:lpstr>
      <vt:lpstr>Самсонов Андрей Николаевич</vt:lpstr>
      <vt:lpstr>Модульный принцип преподавания предмета «Технология»</vt:lpstr>
      <vt:lpstr>Казанова Галина Яковлевна</vt:lpstr>
      <vt:lpstr>Проведение аттестации с применением механизма демонстрационного экзамена WorldSkills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профориентационной работы со школьниками в ГАПОУ ЧР «ЧПК» Минобразования Чувашии</dc:title>
  <dc:creator>Admin</dc:creator>
  <cp:lastModifiedBy>директор</cp:lastModifiedBy>
  <cp:revision>16</cp:revision>
  <dcterms:created xsi:type="dcterms:W3CDTF">2020-10-25T17:53:39Z</dcterms:created>
  <dcterms:modified xsi:type="dcterms:W3CDTF">2020-11-02T09:56:32Z</dcterms:modified>
</cp:coreProperties>
</file>