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2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6647" y="1988840"/>
            <a:ext cx="6511270" cy="1323439"/>
          </a:xfrm>
          <a:prstGeom prst="rect">
            <a:avLst/>
          </a:prstGeom>
          <a:solidFill>
            <a:schemeClr val="accent3">
              <a:lumMod val="40000"/>
              <a:lumOff val="60000"/>
              <a:alpha val="56000"/>
            </a:schemeClr>
          </a:solidFill>
          <a:effectLst>
            <a:softEdge rad="12700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Инструкция по регистрации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истеме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Google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29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38330" y="142160"/>
            <a:ext cx="8800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Режимы просмотра календаря В верхнем правом углу расположены кнопки режимов просмотра календаря: День, Неделя, Месяц, 4 дня, а также Повестка дня. Можно напечатать календарь, обновить. С помощью кнопки Задачи открывается панель Задачи, кнопка действия позволяет добавлять задачи, сортировать, посмотреть выполненные задачи </a:t>
            </a:r>
          </a:p>
        </p:txBody>
      </p:sp>
      <p:sp>
        <p:nvSpPr>
          <p:cNvPr id="11" name="Овал 10"/>
          <p:cNvSpPr/>
          <p:nvPr/>
        </p:nvSpPr>
        <p:spPr>
          <a:xfrm>
            <a:off x="3275856" y="2327518"/>
            <a:ext cx="4536504" cy="184249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2709080" cy="5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318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95536" y="260648"/>
            <a:ext cx="8562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Лаборатория </a:t>
            </a:r>
            <a:r>
              <a:rPr lang="ru-RU" dirty="0" err="1">
                <a:solidFill>
                  <a:srgbClr val="FF0000"/>
                </a:solidFill>
              </a:rPr>
              <a:t>Google</a:t>
            </a:r>
            <a:r>
              <a:rPr lang="ru-RU" dirty="0">
                <a:solidFill>
                  <a:srgbClr val="FF0000"/>
                </a:solidFill>
              </a:rPr>
              <a:t> календаря В настройках календаря, вкладка Лаборатория можно попробовать новые функции календаря, например: прикрепление материалов размещенных в Документах </a:t>
            </a:r>
            <a:r>
              <a:rPr lang="ru-RU" dirty="0" err="1">
                <a:solidFill>
                  <a:srgbClr val="FF0000"/>
                </a:solidFill>
              </a:rPr>
              <a:t>Google</a:t>
            </a:r>
            <a:r>
              <a:rPr lang="ru-RU" dirty="0">
                <a:solidFill>
                  <a:srgbClr val="FF0000"/>
                </a:solidFill>
              </a:rPr>
              <a:t>. Сохранить изменения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096344" cy="500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790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79262" y="133902"/>
            <a:ext cx="8778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Лаборатория </a:t>
            </a:r>
            <a:r>
              <a:rPr lang="ru-RU" dirty="0" err="1" smtClean="0">
                <a:solidFill>
                  <a:srgbClr val="FF0000"/>
                </a:solidFill>
              </a:rPr>
              <a:t>Google</a:t>
            </a:r>
            <a:r>
              <a:rPr lang="ru-RU" dirty="0" smtClean="0">
                <a:solidFill>
                  <a:srgbClr val="FF0000"/>
                </a:solidFill>
              </a:rPr>
              <a:t> календаря После добавления функции, при создании мероприятия, в окне появится Строка Приложение - Добавить документ </a:t>
            </a:r>
            <a:r>
              <a:rPr lang="ru-RU" dirty="0" err="1" smtClean="0">
                <a:solidFill>
                  <a:srgbClr val="FF0000"/>
                </a:solidFill>
              </a:rPr>
              <a:t>Google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597152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92896"/>
            <a:ext cx="8363355" cy="125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05064"/>
            <a:ext cx="84249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970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22080" y="332656"/>
            <a:ext cx="8735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Как встроить календарь на сайт В списке календарей слева нажмите кнопку со стрелкой вниз рядом с соответствующим календарем и выберите команду Настройки календаря. Скопируйте код </a:t>
            </a:r>
            <a:r>
              <a:rPr lang="ru-RU" dirty="0" err="1">
                <a:solidFill>
                  <a:srgbClr val="FF0000"/>
                </a:solidFill>
              </a:rPr>
              <a:t>iframe</a:t>
            </a:r>
            <a:r>
              <a:rPr lang="ru-RU" dirty="0">
                <a:solidFill>
                  <a:srgbClr val="FF0000"/>
                </a:solidFill>
              </a:rPr>
              <a:t> из раздела Вставить этот календарь. Чтобы встроить календарь на свой веб-сайт, добавьте этот код. Можно настроить цвет, размер и отобразить мероприятия из нескольких календарей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916832"/>
            <a:ext cx="793481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96951"/>
            <a:ext cx="2304256" cy="343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068960"/>
            <a:ext cx="3860613" cy="139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671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22080" y="332656"/>
            <a:ext cx="8735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Как встроить календарь на сайт В списке календарей слева нажмите кнопку со стрелкой вниз рядом с соответствующим календарем и выберите команду Настройки календаря. Скопируйте код </a:t>
            </a:r>
            <a:r>
              <a:rPr lang="ru-RU" dirty="0" err="1">
                <a:solidFill>
                  <a:srgbClr val="FF0000"/>
                </a:solidFill>
              </a:rPr>
              <a:t>iframe</a:t>
            </a:r>
            <a:r>
              <a:rPr lang="ru-RU" dirty="0">
                <a:solidFill>
                  <a:srgbClr val="FF0000"/>
                </a:solidFill>
              </a:rPr>
              <a:t> из раздела Вставить этот календарь. Чтобы встроить календарь на свой веб-сайт, добавьте этот код. Можно настроить цвет, размер и отобразить мероприятия из нескольких календарей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622622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48880"/>
            <a:ext cx="6264696" cy="214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653135"/>
            <a:ext cx="3312368" cy="179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172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56976" y="128602"/>
            <a:ext cx="8800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Настройка параметров встроенного календаря Чтобы отобразить мероприятия из нескольких календарей в одном встроенном календаре, в разделе Отображаемые календари установите флажки для всех календарей, которые хотите отображать.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66888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149080"/>
            <a:ext cx="641616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8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39552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http://gallery.techarena.in/data/511/medium/Desktop_Calendar.png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5616624" cy="460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082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https</a:t>
            </a:r>
            <a:r>
              <a:rPr lang="ru-RU" dirty="0" smtClean="0">
                <a:hlinkClick r:id="rId2"/>
              </a:rPr>
              <a:t>:</a:t>
            </a:r>
            <a:r>
              <a:rPr lang="en-US" dirty="0" smtClean="0">
                <a:hlinkClick r:id="rId2"/>
              </a:rPr>
              <a:t>//www.google.ru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3" name="Содержимое 12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40768"/>
            <a:ext cx="7830643" cy="27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 стрелкой 16"/>
          <p:cNvCxnSpPr/>
          <p:nvPr/>
        </p:nvCxnSpPr>
        <p:spPr>
          <a:xfrm flipH="1" flipV="1">
            <a:off x="7452320" y="2420888"/>
            <a:ext cx="1296144" cy="1008112"/>
          </a:xfrm>
          <a:prstGeom prst="straightConnector1">
            <a:avLst/>
          </a:prstGeom>
          <a:ln w="571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221088"/>
            <a:ext cx="78488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 стрелкой 18"/>
          <p:cNvCxnSpPr/>
          <p:nvPr/>
        </p:nvCxnSpPr>
        <p:spPr>
          <a:xfrm flipH="1" flipV="1">
            <a:off x="7740352" y="5805264"/>
            <a:ext cx="864096" cy="576064"/>
          </a:xfrm>
          <a:prstGeom prst="straightConnector1">
            <a:avLst/>
          </a:prstGeom>
          <a:ln w="5715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065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6976" y="113331"/>
            <a:ext cx="8735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Создание календаря пустой календарь встроен в ваш аккаунт по умолчанию. Название и другие его свойства можно поменять в настройках календаря (выпадающее меню справа от названия календаря → Настройки календаря).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38010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052736"/>
            <a:ext cx="3402965" cy="519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511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6976" y="113331"/>
            <a:ext cx="8735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Создание календаря пустой календарь встроен в ваш аккаунт по умолчанию. Название и другие его свойства можно поменять в настройках календаря (выпадающее меню справа от названия календаря → Настройки календаря</a:t>
            </a: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)</a:t>
            </a:r>
            <a:endParaRPr lang="ru-RU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12776"/>
            <a:ext cx="410445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994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60238" y="116632"/>
            <a:ext cx="8800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Общие настройки календаря (Мои календари → Настройки → Общие). Эти настройки будут относиться ко всем вашим календарям сразу . Обратите внимание на настройки часового пояса, их необходимо установить, иначе напоминания могут прийти к вам на почту уже после окончания мероприятия. </a:t>
            </a:r>
          </a:p>
        </p:txBody>
      </p:sp>
      <p:pic>
        <p:nvPicPr>
          <p:cNvPr id="16" name="Рисунок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52565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731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" name="Прямая со стрелкой 11"/>
          <p:cNvCxnSpPr/>
          <p:nvPr/>
        </p:nvCxnSpPr>
        <p:spPr>
          <a:xfrm flipH="1">
            <a:off x="6084168" y="4509120"/>
            <a:ext cx="2736304" cy="792088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38622" y="68431"/>
            <a:ext cx="8735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Общие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настройки календаря (Мои календари → Настройки → Общие). Эти настройки будут относиться ко всем вашим календарям сразу . Обратите внимание на настройки часового пояса, их необходимо установить, иначе напоминания могут прийти к вам на почту уже после окончания мероприятия. </a:t>
            </a:r>
          </a:p>
        </p:txBody>
      </p:sp>
      <p:sp>
        <p:nvSpPr>
          <p:cNvPr id="11" name="Овал 10"/>
          <p:cNvSpPr/>
          <p:nvPr/>
        </p:nvSpPr>
        <p:spPr>
          <a:xfrm>
            <a:off x="827584" y="1772816"/>
            <a:ext cx="576064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644194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849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51520" y="260648"/>
            <a:ext cx="8706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Вкладка Календари позволяет: Создать новый календарь Импортировать календарь Экспортировать календарь Открыть доступ к календарю 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5243195" cy="413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860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38622" y="68431"/>
            <a:ext cx="8735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Ввести данные календаря Название календаря Описание Местоположение Доступ (общий, для отдельных пользователей) Настройка разрешений 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1488" y="1459342"/>
            <a:ext cx="864096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11488" y="1844147"/>
            <a:ext cx="864096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1488" y="3645024"/>
            <a:ext cx="2272280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1488" y="2254834"/>
            <a:ext cx="864096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796136" y="3645024"/>
            <a:ext cx="2520280" cy="100811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468052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3688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17982" y="-17871"/>
            <a:ext cx="9161982" cy="6903255"/>
            <a:chOff x="-17982" y="-17871"/>
            <a:chExt cx="9161982" cy="69032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1458" y="6768752"/>
              <a:ext cx="9144000" cy="116632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6200000">
              <a:off x="-3359503" y="3341523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5616063" y="3323650"/>
              <a:ext cx="6858000" cy="174957"/>
            </a:xfrm>
            <a:prstGeom prst="rect">
              <a:avLst/>
            </a:prstGeom>
            <a:solidFill>
              <a:schemeClr val="accent6">
                <a:lumMod val="50000"/>
                <a:alpha val="6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38768" y="133614"/>
            <a:ext cx="8800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Создание мероприятия При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щелчке мыши в любом месте календаря открывается форма для редактирования мероприятия (название, время начала и т.д.). Установить цвет и настроить статус Настроить напоминания: электронная почта или всплывающее окно Также прямо из календаря можно выслать приглашения на мероприятие </a:t>
            </a:r>
          </a:p>
        </p:txBody>
      </p:sp>
      <p:sp>
        <p:nvSpPr>
          <p:cNvPr id="11" name="Овал 10"/>
          <p:cNvSpPr/>
          <p:nvPr/>
        </p:nvSpPr>
        <p:spPr>
          <a:xfrm>
            <a:off x="2525380" y="1568638"/>
            <a:ext cx="3672408" cy="184249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48965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809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477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 https://www.google.ru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Календарь</dc:title>
  <dc:creator>lrb</dc:creator>
  <cp:lastModifiedBy>Главный</cp:lastModifiedBy>
  <cp:revision>23</cp:revision>
  <dcterms:created xsi:type="dcterms:W3CDTF">2013-11-08T23:27:27Z</dcterms:created>
  <dcterms:modified xsi:type="dcterms:W3CDTF">2018-06-29T00:50:38Z</dcterms:modified>
</cp:coreProperties>
</file>