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7" r:id="rId7"/>
    <p:sldId id="268" r:id="rId8"/>
    <p:sldId id="269" r:id="rId9"/>
    <p:sldId id="274" r:id="rId10"/>
    <p:sldId id="275" r:id="rId11"/>
    <p:sldId id="271" r:id="rId12"/>
    <p:sldId id="272" r:id="rId13"/>
    <p:sldId id="273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43" autoAdjust="0"/>
  </p:normalViewPr>
  <p:slideViewPr>
    <p:cSldViewPr snapToGrid="0" showGuides="1">
      <p:cViewPr>
        <p:scale>
          <a:sx n="77" d="100"/>
          <a:sy n="77" d="100"/>
        </p:scale>
        <p:origin x="-45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20.08.2018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20.08.2018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8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7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7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5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6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9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20.08.2018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87456" y="141278"/>
            <a:ext cx="726109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переподготовки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работников образования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 Саргазинская средняя общеобразовательная школа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0435" y="2095974"/>
            <a:ext cx="8845973" cy="252406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образовательной среды естественнонаучной направленности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 основе сетевого взаимодействия»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8191" y="4996594"/>
            <a:ext cx="4869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МОУ Саргазинская СОШ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лександровна Зайцева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1113" y="6204144"/>
            <a:ext cx="5544616" cy="30941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2018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5" y="141278"/>
            <a:ext cx="1440160" cy="110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13278" y="1068948"/>
            <a:ext cx="7270124" cy="567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работы РИП: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12146" y="2669147"/>
            <a:ext cx="6072389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форм творческого проектирования сельскохозяйственного и естественно-научного направления региональной инновационной площадки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71033" y="489396"/>
            <a:ext cx="8892862" cy="528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  календарного плана работы РИП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75386" y="1535805"/>
            <a:ext cx="10084157" cy="253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педагогического опыта на стажировочных мероприятиях  и конференциях,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еминарах  по тематике  проекта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вебинара  для педагогических и руководящих работников общеобразовательных организаций  Челябинской области по тематике РИП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 текущих результатов и концептуализация опыта,  представление опыта  в виде научных статьи и учебно-методической публикации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3" y="273366"/>
            <a:ext cx="1440160" cy="110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32" y="74065"/>
            <a:ext cx="152980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86684" y="428625"/>
            <a:ext cx="9150723" cy="186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видеоролика по распространению инновационного опыта   среди образовательных организаций и предприятий сельскохозяйственной направленности и родительской общественности с целью компетентного  проектирования образовательно-профессионального маршрута  обучающихся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84" y="2381250"/>
            <a:ext cx="8010525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859" y="3997281"/>
            <a:ext cx="5553075" cy="279433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49251" y="729266"/>
            <a:ext cx="10554235" cy="18883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проектно-сетевых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групп, как новой организационной  формы педагогического взаимодействия для разработки и реализации новых образовательных проектов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5575" y="2108916"/>
            <a:ext cx="4581416" cy="28345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91" y="2167085"/>
            <a:ext cx="4859113" cy="286282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30" y="2628812"/>
            <a:ext cx="2633675" cy="23148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250" y="36634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62075" y="2950912"/>
            <a:ext cx="2837161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1.Образовательный проект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«Аптекарский огород»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4634" y="3064536"/>
            <a:ext cx="290408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2.Образовательный проект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«Ботанический сад»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7571" y="5116350"/>
            <a:ext cx="329565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3. Образовательный проект 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«Четыре времени года»</a:t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2620850" y="4443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«Аптекарский огород»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238126" y="4961650"/>
            <a:ext cx="1956442" cy="1781175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8126" y="3055843"/>
            <a:ext cx="1956440" cy="1781175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8125" y="1056068"/>
            <a:ext cx="2131587" cy="1875143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Проектно-сетевая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ворческая группа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51" y="958887"/>
            <a:ext cx="4913802" cy="1642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6" y="2144873"/>
            <a:ext cx="6458140" cy="3379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51" y="5137139"/>
            <a:ext cx="5224844" cy="1851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97" y="1161323"/>
            <a:ext cx="301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-ООО Аквилон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38497" y="2551817"/>
            <a:ext cx="542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образовательных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на основе сетевого взаимодействия.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обучающихся к проектно-исследовательской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образовательные системы(общего и дополнительного образования) новых образовательных технологий и методов обучения, основанных на развитии внеклассной проектно-исследовательской деятельности школьников.</a:t>
            </a:r>
          </a:p>
        </p:txBody>
      </p:sp>
      <p:sp>
        <p:nvSpPr>
          <p:cNvPr id="13" name="Объект 7"/>
          <p:cNvSpPr txBox="1">
            <a:spLocks/>
          </p:cNvSpPr>
          <p:nvPr/>
        </p:nvSpPr>
        <p:spPr>
          <a:xfrm>
            <a:off x="2438497" y="5325763"/>
            <a:ext cx="4407146" cy="96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проекты  сельскохозяйственного направления, которые направлены на построение индивидуальных образовательных траекторий обучающихся</a:t>
            </a:r>
          </a:p>
          <a:p>
            <a:endParaRPr lang="ru-RU" sz="1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90" y="2273635"/>
            <a:ext cx="3121620" cy="3345590"/>
          </a:xfrm>
          <a:prstGeom prst="rect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84292" y="597572"/>
            <a:ext cx="1990178" cy="1775353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Проектно-сетевая творческая группа</a:t>
            </a:r>
          </a:p>
        </p:txBody>
      </p:sp>
      <p:sp>
        <p:nvSpPr>
          <p:cNvPr id="6" name="Овал 5"/>
          <p:cNvSpPr/>
          <p:nvPr/>
        </p:nvSpPr>
        <p:spPr>
          <a:xfrm>
            <a:off x="184292" y="2730783"/>
            <a:ext cx="1990177" cy="1781175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4292" y="4869816"/>
            <a:ext cx="2010275" cy="1873009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7442" y="3313470"/>
            <a:ext cx="148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503" y="5657324"/>
            <a:ext cx="1687525" cy="4001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408760" y="965675"/>
            <a:ext cx="4604302" cy="1214392"/>
          </a:xfrm>
          <a:prstGeom prst="homePlat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-обучающиеся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-ООО НПО  «Сады России»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28" y="2075595"/>
            <a:ext cx="6886272" cy="35207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8760" y="2607276"/>
            <a:ext cx="61764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коллекции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растений разных частей света и различных климатических зон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свойств растений и их культивирование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-Исследования в области садоводства, декоративного садоводства и цветоводства.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8" y="5213930"/>
            <a:ext cx="4919681" cy="1710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9219" y="5323350"/>
            <a:ext cx="3988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проекты  сельскохозяйственного направления, которые направлены на профессиональное самоопределение обучающихся</a:t>
            </a:r>
          </a:p>
        </p:txBody>
      </p:sp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8410" y="1139746"/>
            <a:ext cx="3052140" cy="474755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667576" y="212466"/>
            <a:ext cx="7886700" cy="757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«Ботанический сад»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84292" y="597572"/>
            <a:ext cx="1990178" cy="1775353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Проектно-сетевая творческая группа</a:t>
            </a:r>
          </a:p>
        </p:txBody>
      </p:sp>
      <p:sp>
        <p:nvSpPr>
          <p:cNvPr id="6" name="Овал 5"/>
          <p:cNvSpPr/>
          <p:nvPr/>
        </p:nvSpPr>
        <p:spPr>
          <a:xfrm>
            <a:off x="184292" y="2730783"/>
            <a:ext cx="1990177" cy="1781175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4292" y="4869816"/>
            <a:ext cx="2010275" cy="1873009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7442" y="3313470"/>
            <a:ext cx="148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503" y="5657324"/>
            <a:ext cx="1687525" cy="4001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362707" y="965675"/>
            <a:ext cx="4604302" cy="1407250"/>
          </a:xfrm>
          <a:prstGeom prst="homePlat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-обучающиеся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-Администрация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Саргазинского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28" y="2075595"/>
            <a:ext cx="7532242" cy="35207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7619" y="2448457"/>
            <a:ext cx="609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различных форм организации обучающихся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 классы по выращиванию сельскохозяйственных растений.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-Экспериментально-исследовательская деятельность сельскохозяйственного направления.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 ресурсов сетевых партнёров для проектирования индивидуально познавательных маршрутов.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8" y="5213930"/>
            <a:ext cx="4919681" cy="1710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9219" y="5323350"/>
            <a:ext cx="3988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проекты  сельскохозяйственного направления, которые направлены на профессиональное самоопределение обучающихся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667576" y="212466"/>
            <a:ext cx="7886700" cy="757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«Четыре времени года»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631" y="2040384"/>
            <a:ext cx="2490163" cy="35791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201" y="2294953"/>
            <a:ext cx="2548349" cy="17131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13" y="2283711"/>
            <a:ext cx="2548349" cy="171312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87798" y="2406062"/>
            <a:ext cx="2415126" cy="15828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0596" y="1371450"/>
            <a:ext cx="6484656" cy="80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Активизация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обучающихся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92" y="4896370"/>
            <a:ext cx="3135042" cy="1762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68" y="4554207"/>
            <a:ext cx="2533309" cy="16958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p.userapi.com/c639431/v639431094/39c16/KoPOb1_Kv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2" y="4355757"/>
            <a:ext cx="3000375" cy="18943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025" y="160582"/>
            <a:ext cx="824865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траекторий индивидуального развития обучающихся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200" y="2347430"/>
            <a:ext cx="2390775" cy="15569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Вариативная часть учебного плана</a:t>
            </a:r>
          </a:p>
          <a:p>
            <a:pPr algn="ctr"/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03107" y="2653665"/>
            <a:ext cx="2184508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 smtClean="0"/>
              <a:t>Дополнительные  </a:t>
            </a:r>
            <a:r>
              <a:rPr lang="ru-RU" b="1" dirty="0"/>
              <a:t>общеразвивающие</a:t>
            </a:r>
          </a:p>
          <a:p>
            <a:r>
              <a:rPr lang="ru-RU" b="1" dirty="0"/>
              <a:t>программы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748" y="2600015"/>
            <a:ext cx="181921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 smtClean="0"/>
              <a:t>Внеурочная </a:t>
            </a:r>
            <a:r>
              <a:rPr lang="ru-RU" b="1" dirty="0"/>
              <a:t>деятельность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20200" y="2515166"/>
            <a:ext cx="236193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/>
              <a:t>Приобретение трудового опыта(профессиональных навыков)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2975" y="4297750"/>
            <a:ext cx="2583739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партнёры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0012" y="5945513"/>
            <a:ext cx="30003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НПО «Сады России»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778209"/>
            <a:ext cx="2590800" cy="1681645"/>
          </a:xfrm>
          <a:prstGeom prst="rect">
            <a:avLst/>
          </a:prstGeom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598220" y="365543"/>
            <a:ext cx="11407797" cy="1528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естественнонаучной направленности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моделирование в начальной школе» как  методический ресурс к школьным предметам естественно-научного цикла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обучающихся: 7 – 10 лет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реализации: 3 года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0093" y="4290018"/>
            <a:ext cx="1366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</a:rPr>
              <a:t>Задачи:</a:t>
            </a:r>
          </a:p>
        </p:txBody>
      </p:sp>
      <p:sp>
        <p:nvSpPr>
          <p:cNvPr id="7" name="Овал 6"/>
          <p:cNvSpPr/>
          <p:nvPr/>
        </p:nvSpPr>
        <p:spPr>
          <a:xfrm>
            <a:off x="293835" y="1789975"/>
            <a:ext cx="2390775" cy="12844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8018" y="2276371"/>
            <a:ext cx="1110988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24150" y="1959018"/>
            <a:ext cx="7358705" cy="10071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24150" y="2090332"/>
            <a:ext cx="6772275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Повышение качества образования учащихся  путём создания условий для экспериментальной и научно-исследовательской деятельности, средствами </a:t>
            </a:r>
            <a:r>
              <a:rPr lang="ru-RU" b="1" dirty="0" err="1"/>
              <a:t>лего</a:t>
            </a:r>
            <a:r>
              <a:rPr lang="ru-RU" b="1" dirty="0"/>
              <a:t>-моделирования НОО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8" y="3084075"/>
            <a:ext cx="7492633" cy="1140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4150" y="3300838"/>
            <a:ext cx="620030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Формирование единой образовательной среды через программу дополнительного образования естественно-научной направленности в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222" y="4203632"/>
            <a:ext cx="7492633" cy="11400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84610" y="4388008"/>
            <a:ext cx="6963936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Формирование у учащихся НОО навыков исследовательского проекта и всесторонних  комплексных УУД в области технического творчества, средствами </a:t>
            </a:r>
            <a:r>
              <a:rPr lang="ru-RU" b="1" dirty="0" err="1"/>
              <a:t>лего</a:t>
            </a:r>
            <a:r>
              <a:rPr lang="ru-RU" b="1" dirty="0"/>
              <a:t>-моделирования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897" y="5370386"/>
            <a:ext cx="7492633" cy="7644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189" y="5526548"/>
            <a:ext cx="616626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Изучить многообразие сельскохозяйственных профессий и их  значение в жизни человека на уровне НОО.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4447" y="6161516"/>
            <a:ext cx="1076153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Содержание программы предусматривает сетевое взаимодействие по направлениям: школа-школа, школа-предприятие и даёт возможность реализовывать творческую и  проектную 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053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40262f94-9f35-4ac3-9a90-690165a166b7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184</TotalTime>
  <Words>441</Words>
  <Application>Microsoft Office PowerPoint</Application>
  <PresentationFormat>Произвольный</PresentationFormat>
  <Paragraphs>80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в оформлении «Облачный шкипер»</vt:lpstr>
      <vt:lpstr>«Формирование образовательной среды естественнонаучной направленности в  образовательной организации на основе сетевого взаимодействия»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Образовательный проект  «Ботанический сад» </vt:lpstr>
      <vt:lpstr>Образовательный проект  «Четыре времени года»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образовательной среды естественнонаучной направленности в  образовательной организации на основе сетевого взаимодействия»</dc:title>
  <dc:creator>Ольга</dc:creator>
  <cp:lastModifiedBy>Ирина</cp:lastModifiedBy>
  <cp:revision>29</cp:revision>
  <dcterms:created xsi:type="dcterms:W3CDTF">2018-03-20T07:39:11Z</dcterms:created>
  <dcterms:modified xsi:type="dcterms:W3CDTF">2018-08-20T09:12:26Z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