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  <p:sldId id="263" r:id="rId4"/>
    <p:sldId id="265" r:id="rId5"/>
    <p:sldId id="264" r:id="rId6"/>
    <p:sldId id="266" r:id="rId7"/>
    <p:sldId id="267" r:id="rId8"/>
    <p:sldId id="268" r:id="rId9"/>
    <p:sldId id="270" r:id="rId10"/>
    <p:sldId id="259" r:id="rId11"/>
    <p:sldId id="260" r:id="rId12"/>
    <p:sldId id="272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F7A508-9B2B-4EEC-ABF9-FB3FFE3FDF7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43CE33-C054-4E87-9249-6DF6E84C9AB0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ПОКАЗАТЕЛИ</a:t>
          </a:r>
        </a:p>
        <a:p>
          <a:r>
            <a:rPr lang="ru-RU" sz="1600" b="1" dirty="0" smtClean="0">
              <a:solidFill>
                <a:schemeClr val="bg1"/>
              </a:solidFill>
            </a:rPr>
            <a:t>ДЕЯТЕЛЬНОСТИ ОБЩЕОБРАЗОВАТЕЛЬНОЙ ОРГАНИЗАЦИИ,</a:t>
          </a:r>
        </a:p>
        <a:p>
          <a:r>
            <a:rPr lang="ru-RU" sz="1600" b="1" dirty="0" smtClean="0">
              <a:solidFill>
                <a:schemeClr val="bg1"/>
              </a:solidFill>
            </a:rPr>
            <a:t>ПОДЛЕЖАЩЕЙ САМООБСЛЕДОВАНИЮ</a:t>
          </a:r>
          <a:endParaRPr lang="ru-RU" sz="1600" b="1" dirty="0">
            <a:solidFill>
              <a:schemeClr val="bg1"/>
            </a:solidFill>
          </a:endParaRPr>
        </a:p>
      </dgm:t>
    </dgm:pt>
    <dgm:pt modelId="{E8EAAB2F-72F4-4C3D-B790-16CCC7C28F00}" type="parTrans" cxnId="{719D15A3-1E46-4BFC-8F66-632111AD4241}">
      <dgm:prSet/>
      <dgm:spPr/>
      <dgm:t>
        <a:bodyPr/>
        <a:lstStyle/>
        <a:p>
          <a:endParaRPr lang="ru-RU"/>
        </a:p>
      </dgm:t>
    </dgm:pt>
    <dgm:pt modelId="{B49FE428-EC9D-4880-A76F-A6CFFE306F9A}" type="sibTrans" cxnId="{719D15A3-1E46-4BFC-8F66-632111AD4241}">
      <dgm:prSet/>
      <dgm:spPr/>
      <dgm:t>
        <a:bodyPr/>
        <a:lstStyle/>
        <a:p>
          <a:endParaRPr lang="ru-RU"/>
        </a:p>
      </dgm:t>
    </dgm:pt>
    <dgm:pt modelId="{F82E715E-C69F-4C4C-AAC8-0D58C684F1CD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ПОКАЗАТЕЛИ,</a:t>
          </a:r>
        </a:p>
        <a:p>
          <a:r>
            <a:rPr lang="ru-RU" b="1" dirty="0" smtClean="0">
              <a:solidFill>
                <a:schemeClr val="bg1"/>
              </a:solidFill>
            </a:rPr>
            <a:t>ХАРАКТЕРИЗУЮЩИЕ ОБЩИЕ КРИТЕРИИ ОЦЕНКИ КАЧЕСТВА ОБРАЗОВАТЕЛЬНОЙ ДЕЯТЕЛЬНОСТИ ОРГАНИЗАЦИЙ, ОСУЩЕСТВЛЯЮЩИХ ОБРАЗОВАТЕЛЬНУЮ ДЕЯТЕЛЬНОСТЬ</a:t>
          </a:r>
        </a:p>
        <a:p>
          <a:endParaRPr lang="ru-RU" dirty="0"/>
        </a:p>
      </dgm:t>
    </dgm:pt>
    <dgm:pt modelId="{E4BE7D28-8E0E-4816-A5E1-AA63E5EF58AA}" type="parTrans" cxnId="{C7AF7546-FD88-4289-A73B-9F578024ADB1}">
      <dgm:prSet/>
      <dgm:spPr/>
      <dgm:t>
        <a:bodyPr/>
        <a:lstStyle/>
        <a:p>
          <a:endParaRPr lang="ru-RU"/>
        </a:p>
      </dgm:t>
    </dgm:pt>
    <dgm:pt modelId="{0B813A1A-463F-4C01-A833-97C904E3C7F6}" type="sibTrans" cxnId="{C7AF7546-FD88-4289-A73B-9F578024ADB1}">
      <dgm:prSet/>
      <dgm:spPr/>
      <dgm:t>
        <a:bodyPr/>
        <a:lstStyle/>
        <a:p>
          <a:endParaRPr lang="ru-RU"/>
        </a:p>
      </dgm:t>
    </dgm:pt>
    <dgm:pt modelId="{4B53551B-81D5-4F83-B61B-EE8A5BA87576}" type="pres">
      <dgm:prSet presAssocID="{84F7A508-9B2B-4EEC-ABF9-FB3FFE3FDF7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EEC897B-7102-469C-B8D9-158238A116EC}" type="pres">
      <dgm:prSet presAssocID="{84F7A508-9B2B-4EEC-ABF9-FB3FFE3FDF7A}" presName="Name1" presStyleCnt="0"/>
      <dgm:spPr/>
    </dgm:pt>
    <dgm:pt modelId="{6B137014-A679-436A-A464-C06B363ECA99}" type="pres">
      <dgm:prSet presAssocID="{84F7A508-9B2B-4EEC-ABF9-FB3FFE3FDF7A}" presName="cycle" presStyleCnt="0"/>
      <dgm:spPr/>
    </dgm:pt>
    <dgm:pt modelId="{B42F1E7B-716A-420A-B4C4-44DC4590D11D}" type="pres">
      <dgm:prSet presAssocID="{84F7A508-9B2B-4EEC-ABF9-FB3FFE3FDF7A}" presName="srcNode" presStyleLbl="node1" presStyleIdx="0" presStyleCnt="2"/>
      <dgm:spPr/>
    </dgm:pt>
    <dgm:pt modelId="{8760B235-26BF-4927-9ABE-E28DFBA1EC99}" type="pres">
      <dgm:prSet presAssocID="{84F7A508-9B2B-4EEC-ABF9-FB3FFE3FDF7A}" presName="conn" presStyleLbl="parChTrans1D2" presStyleIdx="0" presStyleCnt="1"/>
      <dgm:spPr/>
      <dgm:t>
        <a:bodyPr/>
        <a:lstStyle/>
        <a:p>
          <a:endParaRPr lang="ru-RU"/>
        </a:p>
      </dgm:t>
    </dgm:pt>
    <dgm:pt modelId="{228273D0-A6B7-423F-B419-426E8B010035}" type="pres">
      <dgm:prSet presAssocID="{84F7A508-9B2B-4EEC-ABF9-FB3FFE3FDF7A}" presName="extraNode" presStyleLbl="node1" presStyleIdx="0" presStyleCnt="2"/>
      <dgm:spPr/>
    </dgm:pt>
    <dgm:pt modelId="{E04912AC-DBBD-411F-92DE-49F3C93A6677}" type="pres">
      <dgm:prSet presAssocID="{84F7A508-9B2B-4EEC-ABF9-FB3FFE3FDF7A}" presName="dstNode" presStyleLbl="node1" presStyleIdx="0" presStyleCnt="2"/>
      <dgm:spPr/>
    </dgm:pt>
    <dgm:pt modelId="{D9F56C62-1869-44AE-87FC-E591D67E7597}" type="pres">
      <dgm:prSet presAssocID="{FE43CE33-C054-4E87-9249-6DF6E84C9AB0}" presName="text_1" presStyleLbl="node1" presStyleIdx="0" presStyleCnt="2" custScaleX="71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86E89A-9DBD-463C-B42E-0CAA58CDDD7C}" type="pres">
      <dgm:prSet presAssocID="{FE43CE33-C054-4E87-9249-6DF6E84C9AB0}" presName="accent_1" presStyleCnt="0"/>
      <dgm:spPr/>
    </dgm:pt>
    <dgm:pt modelId="{82D98F41-0794-4CC3-8042-68D6555A80E8}" type="pres">
      <dgm:prSet presAssocID="{FE43CE33-C054-4E87-9249-6DF6E84C9AB0}" presName="accentRepeatNode" presStyleLbl="solidFgAcc1" presStyleIdx="0" presStyleCnt="2"/>
      <dgm:spPr/>
    </dgm:pt>
    <dgm:pt modelId="{E5658C59-46B1-41BB-8240-661ECA718A2C}" type="pres">
      <dgm:prSet presAssocID="{F82E715E-C69F-4C4C-AAC8-0D58C684F1CD}" presName="text_2" presStyleLbl="node1" presStyleIdx="1" presStyleCnt="2" custScaleX="72754" custLinFactNeighborX="-257" custLinFactNeighborY="2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11F42-4641-4946-BB12-84B237278275}" type="pres">
      <dgm:prSet presAssocID="{F82E715E-C69F-4C4C-AAC8-0D58C684F1CD}" presName="accent_2" presStyleCnt="0"/>
      <dgm:spPr/>
    </dgm:pt>
    <dgm:pt modelId="{B301747E-2A29-4CE9-811F-AEB57D8C54DA}" type="pres">
      <dgm:prSet presAssocID="{F82E715E-C69F-4C4C-AAC8-0D58C684F1CD}" presName="accentRepeatNode" presStyleLbl="solidFgAcc1" presStyleIdx="1" presStyleCnt="2"/>
      <dgm:spPr/>
    </dgm:pt>
  </dgm:ptLst>
  <dgm:cxnLst>
    <dgm:cxn modelId="{5C990DC7-B46E-47D3-9182-BC78F48CAB10}" type="presOf" srcId="{84F7A508-9B2B-4EEC-ABF9-FB3FFE3FDF7A}" destId="{4B53551B-81D5-4F83-B61B-EE8A5BA87576}" srcOrd="0" destOrd="0" presId="urn:microsoft.com/office/officeart/2008/layout/VerticalCurvedList"/>
    <dgm:cxn modelId="{31E72C52-4C5B-4DEB-B584-F40C8F747E7E}" type="presOf" srcId="{B49FE428-EC9D-4880-A76F-A6CFFE306F9A}" destId="{8760B235-26BF-4927-9ABE-E28DFBA1EC99}" srcOrd="0" destOrd="0" presId="urn:microsoft.com/office/officeart/2008/layout/VerticalCurvedList"/>
    <dgm:cxn modelId="{719D15A3-1E46-4BFC-8F66-632111AD4241}" srcId="{84F7A508-9B2B-4EEC-ABF9-FB3FFE3FDF7A}" destId="{FE43CE33-C054-4E87-9249-6DF6E84C9AB0}" srcOrd="0" destOrd="0" parTransId="{E8EAAB2F-72F4-4C3D-B790-16CCC7C28F00}" sibTransId="{B49FE428-EC9D-4880-A76F-A6CFFE306F9A}"/>
    <dgm:cxn modelId="{C7AF7546-FD88-4289-A73B-9F578024ADB1}" srcId="{84F7A508-9B2B-4EEC-ABF9-FB3FFE3FDF7A}" destId="{F82E715E-C69F-4C4C-AAC8-0D58C684F1CD}" srcOrd="1" destOrd="0" parTransId="{E4BE7D28-8E0E-4816-A5E1-AA63E5EF58AA}" sibTransId="{0B813A1A-463F-4C01-A833-97C904E3C7F6}"/>
    <dgm:cxn modelId="{E5F28B67-AD22-420B-93EC-D36FEC564B97}" type="presOf" srcId="{F82E715E-C69F-4C4C-AAC8-0D58C684F1CD}" destId="{E5658C59-46B1-41BB-8240-661ECA718A2C}" srcOrd="0" destOrd="0" presId="urn:microsoft.com/office/officeart/2008/layout/VerticalCurvedList"/>
    <dgm:cxn modelId="{3F7C7C25-74DD-45BC-9206-DD2C998AC291}" type="presOf" srcId="{FE43CE33-C054-4E87-9249-6DF6E84C9AB0}" destId="{D9F56C62-1869-44AE-87FC-E591D67E7597}" srcOrd="0" destOrd="0" presId="urn:microsoft.com/office/officeart/2008/layout/VerticalCurvedList"/>
    <dgm:cxn modelId="{D64842E3-59EE-4497-94E9-AE72EA7B980B}" type="presParOf" srcId="{4B53551B-81D5-4F83-B61B-EE8A5BA87576}" destId="{4EEC897B-7102-469C-B8D9-158238A116EC}" srcOrd="0" destOrd="0" presId="urn:microsoft.com/office/officeart/2008/layout/VerticalCurvedList"/>
    <dgm:cxn modelId="{247CF740-A4EC-463C-BD0F-F3AE2BC2ADD0}" type="presParOf" srcId="{4EEC897B-7102-469C-B8D9-158238A116EC}" destId="{6B137014-A679-436A-A464-C06B363ECA99}" srcOrd="0" destOrd="0" presId="urn:microsoft.com/office/officeart/2008/layout/VerticalCurvedList"/>
    <dgm:cxn modelId="{66BED314-614C-433D-87F9-A7B16EF223F4}" type="presParOf" srcId="{6B137014-A679-436A-A464-C06B363ECA99}" destId="{B42F1E7B-716A-420A-B4C4-44DC4590D11D}" srcOrd="0" destOrd="0" presId="urn:microsoft.com/office/officeart/2008/layout/VerticalCurvedList"/>
    <dgm:cxn modelId="{22B7FFF6-2CAD-49F1-9736-DB176A55BC3D}" type="presParOf" srcId="{6B137014-A679-436A-A464-C06B363ECA99}" destId="{8760B235-26BF-4927-9ABE-E28DFBA1EC99}" srcOrd="1" destOrd="0" presId="urn:microsoft.com/office/officeart/2008/layout/VerticalCurvedList"/>
    <dgm:cxn modelId="{07FF1370-AA08-41EB-9648-299673B9AAD5}" type="presParOf" srcId="{6B137014-A679-436A-A464-C06B363ECA99}" destId="{228273D0-A6B7-423F-B419-426E8B010035}" srcOrd="2" destOrd="0" presId="urn:microsoft.com/office/officeart/2008/layout/VerticalCurvedList"/>
    <dgm:cxn modelId="{6131FDE2-63E7-498F-A9CA-80B0BA252A13}" type="presParOf" srcId="{6B137014-A679-436A-A464-C06B363ECA99}" destId="{E04912AC-DBBD-411F-92DE-49F3C93A6677}" srcOrd="3" destOrd="0" presId="urn:microsoft.com/office/officeart/2008/layout/VerticalCurvedList"/>
    <dgm:cxn modelId="{E5404718-B75D-4C3B-A4B3-72209E61DF72}" type="presParOf" srcId="{4EEC897B-7102-469C-B8D9-158238A116EC}" destId="{D9F56C62-1869-44AE-87FC-E591D67E7597}" srcOrd="1" destOrd="0" presId="urn:microsoft.com/office/officeart/2008/layout/VerticalCurvedList"/>
    <dgm:cxn modelId="{911D99B3-1D9F-4698-B0C6-327860AEC9BF}" type="presParOf" srcId="{4EEC897B-7102-469C-B8D9-158238A116EC}" destId="{0A86E89A-9DBD-463C-B42E-0CAA58CDDD7C}" srcOrd="2" destOrd="0" presId="urn:microsoft.com/office/officeart/2008/layout/VerticalCurvedList"/>
    <dgm:cxn modelId="{E47F2E28-2712-4112-B5FA-73C15B3B718A}" type="presParOf" srcId="{0A86E89A-9DBD-463C-B42E-0CAA58CDDD7C}" destId="{82D98F41-0794-4CC3-8042-68D6555A80E8}" srcOrd="0" destOrd="0" presId="urn:microsoft.com/office/officeart/2008/layout/VerticalCurvedList"/>
    <dgm:cxn modelId="{EE931744-3A52-48E8-A4C9-D311B718C3EA}" type="presParOf" srcId="{4EEC897B-7102-469C-B8D9-158238A116EC}" destId="{E5658C59-46B1-41BB-8240-661ECA718A2C}" srcOrd="3" destOrd="0" presId="urn:microsoft.com/office/officeart/2008/layout/VerticalCurvedList"/>
    <dgm:cxn modelId="{0F9B2AEE-AC4C-4A72-8ED7-13EEFC9538B4}" type="presParOf" srcId="{4EEC897B-7102-469C-B8D9-158238A116EC}" destId="{4FB11F42-4641-4946-BB12-84B237278275}" srcOrd="4" destOrd="0" presId="urn:microsoft.com/office/officeart/2008/layout/VerticalCurvedList"/>
    <dgm:cxn modelId="{EFA25B5F-FDD8-4D62-A086-8B0C2A8954C6}" type="presParOf" srcId="{4FB11F42-4641-4946-BB12-84B237278275}" destId="{B301747E-2A29-4CE9-811F-AEB57D8C54D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F7A508-9B2B-4EEC-ABF9-FB3FFE3FDF7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43CE33-C054-4E87-9249-6DF6E84C9AB0}">
      <dgm:prSet phldrT="[Текст]"/>
      <dgm:spPr/>
      <dgm:t>
        <a:bodyPr/>
        <a:lstStyle/>
        <a:p>
          <a:r>
            <a:rPr lang="ru-RU" b="1" dirty="0" smtClean="0"/>
            <a:t>Личностные </a:t>
          </a:r>
        </a:p>
        <a:p>
          <a:r>
            <a:rPr lang="ru-RU" b="1" dirty="0" smtClean="0"/>
            <a:t>Метапредметные</a:t>
          </a:r>
        </a:p>
        <a:p>
          <a:r>
            <a:rPr lang="ru-RU" b="1" dirty="0" smtClean="0"/>
            <a:t>Предметные</a:t>
          </a:r>
          <a:endParaRPr lang="ru-RU" b="1" dirty="0"/>
        </a:p>
      </dgm:t>
    </dgm:pt>
    <dgm:pt modelId="{E8EAAB2F-72F4-4C3D-B790-16CCC7C28F00}" type="parTrans" cxnId="{719D15A3-1E46-4BFC-8F66-632111AD4241}">
      <dgm:prSet/>
      <dgm:spPr/>
      <dgm:t>
        <a:bodyPr/>
        <a:lstStyle/>
        <a:p>
          <a:endParaRPr lang="ru-RU"/>
        </a:p>
      </dgm:t>
    </dgm:pt>
    <dgm:pt modelId="{B49FE428-EC9D-4880-A76F-A6CFFE306F9A}" type="sibTrans" cxnId="{719D15A3-1E46-4BFC-8F66-632111AD4241}">
      <dgm:prSet/>
      <dgm:spPr/>
      <dgm:t>
        <a:bodyPr/>
        <a:lstStyle/>
        <a:p>
          <a:endParaRPr lang="ru-RU"/>
        </a:p>
      </dgm:t>
    </dgm:pt>
    <dgm:pt modelId="{F82E715E-C69F-4C4C-AAC8-0D58C684F1CD}">
      <dgm:prSet phldrT="[Текст]"/>
      <dgm:spPr/>
      <dgm:t>
        <a:bodyPr/>
        <a:lstStyle/>
        <a:p>
          <a:r>
            <a:rPr lang="ru-RU" b="1" u="none" dirty="0" smtClean="0"/>
            <a:t>кадровым, финансовым, материально-техническим и иным условиям</a:t>
          </a:r>
          <a:endParaRPr lang="ru-RU" b="1" dirty="0"/>
        </a:p>
      </dgm:t>
    </dgm:pt>
    <dgm:pt modelId="{E4BE7D28-8E0E-4816-A5E1-AA63E5EF58AA}" type="parTrans" cxnId="{C7AF7546-FD88-4289-A73B-9F578024ADB1}">
      <dgm:prSet/>
      <dgm:spPr/>
      <dgm:t>
        <a:bodyPr/>
        <a:lstStyle/>
        <a:p>
          <a:endParaRPr lang="ru-RU"/>
        </a:p>
      </dgm:t>
    </dgm:pt>
    <dgm:pt modelId="{0B813A1A-463F-4C01-A833-97C904E3C7F6}" type="sibTrans" cxnId="{C7AF7546-FD88-4289-A73B-9F578024ADB1}">
      <dgm:prSet/>
      <dgm:spPr/>
      <dgm:t>
        <a:bodyPr/>
        <a:lstStyle/>
        <a:p>
          <a:endParaRPr lang="ru-RU"/>
        </a:p>
      </dgm:t>
    </dgm:pt>
    <dgm:pt modelId="{68E1E4C5-37E9-4387-B05C-BE7897CDA863}">
      <dgm:prSet/>
      <dgm:spPr/>
      <dgm:t>
        <a:bodyPr/>
        <a:lstStyle/>
        <a:p>
          <a:r>
            <a:rPr lang="ru-RU" b="1" dirty="0" smtClean="0"/>
            <a:t>Соответствие всем разделам ООП</a:t>
          </a:r>
          <a:endParaRPr lang="ru-RU" b="1" dirty="0"/>
        </a:p>
      </dgm:t>
    </dgm:pt>
    <dgm:pt modelId="{CA00FECA-36F8-4AC9-BE3F-91CE54481CF1}" type="parTrans" cxnId="{0013E9CE-3533-4EEF-9472-73A0A534CC6A}">
      <dgm:prSet/>
      <dgm:spPr/>
      <dgm:t>
        <a:bodyPr/>
        <a:lstStyle/>
        <a:p>
          <a:endParaRPr lang="ru-RU"/>
        </a:p>
      </dgm:t>
    </dgm:pt>
    <dgm:pt modelId="{4629BB47-D49B-4CE6-A40E-94F0858A7DE6}" type="sibTrans" cxnId="{0013E9CE-3533-4EEF-9472-73A0A534CC6A}">
      <dgm:prSet/>
      <dgm:spPr/>
      <dgm:t>
        <a:bodyPr/>
        <a:lstStyle/>
        <a:p>
          <a:endParaRPr lang="ru-RU"/>
        </a:p>
      </dgm:t>
    </dgm:pt>
    <dgm:pt modelId="{4B53551B-81D5-4F83-B61B-EE8A5BA87576}" type="pres">
      <dgm:prSet presAssocID="{84F7A508-9B2B-4EEC-ABF9-FB3FFE3FDF7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EEC897B-7102-469C-B8D9-158238A116EC}" type="pres">
      <dgm:prSet presAssocID="{84F7A508-9B2B-4EEC-ABF9-FB3FFE3FDF7A}" presName="Name1" presStyleCnt="0"/>
      <dgm:spPr/>
    </dgm:pt>
    <dgm:pt modelId="{6B137014-A679-436A-A464-C06B363ECA99}" type="pres">
      <dgm:prSet presAssocID="{84F7A508-9B2B-4EEC-ABF9-FB3FFE3FDF7A}" presName="cycle" presStyleCnt="0"/>
      <dgm:spPr/>
    </dgm:pt>
    <dgm:pt modelId="{B42F1E7B-716A-420A-B4C4-44DC4590D11D}" type="pres">
      <dgm:prSet presAssocID="{84F7A508-9B2B-4EEC-ABF9-FB3FFE3FDF7A}" presName="srcNode" presStyleLbl="node1" presStyleIdx="0" presStyleCnt="3"/>
      <dgm:spPr/>
    </dgm:pt>
    <dgm:pt modelId="{8760B235-26BF-4927-9ABE-E28DFBA1EC99}" type="pres">
      <dgm:prSet presAssocID="{84F7A508-9B2B-4EEC-ABF9-FB3FFE3FDF7A}" presName="conn" presStyleLbl="parChTrans1D2" presStyleIdx="0" presStyleCnt="1"/>
      <dgm:spPr/>
      <dgm:t>
        <a:bodyPr/>
        <a:lstStyle/>
        <a:p>
          <a:endParaRPr lang="ru-RU"/>
        </a:p>
      </dgm:t>
    </dgm:pt>
    <dgm:pt modelId="{228273D0-A6B7-423F-B419-426E8B010035}" type="pres">
      <dgm:prSet presAssocID="{84F7A508-9B2B-4EEC-ABF9-FB3FFE3FDF7A}" presName="extraNode" presStyleLbl="node1" presStyleIdx="0" presStyleCnt="3"/>
      <dgm:spPr/>
    </dgm:pt>
    <dgm:pt modelId="{E04912AC-DBBD-411F-92DE-49F3C93A6677}" type="pres">
      <dgm:prSet presAssocID="{84F7A508-9B2B-4EEC-ABF9-FB3FFE3FDF7A}" presName="dstNode" presStyleLbl="node1" presStyleIdx="0" presStyleCnt="3"/>
      <dgm:spPr/>
    </dgm:pt>
    <dgm:pt modelId="{D9F56C62-1869-44AE-87FC-E591D67E7597}" type="pres">
      <dgm:prSet presAssocID="{FE43CE33-C054-4E87-9249-6DF6E84C9AB0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86E89A-9DBD-463C-B42E-0CAA58CDDD7C}" type="pres">
      <dgm:prSet presAssocID="{FE43CE33-C054-4E87-9249-6DF6E84C9AB0}" presName="accent_1" presStyleCnt="0"/>
      <dgm:spPr/>
    </dgm:pt>
    <dgm:pt modelId="{82D98F41-0794-4CC3-8042-68D6555A80E8}" type="pres">
      <dgm:prSet presAssocID="{FE43CE33-C054-4E87-9249-6DF6E84C9AB0}" presName="accentRepeatNode" presStyleLbl="solidFgAcc1" presStyleIdx="0" presStyleCnt="3" custScaleX="107626" custScaleY="102532"/>
      <dgm:spPr/>
    </dgm:pt>
    <dgm:pt modelId="{6EC04985-6DE2-4A7B-9D04-791A22B0C7D8}" type="pres">
      <dgm:prSet presAssocID="{68E1E4C5-37E9-4387-B05C-BE7897CDA86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C0084-4143-4E48-AFB0-BE69A33A7C7E}" type="pres">
      <dgm:prSet presAssocID="{68E1E4C5-37E9-4387-B05C-BE7897CDA863}" presName="accent_2" presStyleCnt="0"/>
      <dgm:spPr/>
    </dgm:pt>
    <dgm:pt modelId="{46EAD1AA-B943-48AF-981A-C4AD7D58698E}" type="pres">
      <dgm:prSet presAssocID="{68E1E4C5-37E9-4387-B05C-BE7897CDA863}" presName="accentRepeatNode" presStyleLbl="solidFgAcc1" presStyleIdx="1" presStyleCnt="3" custScaleX="108508" custScaleY="106594" custLinFactNeighborX="-3124"/>
      <dgm:spPr/>
    </dgm:pt>
    <dgm:pt modelId="{0E1EACEC-AF5A-4B0D-B250-78F2A42A0AB4}" type="pres">
      <dgm:prSet presAssocID="{F82E715E-C69F-4C4C-AAC8-0D58C684F1C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F4C054-ACF6-4D5C-BF46-6A71CDAC72F4}" type="pres">
      <dgm:prSet presAssocID="{F82E715E-C69F-4C4C-AAC8-0D58C684F1CD}" presName="accent_3" presStyleCnt="0"/>
      <dgm:spPr/>
    </dgm:pt>
    <dgm:pt modelId="{B301747E-2A29-4CE9-811F-AEB57D8C54DA}" type="pres">
      <dgm:prSet presAssocID="{F82E715E-C69F-4C4C-AAC8-0D58C684F1CD}" presName="accentRepeatNode" presStyleLbl="solidFgAcc1" presStyleIdx="2" presStyleCnt="3" custLinFactNeighborY="-781"/>
      <dgm:spPr/>
    </dgm:pt>
  </dgm:ptLst>
  <dgm:cxnLst>
    <dgm:cxn modelId="{C5965649-2295-4ECC-8B1A-32B0DBA214D4}" type="presOf" srcId="{B49FE428-EC9D-4880-A76F-A6CFFE306F9A}" destId="{8760B235-26BF-4927-9ABE-E28DFBA1EC99}" srcOrd="0" destOrd="0" presId="urn:microsoft.com/office/officeart/2008/layout/VerticalCurvedList"/>
    <dgm:cxn modelId="{3B3CC3CB-7FFD-42BA-8228-67E457E3D0CE}" type="presOf" srcId="{F82E715E-C69F-4C4C-AAC8-0D58C684F1CD}" destId="{0E1EACEC-AF5A-4B0D-B250-78F2A42A0AB4}" srcOrd="0" destOrd="0" presId="urn:microsoft.com/office/officeart/2008/layout/VerticalCurvedList"/>
    <dgm:cxn modelId="{719D15A3-1E46-4BFC-8F66-632111AD4241}" srcId="{84F7A508-9B2B-4EEC-ABF9-FB3FFE3FDF7A}" destId="{FE43CE33-C054-4E87-9249-6DF6E84C9AB0}" srcOrd="0" destOrd="0" parTransId="{E8EAAB2F-72F4-4C3D-B790-16CCC7C28F00}" sibTransId="{B49FE428-EC9D-4880-A76F-A6CFFE306F9A}"/>
    <dgm:cxn modelId="{C7AF7546-FD88-4289-A73B-9F578024ADB1}" srcId="{84F7A508-9B2B-4EEC-ABF9-FB3FFE3FDF7A}" destId="{F82E715E-C69F-4C4C-AAC8-0D58C684F1CD}" srcOrd="2" destOrd="0" parTransId="{E4BE7D28-8E0E-4816-A5E1-AA63E5EF58AA}" sibTransId="{0B813A1A-463F-4C01-A833-97C904E3C7F6}"/>
    <dgm:cxn modelId="{3999FEA7-12CA-4E5F-B73A-4548FB317DA4}" type="presOf" srcId="{FE43CE33-C054-4E87-9249-6DF6E84C9AB0}" destId="{D9F56C62-1869-44AE-87FC-E591D67E7597}" srcOrd="0" destOrd="0" presId="urn:microsoft.com/office/officeart/2008/layout/VerticalCurvedList"/>
    <dgm:cxn modelId="{0013E9CE-3533-4EEF-9472-73A0A534CC6A}" srcId="{84F7A508-9B2B-4EEC-ABF9-FB3FFE3FDF7A}" destId="{68E1E4C5-37E9-4387-B05C-BE7897CDA863}" srcOrd="1" destOrd="0" parTransId="{CA00FECA-36F8-4AC9-BE3F-91CE54481CF1}" sibTransId="{4629BB47-D49B-4CE6-A40E-94F0858A7DE6}"/>
    <dgm:cxn modelId="{5A6FFAA7-5BDF-4271-88CB-7FAB10661609}" type="presOf" srcId="{84F7A508-9B2B-4EEC-ABF9-FB3FFE3FDF7A}" destId="{4B53551B-81D5-4F83-B61B-EE8A5BA87576}" srcOrd="0" destOrd="0" presId="urn:microsoft.com/office/officeart/2008/layout/VerticalCurvedList"/>
    <dgm:cxn modelId="{6760402E-4AFA-4384-B9F1-0ECF4C3E3ED8}" type="presOf" srcId="{68E1E4C5-37E9-4387-B05C-BE7897CDA863}" destId="{6EC04985-6DE2-4A7B-9D04-791A22B0C7D8}" srcOrd="0" destOrd="0" presId="urn:microsoft.com/office/officeart/2008/layout/VerticalCurvedList"/>
    <dgm:cxn modelId="{8C0CA353-D05B-49FE-B62C-87BC10039750}" type="presParOf" srcId="{4B53551B-81D5-4F83-B61B-EE8A5BA87576}" destId="{4EEC897B-7102-469C-B8D9-158238A116EC}" srcOrd="0" destOrd="0" presId="urn:microsoft.com/office/officeart/2008/layout/VerticalCurvedList"/>
    <dgm:cxn modelId="{D202DB79-0D4D-4F67-AE35-FE5ACC7E9F24}" type="presParOf" srcId="{4EEC897B-7102-469C-B8D9-158238A116EC}" destId="{6B137014-A679-436A-A464-C06B363ECA99}" srcOrd="0" destOrd="0" presId="urn:microsoft.com/office/officeart/2008/layout/VerticalCurvedList"/>
    <dgm:cxn modelId="{4D4ACA0F-E129-4E98-9513-086CFA982C68}" type="presParOf" srcId="{6B137014-A679-436A-A464-C06B363ECA99}" destId="{B42F1E7B-716A-420A-B4C4-44DC4590D11D}" srcOrd="0" destOrd="0" presId="urn:microsoft.com/office/officeart/2008/layout/VerticalCurvedList"/>
    <dgm:cxn modelId="{7A3C2078-F752-4E00-B735-696D453D6C0F}" type="presParOf" srcId="{6B137014-A679-436A-A464-C06B363ECA99}" destId="{8760B235-26BF-4927-9ABE-E28DFBA1EC99}" srcOrd="1" destOrd="0" presId="urn:microsoft.com/office/officeart/2008/layout/VerticalCurvedList"/>
    <dgm:cxn modelId="{68B1D08F-B404-497C-AB55-EC0CC38DE2BD}" type="presParOf" srcId="{6B137014-A679-436A-A464-C06B363ECA99}" destId="{228273D0-A6B7-423F-B419-426E8B010035}" srcOrd="2" destOrd="0" presId="urn:microsoft.com/office/officeart/2008/layout/VerticalCurvedList"/>
    <dgm:cxn modelId="{DA54085C-3CC0-4F07-8F27-FBC3186F7DB7}" type="presParOf" srcId="{6B137014-A679-436A-A464-C06B363ECA99}" destId="{E04912AC-DBBD-411F-92DE-49F3C93A6677}" srcOrd="3" destOrd="0" presId="urn:microsoft.com/office/officeart/2008/layout/VerticalCurvedList"/>
    <dgm:cxn modelId="{70CC1282-0134-43C5-BC63-1773BF7169FD}" type="presParOf" srcId="{4EEC897B-7102-469C-B8D9-158238A116EC}" destId="{D9F56C62-1869-44AE-87FC-E591D67E7597}" srcOrd="1" destOrd="0" presId="urn:microsoft.com/office/officeart/2008/layout/VerticalCurvedList"/>
    <dgm:cxn modelId="{8839104F-5C74-4625-A82E-0A20F8689EAF}" type="presParOf" srcId="{4EEC897B-7102-469C-B8D9-158238A116EC}" destId="{0A86E89A-9DBD-463C-B42E-0CAA58CDDD7C}" srcOrd="2" destOrd="0" presId="urn:microsoft.com/office/officeart/2008/layout/VerticalCurvedList"/>
    <dgm:cxn modelId="{7307C527-5050-4872-8688-9257A7DD2B4E}" type="presParOf" srcId="{0A86E89A-9DBD-463C-B42E-0CAA58CDDD7C}" destId="{82D98F41-0794-4CC3-8042-68D6555A80E8}" srcOrd="0" destOrd="0" presId="urn:microsoft.com/office/officeart/2008/layout/VerticalCurvedList"/>
    <dgm:cxn modelId="{91C42F9C-4A5D-437F-B5B0-2E65B1F7C1A8}" type="presParOf" srcId="{4EEC897B-7102-469C-B8D9-158238A116EC}" destId="{6EC04985-6DE2-4A7B-9D04-791A22B0C7D8}" srcOrd="3" destOrd="0" presId="urn:microsoft.com/office/officeart/2008/layout/VerticalCurvedList"/>
    <dgm:cxn modelId="{2A42F707-1E5F-468E-82C7-1AB4E0233235}" type="presParOf" srcId="{4EEC897B-7102-469C-B8D9-158238A116EC}" destId="{194C0084-4143-4E48-AFB0-BE69A33A7C7E}" srcOrd="4" destOrd="0" presId="urn:microsoft.com/office/officeart/2008/layout/VerticalCurvedList"/>
    <dgm:cxn modelId="{A68C6B45-7B5B-4706-BA74-AA6B02F9D0FF}" type="presParOf" srcId="{194C0084-4143-4E48-AFB0-BE69A33A7C7E}" destId="{46EAD1AA-B943-48AF-981A-C4AD7D58698E}" srcOrd="0" destOrd="0" presId="urn:microsoft.com/office/officeart/2008/layout/VerticalCurvedList"/>
    <dgm:cxn modelId="{CBD04BE5-4C60-4FC8-A136-546121894217}" type="presParOf" srcId="{4EEC897B-7102-469C-B8D9-158238A116EC}" destId="{0E1EACEC-AF5A-4B0D-B250-78F2A42A0AB4}" srcOrd="5" destOrd="0" presId="urn:microsoft.com/office/officeart/2008/layout/VerticalCurvedList"/>
    <dgm:cxn modelId="{B7CBABB3-22D9-409F-9F53-3413B2011EF2}" type="presParOf" srcId="{4EEC897B-7102-469C-B8D9-158238A116EC}" destId="{F7F4C054-ACF6-4D5C-BF46-6A71CDAC72F4}" srcOrd="6" destOrd="0" presId="urn:microsoft.com/office/officeart/2008/layout/VerticalCurvedList"/>
    <dgm:cxn modelId="{C461D36B-8F9F-4640-8369-9C29D38DF51F}" type="presParOf" srcId="{F7F4C054-ACF6-4D5C-BF46-6A71CDAC72F4}" destId="{B301747E-2A29-4CE9-811F-AEB57D8C54D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F7A508-9B2B-4EEC-ABF9-FB3FFE3FDF7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43CE33-C054-4E87-9249-6DF6E84C9AB0}">
      <dgm:prSet phldrT="[Текст]"/>
      <dgm:spPr/>
      <dgm:t>
        <a:bodyPr/>
        <a:lstStyle/>
        <a:p>
          <a:r>
            <a:rPr lang="ru-RU" sz="2400" dirty="0" smtClean="0"/>
            <a:t>Выяснение потребностей и удовлетворенности (анкеты, опросы, собеседования и т.п.)</a:t>
          </a:r>
        </a:p>
        <a:p>
          <a:r>
            <a:rPr lang="ru-RU" sz="2400" dirty="0" smtClean="0"/>
            <a:t>Часть ООП, формируемая участниками образовательных отношений :</a:t>
          </a:r>
        </a:p>
      </dgm:t>
    </dgm:pt>
    <dgm:pt modelId="{E8EAAB2F-72F4-4C3D-B790-16CCC7C28F00}" type="parTrans" cxnId="{719D15A3-1E46-4BFC-8F66-632111AD4241}">
      <dgm:prSet/>
      <dgm:spPr/>
      <dgm:t>
        <a:bodyPr/>
        <a:lstStyle/>
        <a:p>
          <a:endParaRPr lang="ru-RU"/>
        </a:p>
      </dgm:t>
    </dgm:pt>
    <dgm:pt modelId="{B49FE428-EC9D-4880-A76F-A6CFFE306F9A}" type="sibTrans" cxnId="{719D15A3-1E46-4BFC-8F66-632111AD4241}">
      <dgm:prSet/>
      <dgm:spPr/>
      <dgm:t>
        <a:bodyPr/>
        <a:lstStyle/>
        <a:p>
          <a:endParaRPr lang="ru-RU"/>
        </a:p>
      </dgm:t>
    </dgm:pt>
    <dgm:pt modelId="{451E6ED6-598F-4005-A4C9-5E153F651689}">
      <dgm:prSet custT="1"/>
      <dgm:spPr/>
      <dgm:t>
        <a:bodyPr/>
        <a:lstStyle/>
        <a:p>
          <a:r>
            <a:rPr lang="ru-RU" sz="2400" dirty="0" smtClean="0"/>
            <a:t>ИУП, ИОМ, внеурочная деятельность и т.п.  (инструменты реализации)</a:t>
          </a:r>
          <a:endParaRPr lang="ru-RU" sz="2400" dirty="0"/>
        </a:p>
      </dgm:t>
    </dgm:pt>
    <dgm:pt modelId="{293BEEFF-C5F0-4D61-8CEC-24C40DE44369}" type="sibTrans" cxnId="{F16EB49B-D71E-46EF-89B3-A8C9F8619659}">
      <dgm:prSet/>
      <dgm:spPr/>
      <dgm:t>
        <a:bodyPr/>
        <a:lstStyle/>
        <a:p>
          <a:endParaRPr lang="ru-RU"/>
        </a:p>
      </dgm:t>
    </dgm:pt>
    <dgm:pt modelId="{FDAF8362-A4BC-4CF5-9571-E930CD611791}" type="parTrans" cxnId="{F16EB49B-D71E-46EF-89B3-A8C9F8619659}">
      <dgm:prSet/>
      <dgm:spPr/>
      <dgm:t>
        <a:bodyPr/>
        <a:lstStyle/>
        <a:p>
          <a:endParaRPr lang="ru-RU"/>
        </a:p>
      </dgm:t>
    </dgm:pt>
    <dgm:pt modelId="{4B53551B-81D5-4F83-B61B-EE8A5BA87576}" type="pres">
      <dgm:prSet presAssocID="{84F7A508-9B2B-4EEC-ABF9-FB3FFE3FDF7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EEC897B-7102-469C-B8D9-158238A116EC}" type="pres">
      <dgm:prSet presAssocID="{84F7A508-9B2B-4EEC-ABF9-FB3FFE3FDF7A}" presName="Name1" presStyleCnt="0"/>
      <dgm:spPr/>
    </dgm:pt>
    <dgm:pt modelId="{6B137014-A679-436A-A464-C06B363ECA99}" type="pres">
      <dgm:prSet presAssocID="{84F7A508-9B2B-4EEC-ABF9-FB3FFE3FDF7A}" presName="cycle" presStyleCnt="0"/>
      <dgm:spPr/>
    </dgm:pt>
    <dgm:pt modelId="{B42F1E7B-716A-420A-B4C4-44DC4590D11D}" type="pres">
      <dgm:prSet presAssocID="{84F7A508-9B2B-4EEC-ABF9-FB3FFE3FDF7A}" presName="srcNode" presStyleLbl="node1" presStyleIdx="0" presStyleCnt="1"/>
      <dgm:spPr/>
    </dgm:pt>
    <dgm:pt modelId="{8760B235-26BF-4927-9ABE-E28DFBA1EC99}" type="pres">
      <dgm:prSet presAssocID="{84F7A508-9B2B-4EEC-ABF9-FB3FFE3FDF7A}" presName="conn" presStyleLbl="parChTrans1D2" presStyleIdx="0" presStyleCnt="1"/>
      <dgm:spPr/>
      <dgm:t>
        <a:bodyPr/>
        <a:lstStyle/>
        <a:p>
          <a:endParaRPr lang="ru-RU"/>
        </a:p>
      </dgm:t>
    </dgm:pt>
    <dgm:pt modelId="{228273D0-A6B7-423F-B419-426E8B010035}" type="pres">
      <dgm:prSet presAssocID="{84F7A508-9B2B-4EEC-ABF9-FB3FFE3FDF7A}" presName="extraNode" presStyleLbl="node1" presStyleIdx="0" presStyleCnt="1"/>
      <dgm:spPr/>
    </dgm:pt>
    <dgm:pt modelId="{E04912AC-DBBD-411F-92DE-49F3C93A6677}" type="pres">
      <dgm:prSet presAssocID="{84F7A508-9B2B-4EEC-ABF9-FB3FFE3FDF7A}" presName="dstNode" presStyleLbl="node1" presStyleIdx="0" presStyleCnt="1"/>
      <dgm:spPr/>
    </dgm:pt>
    <dgm:pt modelId="{D9F56C62-1869-44AE-87FC-E591D67E7597}" type="pres">
      <dgm:prSet presAssocID="{FE43CE33-C054-4E87-9249-6DF6E84C9AB0}" presName="text_1" presStyleLbl="node1" presStyleIdx="0" presStyleCnt="1" custScaleY="1268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86E89A-9DBD-463C-B42E-0CAA58CDDD7C}" type="pres">
      <dgm:prSet presAssocID="{FE43CE33-C054-4E87-9249-6DF6E84C9AB0}" presName="accent_1" presStyleCnt="0"/>
      <dgm:spPr/>
    </dgm:pt>
    <dgm:pt modelId="{82D98F41-0794-4CC3-8042-68D6555A80E8}" type="pres">
      <dgm:prSet presAssocID="{FE43CE33-C054-4E87-9249-6DF6E84C9AB0}" presName="accentRepeatNode" presStyleLbl="solidFgAcc1" presStyleIdx="0" presStyleCnt="1"/>
      <dgm:spPr/>
    </dgm:pt>
  </dgm:ptLst>
  <dgm:cxnLst>
    <dgm:cxn modelId="{3565FB93-420F-4D5C-A6D9-A121605DB650}" type="presOf" srcId="{FE43CE33-C054-4E87-9249-6DF6E84C9AB0}" destId="{D9F56C62-1869-44AE-87FC-E591D67E7597}" srcOrd="0" destOrd="0" presId="urn:microsoft.com/office/officeart/2008/layout/VerticalCurvedList"/>
    <dgm:cxn modelId="{FDC748E3-F3EE-4887-86E3-CB6F65A4763D}" type="presOf" srcId="{293BEEFF-C5F0-4D61-8CEC-24C40DE44369}" destId="{8760B235-26BF-4927-9ABE-E28DFBA1EC99}" srcOrd="0" destOrd="0" presId="urn:microsoft.com/office/officeart/2008/layout/VerticalCurvedList"/>
    <dgm:cxn modelId="{719D15A3-1E46-4BFC-8F66-632111AD4241}" srcId="{84F7A508-9B2B-4EEC-ABF9-FB3FFE3FDF7A}" destId="{FE43CE33-C054-4E87-9249-6DF6E84C9AB0}" srcOrd="0" destOrd="0" parTransId="{E8EAAB2F-72F4-4C3D-B790-16CCC7C28F00}" sibTransId="{B49FE428-EC9D-4880-A76F-A6CFFE306F9A}"/>
    <dgm:cxn modelId="{F16EB49B-D71E-46EF-89B3-A8C9F8619659}" srcId="{FE43CE33-C054-4E87-9249-6DF6E84C9AB0}" destId="{451E6ED6-598F-4005-A4C9-5E153F651689}" srcOrd="0" destOrd="0" parTransId="{FDAF8362-A4BC-4CF5-9571-E930CD611791}" sibTransId="{293BEEFF-C5F0-4D61-8CEC-24C40DE44369}"/>
    <dgm:cxn modelId="{E9E791B8-E4D7-404C-97E3-AF034BFFE818}" type="presOf" srcId="{451E6ED6-598F-4005-A4C9-5E153F651689}" destId="{D9F56C62-1869-44AE-87FC-E591D67E7597}" srcOrd="0" destOrd="1" presId="urn:microsoft.com/office/officeart/2008/layout/VerticalCurvedList"/>
    <dgm:cxn modelId="{85CCC754-3245-40E7-BDAE-0B51D4A4545A}" type="presOf" srcId="{84F7A508-9B2B-4EEC-ABF9-FB3FFE3FDF7A}" destId="{4B53551B-81D5-4F83-B61B-EE8A5BA87576}" srcOrd="0" destOrd="0" presId="urn:microsoft.com/office/officeart/2008/layout/VerticalCurvedList"/>
    <dgm:cxn modelId="{F2925BB2-F426-4212-8742-CBCBF764895C}" type="presParOf" srcId="{4B53551B-81D5-4F83-B61B-EE8A5BA87576}" destId="{4EEC897B-7102-469C-B8D9-158238A116EC}" srcOrd="0" destOrd="0" presId="urn:microsoft.com/office/officeart/2008/layout/VerticalCurvedList"/>
    <dgm:cxn modelId="{A191B79C-E0DF-4E6D-A3FD-B27BAC3C2A6B}" type="presParOf" srcId="{4EEC897B-7102-469C-B8D9-158238A116EC}" destId="{6B137014-A679-436A-A464-C06B363ECA99}" srcOrd="0" destOrd="0" presId="urn:microsoft.com/office/officeart/2008/layout/VerticalCurvedList"/>
    <dgm:cxn modelId="{F9013A8B-6368-4BEF-B6CA-2FEFC060511D}" type="presParOf" srcId="{6B137014-A679-436A-A464-C06B363ECA99}" destId="{B42F1E7B-716A-420A-B4C4-44DC4590D11D}" srcOrd="0" destOrd="0" presId="urn:microsoft.com/office/officeart/2008/layout/VerticalCurvedList"/>
    <dgm:cxn modelId="{FEBCA453-8CC7-4A27-9EB1-F684189BEF13}" type="presParOf" srcId="{6B137014-A679-436A-A464-C06B363ECA99}" destId="{8760B235-26BF-4927-9ABE-E28DFBA1EC99}" srcOrd="1" destOrd="0" presId="urn:microsoft.com/office/officeart/2008/layout/VerticalCurvedList"/>
    <dgm:cxn modelId="{4E4B06E7-811B-4F7E-86B7-BC46AFDF1B0B}" type="presParOf" srcId="{6B137014-A679-436A-A464-C06B363ECA99}" destId="{228273D0-A6B7-423F-B419-426E8B010035}" srcOrd="2" destOrd="0" presId="urn:microsoft.com/office/officeart/2008/layout/VerticalCurvedList"/>
    <dgm:cxn modelId="{27D92C52-9556-4B0C-A473-8113A1D34644}" type="presParOf" srcId="{6B137014-A679-436A-A464-C06B363ECA99}" destId="{E04912AC-DBBD-411F-92DE-49F3C93A6677}" srcOrd="3" destOrd="0" presId="urn:microsoft.com/office/officeart/2008/layout/VerticalCurvedList"/>
    <dgm:cxn modelId="{ACDDD799-E2D5-4124-823B-C07DF31AD3E0}" type="presParOf" srcId="{4EEC897B-7102-469C-B8D9-158238A116EC}" destId="{D9F56C62-1869-44AE-87FC-E591D67E7597}" srcOrd="1" destOrd="0" presId="urn:microsoft.com/office/officeart/2008/layout/VerticalCurvedList"/>
    <dgm:cxn modelId="{3771D315-8EBA-4046-8794-1C5A2255B3FC}" type="presParOf" srcId="{4EEC897B-7102-469C-B8D9-158238A116EC}" destId="{0A86E89A-9DBD-463C-B42E-0CAA58CDDD7C}" srcOrd="2" destOrd="0" presId="urn:microsoft.com/office/officeart/2008/layout/VerticalCurvedList"/>
    <dgm:cxn modelId="{D272B03F-7614-4E93-B8CA-6140D9BFFD80}" type="presParOf" srcId="{0A86E89A-9DBD-463C-B42E-0CAA58CDDD7C}" destId="{82D98F41-0794-4CC3-8042-68D6555A80E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C3D2B8-E757-4B15-963D-8A5D20B0E240}" type="doc">
      <dgm:prSet loTypeId="urn:microsoft.com/office/officeart/2005/8/layout/targe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4995657-49CE-493C-8A58-9C1B8B02DB04}">
      <dgm:prSet phldrT="[Текст]"/>
      <dgm:spPr/>
      <dgm:t>
        <a:bodyPr/>
        <a:lstStyle/>
        <a:p>
          <a:r>
            <a:rPr lang="ru-RU" b="1" dirty="0" smtClean="0">
              <a:solidFill>
                <a:prstClr val="black"/>
              </a:solidFill>
            </a:rPr>
            <a:t>Соответствие ФЗ-273</a:t>
          </a:r>
          <a:endParaRPr lang="ru-RU" b="1" dirty="0"/>
        </a:p>
      </dgm:t>
    </dgm:pt>
    <dgm:pt modelId="{180F721B-6197-4E75-80DD-D76F6DAD737E}" type="parTrans" cxnId="{5AD6D415-C8F5-42EC-97A1-C767489753BD}">
      <dgm:prSet/>
      <dgm:spPr/>
      <dgm:t>
        <a:bodyPr/>
        <a:lstStyle/>
        <a:p>
          <a:endParaRPr lang="ru-RU"/>
        </a:p>
      </dgm:t>
    </dgm:pt>
    <dgm:pt modelId="{D9419E3B-6B5F-4D78-A14B-47FDFAEEF8A6}" type="sibTrans" cxnId="{5AD6D415-C8F5-42EC-97A1-C767489753BD}">
      <dgm:prSet/>
      <dgm:spPr/>
      <dgm:t>
        <a:bodyPr/>
        <a:lstStyle/>
        <a:p>
          <a:endParaRPr lang="ru-RU"/>
        </a:p>
      </dgm:t>
    </dgm:pt>
    <dgm:pt modelId="{B48B4654-2966-46EA-8055-4EA3817CE9E0}">
      <dgm:prSet phldrT="[Текст]"/>
      <dgm:spPr/>
      <dgm:t>
        <a:bodyPr/>
        <a:lstStyle/>
        <a:p>
          <a:r>
            <a:rPr lang="ru-RU" b="1" dirty="0" smtClean="0">
              <a:solidFill>
                <a:prstClr val="black"/>
              </a:solidFill>
            </a:rPr>
            <a:t>Соответствие ФГОС</a:t>
          </a:r>
          <a:endParaRPr lang="ru-RU" b="1" dirty="0"/>
        </a:p>
      </dgm:t>
    </dgm:pt>
    <dgm:pt modelId="{29A51FBE-6AEE-430B-949F-974E468FA7C5}" type="parTrans" cxnId="{864B4833-1086-403A-AF5B-18DB7E9DE1B3}">
      <dgm:prSet/>
      <dgm:spPr/>
      <dgm:t>
        <a:bodyPr/>
        <a:lstStyle/>
        <a:p>
          <a:endParaRPr lang="ru-RU"/>
        </a:p>
      </dgm:t>
    </dgm:pt>
    <dgm:pt modelId="{5953FA57-5C09-4F50-A859-C3FBD312BCF9}" type="sibTrans" cxnId="{864B4833-1086-403A-AF5B-18DB7E9DE1B3}">
      <dgm:prSet/>
      <dgm:spPr/>
      <dgm:t>
        <a:bodyPr/>
        <a:lstStyle/>
        <a:p>
          <a:endParaRPr lang="ru-RU"/>
        </a:p>
      </dgm:t>
    </dgm:pt>
    <dgm:pt modelId="{169D4B36-EB41-4724-8A5F-34502E179C38}">
      <dgm:prSet phldrT="[Текст]"/>
      <dgm:spPr/>
      <dgm:t>
        <a:bodyPr/>
        <a:lstStyle/>
        <a:p>
          <a:r>
            <a:rPr lang="ru-RU" b="1" dirty="0" smtClean="0">
              <a:solidFill>
                <a:prstClr val="black"/>
              </a:solidFill>
            </a:rPr>
            <a:t>Соответствие образовательным потребностям</a:t>
          </a:r>
        </a:p>
        <a:p>
          <a:r>
            <a:rPr lang="ru-RU" b="1" dirty="0" smtClean="0">
              <a:solidFill>
                <a:prstClr val="black"/>
              </a:solidFill>
            </a:rPr>
            <a:t>учащихся</a:t>
          </a:r>
          <a:endParaRPr lang="ru-RU" dirty="0"/>
        </a:p>
      </dgm:t>
    </dgm:pt>
    <dgm:pt modelId="{95F56F0E-1625-4CE8-B17B-3AB4052108AA}" type="parTrans" cxnId="{FF604048-EE4A-4662-A6B9-7952FC3615E7}">
      <dgm:prSet/>
      <dgm:spPr/>
      <dgm:t>
        <a:bodyPr/>
        <a:lstStyle/>
        <a:p>
          <a:endParaRPr lang="ru-RU"/>
        </a:p>
      </dgm:t>
    </dgm:pt>
    <dgm:pt modelId="{56ACB5CA-30EA-456B-A83D-E981C6D3639F}" type="sibTrans" cxnId="{FF604048-EE4A-4662-A6B9-7952FC3615E7}">
      <dgm:prSet/>
      <dgm:spPr/>
      <dgm:t>
        <a:bodyPr/>
        <a:lstStyle/>
        <a:p>
          <a:endParaRPr lang="ru-RU"/>
        </a:p>
      </dgm:t>
    </dgm:pt>
    <dgm:pt modelId="{73CA965B-6503-4B9B-A216-9E79A806C0FF}" type="pres">
      <dgm:prSet presAssocID="{4AC3D2B8-E757-4B15-963D-8A5D20B0E24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722EFA-CEA4-4C26-9DED-ACFA06EB5E09}" type="pres">
      <dgm:prSet presAssocID="{F4995657-49CE-493C-8A58-9C1B8B02DB04}" presName="circle1" presStyleLbl="node1" presStyleIdx="0" presStyleCnt="3" custLinFactNeighborX="410" custLinFactNeighborY="-600"/>
      <dgm:spPr/>
      <dgm:t>
        <a:bodyPr/>
        <a:lstStyle/>
        <a:p>
          <a:endParaRPr lang="ru-RU"/>
        </a:p>
      </dgm:t>
    </dgm:pt>
    <dgm:pt modelId="{7E004013-97E5-4807-856F-B7C9939E3B76}" type="pres">
      <dgm:prSet presAssocID="{F4995657-49CE-493C-8A58-9C1B8B02DB04}" presName="space" presStyleCnt="0"/>
      <dgm:spPr/>
      <dgm:t>
        <a:bodyPr/>
        <a:lstStyle/>
        <a:p>
          <a:endParaRPr lang="ru-RU"/>
        </a:p>
      </dgm:t>
    </dgm:pt>
    <dgm:pt modelId="{C4942ED0-50A2-4BFE-8B8C-444CCE1BD09E}" type="pres">
      <dgm:prSet presAssocID="{F4995657-49CE-493C-8A58-9C1B8B02DB04}" presName="rect1" presStyleLbl="alignAcc1" presStyleIdx="0" presStyleCnt="3"/>
      <dgm:spPr/>
      <dgm:t>
        <a:bodyPr/>
        <a:lstStyle/>
        <a:p>
          <a:endParaRPr lang="ru-RU"/>
        </a:p>
      </dgm:t>
    </dgm:pt>
    <dgm:pt modelId="{656D09EC-95A0-430F-8085-7827BFD5F7CE}" type="pres">
      <dgm:prSet presAssocID="{B48B4654-2966-46EA-8055-4EA3817CE9E0}" presName="vertSpace2" presStyleLbl="node1" presStyleIdx="0" presStyleCnt="3"/>
      <dgm:spPr/>
      <dgm:t>
        <a:bodyPr/>
        <a:lstStyle/>
        <a:p>
          <a:endParaRPr lang="ru-RU"/>
        </a:p>
      </dgm:t>
    </dgm:pt>
    <dgm:pt modelId="{EAAA36B5-CD9B-4A93-812B-80BA165A332D}" type="pres">
      <dgm:prSet presAssocID="{B48B4654-2966-46EA-8055-4EA3817CE9E0}" presName="circle2" presStyleLbl="node1" presStyleIdx="1" presStyleCnt="3"/>
      <dgm:spPr/>
      <dgm:t>
        <a:bodyPr/>
        <a:lstStyle/>
        <a:p>
          <a:endParaRPr lang="ru-RU"/>
        </a:p>
      </dgm:t>
    </dgm:pt>
    <dgm:pt modelId="{F927465E-048F-483B-9809-D135218F5FD0}" type="pres">
      <dgm:prSet presAssocID="{B48B4654-2966-46EA-8055-4EA3817CE9E0}" presName="rect2" presStyleLbl="alignAcc1" presStyleIdx="1" presStyleCnt="3"/>
      <dgm:spPr/>
      <dgm:t>
        <a:bodyPr/>
        <a:lstStyle/>
        <a:p>
          <a:endParaRPr lang="ru-RU"/>
        </a:p>
      </dgm:t>
    </dgm:pt>
    <dgm:pt modelId="{FC79E893-4942-423E-BAA4-956D64E99D9A}" type="pres">
      <dgm:prSet presAssocID="{169D4B36-EB41-4724-8A5F-34502E179C38}" presName="vertSpace3" presStyleLbl="node1" presStyleIdx="1" presStyleCnt="3"/>
      <dgm:spPr/>
      <dgm:t>
        <a:bodyPr/>
        <a:lstStyle/>
        <a:p>
          <a:endParaRPr lang="ru-RU"/>
        </a:p>
      </dgm:t>
    </dgm:pt>
    <dgm:pt modelId="{3CEDC5A1-BC5A-48E4-B40E-85166B722D72}" type="pres">
      <dgm:prSet presAssocID="{169D4B36-EB41-4724-8A5F-34502E179C38}" presName="circle3" presStyleLbl="node1" presStyleIdx="2" presStyleCnt="3"/>
      <dgm:spPr/>
      <dgm:t>
        <a:bodyPr/>
        <a:lstStyle/>
        <a:p>
          <a:endParaRPr lang="ru-RU"/>
        </a:p>
      </dgm:t>
    </dgm:pt>
    <dgm:pt modelId="{D838AB3A-253A-4376-86C3-A3313A4426DA}" type="pres">
      <dgm:prSet presAssocID="{169D4B36-EB41-4724-8A5F-34502E179C38}" presName="rect3" presStyleLbl="alignAcc1" presStyleIdx="2" presStyleCnt="3"/>
      <dgm:spPr/>
      <dgm:t>
        <a:bodyPr/>
        <a:lstStyle/>
        <a:p>
          <a:endParaRPr lang="ru-RU"/>
        </a:p>
      </dgm:t>
    </dgm:pt>
    <dgm:pt modelId="{03824910-F0FC-4705-B633-213DBD54D729}" type="pres">
      <dgm:prSet presAssocID="{F4995657-49CE-493C-8A58-9C1B8B02DB04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69562-4452-40F4-83EA-69D3CB48AC3F}" type="pres">
      <dgm:prSet presAssocID="{B48B4654-2966-46EA-8055-4EA3817CE9E0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9D405E-33F2-4A9F-AE7F-75C5996D33EA}" type="pres">
      <dgm:prSet presAssocID="{169D4B36-EB41-4724-8A5F-34502E179C38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3EE2A0-A775-452C-8B97-CD3596CA478F}" type="presOf" srcId="{169D4B36-EB41-4724-8A5F-34502E179C38}" destId="{899D405E-33F2-4A9F-AE7F-75C5996D33EA}" srcOrd="1" destOrd="0" presId="urn:microsoft.com/office/officeart/2005/8/layout/target3"/>
    <dgm:cxn modelId="{FF604048-EE4A-4662-A6B9-7952FC3615E7}" srcId="{4AC3D2B8-E757-4B15-963D-8A5D20B0E240}" destId="{169D4B36-EB41-4724-8A5F-34502E179C38}" srcOrd="2" destOrd="0" parTransId="{95F56F0E-1625-4CE8-B17B-3AB4052108AA}" sibTransId="{56ACB5CA-30EA-456B-A83D-E981C6D3639F}"/>
    <dgm:cxn modelId="{296AF5E9-3014-4733-8EA5-617958E622AE}" type="presOf" srcId="{B48B4654-2966-46EA-8055-4EA3817CE9E0}" destId="{7CD69562-4452-40F4-83EA-69D3CB48AC3F}" srcOrd="1" destOrd="0" presId="urn:microsoft.com/office/officeart/2005/8/layout/target3"/>
    <dgm:cxn modelId="{A9D31B66-A8A0-438C-BAEA-DEBE1D0896FE}" type="presOf" srcId="{B48B4654-2966-46EA-8055-4EA3817CE9E0}" destId="{F927465E-048F-483B-9809-D135218F5FD0}" srcOrd="0" destOrd="0" presId="urn:microsoft.com/office/officeart/2005/8/layout/target3"/>
    <dgm:cxn modelId="{C559A266-4740-46F6-92BF-5DF4B0E8E007}" type="presOf" srcId="{F4995657-49CE-493C-8A58-9C1B8B02DB04}" destId="{C4942ED0-50A2-4BFE-8B8C-444CCE1BD09E}" srcOrd="0" destOrd="0" presId="urn:microsoft.com/office/officeart/2005/8/layout/target3"/>
    <dgm:cxn modelId="{3AD45139-50A6-439B-96F3-D19159799D49}" type="presOf" srcId="{F4995657-49CE-493C-8A58-9C1B8B02DB04}" destId="{03824910-F0FC-4705-B633-213DBD54D729}" srcOrd="1" destOrd="0" presId="urn:microsoft.com/office/officeart/2005/8/layout/target3"/>
    <dgm:cxn modelId="{EABCDED8-AEA3-44EB-98CD-8569F0766298}" type="presOf" srcId="{169D4B36-EB41-4724-8A5F-34502E179C38}" destId="{D838AB3A-253A-4376-86C3-A3313A4426DA}" srcOrd="0" destOrd="0" presId="urn:microsoft.com/office/officeart/2005/8/layout/target3"/>
    <dgm:cxn modelId="{5AD6D415-C8F5-42EC-97A1-C767489753BD}" srcId="{4AC3D2B8-E757-4B15-963D-8A5D20B0E240}" destId="{F4995657-49CE-493C-8A58-9C1B8B02DB04}" srcOrd="0" destOrd="0" parTransId="{180F721B-6197-4E75-80DD-D76F6DAD737E}" sibTransId="{D9419E3B-6B5F-4D78-A14B-47FDFAEEF8A6}"/>
    <dgm:cxn modelId="{864B4833-1086-403A-AF5B-18DB7E9DE1B3}" srcId="{4AC3D2B8-E757-4B15-963D-8A5D20B0E240}" destId="{B48B4654-2966-46EA-8055-4EA3817CE9E0}" srcOrd="1" destOrd="0" parTransId="{29A51FBE-6AEE-430B-949F-974E468FA7C5}" sibTransId="{5953FA57-5C09-4F50-A859-C3FBD312BCF9}"/>
    <dgm:cxn modelId="{B384F915-0CF1-497C-8F18-AF2CADB2DAD6}" type="presOf" srcId="{4AC3D2B8-E757-4B15-963D-8A5D20B0E240}" destId="{73CA965B-6503-4B9B-A216-9E79A806C0FF}" srcOrd="0" destOrd="0" presId="urn:microsoft.com/office/officeart/2005/8/layout/target3"/>
    <dgm:cxn modelId="{781AE654-1806-48AA-9F66-BF9BC2EE3CFA}" type="presParOf" srcId="{73CA965B-6503-4B9B-A216-9E79A806C0FF}" destId="{96722EFA-CEA4-4C26-9DED-ACFA06EB5E09}" srcOrd="0" destOrd="0" presId="urn:microsoft.com/office/officeart/2005/8/layout/target3"/>
    <dgm:cxn modelId="{B4ACF2EF-E238-4CC3-A150-15F77ED969B6}" type="presParOf" srcId="{73CA965B-6503-4B9B-A216-9E79A806C0FF}" destId="{7E004013-97E5-4807-856F-B7C9939E3B76}" srcOrd="1" destOrd="0" presId="urn:microsoft.com/office/officeart/2005/8/layout/target3"/>
    <dgm:cxn modelId="{51BB8E35-ED7F-4C88-AC97-42DBE06EE30E}" type="presParOf" srcId="{73CA965B-6503-4B9B-A216-9E79A806C0FF}" destId="{C4942ED0-50A2-4BFE-8B8C-444CCE1BD09E}" srcOrd="2" destOrd="0" presId="urn:microsoft.com/office/officeart/2005/8/layout/target3"/>
    <dgm:cxn modelId="{345B41F5-313B-4625-A368-2E63ABF42388}" type="presParOf" srcId="{73CA965B-6503-4B9B-A216-9E79A806C0FF}" destId="{656D09EC-95A0-430F-8085-7827BFD5F7CE}" srcOrd="3" destOrd="0" presId="urn:microsoft.com/office/officeart/2005/8/layout/target3"/>
    <dgm:cxn modelId="{A162D4D2-5205-4496-9307-F7D187CA88F8}" type="presParOf" srcId="{73CA965B-6503-4B9B-A216-9E79A806C0FF}" destId="{EAAA36B5-CD9B-4A93-812B-80BA165A332D}" srcOrd="4" destOrd="0" presId="urn:microsoft.com/office/officeart/2005/8/layout/target3"/>
    <dgm:cxn modelId="{5F5DA61B-FA88-4B61-AEA5-0279EC7C85D8}" type="presParOf" srcId="{73CA965B-6503-4B9B-A216-9E79A806C0FF}" destId="{F927465E-048F-483B-9809-D135218F5FD0}" srcOrd="5" destOrd="0" presId="urn:microsoft.com/office/officeart/2005/8/layout/target3"/>
    <dgm:cxn modelId="{DB36364F-C26D-4132-8570-C6071722A7C0}" type="presParOf" srcId="{73CA965B-6503-4B9B-A216-9E79A806C0FF}" destId="{FC79E893-4942-423E-BAA4-956D64E99D9A}" srcOrd="6" destOrd="0" presId="urn:microsoft.com/office/officeart/2005/8/layout/target3"/>
    <dgm:cxn modelId="{518269F6-DFED-4EFC-931F-D5F92DDA4874}" type="presParOf" srcId="{73CA965B-6503-4B9B-A216-9E79A806C0FF}" destId="{3CEDC5A1-BC5A-48E4-B40E-85166B722D72}" srcOrd="7" destOrd="0" presId="urn:microsoft.com/office/officeart/2005/8/layout/target3"/>
    <dgm:cxn modelId="{DAAF4DEC-ACCE-4C41-91A5-2365625275A2}" type="presParOf" srcId="{73CA965B-6503-4B9B-A216-9E79A806C0FF}" destId="{D838AB3A-253A-4376-86C3-A3313A4426DA}" srcOrd="8" destOrd="0" presId="urn:microsoft.com/office/officeart/2005/8/layout/target3"/>
    <dgm:cxn modelId="{0BEBEF72-CBDD-4EE1-B9D9-AE56234612A7}" type="presParOf" srcId="{73CA965B-6503-4B9B-A216-9E79A806C0FF}" destId="{03824910-F0FC-4705-B633-213DBD54D729}" srcOrd="9" destOrd="0" presId="urn:microsoft.com/office/officeart/2005/8/layout/target3"/>
    <dgm:cxn modelId="{5619DD50-03D4-46F5-AA62-2B7E422B9A54}" type="presParOf" srcId="{73CA965B-6503-4B9B-A216-9E79A806C0FF}" destId="{7CD69562-4452-40F4-83EA-69D3CB48AC3F}" srcOrd="10" destOrd="0" presId="urn:microsoft.com/office/officeart/2005/8/layout/target3"/>
    <dgm:cxn modelId="{F31A5F9D-5543-48EB-9A87-281A77A90295}" type="presParOf" srcId="{73CA965B-6503-4B9B-A216-9E79A806C0FF}" destId="{899D405E-33F2-4A9F-AE7F-75C5996D33EA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722EFA-CEA4-4C26-9DED-ACFA06EB5E09}">
      <dsp:nvSpPr>
        <dsp:cNvPr id="0" name=""/>
        <dsp:cNvSpPr/>
      </dsp:nvSpPr>
      <dsp:spPr>
        <a:xfrm>
          <a:off x="26564" y="99021"/>
          <a:ext cx="6479176" cy="6479176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942ED0-50A2-4BFE-8B8C-444CCE1BD09E}">
      <dsp:nvSpPr>
        <dsp:cNvPr id="0" name=""/>
        <dsp:cNvSpPr/>
      </dsp:nvSpPr>
      <dsp:spPr>
        <a:xfrm>
          <a:off x="3239588" y="137896"/>
          <a:ext cx="7559038" cy="64791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prstClr val="black"/>
              </a:solidFill>
            </a:rPr>
            <a:t>Соответствие ФЗ-273</a:t>
          </a:r>
          <a:endParaRPr lang="ru-RU" sz="3100" b="1" kern="1200" dirty="0"/>
        </a:p>
      </dsp:txBody>
      <dsp:txXfrm>
        <a:off x="3239588" y="137896"/>
        <a:ext cx="7559038" cy="1943757"/>
      </dsp:txXfrm>
    </dsp:sp>
    <dsp:sp modelId="{EAAA36B5-CD9B-4A93-812B-80BA165A332D}">
      <dsp:nvSpPr>
        <dsp:cNvPr id="0" name=""/>
        <dsp:cNvSpPr/>
      </dsp:nvSpPr>
      <dsp:spPr>
        <a:xfrm>
          <a:off x="1133857" y="2081653"/>
          <a:ext cx="4211460" cy="421146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45467"/>
            <a:satOff val="4142"/>
            <a:lumOff val="813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7465E-048F-483B-9809-D135218F5FD0}">
      <dsp:nvSpPr>
        <dsp:cNvPr id="0" name=""/>
        <dsp:cNvSpPr/>
      </dsp:nvSpPr>
      <dsp:spPr>
        <a:xfrm>
          <a:off x="3239588" y="2081653"/>
          <a:ext cx="7559038" cy="42114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45467"/>
              <a:satOff val="4142"/>
              <a:lumOff val="81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prstClr val="black"/>
              </a:solidFill>
            </a:rPr>
            <a:t>Соответствие ФГОС</a:t>
          </a:r>
          <a:endParaRPr lang="ru-RU" sz="3100" b="1" kern="1200" dirty="0"/>
        </a:p>
      </dsp:txBody>
      <dsp:txXfrm>
        <a:off x="3239588" y="2081653"/>
        <a:ext cx="7559038" cy="1943750"/>
      </dsp:txXfrm>
    </dsp:sp>
    <dsp:sp modelId="{3CEDC5A1-BC5A-48E4-B40E-85166B722D72}">
      <dsp:nvSpPr>
        <dsp:cNvPr id="0" name=""/>
        <dsp:cNvSpPr/>
      </dsp:nvSpPr>
      <dsp:spPr>
        <a:xfrm>
          <a:off x="2267712" y="4025404"/>
          <a:ext cx="1943750" cy="194375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90935"/>
            <a:satOff val="8285"/>
            <a:lumOff val="1627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38AB3A-253A-4376-86C3-A3313A4426DA}">
      <dsp:nvSpPr>
        <dsp:cNvPr id="0" name=""/>
        <dsp:cNvSpPr/>
      </dsp:nvSpPr>
      <dsp:spPr>
        <a:xfrm>
          <a:off x="3239588" y="4025404"/>
          <a:ext cx="7559038" cy="1943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90935"/>
              <a:satOff val="8285"/>
              <a:lumOff val="16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prstClr val="black"/>
              </a:solidFill>
            </a:rPr>
            <a:t>Соответствие образовательным потребностям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prstClr val="black"/>
              </a:solidFill>
            </a:rPr>
            <a:t>учащихся</a:t>
          </a:r>
          <a:endParaRPr lang="ru-RU" sz="3100" kern="1200" dirty="0"/>
        </a:p>
      </dsp:txBody>
      <dsp:txXfrm>
        <a:off x="3239588" y="4025404"/>
        <a:ext cx="7559038" cy="1943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E82F-EFC3-4909-8569-27F8FF5345FE}" type="datetimeFigureOut">
              <a:rPr lang="ru-RU" smtClean="0"/>
              <a:t>03.12.2016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B566A-A33B-47CA-A1D3-955F2DF469F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4" y="1807361"/>
            <a:ext cx="949744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E82F-EFC3-4909-8569-27F8FF5345FE}" type="datetimeFigureOut">
              <a:rPr lang="ru-RU" smtClean="0"/>
              <a:t>03.12.2016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B566A-A33B-47CA-A1D3-955F2DF469F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5" y="675723"/>
            <a:ext cx="1963949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3" y="675724"/>
            <a:ext cx="7290076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E82F-EFC3-4909-8569-27F8FF5345FE}" type="datetimeFigureOut">
              <a:rPr lang="ru-RU" smtClean="0"/>
              <a:t>03.12.2016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B566A-A33B-47CA-A1D3-955F2DF469F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E82F-EFC3-4909-8569-27F8FF5345FE}" type="datetimeFigureOut">
              <a:rPr lang="ru-RU" smtClean="0"/>
              <a:t>03.12.2016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B566A-A33B-47CA-A1D3-955F2DF469F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3308581"/>
            <a:ext cx="9489571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4777381"/>
            <a:ext cx="948957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E82F-EFC3-4909-8569-27F8FF5345FE}" type="datetimeFigureOut">
              <a:rPr lang="ru-RU" smtClean="0"/>
              <a:t>03.12.2016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B566A-A33B-47CA-A1D3-955F2DF469F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675725"/>
            <a:ext cx="949744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924" y="1809750"/>
            <a:ext cx="4628369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8" y="1809749"/>
            <a:ext cx="4625656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E82F-EFC3-4909-8569-27F8FF5345FE}" type="datetimeFigureOut">
              <a:rPr lang="ru-RU" smtClean="0"/>
              <a:t>03.12.2016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B566A-A33B-47CA-A1D3-955F2DF469F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7632" y="1812927"/>
            <a:ext cx="41766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924" y="2389190"/>
            <a:ext cx="4628369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8632" y="1812927"/>
            <a:ext cx="41774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7" y="2389190"/>
            <a:ext cx="462836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E82F-EFC3-4909-8569-27F8FF5345FE}" type="datetimeFigureOut">
              <a:rPr lang="ru-RU" smtClean="0"/>
              <a:t>03.12.2016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B566A-A33B-47CA-A1D3-955F2DF469F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E82F-EFC3-4909-8569-27F8FF5345FE}" type="datetimeFigureOut">
              <a:rPr lang="ru-RU" smtClean="0"/>
              <a:t>03.12.2016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B566A-A33B-47CA-A1D3-955F2DF469F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E82F-EFC3-4909-8569-27F8FF5345FE}" type="datetimeFigureOut">
              <a:rPr lang="ru-RU" smtClean="0"/>
              <a:t>03.12.2016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B566A-A33B-47CA-A1D3-955F2DF469F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3" y="446088"/>
            <a:ext cx="3547533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873" y="446088"/>
            <a:ext cx="5706492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3" y="1631950"/>
            <a:ext cx="3547533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E82F-EFC3-4909-8569-27F8FF5345FE}" type="datetimeFigureOut">
              <a:rPr lang="ru-RU" smtClean="0"/>
              <a:t>03.12.2016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B566A-A33B-47CA-A1D3-955F2DF469F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1387058"/>
            <a:ext cx="4641849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4" y="2500312"/>
            <a:ext cx="4641849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E82F-EFC3-4909-8569-27F8FF5345FE}" type="datetimeFigureOut">
              <a:rPr lang="ru-RU" smtClean="0"/>
              <a:t>03.12.2016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B566A-A33B-47CA-A1D3-955F2DF469F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2" name="Oval 31"/>
          <p:cNvSpPr/>
          <p:nvPr/>
        </p:nvSpPr>
        <p:spPr>
          <a:xfrm>
            <a:off x="7305663" y="1436862"/>
            <a:ext cx="1448871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7534056" y="1411792"/>
            <a:ext cx="1107153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7008245" y="1894454"/>
            <a:ext cx="803152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7232193" y="1811313"/>
            <a:ext cx="652784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6291683" y="2083427"/>
            <a:ext cx="342135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8176122" y="993076"/>
            <a:ext cx="342135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6746129" y="1894454"/>
            <a:ext cx="263252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8198402" y="1060594"/>
            <a:ext cx="263252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502400" y="1600200"/>
            <a:ext cx="4572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8744219" y="66320"/>
            <a:ext cx="3434015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923" y="675725"/>
            <a:ext cx="950015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1807361"/>
            <a:ext cx="9500149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3125" y="59518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BE82F-EFC3-4909-8569-27F8FF5345FE}" type="datetimeFigureOut">
              <a:rPr lang="ru-RU" smtClean="0"/>
              <a:t>03.12.2016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4594" y="5951811"/>
            <a:ext cx="7008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545" y="5951811"/>
            <a:ext cx="81104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B566A-A33B-47CA-A1D3-955F2DF469F5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5923" y="676895"/>
            <a:ext cx="9500151" cy="11726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вебинар 03.12.2016</a:t>
            </a:r>
            <a:br>
              <a:rPr lang="ru-RU" dirty="0" smtClean="0"/>
            </a:br>
            <a:r>
              <a:rPr lang="ru-RU" b="1" dirty="0" smtClean="0"/>
              <a:t>Модель внутришкольной системы </a:t>
            </a:r>
            <a:r>
              <a:rPr lang="ru-RU" b="1" dirty="0"/>
              <a:t>оценки качества </a:t>
            </a:r>
            <a:r>
              <a:rPr lang="ru-RU" b="1" dirty="0" smtClean="0"/>
              <a:t>образования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5924" y="1923803"/>
            <a:ext cx="9500149" cy="393499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Мероприятие  реализуется при финансовой поддержке Российской Федерации в лице Министерства образования и науки Российской Федерации</a:t>
            </a:r>
          </a:p>
          <a:p>
            <a:pPr marL="0" indent="0" algn="r">
              <a:buNone/>
            </a:pPr>
            <a:r>
              <a:rPr lang="ru-RU" dirty="0"/>
              <a:t> </a:t>
            </a:r>
            <a:r>
              <a:rPr lang="ru-RU" b="1" dirty="0" smtClean="0"/>
              <a:t>ведущие </a:t>
            </a:r>
            <a:r>
              <a:rPr lang="ru-RU" b="1" dirty="0"/>
              <a:t>вебинара</a:t>
            </a:r>
          </a:p>
          <a:p>
            <a:pPr marL="0" indent="0" algn="r">
              <a:buNone/>
            </a:pPr>
            <a:r>
              <a:rPr lang="ru-RU" b="1" dirty="0"/>
              <a:t>Ирина Альбертовна Рычкова,</a:t>
            </a:r>
          </a:p>
          <a:p>
            <a:pPr marL="0" indent="0" algn="r">
              <a:buNone/>
            </a:pPr>
            <a:r>
              <a:rPr lang="ru-RU" b="1" dirty="0"/>
              <a:t> директор МБОУ «Гимназия № 8</a:t>
            </a:r>
            <a:r>
              <a:rPr lang="ru-RU" b="1" dirty="0" smtClean="0"/>
              <a:t>»,</a:t>
            </a:r>
          </a:p>
          <a:p>
            <a:pPr marL="0" indent="0" algn="r">
              <a:buNone/>
            </a:pPr>
            <a:r>
              <a:rPr lang="ru-RU" b="1" dirty="0" smtClean="0"/>
              <a:t>Максим Михайлович Плотников,</a:t>
            </a:r>
          </a:p>
          <a:p>
            <a:pPr marL="0" indent="0" algn="r">
              <a:buNone/>
            </a:pPr>
            <a:r>
              <a:rPr lang="ru-RU" b="1" dirty="0"/>
              <a:t>п</a:t>
            </a:r>
            <a:r>
              <a:rPr lang="ru-RU" b="1" dirty="0" smtClean="0"/>
              <a:t>редседатель Совета гимназии</a:t>
            </a:r>
            <a:endParaRPr lang="ru-RU" b="1" dirty="0"/>
          </a:p>
          <a:p>
            <a:pPr marL="0" indent="0" algn="r">
              <a:buNone/>
            </a:pPr>
            <a:r>
              <a:rPr lang="ru-RU" b="1" dirty="0"/>
              <a:t>г. Череповец</a:t>
            </a:r>
          </a:p>
        </p:txBody>
      </p:sp>
    </p:spTree>
    <p:extLst>
      <p:ext uri="{BB962C8B-B14F-4D97-AF65-F5344CB8AC3E}">
        <p14:creationId xmlns:p14="http://schemas.microsoft.com/office/powerpoint/2010/main" val="4256730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81068408"/>
              </p:ext>
            </p:extLst>
          </p:nvPr>
        </p:nvGraphicFramePr>
        <p:xfrm>
          <a:off x="2555900" y="80113"/>
          <a:ext cx="8215020" cy="6593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127" y="2910625"/>
            <a:ext cx="30044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Соответствие </a:t>
            </a:r>
            <a:r>
              <a:rPr lang="ru-RU" sz="3200" b="1" dirty="0" smtClean="0">
                <a:solidFill>
                  <a:srgbClr val="002060"/>
                </a:solidFill>
              </a:rPr>
              <a:t>ФГОС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3196" y="1167828"/>
            <a:ext cx="19119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результаты</a:t>
            </a:r>
            <a:r>
              <a:rPr lang="ru-RU" sz="2400" b="1" dirty="0" smtClean="0"/>
              <a:t>ты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910457" y="3080340"/>
            <a:ext cx="1995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с</a:t>
            </a:r>
            <a:r>
              <a:rPr lang="ru-RU" sz="2000" b="1" dirty="0" smtClean="0">
                <a:solidFill>
                  <a:schemeClr val="bg1"/>
                </a:solidFill>
              </a:rPr>
              <a:t>труктура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>ООП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0073" y="5069359"/>
            <a:ext cx="169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у</a:t>
            </a:r>
            <a:r>
              <a:rPr lang="ru-RU" sz="2400" b="1" dirty="0" smtClean="0">
                <a:solidFill>
                  <a:schemeClr val="bg1"/>
                </a:solidFill>
              </a:rPr>
              <a:t>словия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1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517886165"/>
              </p:ext>
            </p:extLst>
          </p:nvPr>
        </p:nvGraphicFramePr>
        <p:xfrm>
          <a:off x="772732" y="709122"/>
          <a:ext cx="1112591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2579" y="2820470"/>
            <a:ext cx="337426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Соответствие образовательным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потребностям </a:t>
            </a:r>
            <a:r>
              <a:rPr lang="ru-RU" sz="2000" b="1" dirty="0" smtClean="0"/>
              <a:t>потребностям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529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33642057"/>
              </p:ext>
            </p:extLst>
          </p:nvPr>
        </p:nvGraphicFramePr>
        <p:xfrm>
          <a:off x="-27708" y="209909"/>
          <a:ext cx="10798627" cy="6754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3757" y="2180130"/>
            <a:ext cx="29569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prstClr val="black"/>
                </a:solidFill>
              </a:rPr>
              <a:t>МОДЕЛЬ</a:t>
            </a:r>
          </a:p>
          <a:p>
            <a:pPr algn="ctr"/>
            <a:endParaRPr lang="ru-RU" sz="4400" b="1" dirty="0">
              <a:solidFill>
                <a:prstClr val="black"/>
              </a:solidFill>
            </a:endParaRPr>
          </a:p>
          <a:p>
            <a:pPr algn="ctr"/>
            <a:r>
              <a:rPr lang="ru-RU" sz="4400" b="1" dirty="0" smtClean="0">
                <a:solidFill>
                  <a:prstClr val="black"/>
                </a:solidFill>
              </a:rPr>
              <a:t>ВСОКО</a:t>
            </a:r>
            <a:endParaRPr lang="ru-RU" sz="4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36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d</a:t>
            </a:r>
            <a:r>
              <a:rPr lang="en-US" sz="6600" dirty="0" smtClean="0"/>
              <a:t>o.ikt35.ru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Виртуальная площадка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6237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3777" y="463139"/>
            <a:ext cx="941713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3200" b="1" dirty="0">
                <a:latin typeface="Times New Roman"/>
                <a:ea typeface="Calibri"/>
                <a:cs typeface="Times New Roman"/>
              </a:rPr>
              <a:t>каждая школа обязана разработать СОКО, но это не значит, что количество ВСОКО должно равняться количеству </a:t>
            </a:r>
            <a:r>
              <a:rPr lang="ru-RU" sz="3200" b="1" dirty="0" smtClean="0">
                <a:latin typeface="Times New Roman"/>
                <a:ea typeface="Calibri"/>
                <a:cs typeface="Times New Roman"/>
              </a:rPr>
              <a:t>школ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endParaRPr lang="ru-RU" sz="3200" b="1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sz="3200" b="1" dirty="0">
                <a:latin typeface="Times New Roman"/>
                <a:ea typeface="Calibri"/>
                <a:cs typeface="Times New Roman"/>
              </a:rPr>
              <a:t>возможно построение ВСОКО на основе универсальной модели внутришкольной системы оценки качества, которая имеет инвариантную часть, обязательную для всех образовательных </a:t>
            </a:r>
            <a:r>
              <a:rPr lang="ru-RU" sz="3200" b="1" dirty="0" smtClean="0">
                <a:latin typeface="Times New Roman"/>
                <a:ea typeface="Calibri"/>
                <a:cs typeface="Times New Roman"/>
              </a:rPr>
              <a:t>организаций, </a:t>
            </a:r>
            <a:r>
              <a:rPr lang="ru-RU" sz="3200" b="1" dirty="0">
                <a:latin typeface="Times New Roman"/>
                <a:ea typeface="Calibri"/>
                <a:cs typeface="Times New Roman"/>
              </a:rPr>
              <a:t>и вариативную, учитывающую специфику конкретной школы.</a:t>
            </a:r>
            <a:endParaRPr lang="ru-RU" sz="32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849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1886" y="427512"/>
            <a:ext cx="92865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«Качество образования – комплексная характеристика образовательной деятельности и подготовки обучающегося, выражающая степень их </a:t>
            </a:r>
            <a:r>
              <a:rPr lang="ru-RU" sz="2800" b="1" dirty="0" smtClean="0"/>
              <a:t>соответствия  </a:t>
            </a:r>
            <a:r>
              <a:rPr lang="ru-RU" sz="2800" b="1" u="sng" dirty="0"/>
              <a:t>федеральным государственным образовательным стандартам</a:t>
            </a:r>
            <a:r>
              <a:rPr lang="ru-RU" sz="2800" b="1" dirty="0"/>
              <a:t>, …и… </a:t>
            </a:r>
            <a:r>
              <a:rPr lang="ru-RU" sz="2800" b="1" u="sng" dirty="0"/>
              <a:t>потребностям физического …лица</a:t>
            </a:r>
            <a:r>
              <a:rPr lang="ru-RU" sz="2800" b="1" dirty="0"/>
              <a:t>, в интересах которого осуществляется образовательная деятельность, в том числе степень достижения планируемых </a:t>
            </a:r>
            <a:r>
              <a:rPr lang="ru-RU" sz="2800" b="1" u="sng" dirty="0"/>
              <a:t>результатов</a:t>
            </a:r>
            <a:r>
              <a:rPr lang="ru-RU" sz="2800" b="1" dirty="0"/>
              <a:t> образовательной </a:t>
            </a:r>
            <a:r>
              <a:rPr lang="ru-RU" sz="2800" b="1" dirty="0" smtClean="0"/>
              <a:t>программы»</a:t>
            </a:r>
          </a:p>
          <a:p>
            <a:r>
              <a:rPr lang="ru-RU" sz="2800" dirty="0" smtClean="0"/>
              <a:t>(ФЗ-273, ст.2,п.29)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643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1886" y="427512"/>
            <a:ext cx="92865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Качество </a:t>
            </a:r>
            <a:r>
              <a:rPr lang="ru-RU" sz="2800" b="1" dirty="0"/>
              <a:t>образования – комплексная характеристика образовательной деятельности и подготовки обучающегося, выражающая степень их соответствия </a:t>
            </a:r>
            <a:r>
              <a:rPr lang="ru-RU" sz="2800" b="1" dirty="0">
                <a:solidFill>
                  <a:srgbClr val="FFC000"/>
                </a:solidFill>
              </a:rPr>
              <a:t>ЗАКОНУ ОБ ОБРАЗОВАНИИ</a:t>
            </a:r>
            <a:r>
              <a:rPr lang="ru-RU" sz="2800" b="1" dirty="0"/>
              <a:t>,  федеральным государственным образовательным стандартам, …и… потребностям физического …лица, в интересах которого осуществляется образовательная деятельность, в том числе степень достижения планируемых результатов образовательной </a:t>
            </a:r>
            <a:r>
              <a:rPr lang="ru-RU" sz="2800" b="1" dirty="0" smtClean="0"/>
              <a:t>программы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23663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0016" y="534390"/>
            <a:ext cx="882336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Три модуля системы ВСОКО</a:t>
            </a:r>
            <a:r>
              <a:rPr lang="ru-RU" sz="4000" dirty="0" smtClean="0"/>
              <a:t>:</a:t>
            </a:r>
          </a:p>
          <a:p>
            <a:endParaRPr lang="ru-RU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400" b="1" dirty="0"/>
              <a:t>Соответствие </a:t>
            </a:r>
            <a:r>
              <a:rPr lang="ru-RU" sz="4400" b="1" dirty="0" smtClean="0"/>
              <a:t>ФЗ-273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44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400" b="1" dirty="0"/>
              <a:t>Соответствие </a:t>
            </a:r>
            <a:r>
              <a:rPr lang="ru-RU" sz="4400" b="1" dirty="0" smtClean="0"/>
              <a:t>ФГОС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44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400" b="1" dirty="0"/>
              <a:t>Соответствие образовательным потребностям учащихся</a:t>
            </a:r>
          </a:p>
        </p:txBody>
      </p:sp>
    </p:spTree>
    <p:extLst>
      <p:ext uri="{BB962C8B-B14F-4D97-AF65-F5344CB8AC3E}">
        <p14:creationId xmlns:p14="http://schemas.microsoft.com/office/powerpoint/2010/main" val="1043772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7512" y="427512"/>
            <a:ext cx="87164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СООТВЕТСТВИЕ  ФЗ-273 </a:t>
            </a:r>
          </a:p>
          <a:p>
            <a:endParaRPr lang="ru-RU" sz="3200" b="1" u="sng" dirty="0" smtClean="0"/>
          </a:p>
          <a:p>
            <a:r>
              <a:rPr lang="ru-RU" sz="3200" dirty="0" smtClean="0"/>
              <a:t>ст. 28. Компетенция, права, обязанности и ответственность образовательной организации </a:t>
            </a:r>
          </a:p>
          <a:p>
            <a:r>
              <a:rPr lang="ru-RU" sz="3200" dirty="0" smtClean="0"/>
              <a:t> </a:t>
            </a:r>
          </a:p>
          <a:p>
            <a:r>
              <a:rPr lang="ru-RU" sz="3200" dirty="0" smtClean="0"/>
              <a:t> ст. 29.  Информационная открытость образовательной организации</a:t>
            </a:r>
          </a:p>
          <a:p>
            <a:endParaRPr lang="ru-RU" sz="3200" dirty="0" smtClean="0"/>
          </a:p>
          <a:p>
            <a:r>
              <a:rPr lang="ru-RU" sz="3200" dirty="0" smtClean="0"/>
              <a:t>ст. 30. Локальные нормативные акты, содержащие нормы, регулирующие образовательные отношения.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43967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3143" y="335846"/>
            <a:ext cx="849085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Приказы Министерства образования и науки Российской Федерации</a:t>
            </a:r>
          </a:p>
          <a:p>
            <a:endParaRPr lang="ru-RU" sz="2800" dirty="0" smtClean="0"/>
          </a:p>
          <a:p>
            <a:r>
              <a:rPr lang="ru-RU" sz="2800" dirty="0" smtClean="0"/>
              <a:t>"</a:t>
            </a:r>
            <a:r>
              <a:rPr lang="ru-RU" sz="2800" dirty="0"/>
              <a:t>Об утверждении Порядка проведения самообследования образовательной организацией" (от 14 июня 2013 г. № 462)</a:t>
            </a:r>
          </a:p>
          <a:p>
            <a:endParaRPr lang="ru-RU" sz="2800" dirty="0"/>
          </a:p>
          <a:p>
            <a:r>
              <a:rPr lang="ru-RU" sz="2800" dirty="0" smtClean="0"/>
              <a:t> </a:t>
            </a:r>
            <a:r>
              <a:rPr lang="ru-RU" sz="2800" dirty="0"/>
              <a:t>«Об утверждении показателей деятельности образовательной организации, подлежащей самообследованию»  (от 10 декабря 2013 г. N 1324, приложение 2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58011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3138" y="439387"/>
            <a:ext cx="868086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Приказ Минобрнауки России от 05.12.2014 N 1547</a:t>
            </a:r>
            <a:br>
              <a:rPr lang="ru-RU" sz="2800" dirty="0"/>
            </a:br>
            <a:r>
              <a:rPr lang="ru-RU" sz="2800" dirty="0"/>
              <a:t>"Об утверждении показателей, характеризующих общие критерии оценки качества образовательной деятельности организаций, осуществляющих образовательную деятельность" </a:t>
            </a:r>
            <a:endParaRPr lang="ru-RU" sz="2800" dirty="0" smtClean="0"/>
          </a:p>
          <a:p>
            <a:pPr algn="ctr"/>
            <a:r>
              <a:rPr lang="ru-RU" sz="2800" dirty="0" smtClean="0"/>
              <a:t>И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Методические рекомендации по расчету показателей независимой оценки качества образовательной деятельности организаций, осуществляющих образовательную деятельность (опубликованы 15.09.2016 http://минобрнауки.рф/документы/8787 ) 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03095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931444107"/>
              </p:ext>
            </p:extLst>
          </p:nvPr>
        </p:nvGraphicFramePr>
        <p:xfrm>
          <a:off x="1635616" y="-141668"/>
          <a:ext cx="10556383" cy="6999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3182" y="2910625"/>
            <a:ext cx="2371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Соответствие ФЗ-273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8623" y="1692310"/>
            <a:ext cx="2732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Самообследование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65069" y="4683047"/>
            <a:ext cx="1971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НОКО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30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398</Words>
  <Application>Microsoft Office PowerPoint</Application>
  <PresentationFormat>Широкоэкранный</PresentationFormat>
  <Paragraphs>67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Courier New</vt:lpstr>
      <vt:lpstr>Symbol</vt:lpstr>
      <vt:lpstr>Times New Roman</vt:lpstr>
      <vt:lpstr>Trebuchet MS</vt:lpstr>
      <vt:lpstr>Verdana</vt:lpstr>
      <vt:lpstr>Wingdings 2</vt:lpstr>
      <vt:lpstr>Winter</vt:lpstr>
      <vt:lpstr>вебинар 03.12.2016 Модель внутришкольной системы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do.ikt35.ru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 Муромцев</dc:creator>
  <cp:lastModifiedBy>Антон Муромцев</cp:lastModifiedBy>
  <cp:revision>25</cp:revision>
  <dcterms:created xsi:type="dcterms:W3CDTF">2016-12-02T08:59:22Z</dcterms:created>
  <dcterms:modified xsi:type="dcterms:W3CDTF">2016-12-03T08:56:59Z</dcterms:modified>
</cp:coreProperties>
</file>