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59" r:id="rId3"/>
    <p:sldId id="279" r:id="rId4"/>
    <p:sldId id="273" r:id="rId5"/>
    <p:sldId id="258" r:id="rId6"/>
    <p:sldId id="263" r:id="rId7"/>
    <p:sldId id="257" r:id="rId8"/>
    <p:sldId id="275" r:id="rId9"/>
    <p:sldId id="264" r:id="rId10"/>
    <p:sldId id="274" r:id="rId11"/>
    <p:sldId id="269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3594" autoAdjust="0"/>
  </p:normalViewPr>
  <p:slideViewPr>
    <p:cSldViewPr>
      <p:cViewPr>
        <p:scale>
          <a:sx n="85" d="100"/>
          <a:sy n="85" d="100"/>
        </p:scale>
        <p:origin x="-918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18D38-D345-4B68-A115-67AF31088321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30CB2-43B7-42D5-A50B-05CAD2A1B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07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0CB2-43B7-42D5-A50B-05CAD2A1B47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44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586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Инновационный культурно-образовательный сетевой проект «Четыре сезона»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Шереметьева Ирина Юрьевна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биологии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МОУ «Саргазинская СОШ»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klavdeev\Desktop\green-desig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" y="-1"/>
            <a:ext cx="9144000" cy="6857999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683568" y="188641"/>
            <a:ext cx="7704856" cy="720079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Индивидуальный образовательный маршрут ученика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323528" y="1340768"/>
            <a:ext cx="2808312" cy="720079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95536" y="2420888"/>
            <a:ext cx="2664296" cy="86409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95536" y="3789040"/>
            <a:ext cx="2520280" cy="936104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общеразвивающая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бразовательная 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67544" y="5229200"/>
            <a:ext cx="2592288" cy="720079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(проектная деятельность)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2807296" y="1124744"/>
            <a:ext cx="6157192" cy="115212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предметы естественно-научного цикла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771800" y="2420888"/>
            <a:ext cx="6157192" cy="115212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проектной деятельности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2771800" y="3717032"/>
            <a:ext cx="6157192" cy="1080120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Опыт экспериментальной и исследовательской деятельности на основе добровольного выбора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2807296" y="5013176"/>
            <a:ext cx="6157192" cy="115212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проектирования. Профессиональное самоопределение.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91440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Демонстрация  </a:t>
            </a:r>
            <a:r>
              <a:rPr lang="ru-RU" sz="2000" dirty="0">
                <a:latin typeface="Arial Black" panose="020B0A04020102020204" pitchFamily="34" charset="0"/>
                <a:cs typeface="Times New Roman" panose="02020603050405020304" pitchFamily="18" charset="0"/>
              </a:rPr>
              <a:t>опыта работы через презентацию практических площадок:</a:t>
            </a:r>
            <a:br>
              <a:rPr lang="ru-RU" sz="2000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Arial Black" panose="020B0A04020102020204" pitchFamily="34" charset="0"/>
                <a:cs typeface="Times New Roman" panose="02020603050405020304" pitchFamily="18" charset="0"/>
              </a:rPr>
              <a:t>«Пришкольный участок как компонент образовательной среды для социального проектирования и исследовательской деятельности </a:t>
            </a:r>
            <a:r>
              <a:rPr lang="ru-RU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учащихся»</a:t>
            </a:r>
            <a:endParaRPr lang="ru-RU" sz="20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Ирина\Desktop\инновационная площадка\Школа\DSC082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500206" cy="2625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рина\Desktop\инновационная площадка\Школа\DSC082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650059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Ирина\Desktop\инновационная площадка\Школа\DSC082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1651"/>
            <a:ext cx="3528392" cy="26462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713"/>
            <a:ext cx="91440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7383"/>
            <a:ext cx="7139136" cy="76535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Успешность реализации проекта </a:t>
            </a:r>
            <a:br>
              <a:rPr lang="ru-RU" sz="2400" b="1" dirty="0" smtClean="0">
                <a:latin typeface="Arial Black" panose="020B0A04020102020204" pitchFamily="34" charset="0"/>
              </a:rPr>
            </a:br>
            <a:r>
              <a:rPr lang="ru-RU" sz="2400" b="1" dirty="0" smtClean="0">
                <a:latin typeface="Arial Black" panose="020B0A04020102020204" pitchFamily="34" charset="0"/>
              </a:rPr>
              <a:t>«Четыре сезона»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5" y="1498107"/>
            <a:ext cx="2950877" cy="494202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702" y="1508432"/>
            <a:ext cx="5210949" cy="354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4509120"/>
            <a:ext cx="440928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54868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Перечень публикаций </a:t>
            </a:r>
            <a:br>
              <a:rPr lang="ru-RU" sz="2000" dirty="0">
                <a:latin typeface="Arial Black" panose="020B0A04020102020204" pitchFamily="34" charset="0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Коптелов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Зайцева Н.А., Шереметьева И.Ю. Особенности формирования образовательной среды естественно-научной направленности в общеобразовательной организации // Современные проблемы науки и образования. – 2017. – № 5.; URL: https://www.science-education.ru/ru/article/view?id=26996 (дата обращения: 19.02.2018).  (Журнал ВАК)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Н.А., Шереметьева И.Ю., Долгова В.И.,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Клавдеева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С.В.,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Коптелов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 Организационно-управленческие аспекты формирования образовательной среды естественно-научной направленности на основе сетевого взаимодействия // Методист. – 2017. – № 2. – С. 8-11.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образовательной среды естественнонаучной направленности в образовательной организации на основе сетевого взаимодействия: сборник методических материалов / авторы: Н. А. Зайцева, И. Ю. Шереметева и др. – Челябинск: ЧИППКРО, 2016. – 54 с. (размещение в РИНЦ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000" b="1" dirty="0" smtClean="0"/>
              <a:t>Цель </a:t>
            </a:r>
            <a:r>
              <a:rPr lang="ru-RU" sz="4000" b="1" dirty="0"/>
              <a:t>проекта: </a:t>
            </a:r>
            <a:r>
              <a:rPr lang="ru-RU" sz="4000" dirty="0"/>
              <a:t>Формирование  индивидуального образовательного маршрута ученика, направленного на решение задач профессионального самоопределения в условиях развития образовательной среды естественнонаучной направленности, возрождающих традиции   сельского </a:t>
            </a:r>
            <a:r>
              <a:rPr lang="ru-RU" sz="4000" dirty="0" smtClean="0"/>
              <a:t>поселения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1.Создание условий,  обеспечивающих формирование у обучающихся  опытнической деятельности на основе сетевого взаимодействия в условиях сельской школы.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2.Создание единой системы организации обучающихся в разное каникулярное время, реализующего разносторонние задачи обучения и воспитания школьников через технологию проектирования на пришкольном участке.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3.Обогащение научно-исследовательской и опытной деятельности практическими смыслами за счет заинтересованности в получении результатов, востребованных в сфере экономического и социального развития поселения;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4.Достижение личностных и метапредметных результатов основной образовательной программы  через интеграцию дополнительного образования и внеурочной деятельности на пришкольном участке.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5.Развитие эффективной образовательной среды естественнонаучной направленности Саргазинской школы, возрождающей территориальные традиции Саргазинского сельского поселения.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6.Использование широкого спектра   партнеров сетевого взаимодействия сельскохозяйственного направления для формирования индивидуального образовательного  маршрута обучающихся.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2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klavdeev\Desktop\green-desig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" y="-1"/>
            <a:ext cx="9144000" cy="6857999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683568" y="188641"/>
            <a:ext cx="7704856" cy="720079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С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ущность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культурно-образовательного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проекта «Четыре сезона»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323528" y="1196752"/>
            <a:ext cx="2808312" cy="936104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тбор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 содержания учебного материала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95536" y="2420888"/>
            <a:ext cx="2664296" cy="100811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организационно-методического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95536" y="3789040"/>
            <a:ext cx="2520280" cy="1008112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образовательный маршрут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67544" y="5013176"/>
            <a:ext cx="2592288" cy="108012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сетевого сотрудничества</a:t>
            </a: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2807296" y="1124744"/>
            <a:ext cx="6157192" cy="115212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Реализация  программы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самоопределения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771800" y="2420888"/>
            <a:ext cx="6157192" cy="115212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традиций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2771800" y="3717032"/>
            <a:ext cx="6157192" cy="108012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авигатор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самоопределения обучающихся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2807296" y="5013176"/>
            <a:ext cx="6157192" cy="115212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роектно-сетевые творческие группы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Фрагмент рабочей программы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по </a:t>
            </a:r>
            <a:r>
              <a:rPr lang="ru-RU" sz="2000" b="1" dirty="0"/>
              <a:t>биологии, </a:t>
            </a:r>
            <a:r>
              <a:rPr lang="ru-RU" sz="2000" b="1" dirty="0" smtClean="0"/>
              <a:t>которую  </a:t>
            </a:r>
            <a:r>
              <a:rPr lang="ru-RU" sz="2000" b="1" dirty="0"/>
              <a:t>можно </a:t>
            </a:r>
            <a:r>
              <a:rPr lang="ru-RU" sz="2000" b="1"/>
              <a:t>использовать  </a:t>
            </a:r>
            <a:r>
              <a:rPr lang="ru-RU" sz="2000" b="1" smtClean="0"/>
              <a:t>для  </a:t>
            </a:r>
            <a:r>
              <a:rPr lang="ru-RU" sz="2000" b="1" dirty="0"/>
              <a:t>реализации проекта «Четыре сезона»</a:t>
            </a:r>
            <a:br>
              <a:rPr lang="ru-RU" sz="2000" b="1" dirty="0"/>
            </a:b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766049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386545"/>
                <a:gridCol w="3459036"/>
                <a:gridCol w="1537349"/>
                <a:gridCol w="929771"/>
                <a:gridCol w="1464163"/>
              </a:tblGrid>
              <a:tr h="16817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ООП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Предмет класс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часов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Планируемые результаты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Предполагаемые проекты   разных сезонов.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817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ООО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Биология 7 класс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Наблюдать и характеризовать особенности побегов в весенне-летний, осенне-зимний периоды. Устанавливать зависимость роста и развития побега от условий среды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Побег, его строение и развитие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Размножение декоративных культур одревесневшими черенками.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5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ООО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Биология 7 класс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Использовать в практической деятельности прищипку и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пасынкование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Называть условия пробуждения спящих почек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Почка, её внешнее и внутреннее </a:t>
                      </a:r>
                      <a:r>
                        <a:rPr lang="ru-RU" sz="1600">
                          <a:solidFill>
                            <a:srgbClr val="231F20"/>
                          </a:solidFill>
                          <a:effectLst/>
                          <a:latin typeface="Times New Roman"/>
                          <a:ea typeface="NewBaskervilleC"/>
                          <a:cs typeface="Times New Roman"/>
                        </a:rPr>
                        <a:t>строение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Расширение ассортимента ягодных культур зеленым  черенкованием.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lavdeev\Desktop\green-desig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572"/>
            <a:ext cx="9144000" cy="6985572"/>
          </a:xfrm>
          <a:prstGeom prst="rect">
            <a:avLst/>
          </a:prstGeom>
          <a:noFill/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08912" cy="1143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Условия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, обеспечивающие реализацию </a:t>
            </a:r>
            <a:br>
              <a:rPr lang="ru-RU" sz="24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культурно-образовательного  проекта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«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Четыре сезона»</a:t>
            </a:r>
            <a:br>
              <a:rPr lang="ru-RU" sz="2400" dirty="0">
                <a:solidFill>
                  <a:schemeClr val="tx1"/>
                </a:solidFill>
                <a:latin typeface="Arial Black" pitchFamily="34" charset="0"/>
              </a:rPr>
            </a:b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Заголовок 3"/>
          <p:cNvSpPr txBox="1">
            <a:spLocks noGrp="1"/>
          </p:cNvSpPr>
          <p:nvPr>
            <p:ph idx="1"/>
          </p:nvPr>
        </p:nvSpPr>
        <p:spPr>
          <a:xfrm>
            <a:off x="0" y="1556792"/>
            <a:ext cx="4150296" cy="172819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lvl="0" indent="0" algn="ctr">
              <a:spcBef>
                <a:spcPct val="0"/>
              </a:spcBef>
              <a:buNone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0" y="3284984"/>
            <a:ext cx="4222304" cy="23042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>
                <a:solidFill>
                  <a:schemeClr val="tx1"/>
                </a:solidFill>
                <a:latin typeface="Arial Black" pitchFamily="34" charset="0"/>
              </a:rPr>
              <a:t>Нормативно-правовое обеспечение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051720" y="5157192"/>
            <a:ext cx="4752528" cy="17008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>
                <a:solidFill>
                  <a:schemeClr val="tx1"/>
                </a:solidFill>
                <a:latin typeface="Arial Black" pitchFamily="34" charset="0"/>
              </a:rPr>
              <a:t>Организационное обеспечение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932040" y="3501008"/>
            <a:ext cx="4211960" cy="22322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Учебно-методическое 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обеспечение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4860032" y="1556792"/>
            <a:ext cx="4283968" cy="1800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klavdeev\Desktop\poznovatelnoe-razvitie-rebenka-i-prirod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7638"/>
            <a:ext cx="3923928" cy="2153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664" y="1206900"/>
            <a:ext cx="4258816" cy="2563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klavdeev\Desktop\green-design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" y="-1"/>
            <a:ext cx="9144000" cy="6857999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758321" y="235496"/>
            <a:ext cx="7704856" cy="118214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Основные методы,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формы и средства реализации 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культурно-образовательного  проекта «Четыре сезона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»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755576" y="1813770"/>
            <a:ext cx="8208912" cy="85923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обучения (Мастер-классы) по формирования навыков окулировки и черенкования плодово-ягодных культур</a:t>
            </a: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755576" y="2886572"/>
            <a:ext cx="8173416" cy="90246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Интеграция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и ООП (внеурочной деятельности)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 такие формы, как сельскохозяйственные проекты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755576" y="3969148"/>
            <a:ext cx="8173416" cy="972020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банка видеоматериалов, необходимых для осуществления образовательного процесса в зимний период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755576" y="5193284"/>
            <a:ext cx="8208912" cy="11129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в социально-значимых трудовых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отношениях через такие формы как образовательные форумы, конференции,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агровыставки,презентации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опыта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Сельскохозяйственный проект «Особенности </a:t>
            </a:r>
            <a:r>
              <a:rPr lang="ru-RU" sz="2400" b="1" dirty="0"/>
              <a:t>размножения </a:t>
            </a:r>
            <a:r>
              <a:rPr lang="ru-RU" sz="2400" b="1" dirty="0" smtClean="0"/>
              <a:t>шаровидной ивы одревесневшими черенками»</a:t>
            </a:r>
            <a:endParaRPr lang="ru-RU" sz="2400" b="1" dirty="0"/>
          </a:p>
        </p:txBody>
      </p:sp>
      <p:pic>
        <p:nvPicPr>
          <p:cNvPr id="3074" name="Picture 2" descr="C:\Users\Ирина\Desktop\инновационная площадка\шаровидная ива\Черенкование обрезка\20170426_1052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239102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Ирина\Desktop\инновационная площадка\шаровидная ива\Черенкование обрезка\20170426_1048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528392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Ирина\Desktop\инновационная площадка\шаровидная ива\Черенкование обрезка\20170426_1052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76464" cy="2642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5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570</Words>
  <Application>Microsoft Office PowerPoint</Application>
  <PresentationFormat>Экран (4:3)</PresentationFormat>
  <Paragraphs>75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Инновационный культурно-образовательный сетевой проект «Четыре сезона»</vt:lpstr>
      <vt:lpstr>Презентация PowerPoint</vt:lpstr>
      <vt:lpstr>задачи</vt:lpstr>
      <vt:lpstr>Презентация PowerPoint</vt:lpstr>
      <vt:lpstr>Презентация PowerPoint</vt:lpstr>
      <vt:lpstr>Фрагмент рабочей программы  по биологии, которую  можно использовать  для  реализации проекта «Четыре сезона» </vt:lpstr>
      <vt:lpstr> Условия, обеспечивающие реализацию  культурно-образовательного  проекта  «Четыре сезона» </vt:lpstr>
      <vt:lpstr>Презентация PowerPoint</vt:lpstr>
      <vt:lpstr>Сельскохозяйственный проект «Особенности размножения шаровидной ивы одревесневшими черенками»</vt:lpstr>
      <vt:lpstr>Презентация PowerPoint</vt:lpstr>
      <vt:lpstr>Демонстрация  опыта работы через презентацию практических площадок:  «Пришкольный участок как компонент образовательной среды для социального проектирования и исследовательской деятельности учащихся»</vt:lpstr>
      <vt:lpstr>Успешность реализации проекта  «Четыре сезона»</vt:lpstr>
      <vt:lpstr>Перечень публикаций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Ля ля ля</dc:title>
  <dc:creator>Виктор Б. Клавдеев</dc:creator>
  <cp:lastModifiedBy>Ирина</cp:lastModifiedBy>
  <cp:revision>54</cp:revision>
  <dcterms:created xsi:type="dcterms:W3CDTF">2018-05-10T15:49:21Z</dcterms:created>
  <dcterms:modified xsi:type="dcterms:W3CDTF">2018-09-05T04:03:09Z</dcterms:modified>
</cp:coreProperties>
</file>