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9" r:id="rId4"/>
    <p:sldId id="279" r:id="rId5"/>
    <p:sldId id="276" r:id="rId6"/>
    <p:sldId id="283" r:id="rId7"/>
    <p:sldId id="280" r:id="rId8"/>
    <p:sldId id="282" r:id="rId9"/>
    <p:sldId id="262" r:id="rId10"/>
    <p:sldId id="263" r:id="rId11"/>
    <p:sldId id="271" r:id="rId12"/>
    <p:sldId id="272" r:id="rId13"/>
    <p:sldId id="273" r:id="rId14"/>
    <p:sldId id="268" r:id="rId15"/>
    <p:sldId id="269" r:id="rId16"/>
    <p:sldId id="284" r:id="rId17"/>
    <p:sldId id="260" r:id="rId18"/>
    <p:sldId id="261" r:id="rId19"/>
    <p:sldId id="264" r:id="rId20"/>
    <p:sldId id="27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C3831-5D63-408E-9264-DE281C127A23}" type="doc">
      <dgm:prSet loTypeId="urn:microsoft.com/office/officeart/2005/8/layout/h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98FAD8C-0EA3-4175-80D6-18712F8EFC9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по вопросам формирования и развития у обучающихся компетенций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WorldSkills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Russia Juniors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CF6113-F77D-4129-9A27-FD247791F900}" type="parTrans" cxnId="{BB1F0878-6684-453D-A589-DA9BF85453DA}">
      <dgm:prSet/>
      <dgm:spPr/>
      <dgm:t>
        <a:bodyPr/>
        <a:lstStyle/>
        <a:p>
          <a:endParaRPr lang="ru-RU"/>
        </a:p>
      </dgm:t>
    </dgm:pt>
    <dgm:pt modelId="{74094485-EE47-4BDA-BB99-85CCBAE85718}" type="sibTrans" cxnId="{BB1F0878-6684-453D-A589-DA9BF85453DA}">
      <dgm:prSet/>
      <dgm:spPr/>
      <dgm:t>
        <a:bodyPr/>
        <a:lstStyle/>
        <a:p>
          <a:endParaRPr lang="ru-RU"/>
        </a:p>
      </dgm:t>
    </dgm:pt>
    <dgm:pt modelId="{ABA3728C-2EAF-4C73-B826-E643CE399DB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виртуального пространства и ИКТ-среды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64A1C-8057-4824-B400-28C70F8647B2}" type="parTrans" cxnId="{1CF4C09B-697C-448D-A918-5DDCBB70045A}">
      <dgm:prSet/>
      <dgm:spPr/>
      <dgm:t>
        <a:bodyPr/>
        <a:lstStyle/>
        <a:p>
          <a:endParaRPr lang="ru-RU"/>
        </a:p>
      </dgm:t>
    </dgm:pt>
    <dgm:pt modelId="{536998F5-56AE-44F7-ABDF-ECD1ECC13C0B}" type="sibTrans" cxnId="{1CF4C09B-697C-448D-A918-5DDCBB70045A}">
      <dgm:prSet/>
      <dgm:spPr/>
      <dgm:t>
        <a:bodyPr/>
        <a:lstStyle/>
        <a:p>
          <a:endParaRPr lang="ru-RU"/>
        </a:p>
      </dgm:t>
    </dgm:pt>
    <dgm:pt modelId="{5FFF243B-6BE1-4BB5-8FCC-5E5C5DBA315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у обучающихся метапредметных компетенций в процессе разработки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медиапродукта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A3289B-B16A-46D8-AFC9-ABB0EC9984CE}" type="parTrans" cxnId="{2362749A-6670-4C38-89D8-B7F5448F49D5}">
      <dgm:prSet/>
      <dgm:spPr/>
      <dgm:t>
        <a:bodyPr/>
        <a:lstStyle/>
        <a:p>
          <a:endParaRPr lang="ru-RU"/>
        </a:p>
      </dgm:t>
    </dgm:pt>
    <dgm:pt modelId="{50D11703-38B0-4261-AE69-508B5F95C7E1}" type="sibTrans" cxnId="{2362749A-6670-4C38-89D8-B7F5448F49D5}">
      <dgm:prSet/>
      <dgm:spPr/>
      <dgm:t>
        <a:bodyPr/>
        <a:lstStyle/>
        <a:p>
          <a:endParaRPr lang="ru-RU"/>
        </a:p>
      </dgm:t>
    </dgm:pt>
    <dgm:pt modelId="{6479EA60-1072-4B97-87CD-33EB62791168}" type="pres">
      <dgm:prSet presAssocID="{F76C3831-5D63-408E-9264-DE281C127A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D097B2-29DC-48E5-BB93-C37CBF10B319}" type="pres">
      <dgm:prSet presAssocID="{298FAD8C-0EA3-4175-80D6-18712F8EFC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C1596-CAF2-432E-B990-7FEFA5B0FB51}" type="pres">
      <dgm:prSet presAssocID="{74094485-EE47-4BDA-BB99-85CCBAE85718}" presName="sibTrans" presStyleCnt="0"/>
      <dgm:spPr/>
    </dgm:pt>
    <dgm:pt modelId="{DEDD3F1F-626E-419D-9626-21D4905EBC0C}" type="pres">
      <dgm:prSet presAssocID="{ABA3728C-2EAF-4C73-B826-E643CE399D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A7AA8-ABC9-460E-81AD-9ED07FDC29B2}" type="pres">
      <dgm:prSet presAssocID="{536998F5-56AE-44F7-ABDF-ECD1ECC13C0B}" presName="sibTrans" presStyleCnt="0"/>
      <dgm:spPr/>
    </dgm:pt>
    <dgm:pt modelId="{9211A13A-7644-459B-9F72-50B4E30DDEB2}" type="pres">
      <dgm:prSet presAssocID="{5FFF243B-6BE1-4BB5-8FCC-5E5C5DBA315F}" presName="node" presStyleLbl="node1" presStyleIdx="2" presStyleCnt="3" custLinFactNeighborX="-1325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655B44-59B3-4899-A800-1C66B6230369}" type="presOf" srcId="{F76C3831-5D63-408E-9264-DE281C127A23}" destId="{6479EA60-1072-4B97-87CD-33EB62791168}" srcOrd="0" destOrd="0" presId="urn:microsoft.com/office/officeart/2005/8/layout/hList6"/>
    <dgm:cxn modelId="{69A1E584-6D90-47F4-B87F-C136273AB452}" type="presOf" srcId="{5FFF243B-6BE1-4BB5-8FCC-5E5C5DBA315F}" destId="{9211A13A-7644-459B-9F72-50B4E30DDEB2}" srcOrd="0" destOrd="0" presId="urn:microsoft.com/office/officeart/2005/8/layout/hList6"/>
    <dgm:cxn modelId="{642B0E16-03D5-40F9-875A-C2DD82C0CF20}" type="presOf" srcId="{ABA3728C-2EAF-4C73-B826-E643CE399DB9}" destId="{DEDD3F1F-626E-419D-9626-21D4905EBC0C}" srcOrd="0" destOrd="0" presId="urn:microsoft.com/office/officeart/2005/8/layout/hList6"/>
    <dgm:cxn modelId="{BB1F0878-6684-453D-A589-DA9BF85453DA}" srcId="{F76C3831-5D63-408E-9264-DE281C127A23}" destId="{298FAD8C-0EA3-4175-80D6-18712F8EFC94}" srcOrd="0" destOrd="0" parTransId="{5CCF6113-F77D-4129-9A27-FD247791F900}" sibTransId="{74094485-EE47-4BDA-BB99-85CCBAE85718}"/>
    <dgm:cxn modelId="{1CF4C09B-697C-448D-A918-5DDCBB70045A}" srcId="{F76C3831-5D63-408E-9264-DE281C127A23}" destId="{ABA3728C-2EAF-4C73-B826-E643CE399DB9}" srcOrd="1" destOrd="0" parTransId="{87464A1C-8057-4824-B400-28C70F8647B2}" sibTransId="{536998F5-56AE-44F7-ABDF-ECD1ECC13C0B}"/>
    <dgm:cxn modelId="{D5FC9F06-0D4B-4DD7-A598-F539D0A5DE25}" type="presOf" srcId="{298FAD8C-0EA3-4175-80D6-18712F8EFC94}" destId="{D3D097B2-29DC-48E5-BB93-C37CBF10B319}" srcOrd="0" destOrd="0" presId="urn:microsoft.com/office/officeart/2005/8/layout/hList6"/>
    <dgm:cxn modelId="{2362749A-6670-4C38-89D8-B7F5448F49D5}" srcId="{F76C3831-5D63-408E-9264-DE281C127A23}" destId="{5FFF243B-6BE1-4BB5-8FCC-5E5C5DBA315F}" srcOrd="2" destOrd="0" parTransId="{68A3289B-B16A-46D8-AFC9-ABB0EC9984CE}" sibTransId="{50D11703-38B0-4261-AE69-508B5F95C7E1}"/>
    <dgm:cxn modelId="{AB22C1D4-36E8-4511-B067-3ED8C4403426}" type="presParOf" srcId="{6479EA60-1072-4B97-87CD-33EB62791168}" destId="{D3D097B2-29DC-48E5-BB93-C37CBF10B319}" srcOrd="0" destOrd="0" presId="urn:microsoft.com/office/officeart/2005/8/layout/hList6"/>
    <dgm:cxn modelId="{5AA5FFA7-01F0-4D7F-93BD-DDDB043D4A55}" type="presParOf" srcId="{6479EA60-1072-4B97-87CD-33EB62791168}" destId="{098C1596-CAF2-432E-B990-7FEFA5B0FB51}" srcOrd="1" destOrd="0" presId="urn:microsoft.com/office/officeart/2005/8/layout/hList6"/>
    <dgm:cxn modelId="{F174A49A-6398-42BB-878F-B14DF2D3990D}" type="presParOf" srcId="{6479EA60-1072-4B97-87CD-33EB62791168}" destId="{DEDD3F1F-626E-419D-9626-21D4905EBC0C}" srcOrd="2" destOrd="0" presId="urn:microsoft.com/office/officeart/2005/8/layout/hList6"/>
    <dgm:cxn modelId="{93754681-9879-4FB6-A9EB-7AC3C9E79A44}" type="presParOf" srcId="{6479EA60-1072-4B97-87CD-33EB62791168}" destId="{2E5A7AA8-ABC9-460E-81AD-9ED07FDC29B2}" srcOrd="3" destOrd="0" presId="urn:microsoft.com/office/officeart/2005/8/layout/hList6"/>
    <dgm:cxn modelId="{DADE2EB9-715F-4B16-8E7A-EFB3ED987693}" type="presParOf" srcId="{6479EA60-1072-4B97-87CD-33EB62791168}" destId="{9211A13A-7644-459B-9F72-50B4E30DDEB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9FC1A5-600B-467C-95F6-5B224E065959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182C9AD-40B9-4084-B9E0-3C82440CA9A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дидактических материалов по созданию проектов в Лаборатории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10339-1E1D-4E40-8B1F-A9A5540AD758}" type="parTrans" cxnId="{88FB43B4-B81D-42F8-AAD9-78EB1CF48282}">
      <dgm:prSet/>
      <dgm:spPr/>
      <dgm:t>
        <a:bodyPr/>
        <a:lstStyle/>
        <a:p>
          <a:endParaRPr lang="ru-RU"/>
        </a:p>
      </dgm:t>
    </dgm:pt>
    <dgm:pt modelId="{B02BF3FC-60DE-4082-9AA5-D154256C55EF}" type="sibTrans" cxnId="{88FB43B4-B81D-42F8-AAD9-78EB1CF48282}">
      <dgm:prSet/>
      <dgm:spPr/>
      <dgm:t>
        <a:bodyPr/>
        <a:lstStyle/>
        <a:p>
          <a:endParaRPr lang="ru-RU"/>
        </a:p>
      </dgm:t>
    </dgm:pt>
    <dgm:pt modelId="{41CEA8CE-ECCB-4402-8BF8-B05EC6E4BDA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Предоставить ОО возможность использования материалов виртуальной лаборатории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A55319-58A1-4A06-8BE5-DE453E85E0E2}" type="parTrans" cxnId="{8906C022-0908-4059-A7E2-3E27A2E2704D}">
      <dgm:prSet/>
      <dgm:spPr/>
      <dgm:t>
        <a:bodyPr/>
        <a:lstStyle/>
        <a:p>
          <a:endParaRPr lang="ru-RU"/>
        </a:p>
      </dgm:t>
    </dgm:pt>
    <dgm:pt modelId="{9880CF38-5191-45BA-9803-DDA156121221}" type="sibTrans" cxnId="{8906C022-0908-4059-A7E2-3E27A2E2704D}">
      <dgm:prSet/>
      <dgm:spPr/>
      <dgm:t>
        <a:bodyPr/>
        <a:lstStyle/>
        <a:p>
          <a:endParaRPr lang="ru-RU"/>
        </a:p>
      </dgm:t>
    </dgm:pt>
    <dgm:pt modelId="{089036FD-7E81-4BA4-B601-D7D9F1F2CD4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условия для самореализации и самообразования в виртуальном формате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AA0AC-1126-4E18-8792-FAE97F511D0D}" type="parTrans" cxnId="{2BF05803-1A4F-4ACB-B433-788FBBA02F49}">
      <dgm:prSet/>
      <dgm:spPr/>
      <dgm:t>
        <a:bodyPr/>
        <a:lstStyle/>
        <a:p>
          <a:endParaRPr lang="ru-RU"/>
        </a:p>
      </dgm:t>
    </dgm:pt>
    <dgm:pt modelId="{BB818EA4-2FAF-4DF8-A224-E062ED974AA0}" type="sibTrans" cxnId="{2BF05803-1A4F-4ACB-B433-788FBBA02F49}">
      <dgm:prSet/>
      <dgm:spPr/>
      <dgm:t>
        <a:bodyPr/>
        <a:lstStyle/>
        <a:p>
          <a:endParaRPr lang="ru-RU"/>
        </a:p>
      </dgm:t>
    </dgm:pt>
    <dgm:pt modelId="{0DF8A924-2399-48F7-9D4A-2ABF12DB31B7}" type="pres">
      <dgm:prSet presAssocID="{E99FC1A5-600B-467C-95F6-5B224E0659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834044-7422-4756-8230-63B316E81B5F}" type="pres">
      <dgm:prSet presAssocID="{7182C9AD-40B9-4084-B9E0-3C82440CA9A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6DE31-0533-485B-A495-A295C2436032}" type="pres">
      <dgm:prSet presAssocID="{B02BF3FC-60DE-4082-9AA5-D154256C55EF}" presName="sibTrans" presStyleCnt="0"/>
      <dgm:spPr/>
    </dgm:pt>
    <dgm:pt modelId="{C0FA638B-B715-4EE3-8AE6-A47A13FA6BF1}" type="pres">
      <dgm:prSet presAssocID="{41CEA8CE-ECCB-4402-8BF8-B05EC6E4BDA7}" presName="node" presStyleLbl="node1" presStyleIdx="1" presStyleCnt="3" custLinFactNeighborX="1360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B1B56-70E5-4A46-A7A0-A76404937D17}" type="pres">
      <dgm:prSet presAssocID="{9880CF38-5191-45BA-9803-DDA156121221}" presName="sibTrans" presStyleCnt="0"/>
      <dgm:spPr/>
    </dgm:pt>
    <dgm:pt modelId="{AB58352F-3847-40DA-9EFD-6F44C034D1C2}" type="pres">
      <dgm:prSet presAssocID="{089036FD-7E81-4BA4-B601-D7D9F1F2CD4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7E2347-5191-4C8C-8D67-D8360E9A14B9}" type="presOf" srcId="{089036FD-7E81-4BA4-B601-D7D9F1F2CD4A}" destId="{AB58352F-3847-40DA-9EFD-6F44C034D1C2}" srcOrd="0" destOrd="0" presId="urn:microsoft.com/office/officeart/2005/8/layout/hList6"/>
    <dgm:cxn modelId="{2BF05803-1A4F-4ACB-B433-788FBBA02F49}" srcId="{E99FC1A5-600B-467C-95F6-5B224E065959}" destId="{089036FD-7E81-4BA4-B601-D7D9F1F2CD4A}" srcOrd="2" destOrd="0" parTransId="{AF8AA0AC-1126-4E18-8792-FAE97F511D0D}" sibTransId="{BB818EA4-2FAF-4DF8-A224-E062ED974AA0}"/>
    <dgm:cxn modelId="{5E9CBF5F-A610-421E-AA31-9F53C07B66BE}" type="presOf" srcId="{41CEA8CE-ECCB-4402-8BF8-B05EC6E4BDA7}" destId="{C0FA638B-B715-4EE3-8AE6-A47A13FA6BF1}" srcOrd="0" destOrd="0" presId="urn:microsoft.com/office/officeart/2005/8/layout/hList6"/>
    <dgm:cxn modelId="{000AC332-6303-427B-8D2C-7A09F4A69848}" type="presOf" srcId="{E99FC1A5-600B-467C-95F6-5B224E065959}" destId="{0DF8A924-2399-48F7-9D4A-2ABF12DB31B7}" srcOrd="0" destOrd="0" presId="urn:microsoft.com/office/officeart/2005/8/layout/hList6"/>
    <dgm:cxn modelId="{8906C022-0908-4059-A7E2-3E27A2E2704D}" srcId="{E99FC1A5-600B-467C-95F6-5B224E065959}" destId="{41CEA8CE-ECCB-4402-8BF8-B05EC6E4BDA7}" srcOrd="1" destOrd="0" parTransId="{1BA55319-58A1-4A06-8BE5-DE453E85E0E2}" sibTransId="{9880CF38-5191-45BA-9803-DDA156121221}"/>
    <dgm:cxn modelId="{71148803-367E-463D-921F-FB4C91D50CB5}" type="presOf" srcId="{7182C9AD-40B9-4084-B9E0-3C82440CA9A4}" destId="{74834044-7422-4756-8230-63B316E81B5F}" srcOrd="0" destOrd="0" presId="urn:microsoft.com/office/officeart/2005/8/layout/hList6"/>
    <dgm:cxn modelId="{88FB43B4-B81D-42F8-AAD9-78EB1CF48282}" srcId="{E99FC1A5-600B-467C-95F6-5B224E065959}" destId="{7182C9AD-40B9-4084-B9E0-3C82440CA9A4}" srcOrd="0" destOrd="0" parTransId="{27210339-1E1D-4E40-8B1F-A9A5540AD758}" sibTransId="{B02BF3FC-60DE-4082-9AA5-D154256C55EF}"/>
    <dgm:cxn modelId="{C3C1F8EA-8589-4117-A6F1-54E1634D87E1}" type="presParOf" srcId="{0DF8A924-2399-48F7-9D4A-2ABF12DB31B7}" destId="{74834044-7422-4756-8230-63B316E81B5F}" srcOrd="0" destOrd="0" presId="urn:microsoft.com/office/officeart/2005/8/layout/hList6"/>
    <dgm:cxn modelId="{D75DE113-570A-4D69-B936-F750209181DE}" type="presParOf" srcId="{0DF8A924-2399-48F7-9D4A-2ABF12DB31B7}" destId="{DAC6DE31-0533-485B-A495-A295C2436032}" srcOrd="1" destOrd="0" presId="urn:microsoft.com/office/officeart/2005/8/layout/hList6"/>
    <dgm:cxn modelId="{C3D9A76E-B21C-4D70-8344-C8DE5DA94A40}" type="presParOf" srcId="{0DF8A924-2399-48F7-9D4A-2ABF12DB31B7}" destId="{C0FA638B-B715-4EE3-8AE6-A47A13FA6BF1}" srcOrd="2" destOrd="0" presId="urn:microsoft.com/office/officeart/2005/8/layout/hList6"/>
    <dgm:cxn modelId="{7B929FDC-0185-47FF-A345-6EB5447E1AC5}" type="presParOf" srcId="{0DF8A924-2399-48F7-9D4A-2ABF12DB31B7}" destId="{5F1B1B56-70E5-4A46-A7A0-A76404937D17}" srcOrd="3" destOrd="0" presId="urn:microsoft.com/office/officeart/2005/8/layout/hList6"/>
    <dgm:cxn modelId="{65739298-0672-4F7F-8AD3-25E6F568F0E1}" type="presParOf" srcId="{0DF8A924-2399-48F7-9D4A-2ABF12DB31B7}" destId="{AB58352F-3847-40DA-9EFD-6F44C034D1C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1715E2-2EC3-4A78-AB55-604EEA294F8D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</dgm:pt>
    <dgm:pt modelId="{D2B3548C-7661-4B01-912D-9ED32C4C6E8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Идея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D61374-627F-425F-AD71-FC7A8B090EC2}" type="parTrans" cxnId="{F2236BFE-3D2A-4FF1-96B2-61131FEACDD4}">
      <dgm:prSet/>
      <dgm:spPr/>
      <dgm:t>
        <a:bodyPr/>
        <a:lstStyle/>
        <a:p>
          <a:endParaRPr lang="ru-RU"/>
        </a:p>
      </dgm:t>
    </dgm:pt>
    <dgm:pt modelId="{BE45AFB9-3AC8-48C4-B86B-53552AFD1EA7}" type="sibTrans" cxnId="{F2236BFE-3D2A-4FF1-96B2-61131FEACDD4}">
      <dgm:prSet/>
      <dgm:spPr/>
      <dgm:t>
        <a:bodyPr/>
        <a:lstStyle/>
        <a:p>
          <a:endParaRPr lang="ru-RU"/>
        </a:p>
      </dgm:t>
    </dgm:pt>
    <dgm:pt modelId="{D3126EFC-18F2-419C-B3EC-A42199E5B81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B3796-9364-4E4A-B170-81CB3F1100AA}" type="parTrans" cxnId="{B727FF51-23E7-4D87-B5C6-472D91B33D34}">
      <dgm:prSet/>
      <dgm:spPr/>
      <dgm:t>
        <a:bodyPr/>
        <a:lstStyle/>
        <a:p>
          <a:endParaRPr lang="ru-RU"/>
        </a:p>
      </dgm:t>
    </dgm:pt>
    <dgm:pt modelId="{A7ABB73D-A66C-42C5-8949-97A01FDB2ECB}" type="sibTrans" cxnId="{B727FF51-23E7-4D87-B5C6-472D91B33D34}">
      <dgm:prSet/>
      <dgm:spPr/>
      <dgm:t>
        <a:bodyPr/>
        <a:lstStyle/>
        <a:p>
          <a:endParaRPr lang="ru-RU"/>
        </a:p>
      </dgm:t>
    </dgm:pt>
    <dgm:pt modelId="{371C64D3-8FA1-479E-BA65-A1074FE4C500}">
      <dgm:prSet phldrT="[Текст]" custT="1"/>
      <dgm:spPr/>
      <dgm:t>
        <a:bodyPr/>
        <a:lstStyle/>
        <a:p>
          <a:pPr algn="ctr"/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Сопровож-дение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1CCA8D-0534-495D-A79E-E02E3B667434}" type="parTrans" cxnId="{4B1D62D8-371E-4591-A4C1-E067A5D127E3}">
      <dgm:prSet/>
      <dgm:spPr/>
      <dgm:t>
        <a:bodyPr/>
        <a:lstStyle/>
        <a:p>
          <a:endParaRPr lang="ru-RU"/>
        </a:p>
      </dgm:t>
    </dgm:pt>
    <dgm:pt modelId="{93079B33-679B-4856-A35E-962CA8EFA86E}" type="sibTrans" cxnId="{4B1D62D8-371E-4591-A4C1-E067A5D127E3}">
      <dgm:prSet/>
      <dgm:spPr/>
      <dgm:t>
        <a:bodyPr/>
        <a:lstStyle/>
        <a:p>
          <a:endParaRPr lang="ru-RU"/>
        </a:p>
      </dgm:t>
    </dgm:pt>
    <dgm:pt modelId="{BE002A6B-F90A-4D47-9199-DB7BA8E72377}">
      <dgm:prSet custT="1"/>
      <dgm:spPr/>
      <dgm:t>
        <a:bodyPr/>
        <a:lstStyle/>
        <a:p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C2A29-CB69-42B1-9D3B-1B7534263648}" type="parTrans" cxnId="{83BA990E-8E77-458A-8373-7A5B9520D371}">
      <dgm:prSet/>
      <dgm:spPr/>
      <dgm:t>
        <a:bodyPr/>
        <a:lstStyle/>
        <a:p>
          <a:endParaRPr lang="ru-RU"/>
        </a:p>
      </dgm:t>
    </dgm:pt>
    <dgm:pt modelId="{E4E2DA03-BB9F-45CC-8E7D-6070F01ADD33}" type="sibTrans" cxnId="{83BA990E-8E77-458A-8373-7A5B9520D371}">
      <dgm:prSet/>
      <dgm:spPr/>
      <dgm:t>
        <a:bodyPr/>
        <a:lstStyle/>
        <a:p>
          <a:endParaRPr lang="ru-RU"/>
        </a:p>
      </dgm:t>
    </dgm:pt>
    <dgm:pt modelId="{2BBAB826-9279-46AF-83E5-D49550BFC51A}">
      <dgm:prSet custT="1"/>
      <dgm:spPr/>
      <dgm:t>
        <a:bodyPr/>
        <a:lstStyle/>
        <a:p>
          <a:endParaRPr lang="ru-RU" sz="3600" dirty="0"/>
        </a:p>
      </dgm:t>
    </dgm:pt>
    <dgm:pt modelId="{42852A4C-7EA1-4BA7-8581-E3D13E59AD6C}" type="parTrans" cxnId="{3EBF24F7-CE29-4964-9C3A-C8B596B78789}">
      <dgm:prSet/>
      <dgm:spPr/>
      <dgm:t>
        <a:bodyPr/>
        <a:lstStyle/>
        <a:p>
          <a:endParaRPr lang="ru-RU"/>
        </a:p>
      </dgm:t>
    </dgm:pt>
    <dgm:pt modelId="{E00316E1-52FE-4105-A9BD-F988879D6AB9}" type="sibTrans" cxnId="{3EBF24F7-CE29-4964-9C3A-C8B596B78789}">
      <dgm:prSet/>
      <dgm:spPr/>
      <dgm:t>
        <a:bodyPr/>
        <a:lstStyle/>
        <a:p>
          <a:endParaRPr lang="ru-RU"/>
        </a:p>
      </dgm:t>
    </dgm:pt>
    <dgm:pt modelId="{8AEB3F95-A8C3-48A7-86CF-B63C63F65686}">
      <dgm:prSet custT="1"/>
      <dgm:spPr/>
      <dgm:t>
        <a:bodyPr/>
        <a:lstStyle/>
        <a:p>
          <a:endParaRPr lang="ru-RU" sz="3600" dirty="0"/>
        </a:p>
      </dgm:t>
    </dgm:pt>
    <dgm:pt modelId="{85F81759-4C30-4770-8055-F9F0A8A4CEC9}" type="parTrans" cxnId="{9495058B-5E95-48EA-889B-7BD75411C926}">
      <dgm:prSet/>
      <dgm:spPr/>
      <dgm:t>
        <a:bodyPr/>
        <a:lstStyle/>
        <a:p>
          <a:endParaRPr lang="ru-RU"/>
        </a:p>
      </dgm:t>
    </dgm:pt>
    <dgm:pt modelId="{A7C55554-E953-48AB-A9FA-65387B27E173}" type="sibTrans" cxnId="{9495058B-5E95-48EA-889B-7BD75411C926}">
      <dgm:prSet/>
      <dgm:spPr/>
      <dgm:t>
        <a:bodyPr/>
        <a:lstStyle/>
        <a:p>
          <a:endParaRPr lang="ru-RU"/>
        </a:p>
      </dgm:t>
    </dgm:pt>
    <dgm:pt modelId="{2F27543D-9C1A-4697-9EB6-AAB3650DD463}">
      <dgm:prSet custT="1"/>
      <dgm:spPr/>
      <dgm:t>
        <a:bodyPr/>
        <a:lstStyle/>
        <a:p>
          <a:pPr algn="l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Звук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9B41A8-EE6C-4BBB-A83F-944090970297}" type="parTrans" cxnId="{F2243C48-A079-4AE3-8D6A-3E6C21B217C6}">
      <dgm:prSet/>
      <dgm:spPr/>
      <dgm:t>
        <a:bodyPr/>
        <a:lstStyle/>
        <a:p>
          <a:endParaRPr lang="ru-RU"/>
        </a:p>
      </dgm:t>
    </dgm:pt>
    <dgm:pt modelId="{5824F687-EAEE-4E68-B735-72A8DE5DFA78}" type="sibTrans" cxnId="{F2243C48-A079-4AE3-8D6A-3E6C21B217C6}">
      <dgm:prSet/>
      <dgm:spPr/>
      <dgm:t>
        <a:bodyPr/>
        <a:lstStyle/>
        <a:p>
          <a:endParaRPr lang="ru-RU"/>
        </a:p>
      </dgm:t>
    </dgm:pt>
    <dgm:pt modelId="{09BC215B-8204-48A5-948C-CA9C6081686A}">
      <dgm:prSet custT="1"/>
      <dgm:spPr/>
      <dgm:t>
        <a:bodyPr/>
        <a:lstStyle/>
        <a:p>
          <a:pPr algn="l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Учебный материал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6D6758-72FF-4E1A-B983-10EE5BA6D716}" type="parTrans" cxnId="{C0BBC6F8-492E-4D42-9592-457363B8E657}">
      <dgm:prSet/>
      <dgm:spPr/>
      <dgm:t>
        <a:bodyPr/>
        <a:lstStyle/>
        <a:p>
          <a:endParaRPr lang="ru-RU"/>
        </a:p>
      </dgm:t>
    </dgm:pt>
    <dgm:pt modelId="{5A68AAAA-ABC9-495A-A791-897F9EE22C41}" type="sibTrans" cxnId="{C0BBC6F8-492E-4D42-9592-457363B8E657}">
      <dgm:prSet/>
      <dgm:spPr/>
      <dgm:t>
        <a:bodyPr/>
        <a:lstStyle/>
        <a:p>
          <a:endParaRPr lang="ru-RU"/>
        </a:p>
      </dgm:t>
    </dgm:pt>
    <dgm:pt modelId="{4DCE090A-1DE1-4D11-9AC7-313E9C3CA861}">
      <dgm:prSet custT="1"/>
      <dgm:spPr/>
      <dgm:t>
        <a:bodyPr/>
        <a:lstStyle/>
        <a:p>
          <a:pPr algn="l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Учитель-предметник</a:t>
          </a:r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ru-RU" dirty="0"/>
        </a:p>
      </dgm:t>
    </dgm:pt>
    <dgm:pt modelId="{896805E7-6196-48C2-8EC5-050252330D38}" type="parTrans" cxnId="{C98A6C4E-EAD6-4356-A5C3-4F52764D5F37}">
      <dgm:prSet/>
      <dgm:spPr/>
      <dgm:t>
        <a:bodyPr/>
        <a:lstStyle/>
        <a:p>
          <a:endParaRPr lang="ru-RU"/>
        </a:p>
      </dgm:t>
    </dgm:pt>
    <dgm:pt modelId="{7A14EC90-F80E-41BD-A05F-BF26939B4016}" type="sibTrans" cxnId="{C98A6C4E-EAD6-4356-A5C3-4F52764D5F37}">
      <dgm:prSet/>
      <dgm:spPr/>
      <dgm:t>
        <a:bodyPr/>
        <a:lstStyle/>
        <a:p>
          <a:endParaRPr lang="ru-RU"/>
        </a:p>
      </dgm:t>
    </dgm:pt>
    <dgm:pt modelId="{83FE6597-C09B-4570-8D48-B65128BAC6E4}">
      <dgm:prSet custT="1"/>
      <dgm:spPr/>
      <dgm:t>
        <a:bodyPr/>
        <a:lstStyle/>
        <a:p>
          <a:pPr algn="ctr"/>
          <a:r>
            <a:rPr lang="ru-RU" sz="2800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учебный  мате-риал с помощью</a:t>
          </a:r>
          <a:r>
            <a:rPr lang="ru-RU" sz="3200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 </a:t>
          </a:r>
          <a:endParaRPr lang="ru-RU" sz="3200" i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AB05E-A5D4-41C5-98AA-C39E3284AA4E}" type="parTrans" cxnId="{48BA40C0-5CED-4864-BD10-5AECCA24F45C}">
      <dgm:prSet/>
      <dgm:spPr/>
      <dgm:t>
        <a:bodyPr/>
        <a:lstStyle/>
        <a:p>
          <a:endParaRPr lang="ru-RU"/>
        </a:p>
      </dgm:t>
    </dgm:pt>
    <dgm:pt modelId="{D51FF977-9BEC-4D5A-B0A7-ED1CD80B01B3}" type="sibTrans" cxnId="{48BA40C0-5CED-4864-BD10-5AECCA24F45C}">
      <dgm:prSet/>
      <dgm:spPr/>
      <dgm:t>
        <a:bodyPr/>
        <a:lstStyle/>
        <a:p>
          <a:endParaRPr lang="ru-RU"/>
        </a:p>
      </dgm:t>
    </dgm:pt>
    <dgm:pt modelId="{D6398483-1C28-4ABE-B448-EF1E1F83D84A}">
      <dgm:prSet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Другой формат представления материала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FCF83-4C87-4943-9634-F0AC4182F5AE}" type="parTrans" cxnId="{B9F2EB9E-7F5A-4C01-8B7C-D84311D53C3F}">
      <dgm:prSet/>
      <dgm:spPr/>
      <dgm:t>
        <a:bodyPr/>
        <a:lstStyle/>
        <a:p>
          <a:endParaRPr lang="ru-RU"/>
        </a:p>
      </dgm:t>
    </dgm:pt>
    <dgm:pt modelId="{CA5AA3BB-C355-4827-A054-56A5157C36D8}" type="sibTrans" cxnId="{B9F2EB9E-7F5A-4C01-8B7C-D84311D53C3F}">
      <dgm:prSet/>
      <dgm:spPr/>
      <dgm:t>
        <a:bodyPr/>
        <a:lstStyle/>
        <a:p>
          <a:endParaRPr lang="ru-RU"/>
        </a:p>
      </dgm:t>
    </dgm:pt>
    <dgm:pt modelId="{0A29FDB3-A1A2-4025-8C80-B4E78DE62E60}">
      <dgm:prSet custT="1"/>
      <dgm:spPr/>
      <dgm:t>
        <a:bodyPr/>
        <a:lstStyle/>
        <a:p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39565-DB08-4B89-B116-A992F9666075}" type="parTrans" cxnId="{86719229-AFAB-4405-9A47-EC9E82E35189}">
      <dgm:prSet/>
      <dgm:spPr/>
      <dgm:t>
        <a:bodyPr/>
        <a:lstStyle/>
        <a:p>
          <a:endParaRPr lang="ru-RU"/>
        </a:p>
      </dgm:t>
    </dgm:pt>
    <dgm:pt modelId="{206DB78C-8EE0-4574-8E18-9110E9D5A17E}" type="sibTrans" cxnId="{86719229-AFAB-4405-9A47-EC9E82E35189}">
      <dgm:prSet/>
      <dgm:spPr/>
      <dgm:t>
        <a:bodyPr/>
        <a:lstStyle/>
        <a:p>
          <a:endParaRPr lang="ru-RU"/>
        </a:p>
      </dgm:t>
    </dgm:pt>
    <dgm:pt modelId="{778BC5C4-EFD7-435B-BFF3-64E5CAD96827}">
      <dgm:prSet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ученика на всех уровнях подготовки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медиапродукта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BDFCE-B408-4683-9B5A-CE136591E8A8}" type="parTrans" cxnId="{51364894-F8CA-497A-888A-E70B417CFE0D}">
      <dgm:prSet/>
      <dgm:spPr/>
      <dgm:t>
        <a:bodyPr/>
        <a:lstStyle/>
        <a:p>
          <a:endParaRPr lang="ru-RU"/>
        </a:p>
      </dgm:t>
    </dgm:pt>
    <dgm:pt modelId="{06FC133D-0DF2-4656-966E-4B5BC6E56B12}" type="sibTrans" cxnId="{51364894-F8CA-497A-888A-E70B417CFE0D}">
      <dgm:prSet/>
      <dgm:spPr/>
      <dgm:t>
        <a:bodyPr/>
        <a:lstStyle/>
        <a:p>
          <a:endParaRPr lang="ru-RU"/>
        </a:p>
      </dgm:t>
    </dgm:pt>
    <dgm:pt modelId="{A3123BAE-9581-4E29-9BE1-761A76A2250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Учитель-предметник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C5489D-D1D2-42B1-93C2-BCF84EACC475}" type="parTrans" cxnId="{BD7258BC-A8DA-457F-B80C-A4DF0A9F8461}">
      <dgm:prSet/>
      <dgm:spPr/>
      <dgm:t>
        <a:bodyPr/>
        <a:lstStyle/>
        <a:p>
          <a:endParaRPr lang="ru-RU"/>
        </a:p>
      </dgm:t>
    </dgm:pt>
    <dgm:pt modelId="{A720887C-A613-4163-A4B7-CBB163E16E9F}" type="sibTrans" cxnId="{BD7258BC-A8DA-457F-B80C-A4DF0A9F8461}">
      <dgm:prSet/>
      <dgm:spPr/>
      <dgm:t>
        <a:bodyPr/>
        <a:lstStyle/>
        <a:p>
          <a:endParaRPr lang="ru-RU"/>
        </a:p>
      </dgm:t>
    </dgm:pt>
    <dgm:pt modelId="{D85F1801-D062-40AD-BEAD-116A6712E18F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Специалисты: звукозаписи и телестудии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30D7D-3005-4DCE-AA1A-D4983E6B87FF}" type="parTrans" cxnId="{81AF8266-C463-433E-A549-5340B583A5E9}">
      <dgm:prSet/>
      <dgm:spPr/>
      <dgm:t>
        <a:bodyPr/>
        <a:lstStyle/>
        <a:p>
          <a:endParaRPr lang="ru-RU"/>
        </a:p>
      </dgm:t>
    </dgm:pt>
    <dgm:pt modelId="{CBEEFDDD-B74D-43BA-AD2D-47AA23EE90A9}" type="sibTrans" cxnId="{81AF8266-C463-433E-A549-5340B583A5E9}">
      <dgm:prSet/>
      <dgm:spPr/>
      <dgm:t>
        <a:bodyPr/>
        <a:lstStyle/>
        <a:p>
          <a:endParaRPr lang="ru-RU"/>
        </a:p>
      </dgm:t>
    </dgm:pt>
    <dgm:pt modelId="{22A12026-43B8-4A4F-B7B0-7173363CDDB3}">
      <dgm:prSet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43F6F9-1B8A-46A6-BD4B-227234921349}" type="parTrans" cxnId="{0919ABDD-A323-46CB-90A9-95E00BE81317}">
      <dgm:prSet/>
      <dgm:spPr/>
      <dgm:t>
        <a:bodyPr/>
        <a:lstStyle/>
        <a:p>
          <a:endParaRPr lang="ru-RU"/>
        </a:p>
      </dgm:t>
    </dgm:pt>
    <dgm:pt modelId="{5B15D73F-134B-44AE-A414-DC6538824EDA}" type="sibTrans" cxnId="{0919ABDD-A323-46CB-90A9-95E00BE81317}">
      <dgm:prSet/>
      <dgm:spPr/>
      <dgm:t>
        <a:bodyPr/>
        <a:lstStyle/>
        <a:p>
          <a:endParaRPr lang="ru-RU"/>
        </a:p>
      </dgm:t>
    </dgm:pt>
    <dgm:pt modelId="{8B528B5F-24A8-427C-95ED-9F036A035310}">
      <dgm:prSet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C56DD-E80E-4246-8308-311D8D42226F}" type="parTrans" cxnId="{B618703F-3C9B-45C8-A9AC-BB08D5FDC338}">
      <dgm:prSet/>
      <dgm:spPr/>
      <dgm:t>
        <a:bodyPr/>
        <a:lstStyle/>
        <a:p>
          <a:endParaRPr lang="ru-RU"/>
        </a:p>
      </dgm:t>
    </dgm:pt>
    <dgm:pt modelId="{2A06D503-863E-420B-83E8-FF9710D285CC}" type="sibTrans" cxnId="{B618703F-3C9B-45C8-A9AC-BB08D5FDC338}">
      <dgm:prSet/>
      <dgm:spPr/>
      <dgm:t>
        <a:bodyPr/>
        <a:lstStyle/>
        <a:p>
          <a:endParaRPr lang="ru-RU"/>
        </a:p>
      </dgm:t>
    </dgm:pt>
    <dgm:pt modelId="{035B9DCA-3CEA-4162-986E-D6E2931A5E34}">
      <dgm:prSet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EC16EA-66E7-4902-ABAD-8AA4938AEE0A}" type="sibTrans" cxnId="{4BE1C4CB-2E01-44F7-94C2-5FE69004A25E}">
      <dgm:prSet/>
      <dgm:spPr/>
      <dgm:t>
        <a:bodyPr/>
        <a:lstStyle/>
        <a:p>
          <a:endParaRPr lang="ru-RU"/>
        </a:p>
      </dgm:t>
    </dgm:pt>
    <dgm:pt modelId="{D695D31A-AB0A-4152-B10E-5B37FDAAEA03}" type="parTrans" cxnId="{4BE1C4CB-2E01-44F7-94C2-5FE69004A25E}">
      <dgm:prSet/>
      <dgm:spPr/>
      <dgm:t>
        <a:bodyPr/>
        <a:lstStyle/>
        <a:p>
          <a:endParaRPr lang="ru-RU"/>
        </a:p>
      </dgm:t>
    </dgm:pt>
    <dgm:pt modelId="{28B561ED-55A7-4AD9-A0ED-3077E16B82E5}">
      <dgm:prSet custT="1"/>
      <dgm:spPr/>
      <dgm:t>
        <a:bodyPr/>
        <a:lstStyle/>
        <a:p>
          <a:pPr algn="l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проектов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E1F38-E3E6-4C84-8B09-8F2C4C3E6242}" type="sibTrans" cxnId="{F3140395-FB4B-4912-9586-AC751727B3E0}">
      <dgm:prSet/>
      <dgm:spPr/>
      <dgm:t>
        <a:bodyPr/>
        <a:lstStyle/>
        <a:p>
          <a:endParaRPr lang="ru-RU"/>
        </a:p>
      </dgm:t>
    </dgm:pt>
    <dgm:pt modelId="{F99DB22E-9A41-4147-BB03-792DF8246C27}" type="parTrans" cxnId="{F3140395-FB4B-4912-9586-AC751727B3E0}">
      <dgm:prSet/>
      <dgm:spPr/>
      <dgm:t>
        <a:bodyPr/>
        <a:lstStyle/>
        <a:p>
          <a:endParaRPr lang="ru-RU"/>
        </a:p>
      </dgm:t>
    </dgm:pt>
    <dgm:pt modelId="{50F9A4F7-83EC-402F-B209-124AD2ACD347}" type="pres">
      <dgm:prSet presAssocID="{4D1715E2-2EC3-4A78-AB55-604EEA294F8D}" presName="diagram" presStyleCnt="0">
        <dgm:presLayoutVars>
          <dgm:dir/>
          <dgm:animLvl val="lvl"/>
          <dgm:resizeHandles val="exact"/>
        </dgm:presLayoutVars>
      </dgm:prSet>
      <dgm:spPr/>
    </dgm:pt>
    <dgm:pt modelId="{12155635-ACCA-4E80-BD06-DBC032FB287A}" type="pres">
      <dgm:prSet presAssocID="{D2B3548C-7661-4B01-912D-9ED32C4C6E8C}" presName="compNode" presStyleCnt="0"/>
      <dgm:spPr/>
    </dgm:pt>
    <dgm:pt modelId="{64DEBC63-1D61-45BA-99A9-6654603FAB0A}" type="pres">
      <dgm:prSet presAssocID="{D2B3548C-7661-4B01-912D-9ED32C4C6E8C}" presName="childRect" presStyleLbl="bgAcc1" presStyleIdx="0" presStyleCnt="3" custScaleX="120024" custScaleY="273637" custLinFactNeighborY="-3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C72EC-568D-44A8-A7DC-E967657FB626}" type="pres">
      <dgm:prSet presAssocID="{D2B3548C-7661-4B01-912D-9ED32C4C6E8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E822A-F390-434B-B10D-CB8B658F32E4}" type="pres">
      <dgm:prSet presAssocID="{D2B3548C-7661-4B01-912D-9ED32C4C6E8C}" presName="parentRect" presStyleLbl="alignNode1" presStyleIdx="0" presStyleCnt="3" custLinFactNeighborX="-1000" custLinFactNeighborY="84085"/>
      <dgm:spPr/>
      <dgm:t>
        <a:bodyPr/>
        <a:lstStyle/>
        <a:p>
          <a:endParaRPr lang="ru-RU"/>
        </a:p>
      </dgm:t>
    </dgm:pt>
    <dgm:pt modelId="{9050CEAF-DD7F-4245-BD2B-FB13486DD5B8}" type="pres">
      <dgm:prSet presAssocID="{D2B3548C-7661-4B01-912D-9ED32C4C6E8C}" presName="adorn" presStyleLbl="fgAccFollowNode1" presStyleIdx="0" presStyleCnt="3" custFlipVert="1" custScaleX="22687" custScaleY="9714"/>
      <dgm:spPr/>
    </dgm:pt>
    <dgm:pt modelId="{ADCB2335-2CCE-45A5-841E-A4C21FB150DD}" type="pres">
      <dgm:prSet presAssocID="{BE45AFB9-3AC8-48C4-B86B-53552AFD1EA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859BE1-4E9C-4D43-BA1B-F5C5444A454E}" type="pres">
      <dgm:prSet presAssocID="{D3126EFC-18F2-419C-B3EC-A42199E5B81C}" presName="compNode" presStyleCnt="0"/>
      <dgm:spPr/>
    </dgm:pt>
    <dgm:pt modelId="{FE392BAB-56A7-42A6-AD53-F73BFF8790B3}" type="pres">
      <dgm:prSet presAssocID="{D3126EFC-18F2-419C-B3EC-A42199E5B81C}" presName="childRect" presStyleLbl="bgAcc1" presStyleIdx="1" presStyleCnt="3" custScaleX="114848" custScaleY="272968" custLinFactNeighborX="2617" custLinFactNeighborY="-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C2D20-C3C9-4392-A6F4-ED5F7DFDE901}" type="pres">
      <dgm:prSet presAssocID="{D3126EFC-18F2-419C-B3EC-A42199E5B8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84405-6237-4B47-9518-02487D0863B6}" type="pres">
      <dgm:prSet presAssocID="{D3126EFC-18F2-419C-B3EC-A42199E5B81C}" presName="parentRect" presStyleLbl="alignNode1" presStyleIdx="1" presStyleCnt="3" custLinFactNeighborX="499" custLinFactNeighborY="85574"/>
      <dgm:spPr/>
      <dgm:t>
        <a:bodyPr/>
        <a:lstStyle/>
        <a:p>
          <a:endParaRPr lang="ru-RU"/>
        </a:p>
      </dgm:t>
    </dgm:pt>
    <dgm:pt modelId="{8027285C-73D4-4E77-866B-5368B0E5E396}" type="pres">
      <dgm:prSet presAssocID="{D3126EFC-18F2-419C-B3EC-A42199E5B81C}" presName="adorn" presStyleLbl="fgAccFollowNode1" presStyleIdx="1" presStyleCnt="3" custFlipHor="1" custScaleX="55512" custScaleY="51692"/>
      <dgm:spPr/>
    </dgm:pt>
    <dgm:pt modelId="{2C26A529-F9F9-403A-9590-1E46EEBF486E}" type="pres">
      <dgm:prSet presAssocID="{A7ABB73D-A66C-42C5-8949-97A01FDB2E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DB7276-4232-42E6-B9A8-25CEFF3EDBDD}" type="pres">
      <dgm:prSet presAssocID="{371C64D3-8FA1-479E-BA65-A1074FE4C500}" presName="compNode" presStyleCnt="0"/>
      <dgm:spPr/>
    </dgm:pt>
    <dgm:pt modelId="{C8C948D3-EC27-4F6E-9132-9415189C45E4}" type="pres">
      <dgm:prSet presAssocID="{371C64D3-8FA1-479E-BA65-A1074FE4C500}" presName="childRect" presStyleLbl="bgAcc1" presStyleIdx="2" presStyleCnt="3" custScaleX="104694" custScaleY="272726" custLinFactNeighborX="2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4B415-BFC3-4EF6-8C07-EE963D91CBE7}" type="pres">
      <dgm:prSet presAssocID="{371C64D3-8FA1-479E-BA65-A1074FE4C50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7BC09-76E5-41E8-898B-3E3F44A68CEE}" type="pres">
      <dgm:prSet presAssocID="{371C64D3-8FA1-479E-BA65-A1074FE4C500}" presName="parentRect" presStyleLbl="alignNode1" presStyleIdx="2" presStyleCnt="3" custScaleX="109747" custLinFactNeighborX="1499" custLinFactNeighborY="84085"/>
      <dgm:spPr/>
      <dgm:t>
        <a:bodyPr/>
        <a:lstStyle/>
        <a:p>
          <a:endParaRPr lang="ru-RU"/>
        </a:p>
      </dgm:t>
    </dgm:pt>
    <dgm:pt modelId="{25D8C904-EE06-49B5-96D8-EF84BE70CA37}" type="pres">
      <dgm:prSet presAssocID="{371C64D3-8FA1-479E-BA65-A1074FE4C500}" presName="adorn" presStyleLbl="fgAccFollowNode1" presStyleIdx="2" presStyleCnt="3" custFlipVert="1" custFlipHor="1" custScaleX="24037" custScaleY="4498"/>
      <dgm:spPr/>
    </dgm:pt>
  </dgm:ptLst>
  <dgm:cxnLst>
    <dgm:cxn modelId="{3EBF24F7-CE29-4964-9C3A-C8B596B78789}" srcId="{D2B3548C-7661-4B01-912D-9ED32C4C6E8C}" destId="{2BBAB826-9279-46AF-83E5-D49550BFC51A}" srcOrd="4" destOrd="0" parTransId="{42852A4C-7EA1-4BA7-8581-E3D13E59AD6C}" sibTransId="{E00316E1-52FE-4105-A9BD-F988879D6AB9}"/>
    <dgm:cxn modelId="{C13E2E88-BAD4-4C66-ADD9-D224F614E0E9}" type="presOf" srcId="{22A12026-43B8-4A4F-B7B0-7173363CDDB3}" destId="{C8C948D3-EC27-4F6E-9132-9415189C45E4}" srcOrd="0" destOrd="1" presId="urn:microsoft.com/office/officeart/2005/8/layout/bList2"/>
    <dgm:cxn modelId="{F86C5185-05F2-4D1D-9531-6CF2F2427614}" type="presOf" srcId="{371C64D3-8FA1-479E-BA65-A1074FE4C500}" destId="{8AA4B415-BFC3-4EF6-8C07-EE963D91CBE7}" srcOrd="0" destOrd="0" presId="urn:microsoft.com/office/officeart/2005/8/layout/bList2"/>
    <dgm:cxn modelId="{0919ABDD-A323-46CB-90A9-95E00BE81317}" srcId="{371C64D3-8FA1-479E-BA65-A1074FE4C500}" destId="{22A12026-43B8-4A4F-B7B0-7173363CDDB3}" srcOrd="1" destOrd="0" parTransId="{0243F6F9-1B8A-46A6-BD4B-227234921349}" sibTransId="{5B15D73F-134B-44AE-A414-DC6538824EDA}"/>
    <dgm:cxn modelId="{51364894-F8CA-497A-888A-E70B417CFE0D}" srcId="{D2B3548C-7661-4B01-912D-9ED32C4C6E8C}" destId="{778BC5C4-EFD7-435B-BFF3-64E5CAD96827}" srcOrd="1" destOrd="0" parTransId="{454BDFCE-B408-4683-9B5A-CE136591E8A8}" sibTransId="{06FC133D-0DF2-4656-966E-4B5BC6E56B12}"/>
    <dgm:cxn modelId="{C563186A-066D-492C-909B-2A2590F9A972}" type="presOf" srcId="{0A29FDB3-A1A2-4025-8C80-B4E78DE62E60}" destId="{64DEBC63-1D61-45BA-99A9-6654603FAB0A}" srcOrd="0" destOrd="2" presId="urn:microsoft.com/office/officeart/2005/8/layout/bList2"/>
    <dgm:cxn modelId="{48BA40C0-5CED-4864-BD10-5AECCA24F45C}" srcId="{D3126EFC-18F2-419C-B3EC-A42199E5B81C}" destId="{83FE6597-C09B-4570-8D48-B65128BAC6E4}" srcOrd="0" destOrd="0" parTransId="{A30AB05E-A5D4-41C5-98AA-C39E3284AA4E}" sibTransId="{D51FF977-9BEC-4D5A-B0A7-ED1CD80B01B3}"/>
    <dgm:cxn modelId="{C0BBC6F8-492E-4D42-9592-457363B8E657}" srcId="{D3126EFC-18F2-419C-B3EC-A42199E5B81C}" destId="{09BC215B-8204-48A5-948C-CA9C6081686A}" srcOrd="3" destOrd="0" parTransId="{576D6758-72FF-4E1A-B983-10EE5BA6D716}" sibTransId="{5A68AAAA-ABC9-495A-A791-897F9EE22C41}"/>
    <dgm:cxn modelId="{BD7258BC-A8DA-457F-B80C-A4DF0A9F8461}" srcId="{371C64D3-8FA1-479E-BA65-A1074FE4C500}" destId="{A3123BAE-9581-4E29-9BE1-761A76A22500}" srcOrd="0" destOrd="0" parTransId="{41C5489D-D1D2-42B1-93C2-BCF84EACC475}" sibTransId="{A720887C-A613-4163-A4B7-CBB163E16E9F}"/>
    <dgm:cxn modelId="{9495058B-5E95-48EA-889B-7BD75411C926}" srcId="{D2B3548C-7661-4B01-912D-9ED32C4C6E8C}" destId="{8AEB3F95-A8C3-48A7-86CF-B63C63F65686}" srcOrd="5" destOrd="0" parTransId="{85F81759-4C30-4770-8055-F9F0A8A4CEC9}" sibTransId="{A7C55554-E953-48AB-A9FA-65387B27E173}"/>
    <dgm:cxn modelId="{E03E2DEE-52DB-42D3-9479-4211100E4E8C}" type="presOf" srcId="{2BBAB826-9279-46AF-83E5-D49550BFC51A}" destId="{64DEBC63-1D61-45BA-99A9-6654603FAB0A}" srcOrd="0" destOrd="4" presId="urn:microsoft.com/office/officeart/2005/8/layout/bList2"/>
    <dgm:cxn modelId="{1CEEC547-9FC2-4193-8C70-17C15F3C150B}" type="presOf" srcId="{2F27543D-9C1A-4697-9EB6-AAB3650DD463}" destId="{FE392BAB-56A7-42A6-AD53-F73BFF8790B3}" srcOrd="0" destOrd="2" presId="urn:microsoft.com/office/officeart/2005/8/layout/bList2"/>
    <dgm:cxn modelId="{86719229-AFAB-4405-9A47-EC9E82E35189}" srcId="{D2B3548C-7661-4B01-912D-9ED32C4C6E8C}" destId="{0A29FDB3-A1A2-4025-8C80-B4E78DE62E60}" srcOrd="2" destOrd="0" parTransId="{41039565-DB08-4B89-B116-A992F9666075}" sibTransId="{206DB78C-8EE0-4574-8E18-9110E9D5A17E}"/>
    <dgm:cxn modelId="{F3140395-FB4B-4912-9586-AC751727B3E0}" srcId="{D3126EFC-18F2-419C-B3EC-A42199E5B81C}" destId="{28B561ED-55A7-4AD9-A0ED-3077E16B82E5}" srcOrd="1" destOrd="0" parTransId="{F99DB22E-9A41-4147-BB03-792DF8246C27}" sibTransId="{128E1F38-E3E6-4C84-8B09-8F2C4C3E6242}"/>
    <dgm:cxn modelId="{A74EE422-3C7C-4E10-B12E-491C9AB76B55}" type="presOf" srcId="{D2B3548C-7661-4B01-912D-9ED32C4C6E8C}" destId="{EA1C72EC-568D-44A8-A7DC-E967657FB626}" srcOrd="0" destOrd="0" presId="urn:microsoft.com/office/officeart/2005/8/layout/bList2"/>
    <dgm:cxn modelId="{277F0BF3-6E42-4E1D-8116-A578BA475545}" type="presOf" srcId="{28B561ED-55A7-4AD9-A0ED-3077E16B82E5}" destId="{FE392BAB-56A7-42A6-AD53-F73BFF8790B3}" srcOrd="0" destOrd="1" presId="urn:microsoft.com/office/officeart/2005/8/layout/bList2"/>
    <dgm:cxn modelId="{4BE1C4CB-2E01-44F7-94C2-5FE69004A25E}" srcId="{371C64D3-8FA1-479E-BA65-A1074FE4C500}" destId="{035B9DCA-3CEA-4162-986E-D6E2931A5E34}" srcOrd="3" destOrd="0" parTransId="{D695D31A-AB0A-4152-B10E-5B37FDAAEA03}" sibTransId="{92EC16EA-66E7-4902-ABAD-8AA4938AEE0A}"/>
    <dgm:cxn modelId="{65D1E20B-71AD-40CB-A66D-AA39843122AF}" type="presOf" srcId="{D3126EFC-18F2-419C-B3EC-A42199E5B81C}" destId="{F2C84405-6237-4B47-9518-02487D0863B6}" srcOrd="1" destOrd="0" presId="urn:microsoft.com/office/officeart/2005/8/layout/bList2"/>
    <dgm:cxn modelId="{675D331F-EC8F-4DFB-BE4A-B9FCF9AA8675}" type="presOf" srcId="{035B9DCA-3CEA-4162-986E-D6E2931A5E34}" destId="{C8C948D3-EC27-4F6E-9132-9415189C45E4}" srcOrd="0" destOrd="3" presId="urn:microsoft.com/office/officeart/2005/8/layout/bList2"/>
    <dgm:cxn modelId="{B618703F-3C9B-45C8-A9AC-BB08D5FDC338}" srcId="{371C64D3-8FA1-479E-BA65-A1074FE4C500}" destId="{8B528B5F-24A8-427C-95ED-9F036A035310}" srcOrd="2" destOrd="0" parTransId="{878C56DD-E80E-4246-8308-311D8D42226F}" sibTransId="{2A06D503-863E-420B-83E8-FF9710D285CC}"/>
    <dgm:cxn modelId="{3FA77620-AF9C-48A7-8D81-4548B388A04F}" type="presOf" srcId="{83FE6597-C09B-4570-8D48-B65128BAC6E4}" destId="{FE392BAB-56A7-42A6-AD53-F73BFF8790B3}" srcOrd="0" destOrd="0" presId="urn:microsoft.com/office/officeart/2005/8/layout/bList2"/>
    <dgm:cxn modelId="{1BBFBABE-42E2-4590-9711-BCD03A3AB63E}" type="presOf" srcId="{A3123BAE-9581-4E29-9BE1-761A76A22500}" destId="{C8C948D3-EC27-4F6E-9132-9415189C45E4}" srcOrd="0" destOrd="0" presId="urn:microsoft.com/office/officeart/2005/8/layout/bList2"/>
    <dgm:cxn modelId="{BBE1D011-3E4C-4C14-8452-8E0C5D393EED}" type="presOf" srcId="{BE45AFB9-3AC8-48C4-B86B-53552AFD1EA7}" destId="{ADCB2335-2CCE-45A5-841E-A4C21FB150DD}" srcOrd="0" destOrd="0" presId="urn:microsoft.com/office/officeart/2005/8/layout/bList2"/>
    <dgm:cxn modelId="{C98A6C4E-EAD6-4356-A5C3-4F52764D5F37}" srcId="{D3126EFC-18F2-419C-B3EC-A42199E5B81C}" destId="{4DCE090A-1DE1-4D11-9AC7-313E9C3CA861}" srcOrd="4" destOrd="0" parTransId="{896805E7-6196-48C2-8EC5-050252330D38}" sibTransId="{7A14EC90-F80E-41BD-A05F-BF26939B4016}"/>
    <dgm:cxn modelId="{F2236BFE-3D2A-4FF1-96B2-61131FEACDD4}" srcId="{4D1715E2-2EC3-4A78-AB55-604EEA294F8D}" destId="{D2B3548C-7661-4B01-912D-9ED32C4C6E8C}" srcOrd="0" destOrd="0" parTransId="{ACD61374-627F-425F-AD71-FC7A8B090EC2}" sibTransId="{BE45AFB9-3AC8-48C4-B86B-53552AFD1EA7}"/>
    <dgm:cxn modelId="{473E39AB-0DC9-4B06-847E-F6773372E86F}" type="presOf" srcId="{D3126EFC-18F2-419C-B3EC-A42199E5B81C}" destId="{9CDC2D20-C3C9-4392-A6F4-ED5F7DFDE901}" srcOrd="0" destOrd="0" presId="urn:microsoft.com/office/officeart/2005/8/layout/bList2"/>
    <dgm:cxn modelId="{F2243C48-A079-4AE3-8D6A-3E6C21B217C6}" srcId="{D3126EFC-18F2-419C-B3EC-A42199E5B81C}" destId="{2F27543D-9C1A-4697-9EB6-AAB3650DD463}" srcOrd="2" destOrd="0" parTransId="{189B41A8-EE6C-4BBB-A83F-944090970297}" sibTransId="{5824F687-EAEE-4E68-B735-72A8DE5DFA78}"/>
    <dgm:cxn modelId="{B2A3C470-1BFA-4A5A-A36A-FBCB85D305E7}" type="presOf" srcId="{4D1715E2-2EC3-4A78-AB55-604EEA294F8D}" destId="{50F9A4F7-83EC-402F-B209-124AD2ACD347}" srcOrd="0" destOrd="0" presId="urn:microsoft.com/office/officeart/2005/8/layout/bList2"/>
    <dgm:cxn modelId="{C665AD39-FBFA-427A-AFB1-CF073AA2ADE7}" type="presOf" srcId="{4DCE090A-1DE1-4D11-9AC7-313E9C3CA861}" destId="{FE392BAB-56A7-42A6-AD53-F73BFF8790B3}" srcOrd="0" destOrd="4" presId="urn:microsoft.com/office/officeart/2005/8/layout/bList2"/>
    <dgm:cxn modelId="{684550ED-767C-443D-ACD0-C1BDD4B4DEEA}" type="presOf" srcId="{D6398483-1C28-4ABE-B448-EF1E1F83D84A}" destId="{64DEBC63-1D61-45BA-99A9-6654603FAB0A}" srcOrd="0" destOrd="0" presId="urn:microsoft.com/office/officeart/2005/8/layout/bList2"/>
    <dgm:cxn modelId="{5C0126AF-5127-4CC8-85AC-F4DE016390AA}" type="presOf" srcId="{A7ABB73D-A66C-42C5-8949-97A01FDB2ECB}" destId="{2C26A529-F9F9-403A-9590-1E46EEBF486E}" srcOrd="0" destOrd="0" presId="urn:microsoft.com/office/officeart/2005/8/layout/bList2"/>
    <dgm:cxn modelId="{B727FF51-23E7-4D87-B5C6-472D91B33D34}" srcId="{4D1715E2-2EC3-4A78-AB55-604EEA294F8D}" destId="{D3126EFC-18F2-419C-B3EC-A42199E5B81C}" srcOrd="1" destOrd="0" parTransId="{BC5B3796-9364-4E4A-B170-81CB3F1100AA}" sibTransId="{A7ABB73D-A66C-42C5-8949-97A01FDB2ECB}"/>
    <dgm:cxn modelId="{83BA990E-8E77-458A-8373-7A5B9520D371}" srcId="{D2B3548C-7661-4B01-912D-9ED32C4C6E8C}" destId="{BE002A6B-F90A-4D47-9199-DB7BA8E72377}" srcOrd="3" destOrd="0" parTransId="{E8EC2A29-CB69-42B1-9D3B-1B7534263648}" sibTransId="{E4E2DA03-BB9F-45CC-8E7D-6070F01ADD33}"/>
    <dgm:cxn modelId="{5371D010-69B8-42F7-B5E5-F8FEBEF3617E}" type="presOf" srcId="{D2B3548C-7661-4B01-912D-9ED32C4C6E8C}" destId="{9FFE822A-F390-434B-B10D-CB8B658F32E4}" srcOrd="1" destOrd="0" presId="urn:microsoft.com/office/officeart/2005/8/layout/bList2"/>
    <dgm:cxn modelId="{53903466-9C1A-4F27-9FA3-0BDADEF6D8F9}" type="presOf" srcId="{8AEB3F95-A8C3-48A7-86CF-B63C63F65686}" destId="{64DEBC63-1D61-45BA-99A9-6654603FAB0A}" srcOrd="0" destOrd="5" presId="urn:microsoft.com/office/officeart/2005/8/layout/bList2"/>
    <dgm:cxn modelId="{92C01535-F074-47A4-8319-B388F1F0EDEA}" type="presOf" srcId="{09BC215B-8204-48A5-948C-CA9C6081686A}" destId="{FE392BAB-56A7-42A6-AD53-F73BFF8790B3}" srcOrd="0" destOrd="3" presId="urn:microsoft.com/office/officeart/2005/8/layout/bList2"/>
    <dgm:cxn modelId="{34C43DE1-A374-42B6-9A7F-48330324076F}" type="presOf" srcId="{BE002A6B-F90A-4D47-9199-DB7BA8E72377}" destId="{64DEBC63-1D61-45BA-99A9-6654603FAB0A}" srcOrd="0" destOrd="3" presId="urn:microsoft.com/office/officeart/2005/8/layout/bList2"/>
    <dgm:cxn modelId="{4B1D62D8-371E-4591-A4C1-E067A5D127E3}" srcId="{4D1715E2-2EC3-4A78-AB55-604EEA294F8D}" destId="{371C64D3-8FA1-479E-BA65-A1074FE4C500}" srcOrd="2" destOrd="0" parTransId="{4C1CCA8D-0534-495D-A79E-E02E3B667434}" sibTransId="{93079B33-679B-4856-A35E-962CA8EFA86E}"/>
    <dgm:cxn modelId="{B9F2EB9E-7F5A-4C01-8B7C-D84311D53C3F}" srcId="{D2B3548C-7661-4B01-912D-9ED32C4C6E8C}" destId="{D6398483-1C28-4ABE-B448-EF1E1F83D84A}" srcOrd="0" destOrd="0" parTransId="{6B6FCF83-4C87-4943-9634-F0AC4182F5AE}" sibTransId="{CA5AA3BB-C355-4827-A054-56A5157C36D8}"/>
    <dgm:cxn modelId="{CFAAE30B-D7F1-4C1C-8DDB-AE9CCB6980EF}" type="presOf" srcId="{8B528B5F-24A8-427C-95ED-9F036A035310}" destId="{C8C948D3-EC27-4F6E-9132-9415189C45E4}" srcOrd="0" destOrd="2" presId="urn:microsoft.com/office/officeart/2005/8/layout/bList2"/>
    <dgm:cxn modelId="{DB5A1025-52ED-4D6F-BADA-E8386F334EE8}" type="presOf" srcId="{D85F1801-D062-40AD-BEAD-116A6712E18F}" destId="{C8C948D3-EC27-4F6E-9132-9415189C45E4}" srcOrd="0" destOrd="4" presId="urn:microsoft.com/office/officeart/2005/8/layout/bList2"/>
    <dgm:cxn modelId="{23641945-2296-415C-A42C-01D94389CD35}" type="presOf" srcId="{778BC5C4-EFD7-435B-BFF3-64E5CAD96827}" destId="{64DEBC63-1D61-45BA-99A9-6654603FAB0A}" srcOrd="0" destOrd="1" presId="urn:microsoft.com/office/officeart/2005/8/layout/bList2"/>
    <dgm:cxn modelId="{81AF8266-C463-433E-A549-5340B583A5E9}" srcId="{371C64D3-8FA1-479E-BA65-A1074FE4C500}" destId="{D85F1801-D062-40AD-BEAD-116A6712E18F}" srcOrd="4" destOrd="0" parTransId="{FEF30D7D-3005-4DCE-AA1A-D4983E6B87FF}" sibTransId="{CBEEFDDD-B74D-43BA-AD2D-47AA23EE90A9}"/>
    <dgm:cxn modelId="{CB802AA3-D617-4AA9-BCBC-911527FF9C7A}" type="presOf" srcId="{371C64D3-8FA1-479E-BA65-A1074FE4C500}" destId="{B2E7BC09-76E5-41E8-898B-3E3F44A68CEE}" srcOrd="1" destOrd="0" presId="urn:microsoft.com/office/officeart/2005/8/layout/bList2"/>
    <dgm:cxn modelId="{1CFE0813-914D-4BF1-9A1E-CB845D301D16}" type="presParOf" srcId="{50F9A4F7-83EC-402F-B209-124AD2ACD347}" destId="{12155635-ACCA-4E80-BD06-DBC032FB287A}" srcOrd="0" destOrd="0" presId="urn:microsoft.com/office/officeart/2005/8/layout/bList2"/>
    <dgm:cxn modelId="{32AD2B33-99CF-4657-94A9-D6D94721FEFF}" type="presParOf" srcId="{12155635-ACCA-4E80-BD06-DBC032FB287A}" destId="{64DEBC63-1D61-45BA-99A9-6654603FAB0A}" srcOrd="0" destOrd="0" presId="urn:microsoft.com/office/officeart/2005/8/layout/bList2"/>
    <dgm:cxn modelId="{F52162C8-4D62-410C-8C46-E2123FA91F4D}" type="presParOf" srcId="{12155635-ACCA-4E80-BD06-DBC032FB287A}" destId="{EA1C72EC-568D-44A8-A7DC-E967657FB626}" srcOrd="1" destOrd="0" presId="urn:microsoft.com/office/officeart/2005/8/layout/bList2"/>
    <dgm:cxn modelId="{5A8F17AB-F453-4B76-BDFF-3D3DC3298ED2}" type="presParOf" srcId="{12155635-ACCA-4E80-BD06-DBC032FB287A}" destId="{9FFE822A-F390-434B-B10D-CB8B658F32E4}" srcOrd="2" destOrd="0" presId="urn:microsoft.com/office/officeart/2005/8/layout/bList2"/>
    <dgm:cxn modelId="{4E63B956-1580-4599-9252-BBA46EF5EAA2}" type="presParOf" srcId="{12155635-ACCA-4E80-BD06-DBC032FB287A}" destId="{9050CEAF-DD7F-4245-BD2B-FB13486DD5B8}" srcOrd="3" destOrd="0" presId="urn:microsoft.com/office/officeart/2005/8/layout/bList2"/>
    <dgm:cxn modelId="{628B790B-A26E-435A-894C-F3ED46717670}" type="presParOf" srcId="{50F9A4F7-83EC-402F-B209-124AD2ACD347}" destId="{ADCB2335-2CCE-45A5-841E-A4C21FB150DD}" srcOrd="1" destOrd="0" presId="urn:microsoft.com/office/officeart/2005/8/layout/bList2"/>
    <dgm:cxn modelId="{C923CB70-B950-4DCF-AEF6-A18E4B343BAE}" type="presParOf" srcId="{50F9A4F7-83EC-402F-B209-124AD2ACD347}" destId="{5C859BE1-4E9C-4D43-BA1B-F5C5444A454E}" srcOrd="2" destOrd="0" presId="urn:microsoft.com/office/officeart/2005/8/layout/bList2"/>
    <dgm:cxn modelId="{C34EDF4C-842D-408F-AEC1-D5EFB5821C6C}" type="presParOf" srcId="{5C859BE1-4E9C-4D43-BA1B-F5C5444A454E}" destId="{FE392BAB-56A7-42A6-AD53-F73BFF8790B3}" srcOrd="0" destOrd="0" presId="urn:microsoft.com/office/officeart/2005/8/layout/bList2"/>
    <dgm:cxn modelId="{C87FF0FB-BF6B-4D70-BF34-1CD8A1AFA6C9}" type="presParOf" srcId="{5C859BE1-4E9C-4D43-BA1B-F5C5444A454E}" destId="{9CDC2D20-C3C9-4392-A6F4-ED5F7DFDE901}" srcOrd="1" destOrd="0" presId="urn:microsoft.com/office/officeart/2005/8/layout/bList2"/>
    <dgm:cxn modelId="{9CAB7F58-7538-4002-AB89-EA7D991473D3}" type="presParOf" srcId="{5C859BE1-4E9C-4D43-BA1B-F5C5444A454E}" destId="{F2C84405-6237-4B47-9518-02487D0863B6}" srcOrd="2" destOrd="0" presId="urn:microsoft.com/office/officeart/2005/8/layout/bList2"/>
    <dgm:cxn modelId="{BF6CC733-1476-4768-A675-501A31B76E68}" type="presParOf" srcId="{5C859BE1-4E9C-4D43-BA1B-F5C5444A454E}" destId="{8027285C-73D4-4E77-866B-5368B0E5E396}" srcOrd="3" destOrd="0" presId="urn:microsoft.com/office/officeart/2005/8/layout/bList2"/>
    <dgm:cxn modelId="{CD63287C-EB65-4867-9535-BC75D8E2BF41}" type="presParOf" srcId="{50F9A4F7-83EC-402F-B209-124AD2ACD347}" destId="{2C26A529-F9F9-403A-9590-1E46EEBF486E}" srcOrd="3" destOrd="0" presId="urn:microsoft.com/office/officeart/2005/8/layout/bList2"/>
    <dgm:cxn modelId="{779606E6-1457-4C50-8B02-FDF2C501688F}" type="presParOf" srcId="{50F9A4F7-83EC-402F-B209-124AD2ACD347}" destId="{86DB7276-4232-42E6-B9A8-25CEFF3EDBDD}" srcOrd="4" destOrd="0" presId="urn:microsoft.com/office/officeart/2005/8/layout/bList2"/>
    <dgm:cxn modelId="{AA00E0E1-E20A-43E4-AC12-B8EAB426F6A2}" type="presParOf" srcId="{86DB7276-4232-42E6-B9A8-25CEFF3EDBDD}" destId="{C8C948D3-EC27-4F6E-9132-9415189C45E4}" srcOrd="0" destOrd="0" presId="urn:microsoft.com/office/officeart/2005/8/layout/bList2"/>
    <dgm:cxn modelId="{5521B9FC-8B6F-4FD1-8C45-BEE7BA15120C}" type="presParOf" srcId="{86DB7276-4232-42E6-B9A8-25CEFF3EDBDD}" destId="{8AA4B415-BFC3-4EF6-8C07-EE963D91CBE7}" srcOrd="1" destOrd="0" presId="urn:microsoft.com/office/officeart/2005/8/layout/bList2"/>
    <dgm:cxn modelId="{E6883DA9-C05A-442D-8186-BB6C37AA47E9}" type="presParOf" srcId="{86DB7276-4232-42E6-B9A8-25CEFF3EDBDD}" destId="{B2E7BC09-76E5-41E8-898B-3E3F44A68CEE}" srcOrd="2" destOrd="0" presId="urn:microsoft.com/office/officeart/2005/8/layout/bList2"/>
    <dgm:cxn modelId="{BF6F4319-7D6A-4E86-8B25-000D7DDE83E1}" type="presParOf" srcId="{86DB7276-4232-42E6-B9A8-25CEFF3EDBDD}" destId="{25D8C904-EE06-49B5-96D8-EF84BE70CA3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097B2-29DC-48E5-BB93-C37CBF10B319}">
      <dsp:nvSpPr>
        <dsp:cNvPr id="0" name=""/>
        <dsp:cNvSpPr/>
      </dsp:nvSpPr>
      <dsp:spPr>
        <a:xfrm rot="16200000">
          <a:off x="440592" y="-439382"/>
          <a:ext cx="2269370" cy="3148134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18256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по вопросам формирования и развития у обучающихся компетенций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WorldSkills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Russia Juniors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210" y="453874"/>
        <a:ext cx="3148134" cy="1361622"/>
      </dsp:txXfrm>
    </dsp:sp>
    <dsp:sp modelId="{DEDD3F1F-626E-419D-9626-21D4905EBC0C}">
      <dsp:nvSpPr>
        <dsp:cNvPr id="0" name=""/>
        <dsp:cNvSpPr/>
      </dsp:nvSpPr>
      <dsp:spPr>
        <a:xfrm rot="16200000">
          <a:off x="3824837" y="-439382"/>
          <a:ext cx="2269370" cy="3148134"/>
        </a:xfrm>
        <a:prstGeom prst="flowChartManualOperati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18256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виртуального пространства и ИКТ-среды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385455" y="453874"/>
        <a:ext cx="3148134" cy="1361622"/>
      </dsp:txXfrm>
    </dsp:sp>
    <dsp:sp modelId="{9211A13A-7644-459B-9F72-50B4E30DDEB2}">
      <dsp:nvSpPr>
        <dsp:cNvPr id="0" name=""/>
        <dsp:cNvSpPr/>
      </dsp:nvSpPr>
      <dsp:spPr>
        <a:xfrm rot="16200000">
          <a:off x="7177787" y="-439382"/>
          <a:ext cx="2269370" cy="3148134"/>
        </a:xfrm>
        <a:prstGeom prst="flowChartManualOperati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18256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у обучающихся метапредметных компетенций в процессе разработки </a:t>
          </a:r>
          <a:r>
            <a:rPr lang="ru-RU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медиапродукта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738405" y="453874"/>
        <a:ext cx="3148134" cy="1361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34044-7422-4756-8230-63B316E81B5F}">
      <dsp:nvSpPr>
        <dsp:cNvPr id="0" name=""/>
        <dsp:cNvSpPr/>
      </dsp:nvSpPr>
      <dsp:spPr>
        <a:xfrm rot="16200000">
          <a:off x="435982" y="-434779"/>
          <a:ext cx="2258311" cy="312787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97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дидактических материалов по созданию проектов в Лаборатории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203" y="451662"/>
        <a:ext cx="3127870" cy="1354987"/>
      </dsp:txXfrm>
    </dsp:sp>
    <dsp:sp modelId="{C0FA638B-B715-4EE3-8AE6-A47A13FA6BF1}">
      <dsp:nvSpPr>
        <dsp:cNvPr id="0" name=""/>
        <dsp:cNvSpPr/>
      </dsp:nvSpPr>
      <dsp:spPr>
        <a:xfrm rot="16200000">
          <a:off x="3830367" y="-434779"/>
          <a:ext cx="2258311" cy="312787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97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Предоставить ОО возможность использования материалов виртуальной лаборатории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395588" y="451662"/>
        <a:ext cx="3127870" cy="1354987"/>
      </dsp:txXfrm>
    </dsp:sp>
    <dsp:sp modelId="{AB58352F-3847-40DA-9EFD-6F44C034D1C2}">
      <dsp:nvSpPr>
        <dsp:cNvPr id="0" name=""/>
        <dsp:cNvSpPr/>
      </dsp:nvSpPr>
      <dsp:spPr>
        <a:xfrm rot="16200000">
          <a:off x="7160905" y="-434779"/>
          <a:ext cx="2258311" cy="312787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97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условия для самореализации и самообразования в виртуальном формате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726126" y="451662"/>
        <a:ext cx="3127870" cy="1354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AC09-31E4-4310-83EC-9EB53045333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3DE-12F9-47CB-97E3-2FCB9233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03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AC09-31E4-4310-83EC-9EB53045333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3DE-12F9-47CB-97E3-2FCB9233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7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AC09-31E4-4310-83EC-9EB53045333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3DE-12F9-47CB-97E3-2FCB9233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4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AC09-31E4-4310-83EC-9EB53045333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3DE-12F9-47CB-97E3-2FCB9233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4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AC09-31E4-4310-83EC-9EB53045333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3DE-12F9-47CB-97E3-2FCB9233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8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AC09-31E4-4310-83EC-9EB53045333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3DE-12F9-47CB-97E3-2FCB9233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8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AC09-31E4-4310-83EC-9EB53045333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3DE-12F9-47CB-97E3-2FCB9233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1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AC09-31E4-4310-83EC-9EB53045333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3DE-12F9-47CB-97E3-2FCB9233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AC09-31E4-4310-83EC-9EB53045333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3DE-12F9-47CB-97E3-2FCB9233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2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AC09-31E4-4310-83EC-9EB53045333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3DE-12F9-47CB-97E3-2FCB9233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AC09-31E4-4310-83EC-9EB53045333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23DE-12F9-47CB-97E3-2FCB9233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3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C09-31E4-4310-83EC-9EB53045333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23DE-12F9-47CB-97E3-2FCB9233C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1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2;&#1086;&#1085;&#1082;&#1091;&#1088;&#1089;&#1096;&#1082;&#1086;&#1083;.&#1088;&#1092;/" TargetMode="External"/><Relationship Id="rId2" Type="http://schemas.openxmlformats.org/officeDocument/2006/relationships/hyperlink" Target="https://forms.gle/MNnqJuvxYPDyYC9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hyperlink" Target="https://&#1082;&#1086;&#1085;&#1082;&#1091;&#1088;&#1089;&#1096;&#1082;&#1086;&#1083;.&#1088;&#1092;/methodical-network/id/get/36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static.government.ru/media/files/p7nn2CS0pVhvQ98OOwAt2dzCIAietQih.pdf&amp;sa=D&amp;sntz=1&amp;usg=AFQjCNGDgtqNh8hLSGAxolQAUBWCqD8pYw" TargetMode="External"/><Relationship Id="rId2" Type="http://schemas.openxmlformats.org/officeDocument/2006/relationships/hyperlink" Target="http://www.google.com/url?q=http://kremlin.ru/acts/bank/43027/page/1&amp;sa=D&amp;sntz=1&amp;usg=AFQjCNFXiy_cyoXTFy5HSvzYQAM6or7-p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de-khv.kco27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mobilebaedeker.wixsite.com/glob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glish-and-chinese.wixsite.com/coach/mobile-baedeker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lymp27.kco27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844040" y="692697"/>
            <a:ext cx="8500432" cy="53650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 algn="ctr"/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37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38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9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40" name="CustomShape 5"/>
          <p:cNvSpPr/>
          <p:nvPr/>
        </p:nvSpPr>
        <p:spPr>
          <a:xfrm>
            <a:off x="0" y="6741000"/>
            <a:ext cx="12192000" cy="12060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41" name="CustomShape 6"/>
          <p:cNvSpPr/>
          <p:nvPr/>
        </p:nvSpPr>
        <p:spPr>
          <a:xfrm>
            <a:off x="0" y="6620400"/>
            <a:ext cx="12192000" cy="120600"/>
          </a:xfrm>
          <a:prstGeom prst="rect">
            <a:avLst/>
          </a:prstGeom>
          <a:solidFill>
            <a:srgbClr val="7030A0"/>
          </a:solidFill>
          <a:ln w="25560">
            <a:noFill/>
          </a:ln>
        </p:spPr>
      </p:sp>
      <p:sp>
        <p:nvSpPr>
          <p:cNvPr id="42" name="CustomShape 7"/>
          <p:cNvSpPr/>
          <p:nvPr/>
        </p:nvSpPr>
        <p:spPr>
          <a:xfrm>
            <a:off x="0" y="6499800"/>
            <a:ext cx="12192000" cy="143460"/>
          </a:xfrm>
          <a:prstGeom prst="rect">
            <a:avLst/>
          </a:prstGeom>
          <a:solidFill>
            <a:srgbClr val="E46C0A"/>
          </a:solidFill>
          <a:ln w="25560">
            <a:noFill/>
          </a:ln>
        </p:spPr>
      </p:sp>
      <p:sp>
        <p:nvSpPr>
          <p:cNvPr id="44" name="CustomShape 8"/>
          <p:cNvSpPr/>
          <p:nvPr/>
        </p:nvSpPr>
        <p:spPr>
          <a:xfrm>
            <a:off x="6312024" y="4712193"/>
            <a:ext cx="4214940" cy="236564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 lang="ru-RU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лаборатория как средство повышения современных компетенций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951308" cy="1655762"/>
          </a:xfrm>
        </p:spPr>
        <p:txBody>
          <a:bodyPr>
            <a:normAutofit/>
          </a:bodyPr>
          <a:lstStyle/>
          <a:p>
            <a:pPr algn="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Pheniks\Documents\0_КЦО\Герб\КЦО\fwd\2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38211" y="5334527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59045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844040" y="692697"/>
            <a:ext cx="8500432" cy="53650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 algn="ctr"/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37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38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9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40" name="CustomShape 5"/>
          <p:cNvSpPr/>
          <p:nvPr/>
        </p:nvSpPr>
        <p:spPr>
          <a:xfrm>
            <a:off x="0" y="6741000"/>
            <a:ext cx="12192000" cy="12060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41" name="CustomShape 6"/>
          <p:cNvSpPr/>
          <p:nvPr/>
        </p:nvSpPr>
        <p:spPr>
          <a:xfrm>
            <a:off x="0" y="6620400"/>
            <a:ext cx="12192000" cy="120600"/>
          </a:xfrm>
          <a:prstGeom prst="rect">
            <a:avLst/>
          </a:prstGeom>
          <a:solidFill>
            <a:srgbClr val="7030A0"/>
          </a:solidFill>
          <a:ln w="25560">
            <a:noFill/>
          </a:ln>
        </p:spPr>
      </p:sp>
      <p:sp>
        <p:nvSpPr>
          <p:cNvPr id="42" name="CustomShape 7"/>
          <p:cNvSpPr/>
          <p:nvPr/>
        </p:nvSpPr>
        <p:spPr>
          <a:xfrm>
            <a:off x="0" y="6499800"/>
            <a:ext cx="12192000" cy="143460"/>
          </a:xfrm>
          <a:prstGeom prst="rect">
            <a:avLst/>
          </a:prstGeom>
          <a:solidFill>
            <a:srgbClr val="E46C0A"/>
          </a:solidFill>
          <a:ln w="25560">
            <a:noFill/>
          </a:ln>
        </p:spPr>
      </p:sp>
      <p:sp>
        <p:nvSpPr>
          <p:cNvPr id="44" name="CustomShape 8"/>
          <p:cNvSpPr/>
          <p:nvPr/>
        </p:nvSpPr>
        <p:spPr>
          <a:xfrm>
            <a:off x="6312024" y="4712193"/>
            <a:ext cx="4214940" cy="236564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 lang="ru-RU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49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 Проекта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41405" y="1441622"/>
            <a:ext cx="11112844" cy="47353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63644047"/>
              </p:ext>
            </p:extLst>
          </p:nvPr>
        </p:nvGraphicFramePr>
        <p:xfrm>
          <a:off x="1208217" y="1400079"/>
          <a:ext cx="9919044" cy="2269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52390582"/>
              </p:ext>
            </p:extLst>
          </p:nvPr>
        </p:nvGraphicFramePr>
        <p:xfrm>
          <a:off x="1208217" y="3864458"/>
          <a:ext cx="9855199" cy="225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Рисунок 14" descr="C:\Users\Pheniks\Documents\0_КЦО\Герб\КЦО\fwd\2-1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38211" y="5334527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55256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129434"/>
              </p:ext>
            </p:extLst>
          </p:nvPr>
        </p:nvGraphicFramePr>
        <p:xfrm>
          <a:off x="838200" y="1060321"/>
          <a:ext cx="10515600" cy="5363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32888" y="277200"/>
            <a:ext cx="54781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музей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11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12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13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pic>
        <p:nvPicPr>
          <p:cNvPr id="14" name="Рисунок 13" descr="C:\Users\Pheniks\Documents\0_КЦО\Герб\КЦО\fwd\2-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47595" y="5737028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765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733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Медиабиблиотека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музея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78858"/>
            <a:ext cx="10802257" cy="45935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лекции, уроки - практикумы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МХК, география, история, астрономия, литература, биология</a:t>
            </a:r>
          </a:p>
          <a:p>
            <a:pPr algn="just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космос» (детский сад, начальная школа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экскурсии.</a:t>
            </a:r>
          </a:p>
          <a:p>
            <a:pPr marL="0" indent="0" algn="just">
              <a:buNone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архитектурному памятнику города  Хабаровска «Башне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Инфиделя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5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6645"/>
            <a:ext cx="12192000" cy="348480"/>
            <a:chOff x="-27720" y="0"/>
            <a:chExt cx="9179280" cy="348480"/>
          </a:xfrm>
        </p:grpSpPr>
        <p:sp>
          <p:nvSpPr>
            <p:cNvPr id="5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6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7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grpSp>
        <p:nvGrpSpPr>
          <p:cNvPr id="8" name="Группа 7"/>
          <p:cNvGrpSpPr/>
          <p:nvPr/>
        </p:nvGrpSpPr>
        <p:grpSpPr>
          <a:xfrm>
            <a:off x="0" y="6501533"/>
            <a:ext cx="12192000" cy="348480"/>
            <a:chOff x="-27720" y="0"/>
            <a:chExt cx="9179280" cy="348480"/>
          </a:xfrm>
        </p:grpSpPr>
        <p:sp>
          <p:nvSpPr>
            <p:cNvPr id="9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10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11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pic>
        <p:nvPicPr>
          <p:cNvPr id="12" name="Рисунок 11" descr="C:\Users\Pheniks\Documents\0_КЦО\Герб\КЦО\fwd\2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97021" y="5487800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1734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029" y="1335314"/>
            <a:ext cx="11161485" cy="5399315"/>
          </a:xfrm>
        </p:spPr>
        <p:txBody>
          <a:bodyPr>
            <a:normAutofit fontScale="85000" lnSpcReduction="10000"/>
          </a:bodyPr>
          <a:lstStyle/>
          <a:p>
            <a:endParaRPr lang="ru-RU" sz="3900" dirty="0" smtClean="0"/>
          </a:p>
          <a:p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имеющегося цифрового контента «Виртуального музея» к многофункциональной виртуальной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лаборатории;</a:t>
            </a:r>
          </a:p>
          <a:p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выйти на новый уровень преподавания учебных предметов;</a:t>
            </a: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результаты;</a:t>
            </a: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современные компетенции, обеспечивая технологическую основу в системе открытого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виртуальную лабораторию.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5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6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7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grpSp>
        <p:nvGrpSpPr>
          <p:cNvPr id="8" name="Группа 7"/>
          <p:cNvGrpSpPr/>
          <p:nvPr/>
        </p:nvGrpSpPr>
        <p:grpSpPr>
          <a:xfrm>
            <a:off x="0" y="6487467"/>
            <a:ext cx="12192000" cy="348480"/>
            <a:chOff x="-27720" y="0"/>
            <a:chExt cx="9179280" cy="348480"/>
          </a:xfrm>
        </p:grpSpPr>
        <p:sp>
          <p:nvSpPr>
            <p:cNvPr id="9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10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11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pic>
        <p:nvPicPr>
          <p:cNvPr id="12" name="Рисунок 11" descr="C:\Users\Pheniks\Documents\0_КЦО\Герб\КЦО\fwd\2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38211" y="5334527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1156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844040" y="692697"/>
            <a:ext cx="8500432" cy="53650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 algn="ctr"/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37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38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9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40" name="CustomShape 5"/>
          <p:cNvSpPr/>
          <p:nvPr/>
        </p:nvSpPr>
        <p:spPr>
          <a:xfrm>
            <a:off x="0" y="6741000"/>
            <a:ext cx="12192000" cy="12060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41" name="CustomShape 6"/>
          <p:cNvSpPr/>
          <p:nvPr/>
        </p:nvSpPr>
        <p:spPr>
          <a:xfrm>
            <a:off x="0" y="6620400"/>
            <a:ext cx="12192000" cy="120600"/>
          </a:xfrm>
          <a:prstGeom prst="rect">
            <a:avLst/>
          </a:prstGeom>
          <a:solidFill>
            <a:srgbClr val="7030A0"/>
          </a:solidFill>
          <a:ln w="25560">
            <a:noFill/>
          </a:ln>
        </p:spPr>
      </p:sp>
      <p:sp>
        <p:nvSpPr>
          <p:cNvPr id="42" name="CustomShape 7"/>
          <p:cNvSpPr/>
          <p:nvPr/>
        </p:nvSpPr>
        <p:spPr>
          <a:xfrm>
            <a:off x="0" y="6499800"/>
            <a:ext cx="12192000" cy="143460"/>
          </a:xfrm>
          <a:prstGeom prst="rect">
            <a:avLst/>
          </a:prstGeom>
          <a:solidFill>
            <a:srgbClr val="E46C0A"/>
          </a:solidFill>
          <a:ln w="25560">
            <a:noFill/>
          </a:ln>
        </p:spPr>
      </p:sp>
      <p:sp>
        <p:nvSpPr>
          <p:cNvPr id="44" name="CustomShape 8"/>
          <p:cNvSpPr/>
          <p:nvPr/>
        </p:nvSpPr>
        <p:spPr>
          <a:xfrm>
            <a:off x="6312024" y="4712193"/>
            <a:ext cx="4214940" cy="236564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 lang="ru-RU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49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41405" y="1219200"/>
            <a:ext cx="11112844" cy="4957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анкетные данные по ссылке: </a:t>
            </a:r>
          </a:p>
          <a:p>
            <a:pPr marL="0" indent="0" algn="r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://forms.gle/MNnqJuvxYPDyYC946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Заключить договор о сетевом взаимодействии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платформу</a:t>
            </a:r>
          </a:p>
          <a:p>
            <a:pPr marL="0" indent="0" algn="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конкурсшкол.рф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сеть:</a:t>
            </a:r>
          </a:p>
          <a:p>
            <a:pPr marL="0" indent="0" algn="r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конкурсшкол.рф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/methodical-network/id/get/364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доступ к облачному хранилищу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размещения своих материалов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Pheniks\Documents\0_КЦО\Герб\КЦО\fwd\2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38211" y="5334527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4013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844040" y="692697"/>
            <a:ext cx="8500432" cy="53650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 algn="ctr"/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37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38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9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40" name="CustomShape 5"/>
          <p:cNvSpPr/>
          <p:nvPr/>
        </p:nvSpPr>
        <p:spPr>
          <a:xfrm>
            <a:off x="0" y="6741000"/>
            <a:ext cx="12192000" cy="12060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41" name="CustomShape 6"/>
          <p:cNvSpPr/>
          <p:nvPr/>
        </p:nvSpPr>
        <p:spPr>
          <a:xfrm>
            <a:off x="0" y="6620400"/>
            <a:ext cx="12192000" cy="120600"/>
          </a:xfrm>
          <a:prstGeom prst="rect">
            <a:avLst/>
          </a:prstGeom>
          <a:solidFill>
            <a:srgbClr val="7030A0"/>
          </a:solidFill>
          <a:ln w="25560">
            <a:noFill/>
          </a:ln>
        </p:spPr>
      </p:sp>
      <p:sp>
        <p:nvSpPr>
          <p:cNvPr id="42" name="CustomShape 7"/>
          <p:cNvSpPr/>
          <p:nvPr/>
        </p:nvSpPr>
        <p:spPr>
          <a:xfrm>
            <a:off x="0" y="6499800"/>
            <a:ext cx="12192000" cy="143460"/>
          </a:xfrm>
          <a:prstGeom prst="rect">
            <a:avLst/>
          </a:prstGeom>
          <a:solidFill>
            <a:srgbClr val="E46C0A"/>
          </a:solidFill>
          <a:ln w="25560">
            <a:noFill/>
          </a:ln>
        </p:spPr>
      </p:sp>
      <p:sp>
        <p:nvSpPr>
          <p:cNvPr id="44" name="CustomShape 8"/>
          <p:cNvSpPr/>
          <p:nvPr/>
        </p:nvSpPr>
        <p:spPr>
          <a:xfrm>
            <a:off x="6312024" y="4712193"/>
            <a:ext cx="4214940" cy="236564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 lang="ru-RU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49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Ближайшие мероприятия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41405" y="1441622"/>
            <a:ext cx="11112844" cy="4735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(последняя неделя сентября)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медиапродуктов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" name="Рисунок 12" descr="C:\Users\Pheniks\Documents\0_КЦО\Герб\КЦО\fwd\2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38211" y="5334527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8324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844040" y="692697"/>
            <a:ext cx="8500432" cy="53650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 algn="ctr"/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37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38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9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40" name="CustomShape 5"/>
          <p:cNvSpPr/>
          <p:nvPr/>
        </p:nvSpPr>
        <p:spPr>
          <a:xfrm>
            <a:off x="0" y="6741000"/>
            <a:ext cx="12192000" cy="12060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41" name="CustomShape 6"/>
          <p:cNvSpPr/>
          <p:nvPr/>
        </p:nvSpPr>
        <p:spPr>
          <a:xfrm>
            <a:off x="0" y="6620400"/>
            <a:ext cx="12192000" cy="120600"/>
          </a:xfrm>
          <a:prstGeom prst="rect">
            <a:avLst/>
          </a:prstGeom>
          <a:solidFill>
            <a:srgbClr val="7030A0"/>
          </a:solidFill>
          <a:ln w="25560">
            <a:noFill/>
          </a:ln>
        </p:spPr>
      </p:sp>
      <p:sp>
        <p:nvSpPr>
          <p:cNvPr id="42" name="CustomShape 7"/>
          <p:cNvSpPr/>
          <p:nvPr/>
        </p:nvSpPr>
        <p:spPr>
          <a:xfrm>
            <a:off x="0" y="6499800"/>
            <a:ext cx="12192000" cy="143460"/>
          </a:xfrm>
          <a:prstGeom prst="rect">
            <a:avLst/>
          </a:prstGeom>
          <a:solidFill>
            <a:srgbClr val="E46C0A"/>
          </a:solidFill>
          <a:ln w="25560">
            <a:noFill/>
          </a:ln>
        </p:spPr>
      </p:sp>
      <p:sp>
        <p:nvSpPr>
          <p:cNvPr id="44" name="CustomShape 8"/>
          <p:cNvSpPr/>
          <p:nvPr/>
        </p:nvSpPr>
        <p:spPr>
          <a:xfrm>
            <a:off x="6312024" y="4712193"/>
            <a:ext cx="4214940" cy="236564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 lang="ru-RU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497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41405" y="1441622"/>
            <a:ext cx="11112844" cy="47353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47383"/>
              </p:ext>
            </p:extLst>
          </p:nvPr>
        </p:nvGraphicFramePr>
        <p:xfrm>
          <a:off x="1120343" y="1424977"/>
          <a:ext cx="10233456" cy="453587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09603"/>
                <a:gridCol w="6212701"/>
                <a:gridCol w="3411152"/>
              </a:tblGrid>
              <a:tr h="634482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5819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практиками. Промежуточные результаты. Положение конкурса </a:t>
                      </a:r>
                      <a:r>
                        <a:rPr lang="ru-RU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медиапродуктов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5819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Наши результаты. Обмен практиками. Актуальные вопросы.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5819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 </a:t>
                      </a:r>
                      <a:r>
                        <a:rPr lang="ru-RU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медиаресурсов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Итоги проекта. Перспективы развития. Участие в федеральных конкурсах компетенций.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 descr="C:\Users\Pheniks\Documents\0_КЦО\Герб\КЦО\fwd\2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38211" y="5334527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06669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844040" y="692697"/>
            <a:ext cx="8500432" cy="53650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 algn="ctr"/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37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38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9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40" name="CustomShape 5"/>
          <p:cNvSpPr/>
          <p:nvPr/>
        </p:nvSpPr>
        <p:spPr>
          <a:xfrm>
            <a:off x="0" y="6741000"/>
            <a:ext cx="12192000" cy="12060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41" name="CustomShape 6"/>
          <p:cNvSpPr/>
          <p:nvPr/>
        </p:nvSpPr>
        <p:spPr>
          <a:xfrm>
            <a:off x="0" y="6620400"/>
            <a:ext cx="12192000" cy="120600"/>
          </a:xfrm>
          <a:prstGeom prst="rect">
            <a:avLst/>
          </a:prstGeom>
          <a:solidFill>
            <a:srgbClr val="7030A0"/>
          </a:solidFill>
          <a:ln w="25560">
            <a:noFill/>
          </a:ln>
        </p:spPr>
      </p:sp>
      <p:sp>
        <p:nvSpPr>
          <p:cNvPr id="42" name="CustomShape 7"/>
          <p:cNvSpPr/>
          <p:nvPr/>
        </p:nvSpPr>
        <p:spPr>
          <a:xfrm>
            <a:off x="0" y="6499800"/>
            <a:ext cx="12192000" cy="143460"/>
          </a:xfrm>
          <a:prstGeom prst="rect">
            <a:avLst/>
          </a:prstGeom>
          <a:solidFill>
            <a:srgbClr val="E46C0A"/>
          </a:solidFill>
          <a:ln w="25560">
            <a:noFill/>
          </a:ln>
        </p:spPr>
      </p:sp>
      <p:sp>
        <p:nvSpPr>
          <p:cNvPr id="44" name="CustomShape 8"/>
          <p:cNvSpPr/>
          <p:nvPr/>
        </p:nvSpPr>
        <p:spPr>
          <a:xfrm>
            <a:off x="6312024" y="4712193"/>
            <a:ext cx="4214940" cy="236564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 lang="ru-RU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5373" y="487137"/>
            <a:ext cx="11771870" cy="11525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«Технологии дополненной и виртуальной реальностей в проектной деятельности в образовании»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50789" y="1639716"/>
            <a:ext cx="10816281" cy="488294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реализации программы: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профессиональных компетенций педагогов в области новых цифровых технологий, а именно технологий дополненной и виртуальной реальностей (AR&amp;VR).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Познакомиться с теоретическими основами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иммерсивных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технологий дополненной и виртуальной реальностей (AR&amp;VR).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 создавать проекты дополненной и виртуальной реальностей.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 разрабатывать методические рекомендации по применению дополненной и виртуальной реальностей (AR&amp;VR) в учебно-воспитательном процессе.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" name="Рисунок 12" descr="C:\Users\Pheniks\Documents\0_КЦО\Герб\КЦО\fwd\2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98127" y="5837035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76599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844040" y="692697"/>
            <a:ext cx="8500432" cy="53650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 algn="ctr"/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37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38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9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40" name="CustomShape 5"/>
          <p:cNvSpPr/>
          <p:nvPr/>
        </p:nvSpPr>
        <p:spPr>
          <a:xfrm>
            <a:off x="0" y="6741000"/>
            <a:ext cx="12192000" cy="12060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41" name="CustomShape 6"/>
          <p:cNvSpPr/>
          <p:nvPr/>
        </p:nvSpPr>
        <p:spPr>
          <a:xfrm>
            <a:off x="0" y="6620400"/>
            <a:ext cx="12192000" cy="120600"/>
          </a:xfrm>
          <a:prstGeom prst="rect">
            <a:avLst/>
          </a:prstGeom>
          <a:solidFill>
            <a:srgbClr val="7030A0"/>
          </a:solidFill>
          <a:ln w="25560">
            <a:noFill/>
          </a:ln>
        </p:spPr>
      </p:sp>
      <p:sp>
        <p:nvSpPr>
          <p:cNvPr id="42" name="CustomShape 7"/>
          <p:cNvSpPr/>
          <p:nvPr/>
        </p:nvSpPr>
        <p:spPr>
          <a:xfrm>
            <a:off x="0" y="6499800"/>
            <a:ext cx="12192000" cy="143460"/>
          </a:xfrm>
          <a:prstGeom prst="rect">
            <a:avLst/>
          </a:prstGeom>
          <a:solidFill>
            <a:srgbClr val="E46C0A"/>
          </a:solidFill>
          <a:ln w="25560">
            <a:noFill/>
          </a:ln>
        </p:spPr>
      </p:sp>
      <p:sp>
        <p:nvSpPr>
          <p:cNvPr id="44" name="CustomShape 8"/>
          <p:cNvSpPr/>
          <p:nvPr/>
        </p:nvSpPr>
        <p:spPr>
          <a:xfrm>
            <a:off x="6312024" y="4712193"/>
            <a:ext cx="4214940" cy="236564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 lang="ru-RU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1261"/>
            <a:ext cx="10515600" cy="10803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модуля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5416" y="1293342"/>
            <a:ext cx="11458833" cy="488362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1. 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образовании. (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часа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Виртуальная и дополненная реальность в образовании: определение, общие принципы, теория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2.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Кейсы применения AR и VR в образовательном процессе (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часа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3. Практическая часть (16 часов)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медиаконтента</a:t>
            </a:r>
            <a:r>
              <a:rPr lang="ru-RU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виртуального музея. Практическая работа по созданию интерактивных учебно-дидактических материалов (мультимедийного урока).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медиаконтента</a:t>
            </a:r>
            <a:r>
              <a:rPr lang="ru-RU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виртуальных образовательных экспозиций для очков-шлема VR 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13" name="Рисунок 12" descr="C:\Users\Pheniks\Documents\0_КЦО\Герб\КЦО\fwd\2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68328" y="5656637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73188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844040" y="692697"/>
            <a:ext cx="8500432" cy="53650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 algn="ctr"/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37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38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9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40" name="CustomShape 5"/>
          <p:cNvSpPr/>
          <p:nvPr/>
        </p:nvSpPr>
        <p:spPr>
          <a:xfrm>
            <a:off x="0" y="6741000"/>
            <a:ext cx="12192000" cy="12060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41" name="CustomShape 6"/>
          <p:cNvSpPr/>
          <p:nvPr/>
        </p:nvSpPr>
        <p:spPr>
          <a:xfrm>
            <a:off x="0" y="6620400"/>
            <a:ext cx="12192000" cy="120600"/>
          </a:xfrm>
          <a:prstGeom prst="rect">
            <a:avLst/>
          </a:prstGeom>
          <a:solidFill>
            <a:srgbClr val="7030A0"/>
          </a:solidFill>
          <a:ln w="25560">
            <a:noFill/>
          </a:ln>
        </p:spPr>
      </p:sp>
      <p:sp>
        <p:nvSpPr>
          <p:cNvPr id="42" name="CustomShape 7"/>
          <p:cNvSpPr/>
          <p:nvPr/>
        </p:nvSpPr>
        <p:spPr>
          <a:xfrm>
            <a:off x="0" y="6499800"/>
            <a:ext cx="12192000" cy="143460"/>
          </a:xfrm>
          <a:prstGeom prst="rect">
            <a:avLst/>
          </a:prstGeom>
          <a:solidFill>
            <a:srgbClr val="E46C0A"/>
          </a:solidFill>
          <a:ln w="25560">
            <a:noFill/>
          </a:ln>
        </p:spPr>
      </p:sp>
      <p:sp>
        <p:nvSpPr>
          <p:cNvPr id="44" name="CustomShape 8"/>
          <p:cNvSpPr/>
          <p:nvPr/>
        </p:nvSpPr>
        <p:spPr>
          <a:xfrm>
            <a:off x="6312024" y="4712193"/>
            <a:ext cx="4214940" cy="236564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 lang="ru-RU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внеурочной деятельности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392195"/>
            <a:ext cx="10515600" cy="47847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7924" y="1502788"/>
            <a:ext cx="104558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качеств ученика через обучение компьютерной грамотности, адаптацию учащихся к жизни в обществе, формирование навыков пользования современными компьютерными технологиями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kern="50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Программа </a:t>
            </a:r>
            <a:r>
              <a:rPr lang="ru-RU" sz="2400" kern="5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курса внеурочной деятельности «</a:t>
            </a:r>
            <a:r>
              <a:rPr lang="ru-RU" sz="2400" b="1" kern="5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Виртуальная и дополненная реальность</a:t>
            </a:r>
            <a:r>
              <a:rPr lang="ru-RU" sz="2400" kern="5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» разработана с учетом требований федерального государственного образовательного стандарта основного общего образования, программы формирования универсальных учебных действий. Программа курса рассчитана на 34 часа для обучающихся 8-9 классов (1 час в неделю)  и предполагает изучение материала двух </a:t>
            </a:r>
            <a:r>
              <a:rPr lang="ru-RU" sz="2400" kern="50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модулей.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Pheniks\Documents\0_КЦО\Герб\КЦО\fwd\2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29974" y="5333634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01859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844040" y="692697"/>
            <a:ext cx="8500432" cy="53650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 algn="ctr"/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37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38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9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40" name="CustomShape 5"/>
          <p:cNvSpPr/>
          <p:nvPr/>
        </p:nvSpPr>
        <p:spPr>
          <a:xfrm>
            <a:off x="0" y="6741000"/>
            <a:ext cx="12192000" cy="12060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41" name="CustomShape 6"/>
          <p:cNvSpPr/>
          <p:nvPr/>
        </p:nvSpPr>
        <p:spPr>
          <a:xfrm>
            <a:off x="0" y="6620400"/>
            <a:ext cx="12192000" cy="120600"/>
          </a:xfrm>
          <a:prstGeom prst="rect">
            <a:avLst/>
          </a:prstGeom>
          <a:solidFill>
            <a:srgbClr val="7030A0"/>
          </a:solidFill>
          <a:ln w="25560">
            <a:noFill/>
          </a:ln>
        </p:spPr>
      </p:sp>
      <p:sp>
        <p:nvSpPr>
          <p:cNvPr id="42" name="CustomShape 7"/>
          <p:cNvSpPr/>
          <p:nvPr/>
        </p:nvSpPr>
        <p:spPr>
          <a:xfrm>
            <a:off x="0" y="6499800"/>
            <a:ext cx="12192000" cy="143460"/>
          </a:xfrm>
          <a:prstGeom prst="rect">
            <a:avLst/>
          </a:prstGeom>
          <a:solidFill>
            <a:srgbClr val="E46C0A"/>
          </a:solidFill>
          <a:ln w="25560">
            <a:noFill/>
          </a:ln>
        </p:spPr>
      </p:sp>
      <p:sp>
        <p:nvSpPr>
          <p:cNvPr id="44" name="CustomShape 8"/>
          <p:cNvSpPr/>
          <p:nvPr/>
        </p:nvSpPr>
        <p:spPr>
          <a:xfrm>
            <a:off x="6312024" y="4712193"/>
            <a:ext cx="4214940" cy="236564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 lang="ru-RU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4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41405" y="1441622"/>
            <a:ext cx="11112844" cy="4735341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проекта «Виртуальная лаборатория как средство повышения современных компетенций». КГАНОУ КЦО как ресурсный центр, обеспечивающий сетевое взаимодействие образовательных организаций по внедрению цифровых технологий в образовательную деятельность. Цели и задачи.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 виртуального музея к виртуальной лаборатории». Представление опыта работы, этапы и перспективы развития проекта.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совместной деятельности по разработке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медиаконтента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портале методической сети проекта.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вопросы.</a:t>
            </a:r>
          </a:p>
          <a:p>
            <a:endParaRPr lang="ru-RU" dirty="0"/>
          </a:p>
        </p:txBody>
      </p:sp>
      <p:pic>
        <p:nvPicPr>
          <p:cNvPr id="13" name="Рисунок 12" descr="C:\Users\Pheniks\Documents\0_КЦО\Герб\КЦО\fwd\2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38211" y="5334527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07591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844040" y="692697"/>
            <a:ext cx="8500432" cy="53650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 algn="ctr"/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37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38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9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40" name="CustomShape 5"/>
          <p:cNvSpPr/>
          <p:nvPr/>
        </p:nvSpPr>
        <p:spPr>
          <a:xfrm>
            <a:off x="0" y="6741000"/>
            <a:ext cx="12192000" cy="12060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41" name="CustomShape 6"/>
          <p:cNvSpPr/>
          <p:nvPr/>
        </p:nvSpPr>
        <p:spPr>
          <a:xfrm>
            <a:off x="0" y="6620400"/>
            <a:ext cx="12192000" cy="120600"/>
          </a:xfrm>
          <a:prstGeom prst="rect">
            <a:avLst/>
          </a:prstGeom>
          <a:solidFill>
            <a:srgbClr val="7030A0"/>
          </a:solidFill>
          <a:ln w="25560">
            <a:noFill/>
          </a:ln>
        </p:spPr>
      </p:sp>
      <p:sp>
        <p:nvSpPr>
          <p:cNvPr id="42" name="CustomShape 7"/>
          <p:cNvSpPr/>
          <p:nvPr/>
        </p:nvSpPr>
        <p:spPr>
          <a:xfrm>
            <a:off x="0" y="6499800"/>
            <a:ext cx="12192000" cy="143460"/>
          </a:xfrm>
          <a:prstGeom prst="rect">
            <a:avLst/>
          </a:prstGeom>
          <a:solidFill>
            <a:srgbClr val="E46C0A"/>
          </a:solidFill>
          <a:ln w="25560">
            <a:noFill/>
          </a:ln>
        </p:spPr>
      </p:sp>
      <p:sp>
        <p:nvSpPr>
          <p:cNvPr id="44" name="CustomShape 8"/>
          <p:cNvSpPr/>
          <p:nvPr/>
        </p:nvSpPr>
        <p:spPr>
          <a:xfrm>
            <a:off x="6312024" y="4712193"/>
            <a:ext cx="4214940" cy="236564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 lang="ru-RU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1261"/>
            <a:ext cx="10515600" cy="10803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5416" y="1293342"/>
            <a:ext cx="11458833" cy="48836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Координаты для связи: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Володькин Евгений Геннадьевич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volodkin_kco@mail.ru </a:t>
            </a:r>
            <a:endParaRPr lang="ru-RU" sz="4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13" name="Рисунок 12" descr="C:\Users\Pheniks\Documents\0_КЦО\Герб\КЦО\fwd\2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38211" y="5334527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8189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844040" y="692697"/>
            <a:ext cx="8500432" cy="53650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 algn="ctr"/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37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38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9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40" name="CustomShape 5"/>
          <p:cNvSpPr/>
          <p:nvPr/>
        </p:nvSpPr>
        <p:spPr>
          <a:xfrm>
            <a:off x="0" y="6741000"/>
            <a:ext cx="12192000" cy="12060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41" name="CustomShape 6"/>
          <p:cNvSpPr/>
          <p:nvPr/>
        </p:nvSpPr>
        <p:spPr>
          <a:xfrm>
            <a:off x="0" y="6620400"/>
            <a:ext cx="12192000" cy="120600"/>
          </a:xfrm>
          <a:prstGeom prst="rect">
            <a:avLst/>
          </a:prstGeom>
          <a:solidFill>
            <a:srgbClr val="7030A0"/>
          </a:solidFill>
          <a:ln w="25560">
            <a:noFill/>
          </a:ln>
        </p:spPr>
      </p:sp>
      <p:sp>
        <p:nvSpPr>
          <p:cNvPr id="42" name="CustomShape 7"/>
          <p:cNvSpPr/>
          <p:nvPr/>
        </p:nvSpPr>
        <p:spPr>
          <a:xfrm>
            <a:off x="0" y="6499800"/>
            <a:ext cx="12192000" cy="143460"/>
          </a:xfrm>
          <a:prstGeom prst="rect">
            <a:avLst/>
          </a:prstGeom>
          <a:solidFill>
            <a:srgbClr val="E46C0A"/>
          </a:solidFill>
          <a:ln w="25560">
            <a:noFill/>
          </a:ln>
        </p:spPr>
      </p:sp>
      <p:sp>
        <p:nvSpPr>
          <p:cNvPr id="44" name="CustomShape 8"/>
          <p:cNvSpPr/>
          <p:nvPr/>
        </p:nvSpPr>
        <p:spPr>
          <a:xfrm>
            <a:off x="6312024" y="4712193"/>
            <a:ext cx="4214940" cy="236564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 lang="ru-RU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4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41405" y="1441622"/>
            <a:ext cx="11112844" cy="4735341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Указ </a:t>
            </a:r>
            <a:r>
              <a:rPr lang="ru-RU" b="1" i="1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Президента РФ</a:t>
            </a:r>
            <a:r>
              <a:rPr lang="ru-RU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204 от 07.05.2018 «О национальных целях и стратегических задачах развития Российской Федерации на период до 2024 года» определил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12 </a:t>
            </a:r>
            <a:r>
              <a:rPr lang="ru-RU" b="1" i="1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Национальных проектов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b="1" i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среди которых выделены проекты </a:t>
            </a:r>
            <a:r>
              <a:rPr lang="ru-RU" b="1" i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"Образование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направленный, в том числе, на формирование эффективной системы выявления, поддержки и развития способностей и талантов у детей и молодежи и проект "</a:t>
            </a:r>
            <a:r>
              <a:rPr lang="ru-RU" b="1" i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Цифровая экономика</a:t>
            </a: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направленный на прорыв научно-технологического и социально-экономического развития Российской Федерации.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Pheniks\Documents\0_КЦО\Герб\КЦО\fwd\2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38211" y="5334527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98254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844040" y="692697"/>
            <a:ext cx="8500432" cy="53650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 algn="ctr"/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37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38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9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40" name="CustomShape 5"/>
          <p:cNvSpPr/>
          <p:nvPr/>
        </p:nvSpPr>
        <p:spPr>
          <a:xfrm>
            <a:off x="0" y="6741000"/>
            <a:ext cx="12192000" cy="12060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41" name="CustomShape 6"/>
          <p:cNvSpPr/>
          <p:nvPr/>
        </p:nvSpPr>
        <p:spPr>
          <a:xfrm>
            <a:off x="0" y="6620400"/>
            <a:ext cx="12192000" cy="120600"/>
          </a:xfrm>
          <a:prstGeom prst="rect">
            <a:avLst/>
          </a:prstGeom>
          <a:solidFill>
            <a:srgbClr val="7030A0"/>
          </a:solidFill>
          <a:ln w="25560">
            <a:noFill/>
          </a:ln>
        </p:spPr>
      </p:sp>
      <p:sp>
        <p:nvSpPr>
          <p:cNvPr id="42" name="CustomShape 7"/>
          <p:cNvSpPr/>
          <p:nvPr/>
        </p:nvSpPr>
        <p:spPr>
          <a:xfrm>
            <a:off x="0" y="6499800"/>
            <a:ext cx="12192000" cy="143460"/>
          </a:xfrm>
          <a:prstGeom prst="rect">
            <a:avLst/>
          </a:prstGeom>
          <a:solidFill>
            <a:srgbClr val="E46C0A"/>
          </a:solidFill>
          <a:ln w="25560">
            <a:noFill/>
          </a:ln>
        </p:spPr>
      </p:sp>
      <p:sp>
        <p:nvSpPr>
          <p:cNvPr id="44" name="CustomShape 8"/>
          <p:cNvSpPr/>
          <p:nvPr/>
        </p:nvSpPr>
        <p:spPr>
          <a:xfrm>
            <a:off x="6312024" y="4712193"/>
            <a:ext cx="4214940" cy="236564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 lang="ru-RU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-171128" y="326523"/>
            <a:ext cx="12363128" cy="1076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РРИБЦ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5" y="947451"/>
            <a:ext cx="11115057" cy="5552349"/>
          </a:xfrm>
          <a:prstGeom prst="rect">
            <a:avLst/>
          </a:prstGeom>
        </p:spPr>
      </p:pic>
      <p:pic>
        <p:nvPicPr>
          <p:cNvPr id="13" name="Рисунок 12" descr="C:\Users\Pheniks\Documents\0_КЦО\Герб\КЦО\fwd\2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98127" y="5620028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66974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28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29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0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4239316" y="948324"/>
            <a:ext cx="3910410" cy="2258078"/>
          </a:xfrm>
          <a:prstGeom prst="rect">
            <a:avLst/>
          </a:prstGeom>
          <a:noFill/>
          <a:ln w="648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8268202" y="955105"/>
            <a:ext cx="3910410" cy="2251297"/>
          </a:xfrm>
          <a:prstGeom prst="rect">
            <a:avLst/>
          </a:prstGeom>
          <a:noFill/>
          <a:ln w="648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-26015" y="938833"/>
            <a:ext cx="4197195" cy="2277061"/>
          </a:xfrm>
          <a:prstGeom prst="rect">
            <a:avLst/>
          </a:prstGeom>
          <a:noFill/>
          <a:ln w="648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-90154" y="934984"/>
            <a:ext cx="4422775" cy="58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ПРОЕКТ «ДИСТАНЦИОННОЕ ОБУЧЕНИЕ ДЕТЕЙ ИНВАЛИДОВ»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46094" y="1563778"/>
            <a:ext cx="3762375" cy="126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2019 год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Кол-во уч-ся: 85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Из 10 район Хабаровского края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Сетевых педагогов: 13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Педагогов предметников: 200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8286000" y="878267"/>
            <a:ext cx="3664515" cy="39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ПРОЕКТ «ДИСТАНЦИОННОЕ ОБУЧЕНИЕ ШКОЛЬНИКОВ»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4244186" y="950143"/>
            <a:ext cx="3820724" cy="3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ПРОЕКТ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«ЭФФЕКТИВНАЯ ШКОЛА»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8301907" y="1449543"/>
            <a:ext cx="3486611" cy="132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2019 год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Кол-во уч-ся: 746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Из 13 районов Хабаровского края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Педагогов: 256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4391497" y="1477562"/>
            <a:ext cx="3611086" cy="128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2019 год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Кол-во уч-ся: 925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Из 11 районов Хабаровского края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Педагогов предметников: 160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4300538" y="3635910"/>
            <a:ext cx="3500644" cy="969352"/>
          </a:xfrm>
          <a:prstGeom prst="rect">
            <a:avLst/>
          </a:prstGeom>
          <a:noFill/>
          <a:ln w="12700">
            <a:solidFill>
              <a:srgbClr val="4472C4"/>
            </a:solidFill>
            <a:round/>
            <a:headEnd/>
            <a:tailEnd/>
          </a:ln>
          <a:effectLst>
            <a:outerShdw dist="28398" dir="3806097" algn="ctr" rotWithShape="0">
              <a:srgbClr val="1F3763"/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4391497" y="3694148"/>
            <a:ext cx="3318726" cy="48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Методическое сопровождение педагогов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391497" y="5259959"/>
            <a:ext cx="3502272" cy="1068234"/>
          </a:xfrm>
          <a:prstGeom prst="rect">
            <a:avLst/>
          </a:prstGeom>
          <a:noFill/>
          <a:ln w="12700">
            <a:solidFill>
              <a:srgbClr val="4472C4"/>
            </a:solidFill>
            <a:round/>
            <a:headEnd/>
            <a:tailEnd/>
          </a:ln>
          <a:effectLst>
            <a:outerShdw dist="28398" dir="3806097" algn="ctr" rotWithShape="0">
              <a:srgbClr val="1F3763"/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4300183" y="5307936"/>
            <a:ext cx="3517278" cy="51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Загрузка участников дистанционного обучения на платформу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18"/>
          <p:cNvSpPr>
            <a:spLocks noChangeArrowheads="1"/>
          </p:cNvSpPr>
          <p:nvPr/>
        </p:nvSpPr>
        <p:spPr bwMode="auto">
          <a:xfrm>
            <a:off x="8286000" y="3617345"/>
            <a:ext cx="3500535" cy="987917"/>
          </a:xfrm>
          <a:prstGeom prst="rect">
            <a:avLst/>
          </a:prstGeom>
          <a:noFill/>
          <a:ln w="12700">
            <a:solidFill>
              <a:srgbClr val="4472C4"/>
            </a:solidFill>
            <a:round/>
            <a:headEnd/>
            <a:tailEnd/>
          </a:ln>
          <a:effectLst>
            <a:outerShdw dist="28398" dir="3806097" algn="ctr" rotWithShape="0">
              <a:srgbClr val="1F3763"/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8385793" y="3647118"/>
            <a:ext cx="3400742" cy="58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Проведение краевых семинаров, вебинаров для педагогов и координаторов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8321091" y="5250478"/>
            <a:ext cx="3498203" cy="1077715"/>
          </a:xfrm>
          <a:prstGeom prst="rect">
            <a:avLst/>
          </a:prstGeom>
          <a:noFill/>
          <a:ln w="12700">
            <a:solidFill>
              <a:srgbClr val="4472C4"/>
            </a:solidFill>
            <a:round/>
            <a:headEnd/>
            <a:tailEnd/>
          </a:ln>
          <a:effectLst>
            <a:outerShdw dist="28398" dir="3806097" algn="ctr" rotWithShape="0">
              <a:srgbClr val="1F3763"/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8371463" y="5279980"/>
            <a:ext cx="3493587" cy="95339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Мониторинг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деятельности учащихся и педагогов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" name="Rectangle 3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2768741" y="3070196"/>
            <a:ext cx="6851561" cy="38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ЗАДАЧИ</a:t>
            </a: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20"/>
          <p:cNvSpPr>
            <a:spLocks noChangeArrowheads="1"/>
          </p:cNvSpPr>
          <p:nvPr/>
        </p:nvSpPr>
        <p:spPr bwMode="auto">
          <a:xfrm>
            <a:off x="128685" y="3611715"/>
            <a:ext cx="3728486" cy="1014237"/>
          </a:xfrm>
          <a:prstGeom prst="rect">
            <a:avLst/>
          </a:prstGeom>
          <a:noFill/>
          <a:ln w="12700">
            <a:solidFill>
              <a:srgbClr val="4472C4"/>
            </a:solidFill>
            <a:round/>
            <a:headEnd/>
            <a:tailEnd/>
          </a:ln>
          <a:effectLst>
            <a:outerShdw dist="28398" dir="3806097" algn="ctr" rotWithShape="0">
              <a:srgbClr val="1F3763"/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313631" y="3589622"/>
            <a:ext cx="3466298" cy="64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дистанционного обучения детей-инвалидов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(сетевые педагоги)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20"/>
          <p:cNvSpPr>
            <a:spLocks noChangeArrowheads="1"/>
          </p:cNvSpPr>
          <p:nvPr/>
        </p:nvSpPr>
        <p:spPr bwMode="auto">
          <a:xfrm>
            <a:off x="189302" y="5241838"/>
            <a:ext cx="3607251" cy="1086355"/>
          </a:xfrm>
          <a:prstGeom prst="rect">
            <a:avLst/>
          </a:prstGeom>
          <a:noFill/>
          <a:ln w="12700">
            <a:solidFill>
              <a:srgbClr val="4472C4"/>
            </a:solidFill>
            <a:round/>
            <a:headEnd/>
            <a:tailEnd/>
          </a:ln>
          <a:effectLst>
            <a:outerShdw dist="28398" dir="3806097" algn="ctr" rotWithShape="0">
              <a:srgbClr val="1F3763"/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350279" y="5339325"/>
            <a:ext cx="3493586" cy="48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краевого конкурса для детей инвалидов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-7314" y="6566452"/>
            <a:ext cx="12192000" cy="348480"/>
            <a:chOff x="-27720" y="0"/>
            <a:chExt cx="9179280" cy="348480"/>
          </a:xfrm>
        </p:grpSpPr>
        <p:sp>
          <p:nvSpPr>
            <p:cNvPr id="32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33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4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35" name="Заголовок 6"/>
          <p:cNvSpPr txBox="1">
            <a:spLocks/>
          </p:cNvSpPr>
          <p:nvPr/>
        </p:nvSpPr>
        <p:spPr>
          <a:xfrm>
            <a:off x="694261" y="222532"/>
            <a:ext cx="10515600" cy="107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проект </a:t>
            </a:r>
            <a:br>
              <a:rPr lang="ru-RU" b="1" cap="all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ШКОЛЬНИКОВ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7529" y="4728260"/>
            <a:ext cx="257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https://cde-khv.kco27.ru/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844040" y="396149"/>
            <a:ext cx="6148594" cy="566161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2400" b="1" dirty="0">
                <a:hlinkClick r:id="rId2"/>
              </a:rPr>
              <a:t>http://mobilebaedeker.wixsite.com/globe</a:t>
            </a:r>
            <a:endParaRPr lang="en-US" sz="2400" b="1" dirty="0"/>
          </a:p>
          <a:p>
            <a:pPr lvl="0" algn="ctr"/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37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38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9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40" name="CustomShape 5"/>
          <p:cNvSpPr/>
          <p:nvPr/>
        </p:nvSpPr>
        <p:spPr>
          <a:xfrm>
            <a:off x="0" y="6741000"/>
            <a:ext cx="12192000" cy="12060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41" name="CustomShape 6"/>
          <p:cNvSpPr/>
          <p:nvPr/>
        </p:nvSpPr>
        <p:spPr>
          <a:xfrm>
            <a:off x="0" y="6620400"/>
            <a:ext cx="12192000" cy="120600"/>
          </a:xfrm>
          <a:prstGeom prst="rect">
            <a:avLst/>
          </a:prstGeom>
          <a:solidFill>
            <a:srgbClr val="7030A0"/>
          </a:solidFill>
          <a:ln w="25560">
            <a:noFill/>
          </a:ln>
        </p:spPr>
      </p:sp>
      <p:sp>
        <p:nvSpPr>
          <p:cNvPr id="42" name="CustomShape 7"/>
          <p:cNvSpPr/>
          <p:nvPr/>
        </p:nvSpPr>
        <p:spPr>
          <a:xfrm>
            <a:off x="0" y="6499800"/>
            <a:ext cx="12192000" cy="143460"/>
          </a:xfrm>
          <a:prstGeom prst="rect">
            <a:avLst/>
          </a:prstGeom>
          <a:solidFill>
            <a:srgbClr val="E46C0A"/>
          </a:solidFill>
          <a:ln w="25560">
            <a:noFill/>
          </a:ln>
        </p:spPr>
      </p:sp>
      <p:sp>
        <p:nvSpPr>
          <p:cNvPr id="44" name="CustomShape 8"/>
          <p:cNvSpPr/>
          <p:nvPr/>
        </p:nvSpPr>
        <p:spPr>
          <a:xfrm>
            <a:off x="6312024" y="4712193"/>
            <a:ext cx="4214940" cy="236564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 lang="ru-RU" dirty="0">
              <a:solidFill>
                <a:schemeClr val="tx2"/>
              </a:solidFill>
              <a:latin typeface="Calibri"/>
            </a:endParaRPr>
          </a:p>
        </p:txBody>
      </p:sp>
      <p:pic>
        <p:nvPicPr>
          <p:cNvPr id="15" name="Рисунок 14" descr="C:\Users\Pheniks\Documents\0_КЦО\Герб\КЦО\fwd\2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44472" y="5363068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" b="1492"/>
          <a:stretch/>
        </p:blipFill>
        <p:spPr bwMode="auto">
          <a:xfrm>
            <a:off x="1078993" y="1374167"/>
            <a:ext cx="7135990" cy="4929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6724" y="778398"/>
            <a:ext cx="9128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5"/>
              </a:rPr>
              <a:t>http://english-and-chinese.wixsite.com/coach/mobile-baedeker</a:t>
            </a:r>
            <a:endParaRPr lang="en-US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28412" y="2007116"/>
            <a:ext cx="3227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http://vsevteme.ru/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34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844040" y="692697"/>
            <a:ext cx="8500432" cy="53650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 algn="ctr"/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37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38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9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40" name="CustomShape 5"/>
          <p:cNvSpPr/>
          <p:nvPr/>
        </p:nvSpPr>
        <p:spPr>
          <a:xfrm>
            <a:off x="0" y="6741000"/>
            <a:ext cx="12192000" cy="12060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41" name="CustomShape 6"/>
          <p:cNvSpPr/>
          <p:nvPr/>
        </p:nvSpPr>
        <p:spPr>
          <a:xfrm>
            <a:off x="0" y="6620400"/>
            <a:ext cx="12192000" cy="120600"/>
          </a:xfrm>
          <a:prstGeom prst="rect">
            <a:avLst/>
          </a:prstGeom>
          <a:solidFill>
            <a:srgbClr val="7030A0"/>
          </a:solidFill>
          <a:ln w="25560">
            <a:noFill/>
          </a:ln>
        </p:spPr>
      </p:sp>
      <p:sp>
        <p:nvSpPr>
          <p:cNvPr id="42" name="CustomShape 7"/>
          <p:cNvSpPr/>
          <p:nvPr/>
        </p:nvSpPr>
        <p:spPr>
          <a:xfrm>
            <a:off x="0" y="6499800"/>
            <a:ext cx="12192000" cy="143460"/>
          </a:xfrm>
          <a:prstGeom prst="rect">
            <a:avLst/>
          </a:prstGeom>
          <a:solidFill>
            <a:srgbClr val="E46C0A"/>
          </a:solidFill>
          <a:ln w="25560">
            <a:noFill/>
          </a:ln>
        </p:spPr>
      </p:sp>
      <p:sp>
        <p:nvSpPr>
          <p:cNvPr id="44" name="CustomShape 8"/>
          <p:cNvSpPr/>
          <p:nvPr/>
        </p:nvSpPr>
        <p:spPr>
          <a:xfrm>
            <a:off x="6312024" y="4712193"/>
            <a:ext cx="4214940" cy="236564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 lang="ru-RU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958468" y="231618"/>
            <a:ext cx="11317352" cy="1076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площадка федерального проекта УчимЗнаем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" y="405200"/>
            <a:ext cx="1390650" cy="676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68" y="1453096"/>
            <a:ext cx="10256704" cy="5058736"/>
          </a:xfrm>
          <a:prstGeom prst="rect">
            <a:avLst/>
          </a:prstGeom>
        </p:spPr>
      </p:pic>
      <p:pic>
        <p:nvPicPr>
          <p:cNvPr id="16" name="Рисунок 15" descr="C:\Users\Pheniks\Documents\0_КЦО\Герб\КЦО\fwd\2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38211" y="5334527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84003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844040" y="692697"/>
            <a:ext cx="8500432" cy="53650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 algn="ctr"/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37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38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9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40" name="CustomShape 5"/>
          <p:cNvSpPr/>
          <p:nvPr/>
        </p:nvSpPr>
        <p:spPr>
          <a:xfrm>
            <a:off x="0" y="6741000"/>
            <a:ext cx="12192000" cy="12060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41" name="CustomShape 6"/>
          <p:cNvSpPr/>
          <p:nvPr/>
        </p:nvSpPr>
        <p:spPr>
          <a:xfrm>
            <a:off x="0" y="6620400"/>
            <a:ext cx="12192000" cy="120600"/>
          </a:xfrm>
          <a:prstGeom prst="rect">
            <a:avLst/>
          </a:prstGeom>
          <a:solidFill>
            <a:srgbClr val="7030A0"/>
          </a:solidFill>
          <a:ln w="25560">
            <a:noFill/>
          </a:ln>
        </p:spPr>
      </p:sp>
      <p:sp>
        <p:nvSpPr>
          <p:cNvPr id="42" name="CustomShape 7"/>
          <p:cNvSpPr/>
          <p:nvPr/>
        </p:nvSpPr>
        <p:spPr>
          <a:xfrm>
            <a:off x="0" y="6499800"/>
            <a:ext cx="12192000" cy="143460"/>
          </a:xfrm>
          <a:prstGeom prst="rect">
            <a:avLst/>
          </a:prstGeom>
          <a:solidFill>
            <a:srgbClr val="E46C0A"/>
          </a:solidFill>
          <a:ln w="25560">
            <a:noFill/>
          </a:ln>
        </p:spPr>
      </p:sp>
      <p:sp>
        <p:nvSpPr>
          <p:cNvPr id="44" name="CustomShape 8"/>
          <p:cNvSpPr/>
          <p:nvPr/>
        </p:nvSpPr>
        <p:spPr>
          <a:xfrm>
            <a:off x="6312024" y="4712193"/>
            <a:ext cx="4214940" cy="236564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 lang="ru-RU" dirty="0">
              <a:solidFill>
                <a:schemeClr val="tx2"/>
              </a:solidFill>
              <a:latin typeface="Calibri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32726" y="469080"/>
            <a:ext cx="11923059" cy="6161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06893" y="4922527"/>
            <a:ext cx="268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https://olymp27.kco27.ru/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3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844040" y="692697"/>
            <a:ext cx="8500432" cy="53650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 algn="ctr"/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92000" cy="348480"/>
            <a:chOff x="-27720" y="0"/>
            <a:chExt cx="9179280" cy="348480"/>
          </a:xfrm>
        </p:grpSpPr>
        <p:sp>
          <p:nvSpPr>
            <p:cNvPr id="37" name="CustomShape 2"/>
            <p:cNvSpPr/>
            <p:nvPr/>
          </p:nvSpPr>
          <p:spPr>
            <a:xfrm>
              <a:off x="-27360" y="0"/>
              <a:ext cx="9178920" cy="142920"/>
            </a:xfrm>
            <a:prstGeom prst="rect">
              <a:avLst/>
            </a:prstGeom>
            <a:solidFill>
              <a:srgbClr val="4F81BD"/>
            </a:solidFill>
            <a:ln w="25560">
              <a:noFill/>
            </a:ln>
          </p:spPr>
        </p:sp>
        <p:sp>
          <p:nvSpPr>
            <p:cNvPr id="38" name="CustomShape 3"/>
            <p:cNvSpPr/>
            <p:nvPr/>
          </p:nvSpPr>
          <p:spPr>
            <a:xfrm>
              <a:off x="-27720" y="156600"/>
              <a:ext cx="9179280" cy="106920"/>
            </a:xfrm>
            <a:prstGeom prst="rect">
              <a:avLst/>
            </a:prstGeom>
            <a:solidFill>
              <a:srgbClr val="7030A0"/>
            </a:solidFill>
            <a:ln w="25560">
              <a:noFill/>
            </a:ln>
          </p:spPr>
        </p:sp>
        <p:sp>
          <p:nvSpPr>
            <p:cNvPr id="39" name="CustomShape 4"/>
            <p:cNvSpPr/>
            <p:nvPr/>
          </p:nvSpPr>
          <p:spPr>
            <a:xfrm>
              <a:off x="-27720" y="277560"/>
              <a:ext cx="9179280" cy="70920"/>
            </a:xfrm>
            <a:prstGeom prst="rect">
              <a:avLst/>
            </a:prstGeom>
            <a:solidFill>
              <a:srgbClr val="E46C0A"/>
            </a:solidFill>
            <a:ln w="25560">
              <a:noFill/>
            </a:ln>
          </p:spPr>
        </p:sp>
      </p:grpSp>
      <p:sp>
        <p:nvSpPr>
          <p:cNvPr id="40" name="CustomShape 5"/>
          <p:cNvSpPr/>
          <p:nvPr/>
        </p:nvSpPr>
        <p:spPr>
          <a:xfrm>
            <a:off x="0" y="6741000"/>
            <a:ext cx="12192000" cy="120600"/>
          </a:xfrm>
          <a:prstGeom prst="rect">
            <a:avLst/>
          </a:prstGeom>
          <a:solidFill>
            <a:srgbClr val="4F81BD"/>
          </a:solidFill>
          <a:ln w="25560">
            <a:noFill/>
          </a:ln>
        </p:spPr>
      </p:sp>
      <p:sp>
        <p:nvSpPr>
          <p:cNvPr id="41" name="CustomShape 6"/>
          <p:cNvSpPr/>
          <p:nvPr/>
        </p:nvSpPr>
        <p:spPr>
          <a:xfrm>
            <a:off x="0" y="6620400"/>
            <a:ext cx="12192000" cy="120600"/>
          </a:xfrm>
          <a:prstGeom prst="rect">
            <a:avLst/>
          </a:prstGeom>
          <a:solidFill>
            <a:srgbClr val="7030A0"/>
          </a:solidFill>
          <a:ln w="25560">
            <a:noFill/>
          </a:ln>
        </p:spPr>
      </p:sp>
      <p:sp>
        <p:nvSpPr>
          <p:cNvPr id="42" name="CustomShape 7"/>
          <p:cNvSpPr/>
          <p:nvPr/>
        </p:nvSpPr>
        <p:spPr>
          <a:xfrm>
            <a:off x="0" y="6499800"/>
            <a:ext cx="12192000" cy="143460"/>
          </a:xfrm>
          <a:prstGeom prst="rect">
            <a:avLst/>
          </a:prstGeom>
          <a:solidFill>
            <a:srgbClr val="E46C0A"/>
          </a:solidFill>
          <a:ln w="25560">
            <a:noFill/>
          </a:ln>
        </p:spPr>
      </p:sp>
      <p:sp>
        <p:nvSpPr>
          <p:cNvPr id="44" name="CustomShape 8"/>
          <p:cNvSpPr/>
          <p:nvPr/>
        </p:nvSpPr>
        <p:spPr>
          <a:xfrm>
            <a:off x="6312024" y="4712193"/>
            <a:ext cx="4214940" cy="236564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 lang="ru-RU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4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41405" y="1441622"/>
            <a:ext cx="11112844" cy="4735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ресурсного центра, обеспечивающего сетевое взаимодействие ОО, использующих инновационные практики внедрения цифровых технологий в образовательную деятельность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" name="Рисунок 12" descr="C:\Users\Pheniks\Documents\0_КЦО\Герб\КЦО\fwd\2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38211" y="5334527"/>
            <a:ext cx="1093873" cy="112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66524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738</Words>
  <Application>Microsoft Office PowerPoint</Application>
  <PresentationFormat>Широкоэкранный</PresentationFormat>
  <Paragraphs>131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Times New Roman</vt:lpstr>
      <vt:lpstr>Тема Office</vt:lpstr>
      <vt:lpstr>Виртуальная лаборатория как средство повышения современных компетенций</vt:lpstr>
      <vt:lpstr>Программа вебинара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Проекта</vt:lpstr>
      <vt:lpstr>Задачи Проекта</vt:lpstr>
      <vt:lpstr>Презентация PowerPoint</vt:lpstr>
      <vt:lpstr>Медиабиблиотека музея</vt:lpstr>
      <vt:lpstr>Ожидаемые результаты</vt:lpstr>
      <vt:lpstr>Сетевое взаимодействие</vt:lpstr>
      <vt:lpstr>Ближайшие мероприятия</vt:lpstr>
      <vt:lpstr>Вебинары</vt:lpstr>
      <vt:lpstr> «Технологии дополненной и виртуальной реальностей в проектной деятельности в образовании»   </vt:lpstr>
      <vt:lpstr>Содержание модуля</vt:lpstr>
      <vt:lpstr>Программа внеурочной деятельности</vt:lpstr>
      <vt:lpstr>Вопросы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лаборатория как средство повышения современных компетенций</dc:title>
  <dc:creator>Инга Викторовна Кузнецова</dc:creator>
  <cp:lastModifiedBy>Новрузова Юлия Анатольевна</cp:lastModifiedBy>
  <cp:revision>28</cp:revision>
  <dcterms:created xsi:type="dcterms:W3CDTF">2019-09-09T02:58:18Z</dcterms:created>
  <dcterms:modified xsi:type="dcterms:W3CDTF">2019-09-10T04:41:59Z</dcterms:modified>
</cp:coreProperties>
</file>