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16" r:id="rId3"/>
    <p:sldId id="317" r:id="rId4"/>
    <p:sldId id="261" r:id="rId5"/>
    <p:sldId id="266" r:id="rId6"/>
    <p:sldId id="268" r:id="rId7"/>
    <p:sldId id="269" r:id="rId8"/>
    <p:sldId id="281" r:id="rId9"/>
    <p:sldId id="302" r:id="rId10"/>
    <p:sldId id="304" r:id="rId11"/>
    <p:sldId id="305" r:id="rId12"/>
    <p:sldId id="307" r:id="rId13"/>
    <p:sldId id="310" r:id="rId14"/>
    <p:sldId id="312" r:id="rId15"/>
    <p:sldId id="31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59857" autoAdjust="0"/>
  </p:normalViewPr>
  <p:slideViewPr>
    <p:cSldViewPr>
      <p:cViewPr varScale="1">
        <p:scale>
          <a:sx n="42" d="100"/>
          <a:sy n="42" d="100"/>
        </p:scale>
        <p:origin x="-21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32A53-B1EF-408A-8A3A-8F0FB4FA136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44861-A567-46BB-9457-E1855707FF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8A0B-B1F8-4239-8471-AADE1D99F368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271A4-3541-4C82-8BC7-245F81D0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3b479aba-a-2ef03d29-s-sites.googlegroups.com/a/sch17.es/oficialnyj-sajt/doska-poceta/innovacionnoeobrazovatelnoeucrezdeniemunicipalnogourovna/%D0%A1%D1%82%D0%B0%D1%82%D1%83%D1%81.JPG?attachauth=ANoY7cpKnQ4B_fkGPahnehoNdqWSzXggQK-oIIJDz9dyS9-XoBuD35HxXCtVYxexj5RFxXHw7EphzlbUfAZLD7M0aK-tXavIv0Y939dZdYRvNzYp2j3bQvuM6BiJuRdz2I5KTRhFbOsplNcF8ofwPvTlnnYL_UtANiw56F56-cx87OWImEXpzvQWiYtcabugcwn8ya5Qln1nYlDLNbkS28QT5FJR6YeuGswqSl-mNY8UjV1IlpYou0qiwWUCFRxi2dECz-uZftV13P8wLwvIYOjUu6zzKT4dRnmJ5l-WL4M6E6IWiLaCxDiK90XdN5bNjwTTxcTRoxxwNiXSMhHdHoIJBiGEr9lI6Q%3D%3D&amp;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85728"/>
            <a:ext cx="4445557" cy="62865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8706" y="276225"/>
            <a:ext cx="4362450" cy="630555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Direktor\Desktop\Рисунок1 копия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14987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Users\Direktor\Desktop\Рисунок1 копия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14987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irektor\Desktop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3680" y="2492896"/>
            <a:ext cx="2880320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Direktor\Desktop\image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564904"/>
            <a:ext cx="3211016" cy="1778192"/>
          </a:xfrm>
          <a:prstGeom prst="rect">
            <a:avLst/>
          </a:prstGeom>
          <a:noFill/>
        </p:spPr>
      </p:pic>
      <p:pic>
        <p:nvPicPr>
          <p:cNvPr id="2052" name="Picture 4" descr="C:\Users\Direktor\Desktop\imag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52346"/>
            <a:ext cx="3203848" cy="2402886"/>
          </a:xfrm>
          <a:prstGeom prst="rect">
            <a:avLst/>
          </a:prstGeom>
          <a:noFill/>
        </p:spPr>
      </p:pic>
      <p:pic>
        <p:nvPicPr>
          <p:cNvPr id="2055" name="Picture 7" descr="C:\Users\Direktor\Desktop\image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26468"/>
            <a:ext cx="9144000" cy="2531531"/>
          </a:xfrm>
          <a:prstGeom prst="rect">
            <a:avLst/>
          </a:prstGeom>
          <a:noFill/>
        </p:spPr>
      </p:pic>
      <p:pic>
        <p:nvPicPr>
          <p:cNvPr id="13" name="Рисунок 12" descr="C:\Users\Direktor\Desktop\Рисунок1 копия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14987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2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02" name="Picture 2" descr="H:\для Ольги А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219"/>
          </a:xfrm>
          <a:prstGeom prst="rect">
            <a:avLst/>
          </a:prstGeom>
          <a:noFill/>
        </p:spPr>
      </p:pic>
      <p:pic>
        <p:nvPicPr>
          <p:cNvPr id="6" name="Рисунок 5" descr="C:\Users\Direktor\Desktop\Рисунок1 копия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987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rektor\Desktop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23974" y="933309"/>
            <a:ext cx="6453337" cy="4586717"/>
          </a:xfrm>
          <a:prstGeom prst="rect">
            <a:avLst/>
          </a:prstGeom>
          <a:noFill/>
        </p:spPr>
      </p:pic>
      <p:pic>
        <p:nvPicPr>
          <p:cNvPr id="1027" name="Picture 3" descr="C:\Users\Direktor\Desktop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960779" y="1221427"/>
            <a:ext cx="6597352" cy="467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500050"/>
            <a:ext cx="8715404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Технология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i.allday.ru/54/12/ae/1349287806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14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8" descr="Офици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032" y="2203314"/>
            <a:ext cx="2539840" cy="1440000"/>
          </a:xfrm>
          <a:prstGeom prst="rect">
            <a:avLst/>
          </a:prstGeom>
          <a:noFill/>
        </p:spPr>
      </p:pic>
      <p:pic>
        <p:nvPicPr>
          <p:cNvPr id="18" name="Picture 14" descr="http://4.bp.blogspot.com/-9i9wrsBaQ_g/TzbahlMdnYI/AAAAAAAABqU/ucwk1eZt2HY/s1600/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058024"/>
            <a:ext cx="2701688" cy="1800000"/>
          </a:xfrm>
          <a:prstGeom prst="rect">
            <a:avLst/>
          </a:prstGeom>
          <a:noFill/>
        </p:spPr>
      </p:pic>
      <p:pic>
        <p:nvPicPr>
          <p:cNvPr id="19" name="Picture 24" descr="http://iro-ufa.ru/stanki.files/image014.jpg"/>
          <p:cNvPicPr>
            <a:picLocks noChangeAspect="1" noChangeArrowheads="1"/>
          </p:cNvPicPr>
          <p:nvPr/>
        </p:nvPicPr>
        <p:blipFill>
          <a:blip r:embed="rId5" cstate="print"/>
          <a:srcRect l="4756" t="3334" r="4876" b="6656"/>
          <a:stretch>
            <a:fillRect/>
          </a:stretch>
        </p:blipFill>
        <p:spPr bwMode="auto">
          <a:xfrm>
            <a:off x="35497" y="5058024"/>
            <a:ext cx="2533333" cy="1800000"/>
          </a:xfrm>
          <a:prstGeom prst="rect">
            <a:avLst/>
          </a:prstGeom>
          <a:noFill/>
        </p:spPr>
      </p:pic>
      <p:pic>
        <p:nvPicPr>
          <p:cNvPr id="20" name="Picture 6" descr="http://www.accbud.ua/data/uploads/%D0%BA%D0%BE%D1%80%D0%BE%D0%BB%D0%B5%D0%B2%D0%B0%20%D0%BA%D1%83%D1%85%D0%BD%D0%B8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111" y="3700702"/>
            <a:ext cx="2710483" cy="1800000"/>
          </a:xfrm>
          <a:prstGeom prst="rect">
            <a:avLst/>
          </a:prstGeom>
          <a:noFill/>
        </p:spPr>
      </p:pic>
      <p:pic>
        <p:nvPicPr>
          <p:cNvPr id="21" name="Picture 22" descr="http://izhlife.ru/uploads/posts/2013-11/1383643509_vyrezani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7686" y="3643314"/>
            <a:ext cx="2400000" cy="1800000"/>
          </a:xfrm>
          <a:prstGeom prst="rect">
            <a:avLst/>
          </a:prstGeom>
          <a:noFill/>
        </p:spPr>
      </p:pic>
      <p:sp>
        <p:nvSpPr>
          <p:cNvPr id="22" name="Заголовок 1"/>
          <p:cNvSpPr txBox="1">
            <a:spLocks/>
          </p:cNvSpPr>
          <p:nvPr/>
        </p:nvSpPr>
        <p:spPr>
          <a:xfrm rot="2131942">
            <a:off x="256059" y="4737668"/>
            <a:ext cx="4205318" cy="990600"/>
          </a:xfrm>
          <a:prstGeom prst="rect">
            <a:avLst/>
          </a:prstGeom>
          <a:solidFill>
            <a:schemeClr val="accent5">
              <a:lumMod val="20000"/>
              <a:lumOff val="80000"/>
              <a:alpha val="49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Индустриальные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ехнологии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2131942">
            <a:off x="5042373" y="4737644"/>
            <a:ext cx="4205318" cy="990600"/>
          </a:xfrm>
          <a:prstGeom prst="rect">
            <a:avLst/>
          </a:prstGeom>
          <a:solidFill>
            <a:schemeClr val="accent5">
              <a:lumMod val="20000"/>
              <a:lumOff val="80000"/>
              <a:alpha val="49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Технология ведения хозяйства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916832"/>
            <a:ext cx="3059832" cy="180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сетевой 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Обучающиеся обеих организаций получили возможность доступа к современному технологическому оборудованию;</a:t>
            </a:r>
          </a:p>
          <a:p>
            <a:r>
              <a:rPr lang="ru-RU" dirty="0" smtClean="0"/>
              <a:t>Осуществляется </a:t>
            </a:r>
            <a:r>
              <a:rPr lang="ru-RU" dirty="0" err="1" smtClean="0"/>
              <a:t>взаимообучение</a:t>
            </a:r>
            <a:r>
              <a:rPr lang="ru-RU" dirty="0" smtClean="0"/>
              <a:t> сотрудников обеих организаций;</a:t>
            </a:r>
          </a:p>
          <a:p>
            <a:r>
              <a:rPr lang="ru-RU" dirty="0" smtClean="0"/>
              <a:t>Эффективность расходования средств;</a:t>
            </a:r>
          </a:p>
          <a:p>
            <a:r>
              <a:rPr lang="ru-RU" dirty="0" smtClean="0"/>
              <a:t>Полная занятость учебных аудиторий.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Теоретическая и методологическая основа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Концепция управления изменениями</a:t>
            </a:r>
          </a:p>
          <a:p>
            <a:pPr lvl="1"/>
            <a:r>
              <a:rPr lang="ru-RU" dirty="0" smtClean="0"/>
              <a:t>Главный фактор изменений – это обучение и вовлечение персонала в процесс преобразования, что является основным принципом обучающейся организации</a:t>
            </a:r>
          </a:p>
          <a:p>
            <a:pPr lvl="1" algn="r">
              <a:buNone/>
            </a:pPr>
            <a:r>
              <a:rPr lang="ru-RU" dirty="0" smtClean="0"/>
              <a:t>					</a:t>
            </a:r>
            <a:r>
              <a:rPr lang="ru-RU" sz="2000" i="1" dirty="0" err="1" smtClean="0"/>
              <a:t>Б.З.Мильнер</a:t>
            </a:r>
            <a:r>
              <a:rPr lang="ru-RU" sz="2000" i="1" dirty="0" smtClean="0"/>
              <a:t> - советский и российский экономист, доктор экономических наук, профессор, член-корреспондент Российской академии наук, действительный член РАЕН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kuvalda.ru/_terminal/catalogue/main/large-2559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-357214"/>
            <a:ext cx="6191293" cy="4643470"/>
          </a:xfrm>
          <a:prstGeom prst="rect">
            <a:avLst/>
          </a:prstGeom>
          <a:noFill/>
        </p:spPr>
      </p:pic>
      <p:pic>
        <p:nvPicPr>
          <p:cNvPr id="6" name="Рисунок 5" descr="FullSizeRender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2278">
            <a:off x="4065117" y="2829193"/>
            <a:ext cx="4680000" cy="35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FullSizeRender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70176">
            <a:off x="326295" y="366689"/>
            <a:ext cx="4680000" cy="35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0354" name="Picture 2" descr="http://www.kumtigey.ru/images/cms/data/import_files/27/stanok_lobzikovyj_jet_jss-16_230v_10000808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00438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л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59593">
            <a:off x="4418246" y="512202"/>
            <a:ext cx="4320000" cy="5556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5956" name="Picture 4" descr="http://www.wttrade.ru/img/goods/3782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4119558" cy="411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lSizeRender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5506">
            <a:off x="162319" y="264181"/>
            <a:ext cx="4680000" cy="3041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 descr="FullSizeRender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1841">
            <a:off x="4245883" y="2732527"/>
            <a:ext cx="4680000" cy="351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http://www.wired.com/geekdad/wp-content/uploads/2010/10/lego_wedo_allig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85794"/>
            <a:ext cx="2381250" cy="1628776"/>
          </a:xfrm>
          <a:prstGeom prst="rect">
            <a:avLst/>
          </a:prstGeom>
          <a:noFill/>
        </p:spPr>
      </p:pic>
      <p:pic>
        <p:nvPicPr>
          <p:cNvPr id="1028" name="Picture 4" descr="https://a248.e.akamai.net/cache.lego.com/r/education/-/media/lego%20education/home/images/products/wedo/9580_713x380_mainproduct.png?l.r=2015274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14478" y="3429000"/>
            <a:ext cx="6791325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525658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Гимназия №1 - открытая сетевая школа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179512" y="188640"/>
            <a:ext cx="2363755" cy="6525345"/>
            <a:chOff x="0" y="-1"/>
            <a:chExt cx="2363755" cy="6713985"/>
          </a:xfrm>
        </p:grpSpPr>
        <p:pic>
          <p:nvPicPr>
            <p:cNvPr id="4" name="Picture 2" descr="C:\Users\User\Desktop\pic2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"/>
              <a:ext cx="2339752" cy="17539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 descr="C:\Users\User\Desktop\работа\классное руководство  2010- 2015\DSCN400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38182"/>
              <a:ext cx="2339752" cy="175481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2" descr="C:\Users\User\Desktop\pic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284985"/>
              <a:ext cx="2339751" cy="17526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2" descr="C:\Users\User\Desktop\pic3 (1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941168"/>
              <a:ext cx="2363755" cy="17728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555776" y="2204864"/>
            <a:ext cx="6588224" cy="43924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краевой центр по подготовке педагогических кадров работе на современном технологическом оборудовании; 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сетевой проект с ДОУ 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сетевой проект «Абонемент интересных идей» в художественной школе-студии «Ультрамарин»</a:t>
            </a:r>
          </a:p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сетевой проект «Ты не один» с ОО «Луч»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сетевое образование с МАОУ «СОШ 17»</a:t>
            </a:r>
          </a:p>
        </p:txBody>
      </p:sp>
      <p:pic>
        <p:nvPicPr>
          <p:cNvPr id="10" name="Рисунок 9" descr="C:\Users\Direktor\Desktop\Рисунок1 копия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14987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Direktor\Desktop\Рисунок1 копия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88640"/>
            <a:ext cx="14987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118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Технология</vt:lpstr>
      <vt:lpstr>Преимущества сетевой формы</vt:lpstr>
      <vt:lpstr>Теоретическая и методологическая основа проекта</vt:lpstr>
      <vt:lpstr>Слайд 5</vt:lpstr>
      <vt:lpstr>Слайд 6</vt:lpstr>
      <vt:lpstr>Слайд 7</vt:lpstr>
      <vt:lpstr>Гимназия №1 - открытая сетевая школа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 Шамсемухаметова</dc:creator>
  <cp:lastModifiedBy>Виктория Шамсемухаметова</cp:lastModifiedBy>
  <cp:revision>6</cp:revision>
  <dcterms:created xsi:type="dcterms:W3CDTF">2017-07-24T08:09:21Z</dcterms:created>
  <dcterms:modified xsi:type="dcterms:W3CDTF">2017-08-11T09:17:48Z</dcterms:modified>
</cp:coreProperties>
</file>