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3" r:id="rId3"/>
    <p:sldId id="284" r:id="rId4"/>
    <p:sldId id="256" r:id="rId5"/>
    <p:sldId id="257" r:id="rId6"/>
    <p:sldId id="258" r:id="rId7"/>
    <p:sldId id="278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64" r:id="rId16"/>
    <p:sldId id="269" r:id="rId17"/>
    <p:sldId id="272" r:id="rId18"/>
    <p:sldId id="275" r:id="rId19"/>
    <p:sldId id="276" r:id="rId20"/>
    <p:sldId id="280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CFC6-7DDD-4023-AE3E-B48FD9980C1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5BFA-13E9-4E9F-BC87-B66B8DF2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CFC6-7DDD-4023-AE3E-B48FD9980C1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5BFA-13E9-4E9F-BC87-B66B8DF2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CFC6-7DDD-4023-AE3E-B48FD9980C1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5BFA-13E9-4E9F-BC87-B66B8DF2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CFC6-7DDD-4023-AE3E-B48FD9980C1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5BFA-13E9-4E9F-BC87-B66B8DF2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CFC6-7DDD-4023-AE3E-B48FD9980C1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5BFA-13E9-4E9F-BC87-B66B8DF2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CFC6-7DDD-4023-AE3E-B48FD9980C1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5BFA-13E9-4E9F-BC87-B66B8DF2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CFC6-7DDD-4023-AE3E-B48FD9980C1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5BFA-13E9-4E9F-BC87-B66B8DF2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CFC6-7DDD-4023-AE3E-B48FD9980C1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5BFA-13E9-4E9F-BC87-B66B8DF2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CFC6-7DDD-4023-AE3E-B48FD9980C1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5BFA-13E9-4E9F-BC87-B66B8DF2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CFC6-7DDD-4023-AE3E-B48FD9980C1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5BFA-13E9-4E9F-BC87-B66B8DF2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CFC6-7DDD-4023-AE3E-B48FD9980C1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D5BFA-13E9-4E9F-BC87-B66B8DF2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ACFC6-7DDD-4023-AE3E-B48FD9980C1D}" type="datetimeFigureOut">
              <a:rPr lang="ru-RU" smtClean="0"/>
              <a:pPr/>
              <a:t>03.09.2020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D5BFA-13E9-4E9F-BC87-B66B8DF2F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92696"/>
            <a:ext cx="817414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Подсистема образовательного контента «МЭО» – «Видеоконференция</a:t>
            </a:r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Материалы </a:t>
            </a:r>
            <a:r>
              <a:rPr lang="ru-RU" sz="32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вебинара</a:t>
            </a: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рамках реализации проекта «Школа цифровой реальности»</a:t>
            </a:r>
          </a:p>
          <a:p>
            <a:pPr algn="r"/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Салтанова Н.Н.,</a:t>
            </a:r>
          </a:p>
          <a:p>
            <a:pPr algn="r"/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информатики</a:t>
            </a:r>
          </a:p>
          <a:p>
            <a:pPr algn="r"/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МАОУ многопрофильная </a:t>
            </a:r>
          </a:p>
          <a:p>
            <a:pPr algn="r"/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гимназия № 13 г. Пензы</a:t>
            </a:r>
            <a:endParaRPr lang="ru-RU" sz="1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256" t="23437" r="22584" b="24804"/>
          <a:stretch>
            <a:fillRect/>
          </a:stretch>
        </p:blipFill>
        <p:spPr bwMode="auto">
          <a:xfrm>
            <a:off x="928662" y="1714488"/>
            <a:ext cx="7215238" cy="402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При выборе микрофона проверить звук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929454" y="4572008"/>
            <a:ext cx="1000132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4158" t="21484" r="22035" b="16016"/>
          <a:stretch>
            <a:fillRect/>
          </a:stretch>
        </p:blipFill>
        <p:spPr bwMode="auto">
          <a:xfrm>
            <a:off x="1000100" y="1428736"/>
            <a:ext cx="70009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При выборе микрофона проверить звук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286248" y="4929198"/>
            <a:ext cx="2214578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6354" t="22461" r="23133" b="16015"/>
          <a:stretch>
            <a:fillRect/>
          </a:stretch>
        </p:blipFill>
        <p:spPr bwMode="auto">
          <a:xfrm>
            <a:off x="1285852" y="1785926"/>
            <a:ext cx="65722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Выбирать кнопку «Далее»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071802" y="5214950"/>
            <a:ext cx="1428760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9217" t="24414" r="25329" b="9179"/>
          <a:stretch>
            <a:fillRect/>
          </a:stretch>
        </p:blipFill>
        <p:spPr bwMode="auto">
          <a:xfrm>
            <a:off x="714348" y="1357298"/>
            <a:ext cx="72152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Загрузить презентацию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57290" y="5357826"/>
            <a:ext cx="92869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3793" t="23437" r="23863" b="20898"/>
          <a:stretch>
            <a:fillRect/>
          </a:stretch>
        </p:blipFill>
        <p:spPr bwMode="auto">
          <a:xfrm>
            <a:off x="785786" y="2285992"/>
            <a:ext cx="70723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Выбрать и загрузить презентацию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14876" y="3571876"/>
            <a:ext cx="1714512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143636" y="3571876"/>
            <a:ext cx="1714512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2628" t="12695" r="22035" b="20898"/>
          <a:stretch>
            <a:fillRect/>
          </a:stretch>
        </p:blipFill>
        <p:spPr bwMode="auto">
          <a:xfrm>
            <a:off x="285720" y="1357298"/>
            <a:ext cx="850112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Выбирать кнопку «Начать запись»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01024" y="1357298"/>
            <a:ext cx="928694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500174"/>
            <a:ext cx="14954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0" r="1000" b="14171"/>
          <a:stretch/>
        </p:blipFill>
        <p:spPr bwMode="auto">
          <a:xfrm>
            <a:off x="0" y="1412776"/>
            <a:ext cx="8933922" cy="434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Просмотреть презентацию и ответить на вопросы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6" b="12646"/>
          <a:stretch>
            <a:fillRect/>
          </a:stretch>
        </p:blipFill>
        <p:spPr bwMode="auto">
          <a:xfrm>
            <a:off x="0" y="1500174"/>
            <a:ext cx="9114118" cy="435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Просмотреть презентацию и ответить на вопросы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72264" y="1714488"/>
            <a:ext cx="2357454" cy="37147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1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8" b="12646"/>
          <a:stretch>
            <a:fillRect/>
          </a:stretch>
        </p:blipFill>
        <p:spPr bwMode="auto">
          <a:xfrm>
            <a:off x="0" y="1428736"/>
            <a:ext cx="9129275" cy="442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Просмотреть презентацию и ответить на вопросы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72264" y="1714488"/>
            <a:ext cx="2357454" cy="37147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46" b="12646"/>
          <a:stretch>
            <a:fillRect/>
          </a:stretch>
        </p:blipFill>
        <p:spPr bwMode="auto">
          <a:xfrm>
            <a:off x="1" y="1485886"/>
            <a:ext cx="9143999" cy="437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Просмотреть презентацию и ответить на вопросы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86512" y="1785926"/>
            <a:ext cx="1071570" cy="37147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Почему необходимо использовать подсистему «Видеоконференция» в образовательном процессе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389530"/>
            <a:ext cx="78488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возможность проводить общение в режиме реального времени;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smtClean="0"/>
              <a:t>экономия </a:t>
            </a:r>
            <a:r>
              <a:rPr lang="ru-RU" sz="3200" dirty="0" smtClean="0"/>
              <a:t>времени;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увеличение аудитории …….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4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Просмотреть видеозапись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857363"/>
            <a:ext cx="1714512" cy="21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вал 5"/>
          <p:cNvSpPr/>
          <p:nvPr/>
        </p:nvSpPr>
        <p:spPr>
          <a:xfrm>
            <a:off x="6929454" y="4500570"/>
            <a:ext cx="1214446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09538" y="1719263"/>
            <a:ext cx="8924925" cy="3419475"/>
            <a:chOff x="109538" y="1719263"/>
            <a:chExt cx="8924925" cy="341947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9538" y="1719263"/>
              <a:ext cx="8924925" cy="341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3042" y="1994287"/>
              <a:ext cx="1785950" cy="148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Почему необходимо использовать подсистему «Видеоконференция» в образовательном процессе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389530"/>
            <a:ext cx="78488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возможность проводить общение в режиме реального времени;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smtClean="0"/>
              <a:t>экономия </a:t>
            </a:r>
            <a:r>
              <a:rPr lang="ru-RU" sz="3200" dirty="0" smtClean="0"/>
              <a:t>времени;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увеличение аудитории …….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6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715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Гимназия – ресурсно–методический центр (РМЦ) </a:t>
            </a:r>
            <a:r>
              <a:rPr lang="ru-RU" sz="3600" b="1" dirty="0" smtClean="0">
                <a:solidFill>
                  <a:srgbClr val="C00000"/>
                </a:solidFill>
              </a:rPr>
              <a:t>НИУ ВШЭ по </a:t>
            </a:r>
            <a:r>
              <a:rPr lang="ru-RU" sz="3600" b="1" dirty="0">
                <a:solidFill>
                  <a:srgbClr val="C00000"/>
                </a:solidFill>
              </a:rPr>
              <a:t>реализации </a:t>
            </a:r>
            <a:r>
              <a:rPr lang="ru-RU" sz="3600" b="1" u="sng" dirty="0" smtClean="0">
                <a:solidFill>
                  <a:srgbClr val="C00000"/>
                </a:solidFill>
              </a:rPr>
              <a:t>технологии смешанного </a:t>
            </a:r>
            <a:r>
              <a:rPr lang="ru-RU" sz="3600" b="1" u="sng" dirty="0">
                <a:solidFill>
                  <a:srgbClr val="C00000"/>
                </a:solidFill>
              </a:rPr>
              <a:t>обучения</a:t>
            </a:r>
          </a:p>
        </p:txBody>
      </p:sp>
      <p:pic>
        <p:nvPicPr>
          <p:cNvPr id="3" name="Рисунок 2" descr="C:\Users\User\Desktop\default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4179094" cy="2806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215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33203" r="34114" b="9179"/>
          <a:stretch>
            <a:fillRect/>
          </a:stretch>
        </p:blipFill>
        <p:spPr bwMode="auto">
          <a:xfrm>
            <a:off x="214282" y="2071678"/>
            <a:ext cx="8572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Приступить к созданию видеоконференции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500430" y="2643182"/>
            <a:ext cx="2786082" cy="38576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034" y="2143116"/>
            <a:ext cx="278608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158" t="22461" r="7211" b="23828"/>
          <a:stretch>
            <a:fillRect/>
          </a:stretch>
        </p:blipFill>
        <p:spPr bwMode="auto">
          <a:xfrm>
            <a:off x="71438" y="2214554"/>
            <a:ext cx="89297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Выбирать пункт меню «Создать видеоконференцию»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14282" y="3571876"/>
            <a:ext cx="278608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4861" t="24609" r="14861" b="9961"/>
          <a:stretch>
            <a:fillRect/>
          </a:stretch>
        </p:blipFill>
        <p:spPr bwMode="auto">
          <a:xfrm>
            <a:off x="0" y="1714488"/>
            <a:ext cx="91440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Указать необходимые параметры видеоконференции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14282" y="1357298"/>
            <a:ext cx="3857652" cy="2500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57884" y="2000240"/>
            <a:ext cx="2928958" cy="18573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5922" t="18554" r="14897" b="10156"/>
          <a:stretch>
            <a:fillRect/>
          </a:stretch>
        </p:blipFill>
        <p:spPr bwMode="auto">
          <a:xfrm>
            <a:off x="142812" y="1285860"/>
            <a:ext cx="900118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Указать необходимые параметры видеоконференции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57554" y="6072206"/>
            <a:ext cx="278608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57158" y="3643314"/>
            <a:ext cx="3857652" cy="25003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600200"/>
            <a:ext cx="9001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Выбрать пункт «Начать»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86446" y="2714620"/>
            <a:ext cx="1500198" cy="6429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864" t="32226" r="18740" b="19922"/>
          <a:stretch>
            <a:fillRect/>
          </a:stretch>
        </p:blipFill>
        <p:spPr bwMode="auto">
          <a:xfrm>
            <a:off x="357158" y="1571612"/>
            <a:ext cx="785818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Выбрать способ общения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43438" y="2786058"/>
            <a:ext cx="2071702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28860" y="2786058"/>
            <a:ext cx="2071702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176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Metod1</cp:lastModifiedBy>
  <cp:revision>29</cp:revision>
  <dcterms:created xsi:type="dcterms:W3CDTF">2019-09-23T01:32:51Z</dcterms:created>
  <dcterms:modified xsi:type="dcterms:W3CDTF">2020-09-03T14:05:52Z</dcterms:modified>
</cp:coreProperties>
</file>