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6667" autoAdjust="0"/>
  </p:normalViewPr>
  <p:slideViewPr>
    <p:cSldViewPr>
      <p:cViewPr varScale="1">
        <p:scale>
          <a:sx n="44" d="100"/>
          <a:sy n="4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47C46-4C33-4ED3-B4AA-2702D590443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9B99-39FA-4561-8CEC-96CA6DE67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1B40-2260-4C2F-B912-79FBF1C621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9D3C-E9FD-466E-80C5-43C60F50F123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C7D9-6F11-43DF-B90F-C71AE5DB8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-2809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584" y="4077072"/>
            <a:ext cx="1643074" cy="2500306"/>
          </a:xfrm>
          <a:prstGeom prst="rect">
            <a:avLst/>
          </a:prstGeom>
        </p:spPr>
      </p:pic>
      <p:pic>
        <p:nvPicPr>
          <p:cNvPr id="5" name="Рисунок 4" descr="C:\Users\Direktor\Desktop\Рисунок1 копи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36099"/>
            <a:ext cx="1763688" cy="2821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Общий доступ директор\ФОТО\2015-2016\минералогический музей\IMG_3765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10103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04664"/>
            <a:ext cx="9344076" cy="602128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Общий доступ директор\И.В. Виль\фото   Виража\IMG_2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Общий доступ директор\И.В. Виль\фото   Виража\P216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управленческий проект  «СЕТЕВЫЕ «ПЕСОЧНИЦЫ»</dc:title>
  <dc:creator>Виктория Шамсемухаметова</dc:creator>
  <cp:lastModifiedBy>Виктория Шамсемухаметова</cp:lastModifiedBy>
  <cp:revision>3</cp:revision>
  <dcterms:created xsi:type="dcterms:W3CDTF">2017-07-24T07:56:55Z</dcterms:created>
  <dcterms:modified xsi:type="dcterms:W3CDTF">2017-08-11T09:08:06Z</dcterms:modified>
</cp:coreProperties>
</file>