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72" r:id="rId3"/>
    <p:sldId id="273" r:id="rId4"/>
    <p:sldId id="274" r:id="rId5"/>
    <p:sldId id="275" r:id="rId6"/>
    <p:sldId id="259" r:id="rId7"/>
    <p:sldId id="257" r:id="rId8"/>
    <p:sldId id="260" r:id="rId9"/>
    <p:sldId id="256" r:id="rId10"/>
    <p:sldId id="262" r:id="rId11"/>
    <p:sldId id="261" r:id="rId12"/>
    <p:sldId id="264" r:id="rId13"/>
    <p:sldId id="269" r:id="rId14"/>
    <p:sldId id="270" r:id="rId15"/>
    <p:sldId id="276" r:id="rId16"/>
    <p:sldId id="277" r:id="rId17"/>
    <p:sldId id="267" r:id="rId18"/>
    <p:sldId id="268" r:id="rId19"/>
    <p:sldId id="271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89" autoAdjust="0"/>
  </p:normalViewPr>
  <p:slideViewPr>
    <p:cSldViewPr>
      <p:cViewPr>
        <p:scale>
          <a:sx n="60" d="100"/>
          <a:sy n="60" d="100"/>
        </p:scale>
        <p:origin x="-1114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AD2E-820C-4657-BA8B-2EE3F63F39FB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A42F0-3CEE-40C5-8C65-6D1379380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5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4/11/" TargetMode="External"/><Relationship Id="rId2" Type="http://schemas.openxmlformats.org/officeDocument/2006/relationships/hyperlink" Target="https://online.seterra.com/ru/vgp/32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mob-edu.ru/u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nik5.edu.27.ru/files/uploads/images/icons/R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05" y="341387"/>
            <a:ext cx="4516865" cy="1656184"/>
          </a:xfrm>
          <a:prstGeom prst="rect">
            <a:avLst/>
          </a:prstGeom>
          <a:noFill/>
        </p:spPr>
      </p:pic>
      <p:pic>
        <p:nvPicPr>
          <p:cNvPr id="9224" name="Picture 8" descr="https://online.seterra.com/images/system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3046401"/>
            <a:ext cx="4009405" cy="1152128"/>
          </a:xfrm>
          <a:prstGeom prst="rect">
            <a:avLst/>
          </a:prstGeom>
          <a:noFill/>
        </p:spPr>
      </p:pic>
      <p:pic>
        <p:nvPicPr>
          <p:cNvPr id="9226" name="Picture 10" descr="https://221324.selcdn.ru/prod-media/backend/pictures/574a2603ad4b4e0e8b9879672b110916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6391"/>
            <a:ext cx="1800200" cy="1800201"/>
          </a:xfrm>
          <a:prstGeom prst="rect">
            <a:avLst/>
          </a:prstGeom>
          <a:noFill/>
        </p:spPr>
      </p:pic>
      <p:pic>
        <p:nvPicPr>
          <p:cNvPr id="9228" name="Picture 12" descr="https://gis.hkbu.edu.hk/images/google-maps-logo-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055" y="4198529"/>
            <a:ext cx="4560315" cy="1224136"/>
          </a:xfrm>
          <a:prstGeom prst="rect">
            <a:avLst/>
          </a:prstGeom>
          <a:noFill/>
        </p:spPr>
      </p:pic>
      <p:pic>
        <p:nvPicPr>
          <p:cNvPr id="9234" name="Picture 18" descr="http://scoolbarsuki.lbihost.ru/wp-content/uploads/sites/323/2019/04/5lbSrxpnu85PUNt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8816" y="1894273"/>
            <a:ext cx="5243905" cy="11521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t="73565" r="43382" b="13378"/>
          <a:stretch/>
        </p:blipFill>
        <p:spPr bwMode="auto">
          <a:xfrm>
            <a:off x="4067944" y="5445225"/>
            <a:ext cx="4248472" cy="106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585" t="4381" r="26170" b="15735"/>
          <a:stretch>
            <a:fillRect/>
          </a:stretch>
        </p:blipFill>
        <p:spPr bwMode="auto">
          <a:xfrm>
            <a:off x="755576" y="476672"/>
            <a:ext cx="785541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7501" r="28334" b="6250"/>
          <a:stretch>
            <a:fillRect/>
          </a:stretch>
        </p:blipFill>
        <p:spPr bwMode="auto">
          <a:xfrm>
            <a:off x="683568" y="260648"/>
            <a:ext cx="727280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СТРАНА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1895" t="17379" r="32762" b="20641"/>
          <a:stretch>
            <a:fillRect/>
          </a:stretch>
        </p:blipFill>
        <p:spPr bwMode="auto">
          <a:xfrm>
            <a:off x="611560" y="1196752"/>
            <a:ext cx="8188338" cy="51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НАША СТРАНА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1728192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56184" cy="29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1944216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924944"/>
            <a:ext cx="1800200" cy="32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689414"/>
          <a:ext cx="8136904" cy="454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392488"/>
              </a:tblGrid>
              <a:tr h="2502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Отрасли специализации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31" marR="91431"/>
                </a:tc>
              </a:tr>
              <a:tr h="375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топливная промышленность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нефти и газа (Усинск, Вуктыл),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каменного угля(Воркута, Инта)</a:t>
                      </a:r>
                      <a:endParaRPr lang="ru-RU" sz="105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</a:tr>
              <a:tr h="813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черная металлургия: 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железной руды (Костомукша, </a:t>
                      </a:r>
                      <a:r>
                        <a:rPr lang="ru-RU" sz="105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Ковдор</a:t>
                      </a: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Оленегорск),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выплавка стали (завод полного цикла в Череповце)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</a:tr>
              <a:tr h="667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цветная металлургия: 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алюминия (Кандалакша, Надвоицы),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 и никеля (Мончегорск)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</a:tr>
              <a:tr h="375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машиностроение: 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судостроение (Северодвинск, Мурманск),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тракторостроение (Петрозаводск)</a:t>
                      </a:r>
                    </a:p>
                  </a:txBody>
                  <a:tcPr marL="91431" marR="91431"/>
                </a:tc>
              </a:tr>
              <a:tr h="375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химическая промышленность: 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апатитов (Кировск),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производство азотных удобрений (Череповец)</a:t>
                      </a:r>
                    </a:p>
                  </a:txBody>
                  <a:tcPr marL="91431" marR="91431"/>
                </a:tc>
              </a:tr>
              <a:tr h="667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лесная, деревообрабатывающая и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целлюзно</a:t>
                      </a: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-бумажная промышленность: 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лесопромышленные комплексы (Архангельск, Сыктывкар),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целлюлозы, бумаги, картона (Сегежа, Кондопога, </a:t>
                      </a:r>
                      <a:r>
                        <a:rPr lang="ru-RU" sz="105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Новодвинск</a:t>
                      </a: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Коряжма)</a:t>
                      </a:r>
                    </a:p>
                  </a:txBody>
                  <a:tcPr marL="91431" marR="91431"/>
                </a:tc>
              </a:tr>
              <a:tr h="592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пищевая промышленность</a:t>
                      </a: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рыбная (Мурманск), </a:t>
                      </a:r>
                      <a:r>
                        <a:rPr lang="ru-RU" sz="105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сыромаслодельная</a:t>
                      </a: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(Вологодская обл.);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молочно-мясное скотоводство;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рыболовство, льноводство; перевозки морским транспортом (Мурманск, Архангельск).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05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Создание  таблиц для подготовки к ОГЭ и ЭГЭ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Электронное приложение к учебнику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1341" r="11178"/>
          <a:stretch>
            <a:fillRect/>
          </a:stretch>
        </p:blipFill>
        <p:spPr bwMode="auto">
          <a:xfrm>
            <a:off x="1115616" y="1124743"/>
            <a:ext cx="7344816" cy="532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Электронное приложение к учебнику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1895" r="11731" b="1938"/>
          <a:stretch>
            <a:fillRect/>
          </a:stretch>
        </p:blipFill>
        <p:spPr bwMode="auto">
          <a:xfrm>
            <a:off x="971600" y="1052736"/>
            <a:ext cx="7416824" cy="53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Визуальные карты туристического маршрута проекта «Золотая линия» на основе </a:t>
            </a:r>
            <a:r>
              <a:rPr lang="en-US" sz="2800" i="1" dirty="0" smtClean="0"/>
              <a:t>Google-</a:t>
            </a:r>
            <a:r>
              <a:rPr lang="ru-RU" sz="2800" i="1" dirty="0" smtClean="0"/>
              <a:t>карт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628800"/>
            <a:ext cx="4536504" cy="4373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Визуальные карты туристического маршрута проекта «Золотая линия» на основе </a:t>
            </a:r>
            <a:r>
              <a:rPr lang="en-US" sz="2800" b="1" dirty="0" smtClean="0"/>
              <a:t>Google-</a:t>
            </a:r>
            <a:r>
              <a:rPr lang="ru-RU" sz="2800" b="1" dirty="0" smtClean="0"/>
              <a:t>карт</a:t>
            </a:r>
            <a:endParaRPr lang="ru-RU" sz="28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326" y="1600200"/>
            <a:ext cx="637134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Использование электронных образовательных ресурсов на уроке географии позволяют: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• дополнительно мотивировать  обучающихся к изучению школьных курсов географии; </a:t>
            </a:r>
          </a:p>
          <a:p>
            <a:pPr>
              <a:buNone/>
            </a:pPr>
            <a:r>
              <a:rPr lang="ru-RU" dirty="0" smtClean="0"/>
              <a:t>• использовать открытые, свободные электронные ресурсы и «облачные» сервисы в учебных целях;</a:t>
            </a:r>
          </a:p>
          <a:p>
            <a:pPr>
              <a:buNone/>
            </a:pPr>
            <a:r>
              <a:rPr lang="ru-RU" dirty="0" smtClean="0"/>
              <a:t>• формировать </a:t>
            </a:r>
            <a:r>
              <a:rPr lang="ru-RU" smtClean="0"/>
              <a:t>ИКТ-компетентность обучающихся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9844" r="29722" b="11782"/>
          <a:stretch>
            <a:fillRect/>
          </a:stretch>
        </p:blipFill>
        <p:spPr bwMode="auto">
          <a:xfrm>
            <a:off x="2411760" y="620688"/>
            <a:ext cx="6048672" cy="583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nik5.edu.27.ru/files/uploads/images/icons/R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448271" cy="119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https://online.seterra.com/ru/vgp/3286</a:t>
            </a:r>
            <a:r>
              <a:rPr lang="ru-RU" sz="2800" dirty="0" smtClean="0"/>
              <a:t> - </a:t>
            </a:r>
            <a:r>
              <a:rPr lang="ru-RU" sz="2800" dirty="0" err="1" smtClean="0"/>
              <a:t>Seterra</a:t>
            </a:r>
            <a:r>
              <a:rPr lang="ru-RU" sz="2800" dirty="0" smtClean="0"/>
              <a:t> </a:t>
            </a:r>
          </a:p>
          <a:p>
            <a:r>
              <a:rPr lang="en-US" sz="2800" dirty="0" smtClean="0">
                <a:hlinkClick r:id="rId3"/>
              </a:rPr>
              <a:t>https://resh.edu.ru/subject/4/11/</a:t>
            </a:r>
            <a:r>
              <a:rPr lang="ru-RU" sz="2800" dirty="0" smtClean="0"/>
              <a:t>  - РЭШ</a:t>
            </a:r>
          </a:p>
          <a:p>
            <a:r>
              <a:rPr lang="en-US" sz="2800" dirty="0" smtClean="0">
                <a:hlinkClick r:id="rId4"/>
              </a:rPr>
              <a:t>https://edu.mob-edu.ru/ui/#/bookshelf/course/3331188/topic/3331230/lesson/3331237</a:t>
            </a:r>
            <a:r>
              <a:rPr lang="ru-RU" sz="2800" dirty="0" smtClean="0"/>
              <a:t>  - МЭО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17392" r="21140" b="12392"/>
          <a:stretch>
            <a:fillRect/>
          </a:stretch>
        </p:blipFill>
        <p:spPr bwMode="auto">
          <a:xfrm>
            <a:off x="1028997" y="548680"/>
            <a:ext cx="8115003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nik5.edu.27.ru/files/uploads/images/icons/R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448271" cy="119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t="9157"/>
          <a:stretch>
            <a:fillRect/>
          </a:stretch>
        </p:blipFill>
        <p:spPr bwMode="auto">
          <a:xfrm>
            <a:off x="201439" y="1772816"/>
            <a:ext cx="874112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scoolbarsuki.lbihost.ru/wp-content/uploads/sites/323/2019/04/5lbSrxpnu85PUNt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12" y="188639"/>
            <a:ext cx="6984776" cy="129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4219" t="4528" r="23346" b="5413"/>
          <a:stretch>
            <a:fillRect/>
          </a:stretch>
        </p:blipFill>
        <p:spPr bwMode="auto">
          <a:xfrm>
            <a:off x="503548" y="1170067"/>
            <a:ext cx="8136904" cy="56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scoolbarsuki.lbihost.ru/wp-content/uploads/sites/323/2019/04/5lbSrxpnu85PUNt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12" y="188639"/>
            <a:ext cx="6984776" cy="108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21625" r="8138"/>
          <a:stretch>
            <a:fillRect/>
          </a:stretch>
        </p:blipFill>
        <p:spPr bwMode="auto">
          <a:xfrm>
            <a:off x="395536" y="1484784"/>
            <a:ext cx="857465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s://online.seterra.com/images/system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648072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8485" r="23907" b="6250"/>
          <a:stretch>
            <a:fillRect/>
          </a:stretch>
        </p:blipFill>
        <p:spPr bwMode="auto">
          <a:xfrm>
            <a:off x="395536" y="332656"/>
            <a:ext cx="792088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4547" r="28054" b="6250"/>
          <a:stretch>
            <a:fillRect/>
          </a:stretch>
        </p:blipFill>
        <p:spPr bwMode="auto">
          <a:xfrm>
            <a:off x="1331640" y="1412776"/>
            <a:ext cx="6336704" cy="50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s://online.seterra.com/images/system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648072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9469" r="21693"/>
          <a:stretch>
            <a:fillRect/>
          </a:stretch>
        </p:blipFill>
        <p:spPr bwMode="auto">
          <a:xfrm>
            <a:off x="467544" y="404664"/>
            <a:ext cx="8496944" cy="662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244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СТРАНА</vt:lpstr>
      <vt:lpstr>         НАША СТРАНА</vt:lpstr>
      <vt:lpstr> Создание  таблиц для подготовки к ОГЭ и ЭГЭ</vt:lpstr>
      <vt:lpstr>Электронное приложение к учебнику</vt:lpstr>
      <vt:lpstr>Электронное приложение к учебнику</vt:lpstr>
      <vt:lpstr>Визуальные карты туристического маршрута проекта «Золотая линия» на основе Google-карт</vt:lpstr>
      <vt:lpstr>Визуальные карты туристического маршрута проекта «Золотая линия» на основе Google-карт</vt:lpstr>
      <vt:lpstr>Использование электронных образовательных ресурсов на уроке географии позволяют: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Федькина О.Н.</dc:creator>
  <cp:lastModifiedBy>User</cp:lastModifiedBy>
  <cp:revision>49</cp:revision>
  <dcterms:created xsi:type="dcterms:W3CDTF">2019-11-24T09:30:48Z</dcterms:created>
  <dcterms:modified xsi:type="dcterms:W3CDTF">2019-11-25T07:17:23Z</dcterms:modified>
</cp:coreProperties>
</file>