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2" r:id="rId4"/>
    <p:sldId id="284" r:id="rId5"/>
    <p:sldId id="258" r:id="rId6"/>
    <p:sldId id="257" r:id="rId7"/>
    <p:sldId id="281" r:id="rId8"/>
    <p:sldId id="280" r:id="rId9"/>
    <p:sldId id="287" r:id="rId10"/>
    <p:sldId id="272" r:id="rId11"/>
    <p:sldId id="273" r:id="rId12"/>
    <p:sldId id="274" r:id="rId13"/>
    <p:sldId id="288" r:id="rId14"/>
    <p:sldId id="275" r:id="rId15"/>
    <p:sldId id="289" r:id="rId16"/>
    <p:sldId id="267" r:id="rId17"/>
    <p:sldId id="291" r:id="rId18"/>
    <p:sldId id="270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6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jpeg"/><Relationship Id="rId5" Type="http://schemas.microsoft.com/office/2007/relationships/hdphoto" Target="../media/hdphoto4.wdp"/><Relationship Id="rId10" Type="http://schemas.openxmlformats.org/officeDocument/2006/relationships/image" Target="../media/image22.jpeg"/><Relationship Id="rId4" Type="http://schemas.openxmlformats.org/officeDocument/2006/relationships/image" Target="../media/image19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2143116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МЕТОДИЧЕСКИЕ РЕКОМЕНДАЦИИ ДЛЯ ПОВЫШЕНИЯ КОМПЕТЕНТНОСТИ ПЕДАГОГОВ В СФЕРЕ ОСНОВ ЗДОРОВОГО ОБРАЗА ЖИЗНИ И ВРЕДНЫХ ПРИВЫЧЕК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4342" name="Picture 6" descr="http://school59cheb.ru/uploaded/images/news/!2017/2017.10.02/dsc_45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502304" cy="27746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88640"/>
            <a:ext cx="4558419" cy="1928826"/>
          </a:xfrm>
          <a:prstGeom prst="rect">
            <a:avLst/>
          </a:prstGeom>
          <a:ln w="9525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92080" y="5877272"/>
            <a:ext cx="385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Царегородцева Н.В.</a:t>
            </a:r>
          </a:p>
          <a:p>
            <a:pPr algn="r"/>
            <a:r>
              <a:rPr lang="ru-RU" dirty="0" smtClean="0"/>
              <a:t>учитель биологии </a:t>
            </a:r>
          </a:p>
          <a:p>
            <a:pPr algn="r"/>
            <a:r>
              <a:rPr lang="ru-RU" dirty="0" smtClean="0"/>
              <a:t>МАОУ «СОШ № 59» г.Чебоксары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chool59cheb.ru/uploaded/images/news/!2017/2017.04.13-1/DSC_03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929066"/>
            <a:ext cx="4060416" cy="27003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429263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Проведение интерактивных уроков </a:t>
            </a:r>
            <a:r>
              <a:rPr lang="ru-RU" dirty="0" smtClean="0"/>
              <a:t>с программным обеспечением по предметам: биология, химия, физика, </a:t>
            </a:r>
          </a:p>
          <a:p>
            <a:pPr algn="just"/>
            <a:r>
              <a:rPr lang="ru-RU" b="1" dirty="0" smtClean="0"/>
              <a:t>в 3D классе</a:t>
            </a:r>
            <a:endParaRPr lang="ru-RU" dirty="0" smtClean="0"/>
          </a:p>
        </p:txBody>
      </p:sp>
      <p:sp>
        <p:nvSpPr>
          <p:cNvPr id="7" name="Стрелка вправо 6"/>
          <p:cNvSpPr/>
          <p:nvPr/>
        </p:nvSpPr>
        <p:spPr>
          <a:xfrm>
            <a:off x="4572000" y="5572140"/>
            <a:ext cx="4286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s://lh3.googleusercontent.com/-ZFxYl9sUVAg/VkSL6-KndQI/AAAAAAAAHrA/FQhka9h-4c0dZejrKac4QVBa_RZwF_VXQCCo/s912/DSC_014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2286016" cy="18573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142853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Использование новых обучающих форм уроков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642918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Использование интересных технологий, игровых обучающих программ, оригинальных заданий и задач, введение в урок исторических экскурсов и отступлений позволяют снять эмоциональное напряжение.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2143115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У нас большой опыт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в проведении интегрированных уроков  </a:t>
            </a:r>
            <a:endParaRPr lang="ru-RU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2" name="Рисунок 11" descr="IMG_006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857364"/>
            <a:ext cx="2571768" cy="1785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>
            <a:off x="5643570" y="2357430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lh3.googleusercontent.com/-akN1QDlAlrA/VjNOKGV4kRI/AAAAAAAAH_4/kPxNsqjgcEw8TjZtgYA8MlotXJVcb3cZACCo/s912/DSC_102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071810"/>
            <a:ext cx="3429024" cy="21431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Андрей\Наташа\Фед центр травматологии_31.03.2017\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4143404" cy="3066949"/>
          </a:xfrm>
          <a:prstGeom prst="rect">
            <a:avLst/>
          </a:prstGeom>
          <a:noFill/>
        </p:spPr>
      </p:pic>
      <p:pic>
        <p:nvPicPr>
          <p:cNvPr id="28676" name="Picture 4" descr="C:\Users\Андрей\Наташа\Фед центр травматологии_31.03.2017\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85728"/>
            <a:ext cx="4116378" cy="3071834"/>
          </a:xfrm>
          <a:prstGeom prst="rect">
            <a:avLst/>
          </a:prstGeom>
          <a:noFill/>
        </p:spPr>
      </p:pic>
      <p:pic>
        <p:nvPicPr>
          <p:cNvPr id="28677" name="Picture 5" descr="C:\Users\Андрей\Наташа\5Г\IMG_20160707_1028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571876"/>
            <a:ext cx="4214810" cy="31611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«Живые уроки»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Проводятся на базе музеев, больниц, лабораторий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000505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Урок на базе Федерального центра травматологии и ортопедии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5715016"/>
            <a:ext cx="3214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Интерактивный урок на мобильной передвижной выставке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Новая папка\IMG_20170928_1321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643206" cy="3524275"/>
          </a:xfrm>
          <a:prstGeom prst="rect">
            <a:avLst/>
          </a:prstGeom>
          <a:noFill/>
        </p:spPr>
      </p:pic>
      <p:pic>
        <p:nvPicPr>
          <p:cNvPr id="30724" name="Picture 4" descr="G:\Новая папка\IMG_20170928_1342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214290"/>
            <a:ext cx="2482453" cy="3309937"/>
          </a:xfrm>
          <a:prstGeom prst="rect">
            <a:avLst/>
          </a:prstGeom>
          <a:noFill/>
        </p:spPr>
      </p:pic>
      <p:pic>
        <p:nvPicPr>
          <p:cNvPr id="5" name="Picture 3" descr="G:\Новая папка\IMG_20170928_1322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1142984"/>
            <a:ext cx="1876625" cy="19288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00364" y="214290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Занятие в Национальной библиотеке, выставочных центрах, на базе ВУЗов</a:t>
            </a:r>
            <a:endParaRPr lang="ru-RU" dirty="0"/>
          </a:p>
        </p:txBody>
      </p:sp>
      <p:pic>
        <p:nvPicPr>
          <p:cNvPr id="12290" name="Picture 2" descr="al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214686"/>
            <a:ext cx="3357586" cy="2518190"/>
          </a:xfrm>
          <a:prstGeom prst="rect">
            <a:avLst/>
          </a:prstGeom>
          <a:noFill/>
        </p:spPr>
      </p:pic>
      <p:pic>
        <p:nvPicPr>
          <p:cNvPr id="12292" name="Picture 4" descr="al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286256"/>
            <a:ext cx="3286148" cy="2347249"/>
          </a:xfrm>
          <a:prstGeom prst="rect">
            <a:avLst/>
          </a:prstGeom>
          <a:noFill/>
        </p:spPr>
      </p:pic>
      <p:pic>
        <p:nvPicPr>
          <p:cNvPr id="12296" name="Picture 8" descr="http://school59cheb.ru/uploaded/images/news/!2017/2017.10.12/HBJvj0h24TY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453060"/>
            <a:ext cx="3214710" cy="214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35716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Школа надомного обучения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s://lh3.googleusercontent.com/-7D5yw5KGp3I/VD5GotrxxqI/AAAAAAAAF44/7qgptWZgqRcyVn-QxmneXFeE1YtWLN76gCCo/s912/IMG_88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00042"/>
            <a:ext cx="2500330" cy="22860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https://lh3.googleusercontent.com/-1ldoK-XvyAU/Vmalj4aBXdI/AAAAAAAAITQ/Atkt8qKCxpECyAWmmNtLunSKLPkqR2yNQCCo/s800/DSC071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2714644" cy="221457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" name="Рисунок 5" descr="https://lh3.googleusercontent.com/-zGtI2baPCXA/VD5COQRrxyI/AAAAAAAAFKc/ON16PNOLvBQLoVQOBZ3a6sPqzKDexLyTACCo/s912/IMG_34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071942"/>
            <a:ext cx="2786082" cy="257176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36866" name="Picture 2" descr="http://school59cheb.ru/uploaded/images/news/!2017/2017.09.01-1/DSC_003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357298"/>
            <a:ext cx="3643338" cy="24229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6868" name="Picture 4" descr="http://school59cheb.ru/uploaded/images/news/!2017/2017.09.01-1/DSC_003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3643313"/>
            <a:ext cx="3357586" cy="28302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6869" name="Picture 5" descr="C:\Users\Андрей\Наташа\5Г\IMG_20151203_13075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01418" y="-16716516"/>
            <a:ext cx="2970000" cy="3960000"/>
          </a:xfrm>
          <a:prstGeom prst="rect">
            <a:avLst/>
          </a:prstGeom>
          <a:noFill/>
        </p:spPr>
      </p:pic>
      <p:pic>
        <p:nvPicPr>
          <p:cNvPr id="36871" name="Picture 7" descr="C:\Users\Андрей\Наташа\5Г\IMG_20151203_13075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000372"/>
            <a:ext cx="2500330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142853"/>
            <a:ext cx="3286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Всероссийский форум «Дни самбо в Приволжском федеральном округе» </a:t>
            </a:r>
            <a:endParaRPr lang="ru-RU" dirty="0"/>
          </a:p>
        </p:txBody>
      </p:sp>
      <p:pic>
        <p:nvPicPr>
          <p:cNvPr id="31746" name="Picture 2" descr="http://school59cheb.ru/uploaded/images/news/!2017/2017.01.24/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3000396" cy="2786081"/>
          </a:xfrm>
          <a:prstGeom prst="rect">
            <a:avLst/>
          </a:prstGeom>
          <a:noFill/>
        </p:spPr>
      </p:pic>
      <p:pic>
        <p:nvPicPr>
          <p:cNvPr id="31748" name="Picture 4" descr="http://school59cheb.ru/uploaded/images/news/!2017/2017.05.18-2/K26sF6nZEq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929066"/>
            <a:ext cx="3824278" cy="25432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786189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Спартакиада среди несовершеннолетних Московского района.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714884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Вот уже более 10 лет подряд два раза в год, подростки встречаются на спортивной площадке школы, активно приобщаясь к физкультуре и получая заряд положительных эмоций.</a:t>
            </a:r>
            <a:endParaRPr lang="ru-RU" dirty="0"/>
          </a:p>
        </p:txBody>
      </p:sp>
      <p:pic>
        <p:nvPicPr>
          <p:cNvPr id="11266" name="Picture 2" descr="http://school59cheb.ru/uploaded/images/news/!2017/2017.10.13/DSC_06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1214422"/>
            <a:ext cx="3507053" cy="233232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072330" y="1285860"/>
            <a:ext cx="2071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Акция «Первоклассники за ЗОЖ!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chool59cheb.ru/uploaded/images/news/!2017/2017.10.02/dsc_45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71480"/>
            <a:ext cx="3668414" cy="25717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57224" y="142852"/>
            <a:ext cx="378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Всероссийский День ходьбы-2017</a:t>
            </a:r>
            <a:endParaRPr lang="ru-RU" dirty="0"/>
          </a:p>
        </p:txBody>
      </p:sp>
      <p:pic>
        <p:nvPicPr>
          <p:cNvPr id="38916" name="Picture 4" descr="http://school59cheb.ru/uploaded/images/news/!2017/2017.08.21/IMG_20170818_1001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571480"/>
            <a:ext cx="3357586" cy="251819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43504" y="142852"/>
            <a:ext cx="334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Соревнования по мини-футболу</a:t>
            </a:r>
            <a:endParaRPr lang="ru-RU" dirty="0"/>
          </a:p>
        </p:txBody>
      </p:sp>
      <p:pic>
        <p:nvPicPr>
          <p:cNvPr id="38917" name="Picture 5" descr="C:\Users\Андрей\Наташа\5Г\IMG_20160305_1417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3429000"/>
            <a:ext cx="2786064" cy="32147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378619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Соревнования в </a:t>
            </a:r>
            <a:r>
              <a:rPr lang="ru-RU" dirty="0" err="1" smtClean="0"/>
              <a:t>Лазертаг</a:t>
            </a:r>
            <a:endParaRPr lang="ru-RU" dirty="0"/>
          </a:p>
        </p:txBody>
      </p:sp>
      <p:pic>
        <p:nvPicPr>
          <p:cNvPr id="9" name="Picture 2" descr="C:\Users\Андрей\Desktop\5Г\IMG_20160305_1418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2643182"/>
            <a:ext cx="2917036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Формирование активной гражданской жизненной позиции,  ответственного поведения за себя и окружающих тебя людей,  экологической культуры здоровья и души.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7172" name="Picture 4" descr="http://school59cheb.ru/uploaded/images/news/!2017/2017.04.29/IMG_229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786190"/>
            <a:ext cx="3714776" cy="2786082"/>
          </a:xfrm>
          <a:prstGeom prst="rect">
            <a:avLst/>
          </a:prstGeom>
          <a:noFill/>
        </p:spPr>
      </p:pic>
      <p:pic>
        <p:nvPicPr>
          <p:cNvPr id="7176" name="Picture 8" descr="http://school59cheb.ru/uploaded/images/news/!2017/2017.02.20-2/Kh9Kf4Ri6y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929066"/>
            <a:ext cx="4107444" cy="2737226"/>
          </a:xfrm>
          <a:prstGeom prst="rect">
            <a:avLst/>
          </a:prstGeom>
          <a:noFill/>
        </p:spPr>
      </p:pic>
      <p:pic>
        <p:nvPicPr>
          <p:cNvPr id="27" name="Picture 6" descr="http://school59cheb.ru/uploaded/images/news/!2017/2017.04.28/JairyNZXEw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1500174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Проектная исследовательская деятельность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82090"/>
              </p:ext>
            </p:extLst>
          </p:nvPr>
        </p:nvGraphicFramePr>
        <p:xfrm>
          <a:off x="457200" y="1052735"/>
          <a:ext cx="4618856" cy="23762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618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626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effectLst/>
                        </a:rPr>
                        <a:t>«Фестиваль науки </a:t>
                      </a:r>
                      <a:r>
                        <a:rPr lang="ru-RU" sz="1600" b="1" dirty="0" smtClean="0">
                          <a:solidFill>
                            <a:srgbClr val="CC0099"/>
                          </a:solidFill>
                          <a:effectLst/>
                        </a:rPr>
                        <a:t>»</a:t>
                      </a:r>
                      <a:endParaRPr lang="ru-RU" sz="1600" b="1" dirty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</a:rPr>
                        <a:t>Городская научно-практическая конференция «Открытия 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</a:rPr>
                        <a:t>юных»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</a:rPr>
                        <a:t>Научно-практическая конференция Регионального фестиваля студентов и молодежи «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ЧГУ»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Республиканская научно-практическая конференция «</a:t>
                      </a:r>
                      <a:r>
                        <a:rPr lang="ru-RU" sz="18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Excelsior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52" marR="598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19872" y="4221088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«Изучение </a:t>
            </a:r>
            <a:r>
              <a:rPr lang="ru-RU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уровня тревожности детей и подростков </a:t>
            </a:r>
            <a:r>
              <a:rPr lang="ru-RU" dirty="0" smtClean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МАОУ «СОШ № 59»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 Особенностей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манипулятивного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поведения учащихся»,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«Исследование особенностей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левшества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примере учащихся МАОУ «СОШ№ 59»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D:\НПК ДЛЯ ЭВ\DSC_054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714644" cy="1857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https://lh3.googleusercontent.com/-sX1uZemwXBQ/VjNOKPm7y-I/AAAAAAAAH_4/eSUxvySKhCI4-MzqKppF0FrGZDt6ZIi-QCCo/s912/DSC_092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2786082" cy="1857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2" descr="J:\ФОТО\круглый стол\DSC_049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956186"/>
            <a:ext cx="2500330" cy="1587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1816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Актуальные рекомендации: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Соблюдение принципа непрерывности и преемственности - работа по формированию основ здорового образа жизни проводится в школе каждый день и на каждом уроке.</a:t>
            </a:r>
          </a:p>
          <a:p>
            <a:endParaRPr lang="ru-RU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Создание благоприятного психологического климата на уроке.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ru-RU" sz="1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Здоровый образ жизни — это радость для больших и маленьких, но для его создания необходимо соблюдение нескольких условий: </a:t>
            </a:r>
            <a:endParaRPr lang="ru-RU" sz="1600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</a:rPr>
              <a:t>создание благоприятного морального климата, что проявляется в доброжелательности, </a:t>
            </a: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</a:rPr>
              <a:t>тесная искренняя дружба детей, родителей, педагогов. </a:t>
            </a: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</a:rPr>
              <a:t>Общение — великая сила, которая помогает понять ход мыслей ребенка и определить склонность к негативным поступкам, чтобы вовремя предотвратить их, направить деятельность ребенка в нужное русло.</a:t>
            </a:r>
          </a:p>
          <a:p>
            <a:pPr lvl="0" algn="just">
              <a:buFont typeface="Wingdings" pitchFamily="2" charset="2"/>
              <a:buChar char="Ø"/>
            </a:pPr>
            <a:endParaRPr lang="ru-RU" sz="1600" dirty="0" smtClean="0">
              <a:solidFill>
                <a:srgbClr val="00206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b="1" dirty="0" smtClean="0"/>
              <a:t>Повышенное внимание к состоянию здоровья детей.</a:t>
            </a:r>
          </a:p>
          <a:p>
            <a:pPr lvl="0" algn="just"/>
            <a:endParaRPr lang="ru-RU" b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b="1" dirty="0" smtClean="0"/>
              <a:t>Действенная забота о здоровье школьников.</a:t>
            </a:r>
          </a:p>
          <a:p>
            <a:pPr>
              <a:buFont typeface="Wingdings" pitchFamily="2" charset="2"/>
              <a:buChar char="Ø"/>
            </a:pPr>
            <a:endParaRPr lang="ru-RU" sz="1600" b="1" dirty="0" smtClean="0"/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71471" y="0"/>
            <a:ext cx="7929619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Mangal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Mangal" pitchFamily="18" charset="0"/>
              </a:rPr>
              <a:t>Чтобы сохранить энергию, так необходимую в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Mangal" pitchFamily="18" charset="0"/>
              </a:rPr>
              <a:t>работе, важно помнить простые правила.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Mangal" pitchFamily="18" charset="0"/>
              </a:rPr>
              <a:t>Правило первое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Mangal" pitchFamily="18" charset="0"/>
              </a:rPr>
              <a:t>: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Mangal" pitchFamily="18" charset="0"/>
              </a:rPr>
              <a:t>зацикливайтесь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Mangal" pitchFamily="18" charset="0"/>
              </a:rPr>
              <a:t> на плохом подводя итоги дня, считай только удачи 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Mangal" pitchFamily="18" charset="0"/>
              </a:rPr>
              <a:t>Правило второе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Mangal" pitchFamily="18" charset="0"/>
              </a:rPr>
              <a:t>: Чаще улыбайтесь!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Mangal" pitchFamily="18" charset="0"/>
              </a:rPr>
              <a:t>Правило третье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Mangal" pitchFamily="18" charset="0"/>
              </a:rPr>
              <a:t>: Каждый день начинайте жизнь с «нового листа». Всё течет, всё меняется.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074" name="Picture 2" descr="https://www.funsprout.com/wp-content/uploads/2016/10/best-smile-quotes-in-hd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71876"/>
            <a:ext cx="3500462" cy="2933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025"/>
            <a:ext cx="9144000" cy="68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29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Наше здоровье – в наших руках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857232"/>
            <a:ext cx="50720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2000" dirty="0" smtClean="0"/>
              <a:t>Состояние здоровья каждого человека находится в его руках. Об этом говорят обобщенные данные Всемирной организации здравоохранения.</a:t>
            </a:r>
          </a:p>
          <a:p>
            <a:pPr algn="just">
              <a:buFont typeface="Wingdings" pitchFamily="2" charset="2"/>
              <a:buNone/>
            </a:pPr>
            <a:r>
              <a:rPr lang="ru-RU" sz="2000" dirty="0" smtClean="0"/>
              <a:t>  </a:t>
            </a:r>
            <a:r>
              <a:rPr lang="ru-RU" sz="2000" dirty="0" smtClean="0">
                <a:solidFill>
                  <a:srgbClr val="FF0000"/>
                </a:solidFill>
              </a:rPr>
              <a:t>Здоровье человека зависит:</a:t>
            </a:r>
          </a:p>
          <a:p>
            <a:pPr algn="just"/>
            <a:r>
              <a:rPr lang="ru-RU" sz="2000" dirty="0" smtClean="0"/>
              <a:t>на </a:t>
            </a:r>
            <a:r>
              <a:rPr lang="ru-RU" sz="2000" dirty="0" smtClean="0">
                <a:solidFill>
                  <a:srgbClr val="FF0000"/>
                </a:solidFill>
              </a:rPr>
              <a:t>50%</a:t>
            </a:r>
            <a:r>
              <a:rPr lang="ru-RU" sz="2000" dirty="0" smtClean="0"/>
              <a:t> от образа жизни;</a:t>
            </a:r>
          </a:p>
          <a:p>
            <a:pPr algn="just"/>
            <a:r>
              <a:rPr lang="ru-RU" sz="2000" dirty="0" smtClean="0"/>
              <a:t>на </a:t>
            </a:r>
            <a:r>
              <a:rPr lang="ru-RU" sz="2000" dirty="0" smtClean="0">
                <a:solidFill>
                  <a:srgbClr val="FF0000"/>
                </a:solidFill>
              </a:rPr>
              <a:t>20%</a:t>
            </a:r>
            <a:r>
              <a:rPr lang="ru-RU" sz="2000" dirty="0" smtClean="0"/>
              <a:t> от наследственности;</a:t>
            </a:r>
          </a:p>
          <a:p>
            <a:pPr algn="just"/>
            <a:r>
              <a:rPr lang="ru-RU" sz="2000" dirty="0" smtClean="0"/>
              <a:t>на </a:t>
            </a:r>
            <a:r>
              <a:rPr lang="ru-RU" sz="2000" dirty="0" smtClean="0">
                <a:solidFill>
                  <a:srgbClr val="FF0000"/>
                </a:solidFill>
              </a:rPr>
              <a:t>20%</a:t>
            </a:r>
            <a:r>
              <a:rPr lang="ru-RU" sz="2000" dirty="0" smtClean="0"/>
              <a:t> от окружающей среды;</a:t>
            </a:r>
          </a:p>
          <a:p>
            <a:pPr algn="just"/>
            <a:r>
              <a:rPr lang="ru-RU" sz="2000" dirty="0" smtClean="0"/>
              <a:t>на </a:t>
            </a:r>
            <a:r>
              <a:rPr lang="ru-RU" sz="2000" dirty="0" smtClean="0">
                <a:solidFill>
                  <a:srgbClr val="FF0000"/>
                </a:solidFill>
              </a:rPr>
              <a:t>10%</a:t>
            </a:r>
            <a:r>
              <a:rPr lang="ru-RU" sz="2000" dirty="0" smtClean="0"/>
              <a:t> от развития системы здравоохранения</a:t>
            </a:r>
            <a:endParaRPr lang="ru-RU" sz="2000" dirty="0"/>
          </a:p>
        </p:txBody>
      </p:sp>
      <p:pic>
        <p:nvPicPr>
          <p:cNvPr id="5" name="Содержимое 10" descr="DSC_1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3214710" cy="257176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 descr="https://lh3.googleusercontent.com/-LjptCwvgfGg/Uy0z2exatSI/AAAAAAAADhk/Kj7PuT40_eUC-JJTrnGtcFpqH7VNXf1UgCCo/s912/DSC_04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3214710" cy="264320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https://lh3.googleusercontent.com/-hicQro7uq7M/VnK9SHpE2zI/AAAAAAAAJCw/Bd2YvyC8I_0fxOOOCCfgiPk1ccLkvqE8wCCo/s912/Image000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143380"/>
            <a:ext cx="3786214" cy="23574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8" name="AutoShape 4" descr="data:image/png;base64,%20iVBORw0KGgoAAAANSUhEUgAAAnwAAAHeCAYAAAF21ua4AAAAAXNSR0IArs4c6QAAAARnQU1BAACxjwv8YQUAAAAJcEhZcwAADsMAAA7DAcdvqGQAAP+lSURBVHhetP0FmFTHFjWArnafHndGgIHB3YITJFhCICFEkJAQJS7EQ9xIQlwJUQIhAgkhSHB31wHGXXumXd/ap+EmN/fe///f971X0NPdp88p2bX32mtX1amj+uLPsojTUYdQKIS/kgqRSPjiZ6bIxfdLSfXX27/9pHz5x8nKuRcv+FeSc/55LJr+I8//Q/p/zzWaLuX73875Z5n/Oud/ZagUpoLqvV9ORK7unQi3NwyXD/D5eEVAAzdPcAeC8AUjiAR5figMXVgFHdSwqtQwawCrUQ2DUQu1EThR5UKizoaCgANqZqxVq6DmOTq+q/hdzfJM8Ub4PczHH0JEy+PyTxXBnrI/8MTqmUqleuT2xNp71yLJlqjU8+/p883fYN7KB9HgqgNYpxPP1ECn0kOjZu7hCIwmrbQJZpMaQf6uYamSf4T1cLtCaHYFYNBqkZigg0Gvgd8fhIv1qW30Is6iY/tDMLJNZpMeZj3rzGw1mmgdIxFRquh7mLoWZmV5GKqFPx2JXNUvCw1OP5xuFQKBMDQBFbzqCJz87PdHEAhFEArwRSFKI/WUjCWiRiwzjzPoYNapodOrUeHxoDQQYOaAWqth45gXa8HTlMqIMD12C7zNtbjxq7Z4ZMxjeH3KK1Hp/FuS7pV0qfuVHKMfLyY5o6SyFtlpSVDNUqFzTjesvn07y5NuATtWDb1WjRA73eMNwOMJgroAi1GHpHitclwy8fqC8HpCsMdqqShq+CMhmPRaCi5aBxFYiJ0T4UsUQRGB8lNEURS1SNXLo+6AWhFUmFrocAP1zhDcfPd6+bsnAp+f2ulXwcfz3NSgpmAI1byu3BtEvTsIjzOCJLUBuUYT28te4u+XCpfmB/ln3DfpqG/6ETcMbIPIp5H/ITxRLvb2ReGFw2EERHjRWv8rdXjgZxy4UMsGh5Fi/Qm75h9CqzQrMh63oripGD5vSGmwTkvRa9TQUphmgxoJsTrmqaalUSM9zJkCT6BGatS0JB2thJqpKDTrK+cF2cYQtVkEJygXhbaLwuVL9dYPhyJ9O2TCSUH5nOwlFxvt1aAm3IKgirpPfRURREDz4LUqmq/ogmiWjm3UsVAzjyVotIjT6pRerwj5UB3xKyKQ79cty0DoIx9UrKE06lKifkMd9qLUE4O3vlgHvSURdU0tKGVnPHBVPsZ2S1Vq3nr8Bzy7BWG1CRFahDrgxm9fPYA2OWacL61Fp4wEnPKq8Np3+7F4Th9F+HH3xOKD6z7HhE4TaB3UFNZRo5HGS+ew6excHlLqKHUSRYq+i+DEVNlqKoJKBEYhS0cEKVAqKDU1RIhiJ1Ag6jBPdLSEECDoOVt8bEAzznma4PBTK/1UfaqOjxf62SV+Gn2A3RFQiXZR2Cze44ugmcdq2dB6mq9gZqrWABMRaPpPrTD18nQEP3Jja1kQNSqXyI0piDp22JNfH8eE1w5h/mcbYbXFoLKhiUJJRpyeZtXSwjLEsUkHSrJBEyECCx7oLXjj3qdgcjuw9pVHcHj/AbQ3h/D+7L6Y/cEGlhxG83tNmD7oGiTOs0BLDdRQFxQBKcIRXBO5yHtUeAq2idqxTaJponEiaDWxWsuXPyjwFuJ7QDFzD08w0BpVbyw9GGmTlAE31dnTEsC5hgswWtLlUmKWgKiGhbAJ7C6VdA8LlDaI9okuauS4fGchdo0OyQLSOj1G/J6H8rdOoU4Vj7RZy3BfPzb6zvHYc6ICF8rr0UiztxhtaHEHcKraBZfTwQx18LKzBrRPRn66ARN651Adgsi+6jNowsQoWgOVga0LsH4h3OT8A53nzsHva46iXx8j9IYszLj1BuhF4mKHf0uqW1VwvuNTOsNHCFIT400GqhWTYpr8J8K8ZL4+OhjBUxOxNEjhiaKJZgYJc1IFyUh+V8vBumo/HJURnHfz3VVDnJOC2BO8KEQVlt6R3lIkpRwHe4HvYtPsbZV8ZqlO9szYVbnoNJLa9FYVNp70gUaIzXd1xaszL8Pm/aexYnspdp5vQFEdywj6kJthQnUDtY0e3GYAzTYDhfVe6TmpppK6Z8Wj0UG8C3mou7QIAnJusBlVbRNxsi4HM2++AgUHyjFpfF/cevkQ7D5ZfPHKv1Lk8wjsD1pQ1+hBbYMfLa4gHWQYTc10nnQyIgc2FAFakJv4GaAjdRP73exo+Umaqpg1X9Je8UEhCoL9EMGpJicuwEWw5Fl0BE5nmaLOFA17PariUfXmBYIbIkheGWZG/A+BSuorZv+eCfcHLTRn4Is1+9G1TQIl7YArrMG+sw3YecaLfX98AEfADx81SK0OoOB8La7oZMPAtlbkJNtRRzNuFWNEC2WoNJyaV1VzGAmGJphdJ5Ciq0WHjCYEdI3o0rsnzLtfxZuvPYkjJafwzoK3MenaKejXMTZ68T9S8JMAdBY3qhobSV0CcJLaCCSEQ3SObHuQbRTn46IiiecOEpr0ZBlBmq6XL2EhREG2mQ6KQtWx4YoXlguDpCkBftYaUtBUf0TRPAHRkKJdKuUc0TxFjpIEYOnqhWOJQG9bk4HIJzyBKUkTRK9e+UggR7xj6XGcrfbg56P1cPiasPjbRSjcuRZzx+Rh666tmDu1JyovnMaMy/Pgrz2ONnEubNy2hddKVZm3mljryUJz6VGMmnIT3unuxjs9E/DMFaloR9xs0yYVK5b9gJ+GjsCUK0ZgUN/B7M0YpR7HzlER5IMQ2YspIy4NwwgNi/a+hYpaL4rKvahp8JHmhIn/AYXWCA+UsnWEIw9NOUwMFcURj60RPCWNM5MOCdVRvfzNnkilI0Y5QYQpFW4o/w4JKeNhsYgBireKRHGPGWjJ78T2dVpyvGh/4N4/WiPyWVR4kvo/+DV+e2067l+0GQG1jZjkj2oxzyViKp9Fm0mp2TYPLBoDOZoVV16Wgz92n0WK3YAbh7VGxzQzezqErIGPEa/M8NYdx6DWQQwfM5DlG7Buwxo0FtXDTXV4KDENL9XYsWvftyxBgAU4dL6OdQ8jPyuRTEGsRn75K9319TxM7/Iw6FKRlWRARbWbHNEAvU5wn/hH2iPQJILT60l/BP9EkLxWyyb4qGSa4VfPmd/iN0izLkpZPFYtuV8NnV1rpcEKceH/kOgtGx8VAI+zB+5bQ053SXgsTLBz4rDOePSbPXQqjCzOfovKhL7QE0RU7DnJXyoX4atyxzJ8/sIcHFnzIwpOHIBZ7UNSoBAdczMYFfjRLsPO3LTYd0LwL4S2tlh8svgZ7K2KQ2ZiLObeeT92FxWjd+dueKs0Dwe3LlCqQZvByfMuEnxGFmy40+1FrE0v6szfJBFjwn6M7z4W+86dgEUbC4czgKQEPTtGQ+5LobHuVEAKMer5RfbyClNo0hdSfzlHMWHxrtQzpWiRlNHUgZ9OEFDdCg7S4hUzpvOjGYvORUhrEBUeCfG/EoUjkeCjy/byoxbN9eVo09qK569OhUpv5DERoIa0QouYYCOyR8zEwm9+RW36MLQfcjUajEmosXfD/mp6aAvjw4tpX0EdvCUn4Czch8Wf/oAjj9+Mzx96EHVlJ3Fm5S8oKziO4388FG0B67X/WDXDlLPQF5+Htr4OjaXF6N57OJod9PRMhD6ERFuYJg/uy7bRkghVVpMEqirExhmRQCuQqEVDdiFClZBOESrflfCOl+uoufTCgm1RhyDMW3Q/ok6HxaRBwHOWmYvGiUPhP3aB4GKQ5y45PvdfmHcp8TQ88fVBGDV6xOi8OPT9YzjcaMCW3fuQcvgjLJ7VE+009XhjalfEnluFa3ok4f4br4Tq3AbMv74d2iXq8dqM3mjxtBAvJZJgvEoTfNuxFbf3MeC+ByfigSljcG1baps+gN9n3omcWCuGde0tpSt1OHehErHFh+A7dxBLNh+HvVUaflu5Gl/cegeumvQAAuEmtH9kNetKaVxMN3zfk5pKrscyzWy3kfYp8lWxvYrDvJi3HBPhCS+Ul3JMNFAr4iRLpygZfQh1oU81dYU6uJuCZWxHoSkMXHEm9Gb0RkeeW6Vk8FeK4KXfz0NNEhbQGeH49UWMmfcNGpsa0L9HJsoT+6DL5FuQ1bIfs2+4DgZpiNGPZ77cAa89DQ8t2oITZc2464M/oGU4KJ5dEtkfHCYvjjeex7pdh7Dx1H5876jDdcNvRLmuFfYmzcK18+6/2NAwStatgt9A835rIfKcJ/H1K8+gr7EEd375Lm4e3QZDRj6J82+OoeYE2dqoYMoWEAbeTYLVzEiKMb28BPeigwghKo1QOXGqFCrLocj+lRiJ8C/LFhMWxs6IkA5DQy3swDCskoIrZuTBDJQLoye/sK0de4JCv5jEx3216Qg0IQfG9W+P9q6d6HXr64iLT4WjqQnGgAkpmbm4s48Fh9VZuOWJ11Hi0mLxrmJoS7bgqj75GN+nK5ITyQWtDNfcDYw6WClWzstGvlp9GifqM9FnWC98/fUqDL9+NEL2OPwcPwLHV93L0gnw/Lvz68VI0LuRZzPj7tsfhDExCV+v2oi4lHx8dM+daJ2YgNuGJKFzTjs42FLSTyVmlyRQ5A66aJZRzRKFELNWOLBi7lGBKr9QmCILeYnxRwGSJ0Wlrjglqm8i9MYMqHzb+IWFyMX87WjtT//mcSVRb1HaoMWI3rnIt4YwavBYrP3xazgu7McLL7yFLTt34YreeVj47R8YMeQyOI7vww2Tr8GdV/dG//6DUVZRiH7t47B31RLMuqw17HE2mhQRXOpFnjSw02CY3efRq/sVCFSWI7tdJ/TQHcexNfcrMblg8sr5c9Eq3YpmXlQd8OCJ11/E94eL8OL9d2PdwXMoqCrD+oN7saHMjZffWY5YTQBtH/yFWMguuqhSEz4ZrWgZI1hGIkKqaZNicXwXLYyO9AgXJFKSmYhYlVhYR7ct4KjwHMZoMnpBx01z7EPzPg11qJxCpmvnP5d6i1LY39OfhxtQVrYXq4+U4qMdhVh5shHdJ90IXVZ3dOucD7c5BlvP12P8pIk4dbQY7dtmYdDlY/HR1vO4EImDKasXCqsCePjh+TheEUCPnNZokxRHBaQXZdvKKrwYfvUETLl6FOrC9fjpu+9Ruu0Ca8jEOjsrC+CsLcXSb3+Etl0bzHvuMZwvOoODezdj7Jxb4Y9LwqS7HkKHsbNx1/1PIL9ndxwpcOLj23ti5hfH/iXAQ08dxKSPr4KX3M9LLymY6PcFYDSEqJnkyhSkDO95vEE4GfY6HDIYQjMRb2LQ6ZShHBM9jpaAKqCq1nWA2WJBxL+NEg9iW+nb2PjQ70phl5JAwJK1nyErvw86RGqgLd2L/q3jcVPnNLw4rgO69eqJRBmGdVSiU/cBaJthRHFlMb5Z/D707DQzaYZJb0GFg6Fkow+DumViSq8k5CYRTOjJxXH9vGkpHrz3YZw+ewoPX3s92lGb5q1drZQvjTentcOnh6vQf+AwuA/uR7dunfHt43cgMyEG9z76FsZNmo0GlwZvvPgiO6MWh4+V4MCZJlzbIwtj26ZRLS6hIWDUmZXBZUVYDC6sJjIOvwyagCZPS6vxoKE5iJr6EKrq/VA9/vHmiNGWTcyjIOk8NPR6gndiyyHigzr8G9yOjQgb78Wnx29C7VuVF4uKpuueuo2hjwvt8kZDZ7chKSVb8dQBnxMGvR2fvvgIlr55NzY2toLa58WLN45CSrssxMQGMeXhH+nRI4gLO3HLuEEk3LQdNeNQGPHeL0dxpKhRwagsEuqXburP0nzwC31nvKrVyrheGKPGXIV1a1agYPch1Lrq2Fg/3nx7IVb8+SfuvP0+vP/OAhw4eAAuTwBPPfEoVv3xB3Yc9MBk1pA4t+CWyXnRhvwtfbNxPbJiu9ESInAF9NDqDGhyBlHIqMVDzRR0oaDQQu6omvfRpkhSIiMJHlOGioh1mosOI0yBhsOVCLa8hhZ3R7x01/NKAX9Pct6+00vx1OsPIzUxA3XOC+idOxTnSg4gPTMHdVU1aPSq6eHC8DAwN6vMMJrTeN5Z8iwSZa0ZX71BDaejembZQRS57dGMqdoiDLPZDI/TBb/Th7DXByvr891zV7GT9bjx+ulodPnxwk1TsXrxx+g+bgoWbTwIiz0excWlGD9+Ij798GW898EncDmdUFusOHnqDEaNGIkBZAZ/ucF/T6rb1ThwXzUpDb+odaw3UF7nQD21+JLvFPM2MVRVPfrBxkhOej69KjVPYlsqtECCvEQLg0HGot5v8NDGp/6D94mnUpCeeoEIzY2fNm7/A698cA8c9KRphkRYac6Fp6rgbg5g9FXdsPrrswiq69FxcDp/T8X7r6yDj9o/56sCgL1tIJyoiMnCKbUXR2Rcbjd8TW6SZB6MGOH21WL508Ng5m8lG7bh/QUL8PjNs7CzrBDPrFxJSDCh76AbGVmkYMzwLjRJDcPFFkJIa+KmKIk4vgB1Wafk/99SUXktqptptk6aLzveycgoySYj1yqUN9BSWMGuORaoHn5/QyQzpzNiKCyteBYJkFmAmJYMPoqMwpFC7K/5CB/M/OZi9tFUU3eO1COXn/4ipdEk1ECDbXtW454XrkNORitqZDGyMxOhNcSgxVdD4Pdh58oGnqbC7d+WKHMYXm+I0Q61NGxBiHxSrZMhJ78SBflcHqWrvC4ZapP5mQA+urcPUi1aFH+9BOsP78HLS5ag58BRyGrVDra0bCRn5OHemwbyOqmP4jP5+isdPrEX995/K7auP3rxyF8p/5lueOeqddRcNZq9fvLfCE2X1kmvL8Ng4oUt5Iuqh9/7M5LbpRuhRwUDLyRmkiFddNWkL3KBlrg0bkhKNOeLKRjy442tw9B0oQVVgUq8PGkDMpK7EUujOnkpKR6OiuPwFGHElUMR0fmRlZWNXz7dyR9VmL28EpogUc+kRcgjdGQ6+ma60KdnJv5Yfwx9n9mAuhYKUUZFmFfIF0REaAUtQ5zedw90YnShQ8+e/dC2fVf07ZGDxx97giX/u7AEL4XHbT+wHo/Om4vaGhda5aQjoPVi28+H+du/a6PqdhW+m1bB8sJw8FopU0PqE47oWS7ZijhfXqJ68N31kQ59+5IEs8d5IkMTClOEJ8GJcB/guT8n4dgLWy9mHU0hCvD+pXkoaXLirWsPIeD6E6fqjzIoXw+9pxVuGPsjBWSNnvw3iYbY8DpXI1JiEnHbD6VkIdFRYR017vSWFfhyWizic5Kxe9MBTLptPkYPbgfrtFUIBIiBrE+YDkTFygcCBHA2Sk2hLHugM8v4T3OUWEPFdq1d9Rk+/+NVxCRkoKHICaNFg5OHfYiJEyzzYf/mczz7790OnKo4h/WHTFDTIlxUAAIbYkwtaPFaYSLEmMmhrDIBJRpioonYiTc2Bvk20hgrf4zRqWEzyDENjleTTDOJBtD6leRWt8DoaEJyJAa/HOgDVckCXDjyB3Qxj+GU8zDOVx7Dsn23Yd6PI6mFTRevog9lGSn2BArCDb1BC71OPCp/Iobu+uwpON1N+GnRj+g/pC/Kj/2Mdx9gzE0KxQupVLQGVlolsajRAA1BXFyiI3JJeFFtl4HLtxc/jKev7Y7FD1+DdV99Tn3UEstbUFzSjIZqarK6BipTmJBixpo/f4le/rfUIb0tlYrGT3gXNuJnpzU69crYgEcGWCkzlXBn4YHlZfUEzQZU1jYRmDWIZYVsLDKGUUBMkJWMRjsopYnp79mpmGXl8T+R3KYj2uaXo8aTgBZNXzoDDzKCv8Nf7sBvh29HUbMDYzJvx6E3JhDtF2PZdZ3gCziZkxqvry1Gqzg9WsWLQDWIt4Tw0IoS7NpyBJ0yU0ng9fTAGgRtbnw3ox3W3N8JcTFW2GwmWOLssFiNMBgoRAp2zvvblDpNvX4Uht9kwbUPtMaq1cuw9ZgDew+eQnuS8vaxneFv0iPGYkBpQR1ijGmoveBAwO3BQw89FG3gP9JdfVMwLMmEdJ8WFj+7IKwn7rmVgWWZP5fpYEUD2ybrkR2vwqhuNjR5m3DW1YLTbPwxhwMHnQ14ftI7SobPfLcLwbd70LwDeOaduxkNVDLu7I7msghWnFwFU1oivl66FbEWHXLapCEtlt4z/gN0n3olgdiI9m4rbnm0laIoDkMSmukgHCSobkKGnx4xFHRiz5lmXheH2sLj8DTzc7seqNrxLjb9+CJGnnoOz/c5hgn2vdCbdDDEmmBPiUNCbp7iKMprKolZOtSV63H/lXfg00++QNjlRVIqy4w1I4WOhewdsbEaNDhc6NYpB33ykmA1/tMJRtONS6cjI0aDKzsZMbOLEVdmWhBnOASTOGGRIktVQrlhXWwY2TMR6fFGTOybjHh6kjizjmVS8jTjWwZfp2T48cy+UGtNrGqAwXw2xl57O87VVqC9vhdmj/8KbfT9kdnagh+2a/HRd0dx7EwBflnhwe1bFuCLgtnIWfwRYgM9mFOYsagfdpJ2qy6AWK0PcRovo4Aw2t20EG8v+g0JKcnYu3Enik8dRZiE7NzhEnTr3x6x1MBhOW7caduioJas6Yl4iHYMNZ96/Bn43Trccs2tyAjVIzV0FMnx8bhs+hPISxyBEwfP4IVRV+CdyRMQ727BlI5tcP+oUXj7vhuYkwjk39OGwk1oDhrgbDQgWGNAAj1kX3sXTGpvRobaiCRGUYoJB2VEgmBsJCZoKJ4xWRa0ZS/Fx2iVODnOHJ2k2X66Dsm3L6EBGnBk4yG88+58FFxwQ9dpM+LSM7GqYAVeffo8bp3aFfF6I2xBPXxJhwm6DoZ3yzDr2csx/7X3WJYXZva6jL1Z2UFm4piM/MaSymhsEaQ9+DXeL+uLWz8pxYYf1+KXj77HoX1nYbAnMT63QR9jRk4vK/KTdQw5o6PcMuibnNIezVV+GP1xCDYYEWjUYPpDz2HTxrUUrBN984bh7OlKrFt7AAvvnokhXQejVWouXnznK6V9/0w13ioUX3CihDDRrNbDSQyMacrG/rqVGJ1nRZ9kC2VBDYy166nGNKGQBgEJ55INyG8bg44hYgwzMmiVsB2juiaj8uPrFJwOeGw4td+INe8z8G52YvCIy7FvbTNeWjwZz955CEaGX1td5xF0dMEN+V8gMSMZ3711hoH+PbzajCx7BCnGCDJMQbSKCSPDFkSaJYhkS1jBwzhyqmtunoK3vt6O4+ebYKIHDUQYvPOFoApVDRkYkWtimGWB2Spzgn7UnNqLTF0Ktvy5ETsO7EUp3eeMe+4j9zYr887Z2bk4ceQEsmnKxadPYc3WP7Hyng9xTZfuVMB/98JKYkNLNCHUk2lY22lgyDUQ540IaqqgamF0FaRDu+O13yLv3zda8ROyAitAzyPD2AqZJk3wNYdgSdSyp4UlRv2JJxLCfc+0RpMsyiGo+o1k6w0alJINqJJlBMON+uMhfPbt9Vi/bQ9isnviyKrfcPecERjQ81OYkITt5yroF/UUiox2sPNIS4KkNIpFkK54KCdE3HRAD6C+sR4hcys8cstApPftB1/dWRSbJ8PDc51OP845vJjdMxnDJ/TEPbMeQlqNG/bsNHhYgnDab9etxm/r1sLHkNLp8WJQvBqv9hkLTWY2DH6CsN2KVs89wgL/XYhqhnQfXlEEA7lcKqMQI9VJT2cC62H4VMXoaZwKTa+R188f2TGHDEM4H3uSkYiXcZ4M80s8ajLpUeupht1kx6aDxLXKZnSJJwgzaqis2IvGUjX0ZUFkxqmRnGNCu765aJfTFWVnynC+pQTXde6G5+8+DUdzOebe+jCMGlZaF0eHQVKqU6H+3BlYGKMaIz6ofF4ksKI+Oq7LOmQhkxSjz6ihyOnaHROn3Y34jj2hMsTDU3IWSVndFULr8wYRT5jJTDFj6fJvmI8VbY1NqKpoQkt9Awa0D8KT2AEnDh1Gn2G3IaetwEsS2tW50FJaBF8XUqCIGUnDhlBk/y7AjzcvwZCsWfT0MpFOfmxQwxyjprxTGY4WwaxrE3UiRTVeOFwhgiXNsSkEA71iRIRITxMIh3DzF7cpGQ7t2gnjerTFlgIXbr7ySRQURvBW2Iybq1PxsOlKzCtuhwNf1aDEU4nkDhrs+jyIfcdPosNNjEATYvDh4veIeakUXgRZiQkUmBoXCg6ip38/HUEJbOR1LdSZzm1bY9vO3Xj3q0X4/PXn0b3v5UhMtRBKjGhucMPQnZq9dRuOX6hDmI6oZ348NZf9HfRjZEoD2mZnISE9CZePzUf1yVN48KH7MHcaQzxdGfSxOjZej55D+6Pvgtn49de1yJtzG13If5rwoOzrGbIxLifS6egwLCTgsXFa2BP0yErvBE/MCUIKC9aTOe8858P2Uy4cOeZDfUkQGo8GxpAOHlcQG86uieaoDdLMVNh95jzNnZU9qUY9Kc+gr55B7IxhaGHFC3bU4vcnziJnUDamfDEKK4oYPyaXQ2/xocJXiZOn3yUxbqG2h9BQcgjxKMeri5ej6uxOlFX+grLdS/DVB/fj6KHVyOoWi22+AnTveBm69LgMpzd+gpWfPYbN2/eiqq4B+07+hnNnKqEjpPQb0BV+WtD+wiJ4yTUTEyO48rqHkHPPx+iTmYA3PloOe+M+jPRtwfHKIrhmXIfS/SqMHns/kBqdiP9nmtn3fiSJwOhMZZWZjhYjC0rNDDstpGHC7TXdR0ybr7OloTGoQ5qJ/IykX0YszLJUjZoSsUTw2oaXMX/ifFo041WhPZ2yiCwRPPfK4xijjUXBZ1vRvHYTknWFWFjghlfjRu3hWoybEISt9Vyoz20hRsXjpj7t4DM3Yee+z9Ch3Q3IYND/5sZH0HpAOrJiUrGtbieu6TUECa3NMLQxIs9XDr++ELOGd0FG+wCKY5ux8ugfMGV68e3qxQhoSvD0dJlQ0iDNXoJmZxCWzrOx6pQa3+1sRqueg6BpKkYorTvGjB6J3B4j0KrrELRK9iPsP4ik+H4wFFUicXg/aho18B9KWFrnIParySIAE1mDhHAmgww2UysZZDS5SqC6+YVfIr069yNARmAjRUihIG3+EFqsPvTqaoKGHu54zTH0aStTh0z+Rrg1FtBvID8zHa7mFnzUORVF8e2wpaICroAL1QEvXFY3bnxOj7MnyPj3V+Lpu3yoIz41ei10Tl6oNTbcOv6UEio98MXVKK45gx5tOqNVWgfYDUGU+t3sRC+W//QjI542MDQ1IrVdJ5SV+1BSdICORYOj35Yo5jWhWxKGdEhBJes9ffpV+GZTKxza8T7unHcvBnfJY8j5MeL7LkGw6Fd21lRyTht279uOgxuGInbEVnSmOUYnjv5Kl706gnzxR8WpynQHAx946YTsZhXibAZ4WVZVwzox4TBBXUZeI6hwu3A02IRjDJptySq0tAQR8UbQ3v7XqK1fH4eXfi9AtV+HM+U1GNO1Bxb6YrHLy/Aoyw5dUhAODbvM4II2EIfBQ7vixunpaLLlI2g0YUD6s5iQ/hjG5szDojVtRN3xzu0/wxqnw4Vi8i7vURS2FMPsuYATJw9h0jUjoQuY0HP0cKSmp6G+vgDte7TCkW8oPLKEvBQLOuUmkVcGMf2KPriwbz/efvs6rN22HdOumQ1d2euI6/4cTqzsjJ9pMeqQHS1hLXr3Gwt93ZXomtYRTuYz+bWfFIZxKe0iidYaTsBqUkFPnPVQDkHinUw2NbtDcFDbW9wOqGbO/zFyw+j+aJdh5cnRYWoZf9tDTGxvV6NNhgHnK3eg3xcTEfpY5t+a8Na6ehQUnMGnd12BacMGIWTVoP0AN4xxJMjpdWioMjEioSbZEol1dYj4zyPG/wz27C+gM+mG9jERnNvyEhKEf16uxYzLN1GTdChqOI7bX7kKA8ZkoqTah3hvLOoqCkmQW8EUF0BRkxqPDnsEnbLHIWKIoHV6IrJJ+O1aLa4ekky8DiExKQPXvrwajUeno8GdgKze76J2S2f89G0q0q1F+GqPF0fKGPUYjEixqbDtyCm8tPoEnryq30XRRdOibRNgZNSVYR2K5NgZ8AeC4H8EA/T81L5gUM13OhHhXYfLnDhTRuzyB0lbZKV7BF2z9UhK1qLGcwabTn6uDCVJ0iIWD4/Owad3j4ZfpUZtsBn9RsfCnFtD7HKwE4xom69DYkwzwr5jcLvOoKqxGfWndiI/fBqPzJqIzK5dcLAqFbXNPmT5euL++W1x7Ph6tIrLx7oF5/DcyC1479pV6JM1FmOH3oV5sz7G81O34OvbNqJj29FoaDmLpe/PUUbLq8ga4hgoxdPLt05LIgEn5ahdhthWM5GWfBC1a1tj41chrNy1kxinJo1yIUKBM2RQVt42q9lxFPQ/A7kIoUyvN5GuHWT4HKEZyyRXdIGUcG5ZdBSKtKMJ84BBXQ+bGThVFsC5cjfkFgUHva/LX4H1uz9DAznc832HXswacLL4IFn4LS/8gA2bjyOlcxDZ6akEVz07wIRI2EfscMJLUuJwkWiz6wZ11qN/z7YIHFuI1U+PgsFZjjX7HVi7cisswY744ovH8MJTUzDnrrGsUZB0JxbTRs/FdUPvQYKhLUsN4ZFH5+DJuRPw7GOzSbVsyMqIQ5K2CQFLIjzVzYiN7YKALQt1pxcgUvMtakvooY1d6SCbMXdkJhItNnIdFXmuCxaGj3tPn8d5rxafTWsVbdjFJIOpLW4Pyb0MLEeH0STJYgIjoye9jsGszFyaPFEe2CWzCjEmNprkNsnOqICX2YmDGw58jdL6owyX6GJCJqjmRN1UDHEy8Z6VKPdJ5lRrYkEg0giPx4OmpgY0OT1wuhzQhC30XAbYrFa0uLKRmdcHJ47XYPat0xBgtLLtq9eR3jZIon4eLlKbw8UHGQUVYdad7fD8W5fjjQXX4MNPZ+DueQOw4JW7lDni/A6dMXjgKJhbGdG9Vxuo4jORwUjCoPEh5CiEs+gUQO0769Bi9y9mnNrrpNBktk+FkMaPO6/IwAO9GHuzvgHa0/lDx1HR/O8O+IVRzN9gQpODcEazlWV9FpLoxBgD2hBzbWY1ZcJoLWIUJxLBwTOHUddch7Q48hyeiHATft+7CiXEPg0dgoq9rVbF4r0RTyoFBEldnr3Shq9enIKpb/2KWeN3wEK3nBQXgzjaU6zVQjcfQsDvxJHfh+LdB/Rom9ueJuslB0xGq9zh+PyLxXjmiSdgbmOC15HN8CyE5CQ7TDY/9Ix+9h86h9LGIoxufQrj03uh0VdKiGlBZWUtCpzrsP/4WbTrpcGYCXnERwrOEMPQsgk57TpA5/eg8Djj7NwclJTQQqxkEyqZHDfgyMlqJMRZsOWcExvONWDCgG5Ii4nG+pJUt1AGDGXlvphOWYlw+MLkyE9g97nn2KZmZaWqLHfWagPEd5q1rHfToZAu+gIl7UVNnRel1edQXbmavE9W4xsQ9OuhU9mhN/ZQFmvLAPLto4chK+RGp47t2JMRDMx/myZshY09Z7dQg2MdWP1JW5SU1uLktjWo2FqO7S8tRJcuOSg/sR4xrTsjrbOBHPYG9B9uw0efbsWCF37Fq88cwWvzVyM9g71LPrnkLL17v4koKmCZdz6OB+cvZLRkRP/LxmH/LtIllRuTbn8PST2HIb7LRLKsIpw9TWyNGYCkAS/T3NoiZdpNKKzx40RRBbJbZ6IlpZdCW/YfOcvrZa7kL/17/PJB1BAKiZh3spQ8UMN4nRDkDXiw4djryl0LAnsJ8WcEUqHpNHDKfKNuIzOh04jNoo0z8tj3Kc3wHHQE5EjACi2FZzNlIy19KG4Z+ArapBuUuLnSHcbTy06irLYeV/cZjLPln7J3iDPaRoxs8ytaJepJjEm6D5TDPrIXtnz4PhI7MO6lhu1e/SaSE3sikLkHNU2HkZd6PfYd/ppa0g3x9JAHC5YyJtawU7Owdetq/LHyMJosv6OyZhPakVYN7XI5OsWaEel4DAFSnzgv4/naMsS17o+khPbwp3amE4gHUhJxUG68OX+OSqLB8FuWYfyc+xShXdYxDdZLy8CYBPvuHNiR4SsxnmGsmbRLmcgiTsmaGIGCyqadSI8bSkJtQXMLNVBGpD2+OpyvOIG1hw7hp82/oKj8AD0NOWCIGflZQESHeHsGNZAxZySgaKGMG6ZYDWhqbEB9UwDNdO8T+m5l3xBzWrLQULkbbRlJXNhxEoEO7RA8VYAHD1Wg0JMAdcY4bC9vizteWoN0092kC/lIT2uL9du/Yicl4Mf3nidBt+PZh75HXJIVg4Z2xsEjO+ErzcEd16+BMRgDdUIOw8XpsPsuR//ui2DKyUe4Q1+cra2CzxTBySP7sfXHD/H19h/QQZWIxMx+eGZlGXL7dfw3jbuUnL4WnH12MYk94cJJBkG5OD1uso8ALdTHONtHIZLKhJqIf4WoazLISCBUUx79NpJmf5o9b4fB3BnNTWeJXY3UPj1deRwFRU9n74IBvWbgbMXbaN3mRWqFGqM+SkLksxCpQBjGuzaj8p2hSNFSvSn4bUdvgKomDk1HTTi+ah86XjcNH3z9GdokkTsZkvHlj9uJrTLSY8KIq5IQn9ZCfGtCXu5n5FYtaJuRhXVrnoUvUI9eA1LoNWvRVK/Dj1+WEbhtePGBe3Bg32qYzHakDRDcboug4U/SFzNaSj2ocxowZtR0WMNluHDBA9QVoUPnURh8M+Pev2nc31OP5xIwvVcHmEK9MWnIKzT9OnriOPy+5x7WMwAjg40IbbZXmw8YG19AYWkWWjw0/8kPfxNJj3uC9iw32JnhZwgVpgqrQHBviaUZJKBDznUYRubuCvtR41xIgjyFSp2LoV3jlMLDvgA2NEYwKjmI+ogJCbz69QVXYukP5+Eg13M5Xbhp+kgs/+pXtAQYT1JwNTU1aNs2D4NG5OCzD77DwuWdUVP+Kn7fXwETcS3GGof2/k/QZZIRRnU8HA4vLuv0IsaMuB4mBvbfv/sYLhQeQ/bALBT6foK3OZnORzALiDX2h19byPZoEaNpD90BKy675RFCy1/O4u9JTPfdSZ1RXh9ghAGkJcZi+tANcJHK+ULRqV1Z7qKs5A2fQWqaBcdPJ8PloXGHaduKfTMoDYeaSRiDLJgq7SBf8pP3qNNJUHuSavhQ2aJmLzxIjPAixfIZPt/wg1IBtYGks9lBtfch6a4/+O7Go/N+YSjYoqz8MlNgL734CfK69MGRY0ex5Pul+PbLRfji8w/Qs+cQPPj4bbjhiiW4Zkx/DMhV4eoreqN7jhq29N64beJOnNhvRHV1DX5buxgrVyzHpLFjkNx1DHQZg9Cp/RysWlqJy3s8jzTTTbhwOk0ZMWoO0DP7yHG1nXHZnEf/t/BuU+GVCe1R3+KlgYo0AvAyVv9+xwjEx51TbryRhUUNfDW2BMgS6tDs9FP7QAFGoLrqoS8juYlP0tOEaNsESzJzv98ER0MMezMZXdrcgBEdR6PJFFImkp2MBRNj1fCSB1VV34+Ji5ch+LGsIwUWL1+FdpcNx5KdZXjz2vaglaJTp3zoaTY333wz3n33XSUU+mn5l7jhhlmwWL1ISIvFqBt8jBr0aPY0YtOmmwFLOnok2RCJvxNJtmyoAynQxlWxU/VoOXcl7p8wBRPvI7XY/Sf69R6IW1+rQ2FRI5KSYun04ggrlYiNsUDj6o9ZExf9V8yTNOSNXriifT0VyE5HGYZblKTJTwdhgs1iJNm24/oh3+NcqRZOxr8a/UHkZPpxrrALNdUENymOLEQgeaWf4Ae5qUZuIpTiYiwx6Nt9IO6cNhBZ7bRItMpQ1lbEqGmCLg1S61VIi38C742bCPUc8VLAjGvGo3eyEW9e0x5XLDiJjUcqcPz4KWX+dsOGDbDb7bjm8q64aeZMqLw61Na5UVrsQQy9nas+iIJT7O2yc3A3B/HcvNkoPWHCPdMKcPRwOW6fcBo5pkfw2ce/IXXgIBw/cRBt6TiueciHouImarkBzuYQXy4EXfSQdWbMnPDF/xTeTZ9fjTH5bmoT2EmZSIpJQrLdQuiILpszUkFMRlqWukJZIyThW2xMEa2P17D9MSY14s0h0cCvI+0y5oGBAf0qQ3pKMxQxIz+zO24c9xTxqj0qmmja9MRnytkLBFMvM4A3hDw9uRVJ/tb91+ODwp3wfCwTGaD5BFkBYmrEi0e/3Ik3buoLtc6KtLQMUgknUsw2hEiRKtwW9O1ZixvuyoSPJnH+uB2nm25CRoIOmSlZyGv9GPwtyTDE05T4+6OzZDmuR1nWkZKSRnz1Y8EyHc0zAkeTl57SDmeDA4/NLKJGsCL/XXYwzVXh/RvHKvfc1TScR782k1FdfwF5WWb8vGM3NUpNChaLVkn90D/7PmgZpW0/cgStMlrYUfGoqRzC38yEOJeQaoYkslTCQHummMPhEPRaP9p198HhVuFctQuny1w4XuJFsy+IY4WPwGL2o9y5Cb+fX4uOciMtLJgRPxgj53ZUKhjDY3pGwr8erMVPh53MXzxfAyorClFb2wCVjlFKcyPiVdV4/NWeqK5pRuFZBlbxlWjfxkoPGMaRU/tRWuKA1tKEU0ea4KhjCGWMIbz4YLXGkF6F8dCbLpw85kZ1SQO1LhHXDl2EeTNPEoOBxv8hPMG8z2aOYRs1qC+vRHxMDLUvBwmxKTTJXMhdzvGMTLRaraKZFmMay2xBXHw1/KQ04ZCB5xsY6gYYQupEgLK4XEP8o+claMnoTH4HoKa6AntO3UOB3cAwT25pIIBqGNbs2kf6EEH3tt3QqUN7VLv/RIY5A2OGXY1xbYfjjsfGwHSnrEw04sru6biPAH2gLgzzXbtR69MzDNTg1LlKFNVRsDobyqvOQxNKRkW5BxVlFRTaSWSm0qTMPpjNpDCMggzedLhCleg+fjaxMp1xdBAtjgrs2AJUFgXw4HVnccc1+5FizMeX2xoYXQC3vLVLUcK/J9VMFRoWVGBI9utINuUgv3VfWI1mtlmlWEy7pHsZ+1J4Kh1jYSNiVFNwttKPM2W7yEaoFHo9ThTUoLjiOIqqClDnKIbq6keXRPKynwA7XVmf5yMl6drHhPoKFTVpBFSWk/Rq52A3ZDNSeQMb932MnOyuGNjpVqiDTsREYrB5+1OstB6FJaVoodmmZLbGC/s+UG4dkAEgJ4mojQQ8rLZh4U8HMWdyT7p/BuiqAHzsQD3fNx3+ActW3E9k6IC6s2H0G6ZDa00iTkcOw1tmRGGDG988uRnZHTpj57ELaJMWzw7wQhU2s9Eq/H6mCuM7GJA4eyVWvz4FvZJNFAQjBVpY0oOJ2PH4SmqdBRa1hTw2hlQoEa5ACzYffxBDO79E8w+gxedCSd1SqAIjCQHijwkNHhVs9p3KunEDoSdcPwVHz74Em1WPblmsw+R5SyP5WfMR9MlcsIdE1o+s9jrUXAB7IRPJyVcirNlL1WYvaAywmocTwPdhyuXv4edfv8JNw6fj1/VfMcIoJj5pGKbF0rPKMI8aPbsNwZVfPorIx8xXZQSjavh5zqLt1fhg/T60eC3oaQ/hvbmDkWmlsNUmwojojcSb1Bi5M16GrFVeNshIIOc5/F1uwz/TEoEtRoesu1ag7JWxKGb9ByRHcKFZhWy5SY9XOj1OJD+YhOrXmlHm3MPyHMiIyUWshV5dFUPtjuDg+c+QnzaOIWwYtfUthKka0i8fAwitwDwa3SeQ3oqdQc8sd2+aVe3RUhuHExfuQtcsG1RTHlsWyUl+BR5nGFYbKxr2MewhPtSQH3ojsCeMgME2gGb+GcOYOph0Zqp9BmLNN7NpPtQfXoOTzWE0+hi96IyMQ1tj+KBJKK1dhNxW/YhbqVi97kc8um9Z9L46aqgyRqTcgkqeNmcnocOA7m3C2FNtg+ft/jDNXoFHhmfh9Zk9kHj793CxHl5q8NIHhiCFJjw4zgCVWQ3drSsoUB1GdbRg7b09AJ2FOWpxpOQger3UC5NZ9hUjB9AxJqF1xmSkZiQpK2BlRtBqSIEukqKEbBWO1Ui0tEdN4xE6qwRoKcxwwAY3SXRIf47tihALLbCaEkmoddB6emPPiZvQKZMhwzWPL4/Ead6kCoeRkCxDPs3wUZ2tKVb4K3ysUzKM5iFQhc5AZy2B3RyLtIQuyExqB2soHwW7l2N9RTmClIfRaEPPzoORSDqgtlQi09gBbmMjfl/7Jxvqh8GqwsObl2DprV/jun7TKUBQI4Et5+pgJn3olxZDb+hBbIIZJmqZbBSxYEclhuYn46Nfd+DjmZdBy4ipmqqx7Xg5JvVMoTYGKSCLkpdqhgpTB86EvfQCKVIVrHENxEsD5t35DQor1hBbR8JoYHRiTSZc1UNvMKOm9hyS4tNoHWmodv6EsLMnbLZYWGhJLT5yRIObNE9LpyIrYxkU6OOUof7Dx15DblI6VNc++VMkSfeWshY4Nd1MclsJr4dUId5EuqBFrFMPo7UDKiqOonOXkbBbSpBPzUqPyYLb2YgD+0/hQFkZZEcLnZYamJQFT0sFMjKTYKMDsOebcPJUMRob62G1B+F2e5R7P8zkhg9u+Inmk4dTz59VBPD/bfrl4HJM/nAqhrcbgRemfox0a6ayJPfTX+7GmaOH4SfGJWU0K/fA9O88Bd069sXXa9/GLVe9TcoWJGGOkfFmpMe2QXNLDRpaCpT4PzYmnkzACLWekBO+NNoagau5AHZrNtuZxI4pVlZzqKY+9Uukd4fnUXiqFVrl5vDHvXQkbmUTCifZvN4SD6vbBFPAiSuHfkkvuZBuPhYxYQvOO0tQxfMqSmTCReYNTIiLjWOvNmDK6KvRotqDhuZmHDpyFmoNIx32opiMySjrbFRk9lZkJtpwvkqNzPSr8P3uR/DrmQPKKDfrG31J5S+98yW069H8a3DjVQ9ix75V5Jpx6D1oBkI6NxLodJq8zVhz4Hsc3HwCLQ2HlfA0O7+F2qaGgeempCYhJa0TzdiIkd2nE5LoUAxJqKg7TeHrEfAHEBdnZz0D0OkFi8lSVH76lGaUV2xHevIwmKxtWBU1qktXQ/XxqjMRr9up1DGaJBqJTiApNRcK/s8kDbn48dJ1Crgrn+TvX7kp6X9EA/8t/Zer/2f6Z65y3f+ppEv5/rfr/p7+9fv/yuziBaqamuqIx02a4Y6QRGopfVkZpUaLrJQKRbeBUvZGIJhqKUiLhHHEJSt7k5ETzIk6NDj8KGwOkKfJyC4z5R+ZvWLYfPGz9BXx3WZCyCXD4OxTtdzAQ4Cmdx37cTZ/BBKsiXj1yjdw67BZ0dr9LTW2NGPUe5fjQOF+5fun077DqPZXwX9xpIRFsD7Rm6Jl3aFPJoPYSLn7SnbfkD2y5PYt2bXIbJGF4So6JlpOjQ9yU6Pc1ual6ct+WnExUnGZNBL5sZ6Ks5MWUBQy5nJRt1S1dc5ILRvf5JaNFngCTZB5wEMHcmmTGTFL2ckjQncugC7Ci2GoF6vRIFbWiRCQw/oIjje54QozhqbAdGyRNERpGFsm957IzL7PbMYjP1yOgooDiCz+Z59fSnL8793+z+/A+kNlGNk1GY+veAavrX0Nex8oQFpcqsL3DDqaG6MqHcuTFbh+OnyH268MFCQlGJV6CEuS+zy8AfGsUcGInhgkImSlZdW/lKoIi+2W8yVv5U59+cJfVcXVzkhdk4dBcfQubZWsm6PAnHITsmgehSZbfMjqrAg1ksUyc9EqDcx8xbFHErTsTa1auSHmtIeYSSmLZskNhIrWsW6eYCNuWtpZ2bPl/5bYV2xo9LOEYgH+M/zt1gXBzirWyxlQI9sYIp554VdZiJvfYNaimah4xamsX5HhM1lxS6UjlofoEGQTiahCuKiFemqb3F+i3EwtmiUCEnVlEgHJ/cGyekyZ+eB3EbHUJ7p2htZ4sKAx0uhgBMDM/OR+XrcE/wF4lHuCeTaFJiOEgmhK/1DrJNqVkM/AUE7PXrKTSiRodMqKgAhV/SQJa4ACFo92sm4HXtwwDcFPvHT/0UWZkmTZhBDgAPP5ceMFZcKm3uVGTVMILW4C/wtj2dM+3PLYr9h6oAYhjYdVIT2hMAZ1ScOShdeSzAMvrTyB77cXo3eaBjdOHYzxmXLDFxvGGLdhgYcaHzU40UChLBKaKqKKtl/p5KgmRZN8lHPCom0XO9BA5xGW6Qy5lhnR/yk3nav+2FtDOiZTdiEUVdTCHrKjhDgk17FDZNhV6sJKsIf4XQrVsVS5g13RKn6XKb8YVkL2x7Kxth5tGAX02jf9koWWj8NY8PlyPHHrtYrAjOwKqdn9X+5DTR3jV48XnXLjqSXULLWeZL0KPq0ZH9/Rh2UGMXveSmw5WscqyGygtIzvtKXegbMYmVSOm95fCGNqG8o0jP63vYpdnz8K48UbdSTJXI37PS+9vdL11ERRBdZdweOodkWFFwUysa6oaUZHnHVUBplMClIDRYuVW93YZqIrVCs31URkUxmfJ4LqqnI0yXATQye5z+ISXgmGyRXyXW4o0VNbBNPEiGWzGTW1VJZ4xdO0UvQ69PkhXjHP5rCLwE3NZAfUhfVIJXN/dckhmCgUv0YPh9OPqmYP9AzcnTQrMwFf7iBKZ8j19E09FYHd+sSvWH+0HhpxWgRuZeEiNefndqVk+1fho/UX8M6TUzCgZ0/sP0HKQX3UMP7+e2r7VFsce4qxu5gg2y5QZNLTggRqKHSxKsUsFflGTV0CAGWfBJq53y9WKDdYigYyA54o+9aoa+oDqKsOooFaUM0DjpbosjCJNKN7Y0XtX0ad+FERZIgCldVIUTsmHkZkB7cIWnh9n+XxCFNwovrvr6rB/M93KuT40O7jWLm7EG4K+lBDAOV1LeiYzugkLwN1LQzNWakBHVqxggE0kj+KRkgS47+BoVsw5Cbyyc3OcpMhPfbwjqhsdGHedd3w8XWToWfZE0aPRpvLXlPq+/d07sVzxEA9Yh40orzKBYfLT8wj7rHDHE6KmyGcXCKKIV7ZRyciCuXyyDZP/I3CjZoyT2K1ZL5cNtlQl9V6cc7jQlmIEQCscDqKGdP6FS+DoOZfblkyVpwGS5EXrxWxUYByhyKFSZfUqVsLIh/7YJ32PirpbLxk+C/dOgKbdp+Dh99bkdZ0zrIi7JJ54lScLS1FxN2CSd3ikJpgQk1VNbpk2uDwRrdWkoECNUH0m5/XQNNyHv2zQkhMqEG35HrMmv89AnXnseS9d6EafjkefuZJ9Kbw7eGai5byn0li7U4LEhhVBFHb4FWoiY6e2esTTGS72EbZ4kkmqILietmBkpeMQon2yR2YUjF5UyCrMcwTqY4ChgIEMkXsclUqkqXsmCnfmY/yO5Nkdkkn5Bx531T8BW6fnI0uWe2QPOcnOJfciQy1G+HK83ht+V6UsLKrTjCWNRrx85KleP/u0Vi/9yADbSNmjuuIfQzXXryhKzJ1zbh/Snek2eXWCelvPx2PF0M62zF63JXw1zXgEddhjIspZOedR+Gfa2GudmLKZf1Q+Mp7uGXyUBze9W60dhTG7lO0IkUL/kpyP3PPNxMppBCqqj24UMp6UmsbyVMd5KAsmPE6oYs4rhFvTYgSIYqQxbnIcSM5rqxAVc394CSNjhUVL0qc87iOwNlchPSMicQ9AT3haJKn8LaolokJK5vH8potRZ/jxwdfuFg1wROPQhFu+XgrPBobMUwI5kVQ5jUK6LA8NRvl08YgTuUmhupQ00K9J9UJRzTIT7Xi4Ws6ELsCuOWJ1diwYRNJfAO+fXIkSv0e/PzCOyj3OPDAzOlYf+w4Tl+oxO0MvW77czlrGaOUcbK0gfSI7SK+ds9OVhr+96S+RY0TTzSizuFTSLXdrIWTWhcfpyVfJ1ekAOUKoUVqYh9FFXWgNFkd203blDbIEWkcsYyAbDBlMZK4QLt3ENeEnohJUjN5UVRD+VLcuOylWv1vgotiqRo3LT6KgNqCbU9dgYg5lcDM43Rb4rEVR8RXz3QdNDVFaGuowpDYGix+oD/8R77DF3P7IjNV9sGSRGxReWA2peKhe+bAQrxShXRY8MNSDOo/DLNfegZ9+vfBmKwkaG5/Lio4pgPUOCM1xaYlASaFkt0uBWKkpZLkPbwojI6vxipaRWZGnku4MdHCiHcBtlHWuMiqKlksTtmJQgpLk9Mh6iBEm7oQ9UBqcjbFGRD3LPY4+D0nCJDRWxfCvErZ6okXRc1YNjVU44EpF9dBX0waVRD3f7WfSMVQjnjnMMbgzSEO6An2suxVhCbardbqUVLbgC4d7DgbTMFGRyKe+moXYvpcj6eWHsaeC7UXc2QKa1EXaMLHH3+Ko+dPIik+Bou/+gbh00cx+7JxsNktqKivwZx/1YVgX++D/sJ56I8dY6ilg5YNzMmS+ZeoCZ92eJR32c9myKfJcBHPYmNkatJAj0/OSjItI8hiQbIzmwhKw46Qd9loR+7SF6ukYilGK/QpSgB5SGfshkhgP7XRr7B9wTbR0EvYJ++PbZJdiv7dFB76YBNUWhM1TYd+wc1Y++0inDrVgOem9UdnTTkSm0/jtSkd4Tu2Fm/O7I91K1di/nV9ka2txmvT+6Jg90rGybV0LkRwqVXIgE6hSryboMKnkxOR0rUrSj9chIz9h9AtPRs3XJaPXxZ/i692H2Tva9nRIfz57hvIaDhBYpsIf6fWsPL4kw8+i7SUVHQbeDve+WGvslnipSQY+OgfV4t9Ksoj+0mLSgk8Kb+Lc6SyRHcjooKIxvFdYE7Tb+zd84UwRuRkHpCDEZWJdr+LWkas0CbxeJQ0ihMTnHt+ex49lyjvX6nRy9i2kWEdPbWx/BDKk4fj1XunIq9DNj7ZXIax2Qas3roFRZVNeO/Ze3C+sBr7T9dh49HTcNEsF/24BiprPBIzWkPD3h7LKEKBDF0TLqxbhvLWrfD226+jgELVt0+CKa8bIw8nvt/2BxsTbeinb76LUQNG4Zrnn4en6gh0TV78sORjFB3fh8v69EHEU4lBlw3E8J7pqCFNMfE6ac9tQ2YrcCzhmgwM0DiUtoospBP5iZ+ljKiA5SWzkBRftOAoIMqPwsBjoDe1oZptp6Kzl0T7RDtZgiqi+/cdOKid/kgAzy07CmdNMXrmxiImNQ5DsnW4ftaNyMrNxshBvfHZovfw4i1jkNO5K+69726cLi/FnJmTcFXHeIzuloVe7TMwfcpYDO2YKgMsSl2kQ0tWbsDAR+7H7rIU3P7oK8oodElFDD45noKa9n0VLRBzbK4ohLWlFuGqUyTjZgzs0B+vfvMdenfuiUfvuhPj+/bEnDFD8cDcGYQhM5I1fjioNV4ClQgj7gFaDL//tceVKIxENcpXJtG+v9ot1yidJiAvAbFix/wstq7S9KZXuQBVsEw5Uekamu9b++R+3b8nHd5cfgymWGZcewYblvyEK9nLdmcJzp8swooff0OHBMaUSR1RrUrBsm++QVlZGY4fPIFdJ84gtctgfP7Be5g2ehDKTh2E1tuIeBNRU3qY5qJv3RYf/VaIIWc24ofVh2BzOzH/qSkY6tyJFR/MUmBM7vw+9N1XsKYmwNmqDTq0z8OGghOYNHosbIlpeGHJWpw+fQAPLvoRb3/0KxZ9/ivu+2wjcuasgY4xq6TIFxF8uO19clzZNJwvOhEZkhOey2ooI0oylCbIr4Sp/KSWWSJZ8KzsfcWXCFChKNp0GM1JxL5t1Dp6HjZmbeEzaHm/XinsUhJeaI+30SHQm3YYgjaXj8aKMzXY5Y5HfcSKCSPa489iAnRCOr5Y/DEGTbsF+Vl5GNCtG1zWRKw/XoKhk+fgQnUIee0Hk1sm4LIOmdFeZkduLGyEymzF7d8thK/yANZt34kObbvj0z+X8OdoGLb83nFwVF9AbGoiYaEYpRUn8NBTT6Bd19aIyUrHkNFj8HOhF6++9z1y83MweMwovH3XeDw/NQ2eqOEp6UzNaRJi2hqBXva9kpEYP2N+nTZIZWLIJpEH4cnlCTIS80M1b9G5iAgrur+peFwBQFFZekxsgad5JVnjfVDpcrCpYg52PrbxYlEiuDCe++kImp1/0qN2RP3ZA6zYJEwb3Am3Pf0yvnzlafLFLJSVn8M7H32PfoP7Yl+lD9u+WID8aY8oxNNGIE6yxaLGSY6lcmD62C70jrKYm8YrNICdFmBXi3WunHwDaomFNz/4FPT2GNZRg8LiErTOysajN87A6C5Z8KsDOF9Zxzi9FssPXsAfWw4i4HeRBPtR2+jDrkMldIJadMyzw6014o4xOYplXZLhdR9Px4KrP1Rid6uRnI5WKPdyeBhxNLsoTB8xl/TFKds1zf+2KCI4J05DK1koNi/DNAKTTQi6XyB57ISAcRTenD0oWsLFxIgYV917FeyJ7eFvSUKf0deSH3kYdBup6uLFNWjZuxD2vg+yN5tgazqLUKtRMPha4PDLLVosw69Cmr4BN4wargxPGcg1j1X78N53e4lHJOQE8NvGdUD/trJ+MDr6rDSW57pcHvTvOwDDR16OvnltcPjwIcy++258vvQ3dOvUBsfI9154+iG8/xEjoFumYenPq3Dz7Bvx7Id7FVI8b1bPaEP+ljLntcLS6w/CQHKf3cpI9qBX4tvyWsbcFJiMBco++o0k9aoFS0vYgexZoR2UmIyWstXynx1PwPT9wHh3B547uDI6D/sfKYLLr2+LAcPa4dSJU2ho9KJVWjJsegsafW5cONaEth3iUFPXBCN7MzUhFk6fDgbyqAM7j+Pw1lKWY4af5d61uJAgICBNzSfYXIoKnPUtCHt81HM1lj3TX9miSfp5zMgJSDAYcVWH1lDHJeLKe+/GrQ9+gpVLX8Oc+15Anx4dSJv0yMmxYfqNt+Cdj7+Fo7kJ3TrmoF1OgpL3f0vfbyjHkA4GOHyM7WnCLncEVU0BNLgDyi0KMsQvyKZ67+fKiJYEVqyVuKiAIrGRNIXgyA/BUBm8jpfYS78pGf8ziThF5YMKI9fi6ps7Q2O1oKjkGK6eMAkr/vgDdfVBxIZ1aNcxBW5aY2NNAFaGbn8sOcjrI5j78Qk0Gc3KTmsajR4RMgCFc5IzCHy4mz0IeOgX6elVFKLH2YA/XhtJzxvCFwzRvi9z4Jv5z+G+556AKz4HQZefGvgcuuUloEMbG9x+Rk5so9zIIqO1EeIXmZxSe+Fvoi9/T7K69Mi8ajS1aNDUHEEzy4yz0lWwscJzZSGkiaRZtWBVVcRCyVnEk4g0acKSoRLOKFoYxEc7J2L3/EMXs76UZO8pP4V9cRehi4nBG2R3SLpK9B3dFsk5JLw6I/xkPKaQBRkd0rBi2XqU7WeoRR267nMCvVU2nwbN0KegRrwsfzAS69iBIX9AAW0ZrA2Q3Aalfj7ZrS2CpY/0QoSBdsW3SzH/l6XYe6ECXXsMQE52a6TkDca08d2RaP9rYPSfqd/lvbBng0wo/bv0lu39GenmQcRIukqW66CjUDPO1oslkHHI3I7cga96f1tdRKic7Ndk5Y969rRQPzEYcceinhO/T/yP3dW2nPsSW/Y/j6ILKlw/chaG9ZzLHo0hceFV/+xKpv6ju0Klb0JaZibW/HAA7loH5i4vRkvYrKw9Fq03myL4aFonvPrwldi/+xgq/LFIm/UN6ZIHYRGghIpeGeuLOhCj0Ydv7xmAJ+c9hMMnixGXmIAP33kVMbLv0j+STIDJAPMzb83Frz+sR1yCHU6/A22ysrB00fqLZ/2VVu2rRV2DrJyn15XBDdnhiKGiRB5kUjCTmag+2OOIGFgpPSUqo7QShsm0nOieJixxXQha625c1XPcxWyj6e2lE1AdOYOM5M7onpiKVlnTUFZfiB3nX8W07q8hO+lKFkivKYt3/pbEQ7PtFHAEt/9QQ00TbGOZNPnGt0bgvW9fhZ9m9+DclzF21FBcaDUb530mwodUnrWSUImCDMsaFObxydzusBMKJDSTNXeXkgwDRDcr8ePZN67FXsa5dRVBdOnSHWdOlqOuphyx5IABOp0DO879h+lmPNIO8wZsoqZHQ1RJshhJJ0vTTLLygcJ79afiSG5mPDRskexqKwIUwUnYS5hQPPCogTa22kscMigTMVoy9Gc+aAtdlgxXU0DlYaQl6DBu9MvYXLwMH3+xHg/f/AgqqpuJFWbcMOhFpXJsNtVfA4lcH/ilgkJjeSIMiW9MWowrXICQsxE9+3RAXH4+w7QEdL7udVw28xUCt4iDGEhNUOZ7RVVZdoAY+fOd7aRp0j7W0wV5Os1dd49G3cHzaJ1CLLUmoT4rjIoqLXwtQeUZJi1NDdDJ/WhBA/b8eSp67d+STCC9cXkpo5wg6yvkOIKkmEZ63HhipxqxJg3rTs9RWtaIkkoHfPQmNorLRh5kJzjHhNRIDlNwTB6VEZbblmJzgYwyhzF3+vMIn61GbOxNmNhvGAllCw4efRtXdL4OVzDUWnnhF6TGOZC78RhKXhqJutfvJrOXyewQDGxeJtWllV2PzFgN4ixhJGgduIqesvfAy2CxM66lkIPuKtw1KA4/3doZqbE62Gw08RgrTHZbdE8rvYF5sSsuaka/MXZccXMOxl3djeblQP/cNkjRZ2LruQqUFjtRfKwStWxrc20D0pJzEWczoqX+0sNb/pEIZTd1tSCfUUasXwsjcS7k9dECJPoIKQ+EUS1aUxIR3mKh6ss0YpmD2iTDo9QKeRzN6jPv4LcH3qCn8aM+pEeSlhoQ8uHR51rBm+VHTLIKthbGigmZ+G3VYUweGYtfTzbiaoZbe85WoKOnI0a6vWg94RZsmvIwhh8oAIECb2yg5tFDsR8EIKAOUbNVFlx++hXk5eUgpVsmG1qKlKxUVJOvOUM2JFHQhoRkPHa0N0FbhrhUMNJabhxgR680PQaMyUNaaw/yUsegoy0J1fvXoaXRhGd+XY3HXrgVLf5GnNpbwbYx7LPZ0D0nHS0OHz5bvI6a9e92u/H4BnQP91R2FFHpqO30rpuOulCnC8Gr1sJMgalHdrJhbM94DOuWgMFdEnDdwCTEkUDGGMSu1dhX9rOSmTgBOz2p0BgiPyxJ49EqkSZYkI0brvgUnXMmIU57GVbvpBrEjMDKg3sxpMtknI9Zi7JxXfBl1VNQXT+SSmLAzpP1iGEDbDQJmy7I63xk81plndwadSfEtWUHMCJJykxHQ60TLnK1jT/+AktaKjRG4NmO2wGDLJUNw0Ms/HpbEZsu2BlCXUstehuN6BvXgnMlXjgDfjz1+MswRzqhrrwBTw7uh4k2K9INQbRpCeG1G4cTd//TwXXL6oGGoB4tXi3cNcTSBh2Gt41BfPwWdDMYkKyj8OTJKsKlZA8DrYp8iJ9HZZtpcgbEmnVo9FQomanI99efaYZ29g5qtBqbN67Gtu0UZXo1xs+YisW/LwdyDqPv4N64sqsDGTor1q7+jWGNnS4jAVvXxeFEdhkzcsNN8ix7WJkpMNnSUh4JZmX5iRo/MruNwmeVQ1Ey6g3ccs3j2PvTH9i2ahtMyYlQGazQUGiCOfOzNyi3hunYiLCQVKaWxhBSw4ORoDfBZMpF336XwdCpH3IzU3H33FsRqg2juKgS+bmtMTAxHa1jU7Dix63SuP9IcdY4lJxxooCdXasTwkwh1hLKyC17pJowurUV6jZpVlipaXLLFWkugow0jEkGpARUFCRNn+akpAg1tFMcmj4bogwZ1RZpcWyFGXaTH8MnpGL7hgIUHQ/hk5f2o0XVGQ9NWoMidSkqLhihY6+//fiP6Jp3OU1ei86ZMci0apBCTcu2RZAVyz6whpBmDSPFEkGCjVBAeWw5XYLl60+grLIZLh/JrTyahxjtcnjRSM3vk+iHiZqYIdMW9IJ5rG/ndpchp/0obNy4Bs7YNhSimdFNHWZNn4EYWxaOHy1Cydli+BzNOFJyDurqWOrsv49NShJnVqQjVFU2IaD1I7mnGcEYLdqBnNdJRXFoGV6SSchIsayCEpuURS0yzJybb8TgdlbEGi9yJsVbkuOwUTLK0m5MGB0Hh3F4vR5WlU1Z/NNYFUbb8R6sWPcLFq6YikV3PIqOnZJw+7zbsOPQc9i+cynRTY+8FDuFJQJTIcmqpdBUyoNQ0mJ0SKdjSDGFkBunwYPXjkLrzl3p4RhdOOmo3C52nAYNMtIdDqFrhgVdbSHMGCab0QZRZrajfXwMCi+UYuSc1zF1SH9079aTDCKIaydPhVfVAZV0hJdpumN67lTMaD0Gw/SptKT/JNIybyNPc2jRB1FIOrPvVKPy3kS8htkNh9sDtY/OJtgSIPkk1xMg5YXyXB8ZaodJjdzE1kpmhEwKjWRVCCrZduOFAMMxHzQNEVTvrsXovnHoMzAOXXuRtX+gRkNdGR5/+gPU7KpE0341/lj+O5yeZmVJmUwrmhnwZyda0CM3BeZwAN0y4pFiCCE+4kYStckcqIPbxE5JTEFiRjtcedudqGUwXl3TAqc2AYGmMvhZzzb2CDJk5zdi29gRo2HwlSNBHN/eXag4ugK5bXLJCGKx4J0voScd0nQaR22rRqCoAqeX/Q77DW1Yn/9M5U2V5AQUKpm1jw7UIZRVduFL1iDe2A5n9Rugll0rah2UsGzwUE+huQjp1EShLfIAumfGPKdk5iXORWCEkY7DQ6+oCnihK9Ti3vIYPKhPxthVATxY3wF/vHUc7a4JoKmsFTav9WDJ5xXIvaoZa/7045oJc3Ht01czN1LXsAfl7pCyeU5NwX6GXi2oqKiDl+Q3XqfH8VOn8OTCbxGobMCK/fV47ZX5CKt1WLf1ABJIUmscbsbjTTDSbiXi6Nu/O/7ctB7F23YgnhrcoYsF7bq0xqIFL6Fq13o8ObsfEsPESFhgykqDhj3U8ZXZKNp0mrDyn2b73Mp3SLrphtheoU1GOlDZfskeT4qV2hs5GelQ600G7DvnxZ9HPdhzyoOi0x60lIZh1+vZIBV6ZUZ3yRBM3UIvWUizNoZ92PkrmXtCEppyYpB+/1zkv/AwYuP7o2i/H4VbvHDlMfzxajDghTykJCcjQIK5ZPWXePOupxUH1Z2e9Is3r0FV+TF4/OfonPxIUxXBV7QZS79+EfrcMjz19iQcrz/GQNyPwb0ysefITtiNTfj5t19RWFxOPHIrT+ySfQWM5GysMM7Zu8NRfgAL3/4O1764Bau278FZmvH8N77G2IxjuL1rCyKdBkI1YyZMrYeg8Cx5IsOuf6bFO99AYqwKCXF0aiaG5zJgLGGZkQ7OaGNsa4dqybqKSA1dd647jESCtdsZRocEIwNvDUyZQo6DsMeZFb17/9dDuPPKfJq0Fqf37oX5+0eQnpOPsz/tgTY2jPsOnsNxtQkhRwQPfK6Gx/wKzhW+B+cxFxZN90OVPhlHSw+gwZ+Ha0d9jRW73sBPK7/CS/dQO5rrEWggeU1Jw/b9W6Bpo8OFo6cxsX1/nCyrQ0VzNUo89VDHBbFjXQV6DWgPWyAHCx74Aj8vfwAXzjcio8+9NGc2fMm3KC0to47VwtN0DlcMvg65PZKQb81BjfMsWmVko+7wcaSetyNn2nBkTbzsP8Iz2RVk3d0MH8UHSMyvETKvQSw9mTwgyuUtIEn+vSLi9kUI1iZYvUbEyxA0MSinjRaJ6UQnSjvvxTYof70cfr8HLr0R8z7bgk9uGUoymoaZsV50iLFjT5/rcGHHctQwfDtT14ibX5SJ42QYE+KgO1aLy3qb4TBkwElMIkHHVQMXkQ4Nw3XPDoADTehLUpwam40iaklCjAUNNN/KhnOopWMINTCcYrzbyhrP4N+ChOS2WP/HTuxZdB4BXz2uH90F86b3w+Mf7cO0uY/h1VffRvcOuXj3ww/hPL8AVvWfSBp4AV1apdCC1Jg+yITbPngHyUkTEPbziMxq/yO9+vtiDM+7SpmSbZ1mRnGFl7SKeGfXKlSpvuks1Baj2HsYlY1unHU7cBDNcNi9cPj98HnIrn0qVDRFuZ6Hgut+/y8oJ+dBxIPLe/bGmaRs7O45DpVFq2FJt6HJpqXjiWd0koN2rWcji/jTaWArtNBp242MVf234uqs57Bu/UuMT5uw9PkteGDcU+RvmYhPSSevdKOc3LLyRAnOFTuQZeyCa64cjT7JPdF9cA9MGnI7nVoK9i0uJCtQo0OHLuSHHhSW1OOuCZ1x09ir8NgDDYwankBmejK+X92iPFbs27vaYO5oM5xBPxZtceOuqTPxyo1dlbmJpVtPKjTo7ykr8XdYDDrFTMvqffQbVKpQgBoXVPaocnhSobYafWiTosJ1Q+2Y1NeIK7oZkRCvRxF7W4h3Q1M1vhoX3c/YLrNJLvqgILkfzbr/+NHQpqWz4UeRPSqC7Ale3PGwCvPezUVGlg3J1iKF/PrULfSky/H98nxUZd+GbUdrET7jx28rbkJJ/R8Y0/9GPDX+c+zcfBiFzjKYk2IQR6/WN78HMvMC2HvmEIot51FSXImR3WbgqeveRGP9GbTPoikmeNE9N54cywRXgxsb3r8RQ1NHwR5Ig7PBiZlX0NxpnmGfGSlmtbKUQkbNL1TaseFUCGGNDl37daBtEjMvJu2d8pBkP07X3KGwAqMs+mFHEVpR1UhMryLbcKihemXZjojdlI4h7a2MHfXRMTMKqaGZbD0hhD1Hv8Tusz/i9uu+ZzgmfIpKx0yUZRqkM0uXzENFYA385hrGtwZoGT/JLJxOnQifv4YcrREV5w24K3capjy/CgVna3h9C16+sxfq6f1M7b04frocXy64QK9G+q1gjxenq/aj7NhxxLRthb65Y3hMQF1mswJY9uFLWPrjEhwpoFbR0VyRp0P/Lh0Qa7chNasbkvpaaY6/kclHsGd7NcrOM1Y9VI7po7Iw+9tG2KlREhjsOlOMZ/4swOWtkjEmnx1wManuUGPR9ZNht8bAqs1BVvwD8BFGvH76JJJ0GZz18bO6R0YVcuKDKKn0YfcJB+SR1C2+oDLQePDkKuw+9RsbpUfWk1G+J+nZj5dif6WDZuOG01KE1DZpSI6X2y0NBF7Gu/4mBIMuxoVuZZwtO86CxrIy7FjxNt6Zlo47p3XFM4v2Yv/eIjSXqaGmV7/9tqGYc88gHD2+kyXISqkBuHzUzegpgqMJVFUW4p45V2LH6k/QNi8HCQkJyE7Q4uZBmfDrSeYZtu04FkBMh11QV/wOa4oevlATclu3QozZhNkj28FODxmU52b63fA0u1DW5MbOncfQS5lc+istvGosa8BepKBUssRYJaPsamXXJJmilalaGRRVfb3quUhexlhE1Jkwa6kxVE+rRYuTF7Zi2+EPEaKWyCMPjQYb5t0cHSR4ZdVRVtiAp0e0Jvfy44ftA9HYXMVfyA8ZqMvt81YSWU9A7vVnxKDKwYSc21lxFZq9zVj167tYsr4CUwb1wVFVBVxNTdARKvzNOgTp9RMYObS1t0dd4KyyoEjD/BrOxdLBxCCsc2H4wD5Yv+93nNhFnkdLmdrNjlitgfiUiZ4zE1DTUIYyamXNwWIcO9aEvBwzYmOMkDXGjX4rQ89mDPv4LHG5gd7URqco8xhRuiJe9t1J4yggOk+LFQPyP1CGn2TfgRiLjvQr+pidYKhOltWex+HzBcqdzXradpxdj/MV57D18BKqp4PCNJBHWaGlE5D9miQ9Oq49nh3dHsn3/AYtMzWqWiEl0YaEWDsS7DHK0JaHJqvzdsIHj9jw2stBqNL6wO02oLA8iKvHzMJd9zyBOa+uwNzbn0VTox6LXjsCo9mLtMxYxrElOFxxEhZ/J9wxOBZPPsywzhBGM8MzD4n7/jMlyGhrwsDhHZHb2YCT7mqGXiTddWdxodiNRm9HoCSNhp4Ai93HusuEAvkavbgMcLy0qQwVhB7NjE1sjSy3+IvnvTJhHNmArBTgiyHnpjOPYe/Zp7DvwgIKjCfwOll6Zre5oPa6q2BWF9Bca2nEYQKhAyfPrkBLM4NmmmBAnmUZsRA0W+HHGWeUAjRqAxb+fhAVH01G94d/xMTBP9MDZivztVZqZJzFiM0/peKWCT8ykgjjp5tvQPnazXDXnkG7pAi2b1uDkvUfkMEbse7P1bjnvrsx5dZUNNUkokO7KxBjT8Dnb+6BO/Yk2oxejyN/nkFqeiq9vhu1NfWwJsTjtmt/w2NPLcXr7+3GzY+tRWa/G3HgTAMiBSE0Hz2LtKEzkdNtPJp6XI08EuKiOi/OllRRky1Ye8aF8Qv2I7zkakSo1ZeSKIff04LWGVbFAkM03rBP1i6LpjXjz2PzowsmqTDNzkyoXd4mVNSfRHX9afaNG+dLt+J0yXqodSJmZuCnA1BbqJHdoTPEKtNyku69olN0dKXODTUD4Yn9f6ED9lN77eif/xI+e+Z1eGv3YtM7r8DnjKBy3Ub8+ts6+OtPIS8vF6kd89G1d0cEGSNWNezF+KGT8PG763HdNc9gwujncPfjPeCp0+Dp17MxZfZ0aFKPIaVTIYZM02D6wFFY+9YsnDmzEpv3PIcTh15DoKYMs25/kDBjJfbmKXMcR44chJMadLS+llGKC/3opW/8cKcyQ7diZjYdlwyBRtsjaeWcBaRZKhRXNitjhQ5Zx6cOKtFFgDQlQDojcXCsvYB/NVDLox5qm4oUOvDLrt1Yt3cZ3bSTYiNeeikesmR1xES86aj0xtrbG1DtoJbSnMNwosWUBRfxRhVWIyfuLkTIuSrOHYQ2XIUDm9ciQAbwY/E5+IaMwrBrZyF54svYU5eLqY/8jrzMTph740ZqkxMDB9yKqupG5QaWXEYrPdpNxivPf4775qzH1ZOux4XdfTD+sjswsPct2HzgJDJz81Fb6ULvbg/i23WH0Pfu+Th8bgfSJj6C4z4TwiTclsRY8kaa7cZSPP1bDWoaPeRrshJKhexkwtDfwgrBuj75d8JPZymrYD306hp9GCHyQnkcrkwzhBiPR+CiySZEGcfcl1pHlAWNpjweIIlsOkUBBMiiYxD0xtEUkwm4U9AuqxyNkfaIsfbGB9sexYr7Pqdgnbj5rd04WevBL48OQnq8HV//eiXykq2wNLfGFXO/wwz2ZG2A1MAaxgVDCw6WRFBV26D0rM1qw8SbdcQ5ExpKTaRac1FRfAIzbrka+w8/hIazZgSJxZlpCfhi4QXo5bk//P/piw+jqmgfzhRVocR2mOGTFgvmL8enb96N9umZxGw1zU1Wc2qQlZmCT95fgVefeAoDbryNLRZ7+fcUe48JXzNi2na0Gg9dtZN1k5X/YTR5S7Gdpmo0amh9jLgs+chOG4O4mGScKTRDde8ruZEI6YSK3kXuM5DZMDW1yueyEUvjGCp1xZDetyMpIw7xMWrsOnknkuI+wNhFScpcrov6N2XBJqx5oB8e+34XXrppMDZuuRnvvk1yWlRNvujC979+g7TS4+g/6zk4mx2KN1aG9e2xmPVIAhLjU6CLqcGx8jcQF3Ij2RCC9+iniOuvgjXWB7fPh99/KsH+rSES3BCevXMyzpwuwNgRg3BYu5J19sNioceN99N5JUjARDP1waCLQeeUMajf24QB0x9SViD8t/T6rx2QlhiHU4XNZBYm6FWpmDnmeVTXtSYMyAJuaihNXO6wTEk8S1qXpTzbUq1m4C9bpIVZaY3KzwNhUgoN3E7iXVCPpJjuSLYkorgeOFoSht74EIy6j1HxwgZles5CrV394Aj8cMKHnLz2uH3RAYzqtxDVlTXKPKrdbMWcqTfj3vd/Q1lJMaZeOxVNTY0Yd8UIEubTsKkmYmDnh+Ep7I/3bxuGmyf2xj2zJ6KYPNPraIf9O7TIir0D7bvqcP+8G5Cf3xNpbYbilc/+wKFyPe6d8ivUTVdgxrhPERu+AT3avITG8Fn4tXWwmbsQ33rjshkP/0/BjX87iVQkhKCP2K0Nor6F3FRTie82zUOQZkoHj0YXHamTJqwuZNzvJmwBTnJT1aNvtYm4XW4RI1VTxq+0cDli4HXHICW2B8b2uBsWElJrYiFj3VzltkpbLMOX4Nc4dPZnvLO/BUefO0jPJJPMJNdzt2Dd/d0wONeGn5b9iKeffxG33XYbFi1apCxqTE6Kx9p1P+LP75fh9U8+x61Pd0WKPYIaFOLXfQsRqDqKNHLWfj2+htnkZHzZio7KhHq3Fw3n1fhsYSGMMfGI1dtRVVWOpz/VwxVUEcRlnaENsoeqcDSLNg+51mvRp/uki2L6zyT3pS24ugdczDudPFM26GlqkX21zNBpzZg9aiGKStspT9B3exl+5m5kuGbHoWM9SOPYXlmZrnQKMUhZncSPOsZ7Walt8cBNEzFsaApatdJAE25LMFUhhfYf7+AFTVNhjVmC8UkeDHqhr8LIlUU574/AuFfXYsP5Jlx7/dU4ffo0xo0bR9MKKntOJZCAW/VN+GP9SiRYrYhJl41ba0hy03BFagXa2MPU1Bm4a8pa3D+tCp1aPY4UzRzsXtMEf/UYzJp5K5yVZXB7mpCelUgczCXDSkBFaRO9Yz3CQSfjXieuvuwzCm68IqT/ltR0EPPHZrLWemQktoLFZFFGTdx+HxUoBJtJi1/3vIb2rRujHlmzHRFqncvLSIM8L16mHvV0xWqtjLnTrNl4WTlgseoxZXJnJKT0hpe9qGKmGoJ1pecjFDhD2O/ww+8wIafuML3iArRpYi9OlxFXA9R06fWf3ojL85LRHLLAzTzz8/PRrVs3eIhDLn4vO1uELjkWlJY2ULMSYbIa6XG10CScVSbXP/jiW6xYtQDvLemI840PoaDheWz8pVrhhB+89y7ik9OUXXZnP0GWT43V6UpgjtFBH0pDU0kWHpx8grG1TCj8p3OQZJ6rwwujezKqMiGZXjnBlkuIMiraZbLIytiQQvbbpfcji/AQfpqREFeukJqmurbISYkgP4vt9ZK76PTRlaEyKEC/jMsGBJTR1ZrmZpwp8+B4qRvnGPuq1BOYEZARTzxMCsGUehnqTm5l6GbFLSkjFA4oe6YYFfNnzKrxocu8tdhxogbfLlvG+JRmG5eChx55E3uKtFBbEmDQtMaBI8VoRgUOFfyGirImxCXF4lzL1/B6fWhoTGLEkoylv8ymSfoQE8MQjd4wNcMIRwO9dEMA50/o4W2w4I6rd2DenM3Kk/ui6zH+Mz39yx34aPpoxMczHNUFienpjK5SKbR4hpaydExLrTPCoLahU9q1ihPVGzZBq48wONAhQOeVxkgqOYadPXhi3HyRqPAWuRVeHEt2WzVqq0tR3bAStc17UVJVj8QY8jx9LH7ffRt6txuj7Lu3ctssJHiMiM3JQdcO3dGmxo5Ry69TnpIgLNzLvOSuwuuGZONAjR/HKtx46aHbcOPt9yKndR46dOqAJt/vxNo4HN9fRxztBEMkBgWnDmPAZQ+jrnkzyXkGCgrLEB/7JNau2cTGsa5sUCDSgIQsxrWXv4BZ1yzGsN73oJTEuN9930KTmY5eSTHsvL8ocOrDyZhx2WTlCQtG5qFWtyj81W5JVZZtdEq7m2GoGv5IEXHNhE4Zd6ChyUYMTIIntIfni6fXkr/2YwVccHpKoHr8o7yIit42pCxgDiga2LYdVbgmGzrZJFC/mUKLINZ0BZLtz+LnP/tjxjUHUHD+AoLNT6CH/W1sKHyf+alwpr6IkYkdqa1K8Nah06h5vwYGem7L9C/BwBXOz6/CGwec+OGnA9j9GnFQFYYh5ISfkc38d0ahyV8Ld/V1aK7fiw5dGM1oS9BQESCYx0GV9AweGt8BE2Y+gpWrl8Moq1kheBSHT7dVouTcEbyzz47Hr0pHHh3Q5L6Z0NIKJAkBPvXiTmqajpibRYw0MWzU42zF90i0tUWMKZvhaQB1ruN0lKnweUmXklNxruQM2++DjSar1euYnx0b1m1H7863A/6f5Rm8+ZGwX41IQNYCyXKqAJJS9WguBRIzB9LzDCFLf43mGIDVmIxTjAsvH7wcYU8IpeceQRfLc/jm4NPUhDDN1wKdMRY9egbQUJ2Npw98gAuvlBNc46AhPFSGTBj21Ap0ziBMxLbCT9d3QJiVk+VFekYoEjcpSx8oVHnJTrsEUgqILJ/BY/SmEvp1WskTH3+H5++cjlWFTmzfVYzbr+qIIXd+jrIvbyWlkLXNtKI7NDjx2DEcOPsj+nUfQw4XS82Vp6xa0dwie2kZUdn4HVqnXQXZQr2gegF54rXK/qI2SzpKK48gJq2e7dKz7+lQDHboXWOw/9S9yErysfNCOkYVBoZk8hQ9CcfoRaieMsHtdJ1Cs9uJU8d1rLwNDncTOnVIQnPTMrr3o0i2mlETbKaG0GfRscQQN+QxXAZtJrz+Kvx599tYvOQBmO7Q4lDJcaQTww+/Pgk/3zeOhHcH1tdQNvR2T3+1BqqQg8Kh0GgeG4+fJcdS4bYvtuOno2U43kwwIh9F0IEej62A5uY/8MKcK+kOVLg8w4xO6SFkGtWo+vpWZQTFSE2b+Xgunuk8BDuOz8foPnfA4/Ogpr5Y8aYNTlkH7UR5zW7E27rBT2yVrdsTDFeQEFPTibkBTxWSU6yItaaRq2bATsUxaZJgSziNbm3mM3oJQx3wWsj6ZdmrbJkhz/TRM9owIWJk7Or1wtG8g/xORzMZCpMunQCfgVYpseieK5NGPdBQ8isjBitMJhsSGClMHjkaPfKvRnZKHJWGYVJQjac6XY1V697A5S/lwzJTUEiL4kVzMTJD4mPGoZZcxokHEX/HSqhv/oE4KIMRGrxxY38s/O0Iiqv9KG9swS+nPDhco0Fo8RU412ym6XkRQ+ydPawbdhVsJG/T4Km3bsM0aw+SeQ0K2GH795zF9qMf0LPvJmlOIrltIt1w0ZLoLRmHy9O2vJFKOgYTBZbMdtqpYQlISkxDemIqhZbK6+yw6zNgJpswqGzITI6D3ZoI1Svf9IucOKCBPdaElHQGxYEaak0QocxYhCv8yGTDispL0KVHFi0mhDYZnZCX3hF6tQWNxL2fjx5XtlGTmNFmTYBRH4defVpRW4+jZ5/2WL1WPBXDLIn2Ih646K2sRhO+O70fBytL8Om09zDn8rkKNv1/m/KfbY8z5Wdx7IWzxK1WytYmsgzjqednwRc5C3uCi2S2np2owqsP70Nx2T7ylBDizR2os2QPGjOMZBeN3vOwGVvBUSdbzZkYuyaxUwkVWr74e5hBqMfZBLPRxugqWRmS8zlOQfXWsj6RihIdJd8WqWmNLLyS5uokLdDA1SoNCb54mPwO9Gl/JdV3AJqbv0aqpTV5XgvOhgtRUqKn5kYxyUhMCATqkKzNRbNZbvssYg/mo7G5ArJZf4AxqOwgaTUb6VgMjBNz8PXSrzH3lp/w7erZ+KHiJLyyfFaYurxESS+9y4vWOzCxIz67Yxe2H15I4O6FZl07UgnyS5p/PGPZ0voWfPTVw7CGrSgr/RPJGSFoDQ0sT4Vpox7BwQsbkZvRmdELcFn722FiZze7a+DxX2A4mM5OppWxHVB7WKY8odVEnXGhpPhnpCX1hMFERmCIZ3UIbB/9fjZyVU+ajgwKMOSQu2pCAdmMRiZ4NBQmoYbtUZH3yeKXMNXd7Zce5uW8RjiXcsOKrGWWNrKxMm4rLx2RXRaH62R4n8AvK8jlBOWRr/yu0RE3eIKGbL2w3IkWhlmyEbQ8gM5Iqhkk/5TAXAQovoKXEBclLIqWIbQq+rr4mc5GzjHZ9MyXDlHW78o8hHgY4bH8XeYe5Ksk5RrZG4bH5F5a2c3CqNMo2yPJXT4+r4f42IAPt72DncWbcbbuJC+IXvuv978nyZevjPhsDMkdixm970asIU7Zi0/kInWQTXCkHJkLkV00ZPup6N4FkqHUjTIjldJSZrIKVSprNGgUfi0ylNVbIn8pR3YskvOUxAhR9iOW1RNuCSfZ9iADFhnQlqJTEvR0mKRaPF3KoIhZPmXCvnV6aH00AHkIC48oeXt8LJeIYTGRvokMeZ3cAK7sdsQOsJrlVrvorKKMxIgzl5Gyvw/zSTnR9+iLPyt9JM+sU/rs3Z+PRa4fLA5SthMl6bqoeEFyRlEEUS7Z2ZI9Bz/zpc7xnKCibIqiinISDqPfeR1PkOKFy4pMpfESJ2mpRAa1lpgrK9VoZ6yAvMtMpVbuCbHR+thIeZI/+xwnapvRHGHn8CVOVG4LEQXU8A+bqSigbPMuK0EU8bLQSzcNyZt0djDeDA3bElG2RFKx7LByD6Lcx/L9kffw+a6XlElNqeO0Ptfju1v//XHq//9KN34+HUv3f0/ZsqNZtblDH8Ndgx8hX5cHJbCdlIvsRCBqFaCCil8zGNjRrKeixEwqNQV/0QJktljkLjslywI3RVkoAwEN6ptyw7sYuUy/iMREE+R+HLlHUTqwqZkUnxlb2Qdhfpeh0Kjis/9ZRQv7RG5yVxSG5Yq8ROGi9wBFDeYvRWOd5FK+8RcFpGRzFKmqnHNJORVC+vaPRyLThrZBCztIth6Uu6t8pM7KBkCsfCREBWEFGDkrDQzzKhfNRcXjgkpyZ2oU/STLqLLKXJPURW75VdCI2iAVkZvctKy4KICJx0jQYI6Q1rKxcn+TzL3RuHi+RkHYxoAXFb4gg73oLSWXRuYE1TS8TrRbJhWlUbL/hswcy6gkRaIorEVvw3MbZmDThZ/Zi8DK+9fiym6jlTz+v01sofIueSuS/GcS2cuL1fpfSZTNzcrnz/0NvbIZ5D4yhgc98KhJ+CI+hEiI1h39HePenaDkM4FE7/ubfyb6tijlKuPagopsmyCg6ECE8pcnvcn9StIHImvxUB7KTUYuZDhX5kVlsxN5Srv0mZwvGyCL95F/cqehTcaKLrZLUSbWNUTQkfIkKeVdVJxLKbpFj5zPF9+jEpLPFxHwYt8oUhMFVBCeX6X+cvSt5YcjEwe0JvT6ScZoQQx2paPlkU4RoqCGbFfGbGS/EAIU6iJepZGSqSia5CLWIYXJO9VNyViWkkpBSlfRDPkrrYFKIvnQivhfQTNZECKrKkUZZY2uSUV05DHZxESsTHSsgRlX+r0MiqMqoCgzrxXFE4tVxtR47FDlBry8eYaiaNXvkjvF/K9bHCUXpWZKPaMdIE7rkpD4G5WkuMaB06X12H+igjFbI6oDWlw/JAdTBrVT2DwdHCMgA25+8gf8ufc8sw0qrqpVohUD++Zj/Kju6NM5gzIRI2T+wQD8jBEPFdWiX3aS9IFyo13i7OVo+mIqlm4twBm3BqcP7sPXj0+FgSVIdVx+F+xzY5Qqvz/1S1zb+1rFBQqRZeuVc+RWdfl+acMs+Sy2KkonyiDK9i9FEdSkYHkKXTezlfYqSZSGhs92qNkPinJJH/JnkbeilNIh0iIel/4VXbj0G88mhaFxyBRsmDz44vmiN1JmgLokT3sV9FaWY7z1w6FIrw6ZCvfwM0expDAVMOgLkEgGiH6EfHm+Dn+v1DAw5kUyTScdJdUQCSr14DG1XMuDQgNUbKxSa/4oSKf8k+OsjHAFpVH8I/sZi+IoN6eI4vECM92zlZkYeYFseiglhfh7iccFJzkaMZn1kHKDmP5TjuK6wouUWlAAYazYeACTh/eVApRy/yOxg8JU8B1HK/Dxqv3waWIZwrnRPisN8YYIjlfUwu1SIznOhNYJJMwMX4+cZ9zL72N6pGLSZbmskZTvoQcwYPZTy7DlSDX7hArJ+grlEAHLZ+EpGvIVlV6G1MS9EZ2phLPSyzBz+nhkjR5DpSiHX52IX/bVkudqcEPHZBJ8NZYfrqfSl+KOK7pTFhT139qiv0uvzCtfmF+NeEuMwv1kCE3JXwoXWbAzFMUSYcsRvouiKB1/UWHk/VKKnhY99+9JXKkcjYIOXwQnCXWVS3lMvI3sDif78EgKUcGEChBQFcCRW5GV8/iz0AoB06Bc/8bSQ5EOmSn8UYIL4Q6y2QOh2elDU0s9TUoDj9bIDpJSKUjmIJWOwrCifhcbIMei4lGqLwXyuGKB/CpnyiEdFUscvnKN5Md3uUbZfZKfZfmMnsctzMvK/K1USMXKWZ64/IUnX8fio69i5yP7MCCvt2JtW4+eQ5cueRg+ZwE+mH8znvrsT5g9cfj9teGK4ELMo6i0Aat2F6C4IYgUklBzvAE7jtXDYCbKas1UlgC5jUmJ/DzNTYzwzCitaoDNzvCWYW/37HgkxMagQ7YNnXMTWWcxeXY26cctT63A+kNyX6KOTbvYNiY5J0o9pO3R9r3j3YDRC++FIa8zrpg8BddOvBJbjtcjJqMndv6yECNGDsOCV16g4qrg8DBqMFsQG26CTx1Lw/zv6UJtIdo82Rr3DXsQL135MpEn2i8KGilli+JcQjEZEBPU4xcxIDl48dxLn+Wc6G3YF/PhS7ikkpnyTY5T4Yj+MvSrKCfBRzimeEPlLP6JesIo9xcllKsEMWX6Szyf6vXvD0YyYlKUIEM0VW5v8THSCfvCKPFXwumrYucnQGdMoKJQuBSKVEAJJgTWqSBSWVGOv1dekihU1P1GzxH7EUVUgga5jp+1fFeu4rmXFFGKMFD5TPwuGxydrt+G+7ZPQeELJchJaaWcf6qiEZ0e+A2RZTNw29LDKCiswMbHRrORVO6wG6cKmnCy0oudJ4sR1Em4L2MmQKzNAkeLj4YWRL0zDLMmyCAnDhVyNzxzDsmiOdbFaLaSirgZIcrAlAgVsJu0GNQpHlMHX0I+P5VNTeT7FX8eqSLqW5WdtNgXF2WhtAxauZhJZGA3hfHK8DBaAjVI7j4aW85ZcH7fj8hIs+HQ/mLMntoFDT+vwbqKFiz65W08/PF+vPfSrdApaPPfp7j+ntw+Dyxzzfj4hsWY2vM6BiHRuosehS+ScZOZ/I7fZfJZqhmklkhvRJWOxsp6S79If4hxK11I5ZJtGqPNEqCJKKMYslewopjKOfzDtoteyw5kUYVXzFRBPTlH0QK5Xsp6dcn+SIw7VRlmkV0fa3Ry689FjhCim2spoAa7ERPbjhFXEisnpVNBJFJlBaIRZtS9KQ1gKeJ25Xq5N0uJfpQGRAuVUF90XzbME16hp1T4K/OR7WWlg+ScCAwaI2b8mozbB9+LD2e8Q1fVzMtMOF7uQGcCdSQSj9c3ncaL321F0+Kbeb0Bn67YitTUNOSmJ8DnbsDSLXRnWh07xIUQzdIbMSDTFEGv1imIsdlQ3uBESrw8YyyC2pYQTpQ241x5A5KSkqANtCA/K1mhCjKkxFgMhRUNGNO/Fcb3bqUYkAiVzcCtz/6KQQMysG3NIUya2AUDBvTDjj37sW3vXpzddwq9RvTGdZPHkkowckywA1Tqbat/h4d5tMvvghun3oAdu/7Ew5dfgWufeBwHCk4jLS4OLTUlyEiJxcO/h3Ht0F54/eErLsr7/y09/9uLePbXp1HwhIe83a0MH8lWbUZGerKZFuGVaMXgxOuH1WpU+lQnARvfxbXKom6hDcRuBGQAVfSCfSgKKbGBlgQvxipPT5ehMx4V8OJvon3S1xKvC9+M6gWLk/zEaPmbAjSvfrcvUumwKgckCZqJusjaXNHcoLcETfXHGO7HwxbfhUhgjQqAF8sSVDVZrcLdBEflOh4XeJZ3QUNJl/KWJONpyjn8L5dI1eW/IKFARpnjJF7cfcW/bRThY6NlIxtZPPX95j24aXB7frczLw++23Ce+KNDZkyE0S2jxZN10BGtalwRvDu9O7YfL8Czb32HT1+4C9npSQwMTuHH775ESnouHps7iwhnxJate7Hkl9V4+9WnFJf0/dLV+G3NHxg6egJumzEOpaU1ePzdHzFyxET0amNB3zwqELkVWZwyDHXrU79hdUEZ1HTpyalhVLsMsFDZSV7whuEE5ns6YfVg4I8ffwRs6bh180oUHNiKgpffQUOdGySS6HzZQMx99gVc2bs/ampL0bneg/rKZsRPHsyA5hXqgLKbmiIPESd1gt+iyCJ9ISn6978nmWt/b+JyDG97OTRUQrlM3KIEHKRnCheT8UcJmgx6PTmn9I8KHlqdPPZC9liUoEYKl6Ef0RMZD5XgUUZs/B4qJl218DnZ9EQCS+lnGTIScxG9U8Z0eUxLwJH4QvXyt3sjFY1mdiSFyYyZj1RVyVwuChL93M2H+DoHi60LYuM7sZJmnitBgpwthUj7BdlCClzLoKl8j7rk6G+CgjQhOV3JW/yAvCkVYs12li3Dd8ce/4+d0aVOHr7mLjmEN27oBRs7XGQ08/0tcBv07GRer9MpPFF21aZBkiqwHQGXMmGmimjht8UjxtuIoKceGku8st+NIS4NAU8L1P4QOmRmUOn9RBsDvI4GBll+VIXjoXY2wktlFMFlEFE9niCmDM7EuG6pbIdIJ+p2Zz3zO56+dTTGz3gZJv8ZmHQ25PdIwCOXD4W9UzZeu/leLPzzT6jY6XdNm4wx11yD8kqiWlY2Qg0ufPbcAsxb+jmWPPA8Fn71AH5d8A1+2leG8X3TMOOjH6jnlAllyBYq8pDdi08RoQlOChB0bZ0Y3ddbqdP/Ocmq4ln97sUDQ5+jwYfRSMQXbyPjePKAfqfLj3jKoabei7gYAxITDAxAqXgEFBn7E9yRYRgDZS/KKTdCyMIRGTdTUwtlslMwR7pDkgJUFKACaqIM4hHZHJ+seHzpmz2RykaLwuWkYdEhhIsn8pNobsRXDlfzDvh9Xlji+hGi21JZjco5Ua7HzFmI8CgZi5MrpUEiCuVuBsK4fBaXa2IjZcG+oKXLF8SZuoN4a/c1/2MXq2hSxhFZj3KfCs98vY3qJxOXYXx/3xjktspArwe/gpnUwHdxwzhJ0vhoY//KV+opKawy4tZhrdEuwwgz+eDv245h16lizJg0HO2Srfju94NIIMwWFV1ATvuuyE6Jwbote5DdthOGdUtBDs8RVyI+VwKO2U+vwMZTDM7E2pl/gLDRxV+KYQ3rMWfpl/j+60+x5rfN6GPPxPlUDWbr07Go4CCOBLMxLq0UDosd5065ce01k/HKlibYnRZs33QvzKJzGj9z1Ct9I80puEDjIDL5GTGLC5SdYGWzYhMj3eyUBGUQX+T9f0vyrMW3r/4SQ3PGw+FW/CUyEuU511HKJTI3KPety2iEjC9G84xu/i6AQwTUaaMy5WdFF+S45M3zpa5K1C9ZMxuJeMNC03iGUj/mo3rhq92R6uYYGg0LpPBkpy5JSvQp72xYRHasCZyC37WD0GuH0ToIBks2kYtKRCWQkhSVE2FcbLdUI7oVokCvDKlQEZmXMubHU2XX1ofWMXj4xz5Ml5KiMyoiC/OsD+jw8Dd7mQ9z43HpCDWFsuKpmZh3fXuc6PYi3GEDAxQ3wY8F8TqpgSQRipwvSS2smx+djeUY09GO5as2YeJlWbjAzi5kNHzlsN7YsvswurVrg8ryKgpfDx25X1YroqQuHqlpGeicHYdMdpLSF6J8YSOVbymGD+yhrBfetH03A5paDO+bRWrng8/vw/sf/4Cff/gAJ46dR5s2aVQcDe64fx7+WPsz3nz8dbyw4AlUNzpwz8wbcO8tszDg6uuJ7hcFySS1l4d7rF13AjltsmGP05CKULbkazYqn8PnRrvcdCXSlg44fuK08rRThUtflIOivBE33GpLdJu4i0mW//55S43irUR59FSUeJtWuSvI46WXkSe48HiASCVu2cLvkq/0uDLyQcSl2inXS7+KqEXmsug7qopSiNADqdpfbZKPque/3BWpaolRkEIqeil6FReqDJNQi0PCJOGgD95DDniEgUk2DMbBJJypRDrtvzIVCi6Qewn+5U35KkKQ/KV2fD29uQ0+v2kJbhlyvXLef0syMCvK8sYve1Hm0kIW+ovbFnGGK/Yg1XsGlw8fiXhzGHqTmlGdDo0VVVjfnI1arwUDO8Zj3fbDMCW1ont1QqWXWQQ/7ujoQfHpXfhNPQFujwdx+gha1Ebk6cpwolqHGCKhlmjjY3AV9jRCpzeSw9D1sFM0RJsxvbIwqUe6IifBUXXQh5nzl+PwvgZUxgSwO68FW3btZeATC/vds/DI3bdjXmp7pPfKR9HeM7hm1fdY9sG7CFJuTSvX4+6Nq/DajJtRfvI83tq1E2oa5d87SdYtPjN7DqbdeDOSrXboWJFzx3YqQVJZbBIGjiMnLa5Q+uvNt79GTeF+0hQLUSYB2zZ9rjxjru8DyxGMycDh54cywPDDrP3LQ0jac+Ew+r/aA7vuqVWQLSOenJUK6HT6GZzoiHBRtFL6ULRE6UdRrmigIV+jPU21VAxdzpE2iN5E0yUQUIDjYvtU87/YGanxxCp+WC6TAV9Rlr8yiVoEsYg+vop8aDMVsJQktQN0pkEUVizPIc1kzZTrJA+pFvOParsUxp4j/uro7p7ekvV/dLEScWsp8NVH63G+1otGRmn1HioDLUlDJntZYg2VqRFvf7oER/74DZu3rVdQql3fjsjP6ITqJjd+ILE3JyRj6rWT8PpbH6N763RcdfU4fPvtL5g3eyrK65uhM9vw8ILFRLkcXDWqJy5UNOO1dz6FmfV+6+XH4SHSPPfGu7jzlul4ftHPSMrqBBM7fyz53oTuGYryCTyHVEEc/mk11i1YiAmP3wIHUXf/ix/hTHYsunTsQPelRnDHCbSQsqR2b438MWPQ4vJi98of0Op8M+ptVpj75uKel99nR/5tKIVKE1Hp8Ot776BjTms0VRYh4GpEZVUFrPF56NwlDSsOnsP5hiacv1CCSHUl3r/5DvR75Vk4amsxbMBIOELxsJp1WL1yAeurxfT5m/HF06NpXGI2ojiK1vwryXLHM09WQ54/KjMjBoF39r8MqWh4jSiUuFkZyBa9EP0QvVCGU4i6lxTsrzHg6LFL6dLnS+eqnl20I9LgS6COytiO8ls0Sd78LnOzAq1ST1kBolOdow/YyNCbhFfdG3pjfx6PU7RZpqZk0w2lzjxflE8BaH7/5PA4XNVtAj6b9WY0//+SpOJSqbu/OgodXYTOJgvOyDkiVEnmlXXyG1zoege0fgYKRj22LpyFWTfNRnqqHR26d8THOykEKnrDqtfRUteI3pPvQVnpAQRtuTCaLLg6z4bc3Ey6rlTc9/LnDFbqMHjyXdiwtwJBC4MuIluE7RCXL65ETOGivIQnU2gMTNnp4/iSSf6o8jHIcTTRXU5lHeMw8cbxePerw2iu3I31v/2EG6dehSfuvhvvfPczurTLwzcn0ihnLUIB8ijy5p9fn4LcDkQ0dnC0w6IdeHDlEuh9RHXyKtmI2JuQi1RyKKe3CdVVZVA1VcJNDvn2d59h74nzSNKF8dAtM9EmNQkmm40gwbzYnofe/xJ+gxVHj2zG2z9txVurDqFVmx746vYeaJMQ8y8UupTe3fA+Xlj9As7OL4aRHRkdsYgq1KUk9bvUV9GhtIvH+H7pLEW5FAWNfpbfpSx5l6Rc/8zn2yP1wQRlyEDqoQQPFIKoHK9STlSEolwsF7qogEeogFvgIycIawdBa+rN32z8Ta5TrlTQUhnjYaVf2ZmH2reakGizS3b/kQTqw0QQl1+Nl346ibBRg5HpHiQkJ+OdX7ZjUr/BmDwwEy8v/hF7d+/BW0/MxQ97L+DBK/ujoOAk5j35JAb07YHHnngJz7z3Ffat+wnfffEZklPS8MQ7X5NrHcGHLz6BRkcjfvjua/KaONx17x0odtYhyWTF3IXfwVtXgrfuvgELvt2AIUP74Fte/9hjj2Jw7y4obXTimTcWI7XHQFzRIQ2Xd0oWxqPIRJ5gt/DJZ5DQOgkHi02orq6Dd+dPmHDXvThykDy1YD+85JTtx/fDmo3bYA6b4TH3wwkGTxVbZXegKAopiWgn4x77P3uBxpIFdWIWfJTZA0/Nhz69EwM/JwJeF2wRD97+YCHumvsAYrVatMlphRED+sDml72cPOS/HtRVVqGEkfuG3Yew5eApvPDBMkybNIpBhR5ZN72Fj1+8A71bWdhPYcSxw6JLo/5KEhW73/ew/6J1+9ciAulX/pOhFCUY5bWKvvylm0wXFVOQ79I/+f3SOXKtIOjTn2+LOMPJcj5/lD9UMmZ2SVMV5ONxRR1FW5mBRtVAce1CyLsT/oCJnGggtMZehHFxwczh4rWS5yu72/zPoOJfiRWRW52WH2hCSeVJxCaSS5LDBGj1IU+AYb0MhkYXUspqF9ndVnba/v75uXDSHX340hxoWw/ErqZUwWho3PX4aO543Hff/Qj3mMxjGuiPbETEUQN7jAnjJ9+AT8/6iK4MpBghC5fzE4XiSYXkQUutEuywkknE2s1ocbSg2BFGQow8CTqCvEQNBneWJywoPcFIM4TfHnoKP2w5iK4zHsLIbnGYdu8T+GXhg9h95JiyKc+OI0cxa+owfPHWd0gqrEKfx+/C8IlTLzaeidTIx3yOfvEOvGXHcJxlGgJx6HblZBw/sgH27I6o2b8P0x97gaXq8RVd6+DrbkVWdirWLvkesbLkORxE32EjcLzKgx8+/QxX3/iw8qy6UMinRK4hAoE8F8TnasCAwR3ZNQwXVV5Me30XPnh4OBJFcv9AQRkbdC+U3YXpERTVuKg9VLro+98Ui4ndRaSO9r8AkbyJAtJFXvxM3eFX5WrWSfXkp1sjflW64r7/BbHyG1/yTSIaWY91qV68hAopOxZWQxvaiJD/CHyBWER0Q6HW96ArsTFfCbs1eGlnzv9R8Wg3yhq+I01N2LyvhC7FAwNJV0eS9TMFJcjLzUKvrvmorKnBsnV7cHXvbCzfdhR98ltj1ND++GH1Drxw2yR88ul7mHjlDfhq0yFs2HUAdxBlLuvWBYfOFyPA2G7VhXpcqa3Bl8t+xvvvvoFXVx9EY2MVdEltlHWGyVYbLDojMuKMrLceDU4nKuX2R38QZoMKCRYqIom3bH6ZnWpFki06yyr1Fyk5i8pRsX0LMi8fgWdefAE9euWh/d4CHGFdr1q/GIHachS8/R1aTZ+I1pePpa5plcHYS0nGbr945y3s//1b9ElPhi4rD7oYK9b+sho5A4dgx2+r8eGyH7Bp3Vps+P0PXDVhAh546U30zM9F23bt0H/kZHhCeqSnGZWIetiYK/HsI4/i7udeYICixZrNx9CjYzaq6lvQPieNyuLB+GGt0fHe7/HkXWMRaCjFTEbrWlm6HR32/1eSaLj2Vd/FoJOJ8ooCiyhUCCZDhHKRNhAURMlF6chRFG/GdslaTxmEFo4sO6965Qv/i0GonvhkS0RlaqVor+KnBQ6ZgfA7OUk5zn/KdJnArKKfYvdeanER44i1CPoL4PUnQaUbRgXsTgS04aUd/3fEkwm9gop6vP/Tc7Cm3Ijjp9/HkL5z0NQQwvFNy9Ht6jtQsHkFVAYz7KlZqC49i5x23RS0i+gZoZMq/PLmPMRnxFIh8xFu3V9xD6nteqD00BZ07JSHs2UN6Dd0HH556RZcc+eD+PHDlzD+kS+ICuJO1EQ/oqmngeiahojfr4zmd0jRY1SfXMgTh6T1EbWflZXtLaTSEgjIwKxOkYUMBcl4m6zVUIQud3UQhRiJKd/FoP944z1oM7UYds1tyowABSS5Kr8vfPc9fPX1t0iIi8WnX3yOxmNnkWg3oaayFo6GKvQbOQzLPnoLvoZqNPpDOFZah80nS9C1Zx8MHnYlho0cB5PGg8Q4Gj15o9vlhzXOgvvvvRuvMIihS1IGo8vKarD1YDm6tE9GZa0PfVrr0W9QrgJiUiXBHZlIE5nIp78nUcCTjzUo+qA8/If9H28PwWoi8ge0Ms+jnCcLX8P8zeUOoraZiiZrBKigspLJaozATw4bYN4BH0vhJarHPtociYnJZq48kZom/lxEI8WLaxMEVCb/FaXkrxS0bFYiSRRQHT7L/lgLn+c8C0unAg7Cywdm/x8jWkmST5hu79q7roc3XImwSY/UxDZIbdWKaJuMxPhMeMi1nP4GWEzJKCwsRts2beHy1iLWlgKdxY/Gqio2PoBO5EDmnDiccbEddCfV1bXIiI/H+XOHkN97MFSWBLw6cyye+eobXNuzGxZvPgiXM4gWdzl8LQ0wqb2Ye/UcpKbEsxPk/i5ZTk5h8u+ybUXYcNgNn2zlzePhoDyRJeodJEiLPjUgBLfbQS/Aa2STVncTI1QznpwzBEZautxa9d9Sbm575OV3QU11MTatWUsa48dHnyxEz7atMXTcJGxa/Qc+/+oTrNi8k/l7sWHdLlRVn8Wc227DunU7cfDgLoweMwyOFg0GDe6BX1esg5aBx4ghA1BwvgB19WFe1wJLbDqqmnyoaY6ga15r7N61ExNH90c3Bjr/dLX/K4kLXj6tXHGhw7tr4PFSGzSy5k/0RAsPFcvhEpnSTfvlCdURZRcgWY5voCuWdXzSN7LcSha7ylO7VPM+3BRJT8pTFF4ZaKYpiIUrc3KsmHSCiC7K98S/R8NquUDe5Y4gdfAoBb8BXncRvjt3CoPyx+Ozmz/gOf9vKSJPbZFHPWikO8PYe3wNbr7tJsSl2dCmXTp2/nESXTp2h1tdjWoGDTExeujsMehmScSu0ycQzwjPqLPD6/Givug8Jo4agROMCOMSrDhxuBK6WCtiLTo0eZphUFnoisLsnFpoLAEcWU0UDVtYqrBFP3465MSq/RXKPRBmuj7ZSkXaLltERd0NFe9vnFiSTDH5fX6EfLLIMkxPQPsmLCoLVIMizyA6J6rw7J39iTQyY6DjNSpcf8216BOXhTkPPozzm/5gubsxpEMO2vcZSm7mw5vffY4vVqyBXx/G8DE3kNLoMeiyyzFo0GA4mxphMwPpKTFY9esfWLxkOevlxm23zENaVmtcPboNVu8tRccsG7LTycUF1YhAClz/v+nbv6XPNv2Ap357FIceO8Dom9xYUSLZakGFFlfUGL0Egmb2QTL5sTwmqFmidRYXVod4jswBq2CWOWMao14w8JEPNkYyW3WELKLWs4LKNBs7R3EPkvgWojZGcUwILA8o/kf8tnSYcEInnfthWsNaPLzpS4Q/EeX8/01SkJYWJGvUdh7YhBnTp8OSrEJleQva9DbAGmNB6bkStO+UjdILLqRlJMNsDqGxshnNXh8yM1JQQkWLkf0f6GlDETP5hwprlpxk3nIvq6wti+Cub08iqIsDPH4GNSQEAaKacA6imiiZ7DYc0pt5Lgk8DUWeoCG3G4syypus/pZ7KFR+MUhZ1h5UJu6VqI9yClI5pYM0YT/eeXQgWpkY7ERsLD2A0tU78eeWLRgxbiIS6NJXb/0N+48dw0979yO9dQfExCYy8k+lJ7fjWKED+Xm9MWJQd0wamo8LNVXo0T4VLaQMNguDJ3aNlPl/TAJXAiL8KO42FJJnwPxtjPF/JPXtapx/xgGHx4MmN1GN6CfLrMJ8eWhkMhYrg87ywB557ouB77Jk3+WR/uO5VEYpT2ZJhB6pHn7vz0hmh+5RhSP/0fCgidKUO7rkPgl5ioQoXbQ9UbQThBSlEJRS5m7ZiRG04Lof2v1fFU/2p9fChWPnViMpJoMdZ8Pe4iXISR2PTtlDop1JZVAEw8/0WaL//8d0+vwevLbocXiqQohPqkFt2IgEoxn7dpbBkijr0FrYMYnQkktNGT4HN0+5my3xK1zl7s+OIWCWm2mlXUIrpE06BMnzIh49HEEXYp2N+PbRy5GXnY70JBvqPBr0njYf+jadGQnqyRlbiARRQ1HJ0jS5JYxJHlUsT/9QZHXxJQooyiwD6V88NoDKzHJ5NNJYiSdunoE1J88T3Z1IS89ETmaeMi6ZmJhEBQnyWBKmTp2KuLg49oMg73+XTBQaoknW8El50mfbtq/Dk8/dqzz7SyiWs7EFbtKarz9cjp6dB/Dsv4dB/z0J/1t7RxXpD5WJ7lVCAw+RXxYKRBefShhGZWZeSmwhbRZPwfP4BjNBTY7J7Qaqh95dH8nt3YuKR2WjYtFoKQw2imfLCgWeyYxEEaVkEZPEM6IYGmVSW1nFwu9Wow3DPyEJV5az/+8k68S+27MQ+wpXwtu0D+0798eBAw48PuVZ2M0t0KlbEUUaSS2a8cfewxja/Rp0TO/LCwlbiqwVtZSc+LoofGmkdKKgE/mo2LQs9aqpq8S7392Htb/vVVZob/zhIOJiU+Ckku2/4MD/h7a/AJDyyL4H0NOu0+MuDDPA4O7uIUKMuGfjCXEjTpyEuGzclQjECJDg7s4g4+7a027v3OphN7ubld//vVfQ091ff1/JrVvnnlv6xc5mCkSGmqRcMg2dETFK6dIxavx486IxVK4mjOudhpljByKWwOh2G1HXGaRXvRsNdR1IGDge0x/4nNzRoxRElEIFykrJkuX9owLyBvWuxtHNdgzO8ODBc/urESYN83z6nLMxfPwYLLj7DtisVqIn0ZTc6j+imST5h5/X7V6GJcteIE8ug6tTi7ZKL3Lzs1BW0oiALMimkkS0AcoiCU0tjUghLdm1vYTl/sdhtz8L0v/38eUn2LBsbJysC2ZcxpnVWedSBgEOfrdZZA6hhd+l/5hISAUSnifWRBlO3qO5k8o3YOxYtchDMEa8XZ2gHV10dVSNaplyLzVYtDf6HF/RFivUXARzwVdZ6HytTS3X/88hgr88n4pBA3NgtsWixO1CGishkS0zL/kqCqIPDIEq7C/9CWn2MH6m4Ppm9obL+RNi7AWYXTAfOwq/wZyxD5DoJrGCLWxZUX76ZyFCp0g80ajCCnJH8P7OWuxstMEccKt6i3LYqPLJ1K+QzoK3zu2JNR/cpjhnki0BoEOks9ihtRrJeQJYdPdzePSlJ2FsaULenV9iyhVPU/kYjfoTlZf0EIiw5E0rSklFFFYr72L6aIzV7zZ04pPbZc3JH4f8/zxE8yoNJIKfP3sHdUU74O2qVetomy06HO44Ti80E1pLEOt+KsfU6ZNQfOIomhq9MFtMbEzt6GwLKBoQnxILv9eDgFuPAzsLIdtS/ScdlxCQmd63mPDS6RUIUvlkLbGf2iQbfcijSj/4shqdjIuOiF+6r1gDlKtav03rLjswWfiuueOV3yJpGX34EO0yvZYUmqY4Oa+ChZS5dtIiRUBqzFdyJjAu77wuGiyJiXmc8rnjb10rRGMYIy71oxy728UPwm4kNDZuxrZ9T6O2UY/hw3rCa9XgSN1RHN29CTeNugm2+DgcbVpFB8GK7ITJ2F37DRW0ES56WQ30nO4a+zE2lK1Biq4B3/3yO9J69oWupQi3OofBMnwo9CPmwJI6kiSX5pBerAGylXI0bdY6DjUF8dnOFkUXxBz4ZaEL8y+LbqRciouw3Du+/RiXZxRiSEEWtq7cjSmzZyKjdyriC/oi4G2jMKXhadTAfe/883D/wzehy56PquRZ6IjYaFZptllRUZSL5kCkI/RGFEh1tooi8Qd/0IThyR48dNFA3hHNj4QQzVcw4MJz796Kw+Vr4G42Iy0hGTGeEA7v6MItswcjJyuTjocJ5Y0deO6rlRg5fSCOtpWhpTmkvMzqE7J/rgkONpx0ol/R0UJk9s6g8kr/pg1795cgNikBWcm5+PbLX1S6/y3IGPBXZzWjRRaaC5Gi7DyMT9AvzDYuoyDSxZIVV0crkc7yiJWkfikE1MJsEktJe3rby6siqem9o64vzY3MkxOTJRWhVkGp/1HybTPoYWWlWkj+jUQRNXGQvzd31eHmtbNR+2KZypxMwXrss/W454rZcMCNEQt3YM9jUxmLE9fMHIrzbu+NL7fvQUNZO864th+Od+agvmoXLu7TEx2NLhwvqYI/24Vc82Ak2unOx9SirtSIyeN6w2kIoL0rAgt6wOGKxQ+bv8SA9R6MHZGC1IQBMJyZD02VAxWLv8eWpE4czPPjnScrmKvouTXPr6mnsGTKvtjE6NQfKwViNEhBowoY0uhIjoMINJbhlMB25PVLo73twm+fE3FvuAxxedlRxfF7UVJaisQYO/KGX4fx44djwvQ+VMKJSOw5jQpYgzQ6P0cDqfBq49GiS4A10MVk6GbQI5Y8iJOiDft4LRZvX5tDvk2njyjcf1SS6q8z2TvRmw6FRd8TvqBbbcutNXei7vdGXDp4MGyOGPQdMAjwteHWL5ai17hMBIM6HD/hRLuzig0lhLpaDWJtWvQpiKdHbkIn0aGyslwBjL8zgoT0GMYdxsHN0fr7b+GUF2bj5mE3YXLGFDobYnVE4cJqh8Kj1W5UOolRbMBhfTvsCQ1oaM9XChld5SYLwqh8FjbdW19cEbl69nCkJZpgIRYKKYxOCKXCsVJUN4IfWL63jRHI9CpWkrRe8gaZ4y9m7IVNZ2P13UvUMTD8lU6Ek5yNgrtmKd8NmO6oxy8vXgVLwIs5N2di5pgh9IgssKVX0Tx4kR47Ar/80ITdNdug8zjgCbdBF0xUi9injHSgdWM1dDFJqM4No/dgLWYOmo2yllbsPLIB+fn5WDTxa7y7YhZSjvjRfEYLLh+4AUcfXkT0jeA5dxE++VD2QQ5iV30EKw42ICCTAlhC+d/dl656IeSDNDSFUnzWTL5VtXU5nB8/iAV33Iz+cyciaHarqeWHNm1H36EFMJA3mWSrttYWFBWXQad3YPNXP2DqmVORO5hczmGleQrA1d6E2lYTXnNOYNlIFYgSkoZCXXlnmn2StLhjRhb0IR8dgwVYvvZ75A3qRMhkRvMJH+6adze5Zx8EOtrg9mnx6jOvYcSgPhiSl4faxN6YcMZlOOecM5A/NAnNHcWorQ+g60Q1br/kTMSzoTR73DjcFcKyrbvx1/nXYuLQHji0vxB1Da34Yc9+fPbjoSjgKAn8+1DKRnnuG/Ow8ux1kK2Pw142bWED4rQZ+bwIVTGdCA51bEW9KxHOplyEZJcA8jujVa9GRjS3vPBr5Eoqn+xwmJ5khtFIBexOW1CBclHTa6S7YyNbk5gqKrmag69OtGPiNy/rj9rnqxS0q+qjYFNv/QlXjc3H45cNxmdbynHNhAx6Xkbc82hf8kI9jMkBVHqr4fRZMbyfBmePfQ6RoBUVjW1ob2hGcno6iqtW4PChfXC3mzBn5gR8tm05CobEY0iWGTGhmYiNsyHJkYClJxZA0xHGoNSZ5DSjUNzxFMbkXox+cXPw5ivL8eyLH9Fh0mPJnlrUuMRlEgFTxGJ6RWgssIxfy1UZFpKGp8ylrA6K2CmvLqJjBKbvH8TvVVpYHGac0S+EzKwU2IlEcjCo2S5nu1nw05KVSE9PxrSzxyMlrwA6o5no00yP2A93xEcE1eG7tUXYl/EXlY4KlLNQGp+vC+9c0ou4F8aeA1tx8z2XI5F10tLeiWduexGN21di3frNGNSzF+wxRprR/tj82+847ca7sfDNz9BS34j33n8b7WyYVfUV2LrlJ9w/dDCcnS3I6TcYrcXHcdjHhsC2d97ss9ReOM8/9qjatkQOnH/26y3/Te9U8Ph8iL8jDptnVSCUZoeROmChIdH7Qmp3C4IeLSmpBc1rQOvBRt+HtGKno8DRg991qCbn1JCjam5evDzy+JWTYTDJBjmMgIomCqc4MStChrBEME4nWw5bUqws6CbpPuR0o80fpssdwsVfpCH0lsBvd87DAbiJeNawHzKn+JvdtbhkVBZFqsF7H92Jr75biuYWYq+lHJfcmILkGD+SHT1hN12FuxY+AiOV2JFSjwnj++O7j45SWZMBlw8Trg7ivvNfwd3P349B43sjHOtCV5MH/tYa9M4cDnMwD359vdpv8PSRT6CjqQObtv+AB27+TpGElYdpArqoUDJvTogYw8n1Jn9TPH4Wz1i8NLEC0phk/5Ig0VIWQstiJi3LV3ekDIvnz0EcFfQcIkhBXk+YUlIoEy3Skmw47exJiMvOgMUej7DfhRDNbXurE/GpsShrT4ZHk4cvD7kYn1gbpi9CD7rw/NmMhyjdWH4c63/9nPyZBKNgFH79ZSWG94iDtqgIPbOTsfrIMdjyR6LP0PF49c3FmDptGuKTklFfX48TJ45h+ICBMHpqkMdGF6BjZWH5B+clo6T6OF5dvhozx89C38QElJaUwh2XjCZzBA+/8JVqiP9LEN63ZEYdjJQVVQamWCtNrIk8ktVK7Qu5KbMO+gfUkUb9XpRp12Ow4UKk23rQaaOeyd4zI2desvDcKeR8/CIeI5WYQo4qoBqr5AepBAttdGIyvZR4Of/FA50zggyPnK0cwLeH38S9p9xHEi7mTHImE+wlSIsGBmY6VDeOUPRXv5mPLiqSl82vvdaMw9tD6DUiE7qUdmzcthUVhVR4v4ceGSugMoT+EyyItefh6DoK8lQ3lq3agHBHDzT7G4H1Vtw7/zkYmO7kIVfjnveeQDxJbn5CIvbt/QpNrlZcdM5TcOizlZIlEinl4FeHBXRoZLxRDu3RIY5mIMak5YtchHJw8HOcRQsbpWojv7XRKpjJCU1s1jZCpU04caQFiSU0vb1yEJ+ZTaSph48VYXIQCSiw/Lx0tSWu7CUZJn8EHYdGpx2t1sk0+3GKW/dKtsNHU2g2axDP9EZmkOsl8X6dAbfRzH/w3Y9orKjEjBlzcOqIceg4UojkFMqjz0AMGDMHUyZPx+Z9W/HW+x/D43KpgfuqilLMO/s8tMsRelVerN/wO/qxXAXZMnOJlqyyE7mRdEwcORstK45haNogDE/Kx4i8QTCMHEbU/d/C4z89jtn974CHZlRevojMNArCEkPPlnKVPTZ9fqJbQM7BzYDTWIlG3V7YPRmIdSdA59NAc+OinyOv3TaLSkZFIVGlEUeEMMz/Cg3okRMFBQkIpxS6jGPKTFbFVShk6beTo68OLzyMeKucd8cQ8sKnNbMFR2C//id6qiTwH8yBju93LZqDotLtRFIP8nomEcLdClHkKEGbXgNrz3Q10hIJECUye8EZtGHb6i3MVhzRoI3mPogJMzNQ3tKBmy4cjdLKWrz/1zLkpJrx7hursGnnE9ix4zAeveMFbNy1DHNn3U6FKmCmhK+asLe8gtTC3m1axUREZAodv/MKyymzcaQ7gTpKByWstnnTUxn9QRnlCPNeOglslHbKp2PZS6iub0dJQydpQjyO7N6N3U0puHJyDC4+ewzicnsjGB9DvWuH1ulEfdzpcGtMqlFL/5067CioQR3jaCLpvGpSTlR+DGPG9qOzYcaiBxbTMuiwd+n3SB08Bn165sHb1Ym2qmpofHXoImC8tnoHxvUfAltsvEK+9Zs3wpo4ABazXS36Kjqync6ZEx8PnYK45Hi2uFi4k22w6k3w7juOLUd2oqDvKIxY9ial9N+Rr93tROZ9WXhh1iGlB+L1C/DIakaLOK2sRwPfzZQtDSrMtJZ6Yyc69etpcFxIi0xDUpgIKB2CHc4QOuiau2mSvC4KuEu8oDACfBnZaOWAX9nEJ0DeEghE4KUHEiDPkZ2sZDrQrIJTsP7Y+u6sMdAUnXAHEX/nb3DRGzLozDjUSW9T56cHvJjX6IYn2VG+JYDQARdub0zCwpoMXFeYgBs36XFt+QCMqEjE4d2FaKk4gkStBflTkxDwhTF+RhI5TC2Kd3Xh2RuPE+Vi0LAH2LW2E6dcNAVvfbkBSz6ow29b3sJZMx9HgOR+T/HvCLKcomgDs3tQuYnLLFjpwd1sJ10YlB6Lo/t2E/GMqKkowdCcFNQf34uxPeLR0VYLV2sbhmXHw+Bx8j0JupYGjGAjmX7HczR/xSgvqsOl9z2KE7oh2LzrVxyq7kDijNuwZlchTAmTcPhoG2pqnXQ4POidZCLil2DT+uW0BmY2pjAysuJx6jDpkmCD5+v9D1+T3cXh6vKj9cQ6JKIVA0cMRXpCOhzkkxqTnp6rCSf2bsCIfAd6xzoQExdH7zKEr75fhbScaUhJ6Y342DSkphdgwLDTSWHOQSzjfvrrr7D1l1/hP3Acm0p+QVVuAybdMwveYRaldrzlv4aqtmpkxgxiA9Uzv0Zpouo5NSnDSEUUCmejtZTTEJNNsKXQsiQnINUxHPH2fLhtxWi0l0M3bMZFCwt6ZqqxutomeotUxAYqYmsTX41BdTanmlEkhJKRS6eiDKcprBB7zAqdN3weBj7aDwvPXqgy18XWnWkM45GlFepotWSbTJ3qwCUjKLzYDDz31Hto3tGAJZPGY5THiD55Q2AdaYF5YBJKWjsR6OqH3nQ+ZoVScNfbe1FTqkdHYx1Szk1BbQsJc1sE54zrgdFDeuB4ZxdyL5gF+8gyjBmZj4ojdYixJ6D4aD1GjUlHZX01cnpMU2ZTT/5ECwoTzVBtawc0R7YgmxylrKQMg1PiseGH93D2vAvw1KN30lQ3Iyd/MNo6nJg8bBC56EL85cJ5WPTGO7DnZrABGtHVUoyy0gM4/Zx52Huiicqtx4C+aciN1yJ74Fhk9MjDh++/j1mzJuK3fU1E4cl47qWXMHTkaISpXMQHNopGpmVCz1RxWALoJEIuePBO1a+akZkMQ3MphvcsQGYGefaJIhzavBrh8oMoa66Fn07WFU99iPUHi+GrK0ZmzVYcOVKEFy/NwcxeYcwdlIxRuV4k2ZLxexERv7IMD21Yh/wzp6DcXYLxp85Cz76D4CsyouDOO4hYxD2p0/8S0m9Lx5vn7lEzaIzkdzIsLJsByGJ0E2mGLDiyCpWhUxFrpo9A5JY9/my2eHXYmNVM0mek/K95+ofIgosmQ0dO19IaISkOwhv0k/uR6xBK5ZRd2UMvhpHHWcmFEgwk0cwkIVa8XqfZB1n3kP5wzN+mUQmaihM58pYvsOyVS3C0pAK3LV6G4g9vpRbrMHbcYNzscOG0mZNhC3SgKskIU4SENac32n/cjLj+Wag/WgeLx4u5P61FVciIxNRUNohGeMJWTLogHZPO1ePTF4ox99ZLUdiyA/m2DETqi9AjOx39zDWYGO9BWOtg9VahRTsVTYZTyMMmIcUxDCGtF5G2Bhxs34wecfFwlgWQmmZAYUcpesf0QuGxYjhNrehtyUCPzAw2ylpo9Fb8uO4XxKXlIDHRgJRmMM4uHKs/TlI/mEK1ohQN6Ai3YWqPAnSynC6NFwfK9mJ8nzE40Era4NqHbPP5aHEewd7jG3HdvOdRkJ6DnHRWBuXtC7Tj3PNIT4wyJViL2rJOTGGDbqw9hisuuB6FxxtR2VKP+qoTcHc64W2rwN4dy1hnNeS6aRg6+TSCA8vsdaOutQg5Bg/G5mXjUI0fV868CDEdtaigEzLl0huhP9yMuqNHkTprJI59sxKj37yb0EVq8d+trppeteI6OWJQHNJofYujRhyi6dWrPmNRQJnvJ/15ZpbFwu9C3cJhJ1x+cQrboLn6yWWRUQPHqH47P7UpQBIc4yHaheg20/uIYUuIE0JMgcSREdj8goQ0wwOJJEYSb8Ks8KB+zxbg0GMHSdS7eR9DM81GweO7YCDncZPffHH7KJxRkEDyb8SAHLZKnQe3FiRC47cyY2SpesK3owt6vw+xD7yHRz/6FWuXvg+3txOZcVo0Mu34TOCiu2Lhp3dQVDcGoVAbOo5VoFcqnZyGAG6cY4CLxDdissBlSIabXK3VJUexSt9kCizGTFw+51sqYIANxIRXlt6MWk8HzA11yCroiw++/RJ/OWcuMnIK4K5sQKopAdXHixDoEwNPUI+UtFQUt+2HPZSAHYXr0LDJiYnns7EcICKHOzFx2ix8t3EdTp87F+6manz79Rr0HduDZioHlc3V0DZ7YMzRIUnbF8/P/wa6oI/FtpAC7MNjt1+OfmltyMlJR3FZPUac/SSqPUmobPDgs0/eRB8q6YgBGahrbEB1YznCpEWmZDMSTTkY2luLSdNmIyXTTk9zEbJHbMDaD25Aim4b+g+chFYv5RuqQdbkB4mqw3Dv1VPw9Bu/Y+MjizHtwQXQZv7jyVX/LnR4OtHn4X74/ppDBBJy1+7OelE86aCXGNSWd2w/sveilRRBTteX7rqo8oXh9B5HZ1c9NFc9sTQydPBwpNhkGCqsRg9kB1LZCkGCdJ/IhkAyYGymgtr4yk00IiNZqw4L0cnx9iSUQtIdC6z/OImUyivnhdfShP689QSmT+2D3hrZDcqMl++7D6t//oHOSAhtfjeCPh3OOOd8bN+yCw4iSLKNxJ+KoydK2bMG4YvN6+lpWuCPeKFN6cQVt/bAQZq6ETNmofngVvSwkRfS6UhJCZLU29ReeF7GGdK6kawdSiUludYUkaDXwNcejytPX8VWmsb4eR954YwrBmHQoDg40hw4XuXE1bNm4Ki3HOPypmNb4W8UqBnZbi9KaLK7TlBwKTKmGcL4IVPwwidLEBPsQK+BeciLSUFVczNqAy2YPGAqDpbtwrSho1FYXYLUlMEoXHcYrz34LQxhcatk4TXQJysGwzO0MFnsGJhrInrb6TXmYtOOUiTonbj27T1ob+zAjnWrYE/JZTl30hwNxoDBc7D6hSnomWtEnKkGpgmnwO+9iEiTiO8X/QXfbyzG9lozG3MnHI4YWNi47bYOaN1GTJlmxuPvniBXE95uxNLVu3DBlGEIGK3SNyyj4Kzzf53lIrNajj7qIkr72ZhlkIF3CvzRUbObtZR5iFyQJpjXDGJ+DXpY6MnLhpWClC5vGG5fIzo9u6G5cuH3VL5B6kTDdje1kwRYukVkCaLM5hcY9lMRZW9f2YA6waRBj3gTkmKpfAaZscAKBlt9sAX9XxqCXQ9soymRMUqB4w6caLeiL01gIOQAdQH3vb8Bb15NpGXTmDNyJD05BzPiwrdr1uLGS2YiloptJngaiKpOlxupE5xUkDgsfaULhmQ3Bs60YviwXPy0ZC/Ov2QuzWo7wr4S6EPkFlSMEOM9tDMRp9EE6dr9OF7TBR2R10tTtIWKnZsTD7OJ3unAZDgtJbh67s/kKzmkEMJ1qFDaTky+ZjRG0sHpbclEoasR+Rlm1Le0oYn50UR8yIuPx94aH62ABjkFdhw9Xk5ve7A6ccdgaMTmjR6Mz0lDbK9MbNx2FJP7DsAVZ92ODF0/IrLMKjEobzA70YRThuXgWJMLwdY6TB2UiLEjhiEpNRmbNu9Bbo80tLS70WvMTMy6/Bk2liB55tOwJTzM+mHli2cOF/T7bsfeht7onV6G7z/fB2sHHYFQFTmcGYt/b0JlOy2WUabTh1SfosVgxah8O9pown/d34oVh+vx+aYj6GsNow/zfMHEflQ8Vnw3AJ0Mbp8TCXcl4N1LzqSsDUi0TkRa7FUECSofFUt2WZV+YekXFUdUZkqpHtTuvlR1ZCfvlR4UX/B3aK547LvIkEF5JIYOjOvjIEyS09FbOblwSGBSHpSuGK9Xg31lXsjevlMHOxRxDwadqGk4hqNl61HWsAv371r+h7Ub5F0+EwWuwRd7mpFC4jmDhZYBZhlflXZ1/uQReG/pl3j22XtgSqxBwOKBR9dJr4i/0+TrTF5Y7SyYxwqT1Yj4+GQ10dPAFiUOUIDp+0Pt8AddSLQUQNd6K3qkxaF4w6fIPPdhBMJ63HPjzXj3w3fx6B03IQXlLGsbemRlITPThs6sThRXuRFxpuHZx75ngzGx1RopeOlclo5mDz5f8RKWrl9Gk29DkCgSIycUkX+WVZI/nTsL2/dug53y7y3H0Ze0YPrkOTh/6jV0JMSz1tE6kQZEZI5fBCuWvIR3330VRaU6ePxBJNJ6mPhbj3gNchMiKOidjq42P+Mih2XebQk92aA6MPKUS1C2/VYkpCQQwXsgOa03DDS7XXw+0baLXmYWPnxqDY7SOSOjoWfMlk4Bf7jRjX31XjXB02IxqfqUvrx4swXL1m5AYno27vh4Ex6/ahJsdHjkSOiT84j/OQjXe+v8U2E008NlHZhJbeQ41v5ZD7HxZ6qp8jJFnv+7p26JWaaOUBNltCxESyboJ/t4hyLt0Fz26DeRAf3NFHI2lcIB2b8tw6ZHMpEtibwq3sGs0tRKROV1bmQksdKpmBGaNbe3BuU123C8civ5XbmCcNnJ/LmDO+D7a6A7y9EQjrgJSwEEmYZMMZJp1II17mArvlx7H1G1kw2kkWbVqTImfYoGA7GXrVvS12hZeeSkBl2cKoQ/3EKI9/JzUO0vJ25+piEb7d970WOwFXVVZtiTssn1rHjv+1/R3kZzbKJjY7Nj9NCeqDh+AP1YSyl9tQgkBlBaWkN0yIE1YISzKYLLr3oIU2afQ6HJGLfUBqWockyOAy9fVFA2yJP7x0ge1WyOcHRqluxrLOT72OGt+GXjo3BWJyDXnoyQvhM/rjyAEnI6DyvQptcjjxRmcDY9cUZdkBOLmLhEOnkGNHUF0dbUibOupDNnOQEzEUyTfi5i07yoKv4NViK2q6EE7U1JOLyziw3QD7NNwIOmjopntFjx/toqrDzmQazBRFPpYflNVFYr7rz/AZx95aX4cncjzh+Vi1jShCe+PoRHr5jBwvxrsN5qweKzZylwkkkm0n1m0NNK0VOXTUP7pDxDZKMJZ+VGFVCUjFKj2GSkTN5FAWU4NkSLwb/QXPrIkshF01vYAvsjLiadnkqUWMtxBDL7QO0+SaciOt2IkbCVuumpVDfsQ3HlJtS3H2einTSTerra0s71WFF9AlYS7DX3burOuoQOdAVkU+sQVle6YPTqMau/jS0mgg5/BZZuOlVtzCMdvW5fM5WKrYOFESUMKf4hJk1PUx8PgyYeNEDocjfAQx4mfXjS8Wvw52D+Ke9QN2QVFYm85NlVB7+7Bau+f4/eaisS+/XA/r1lKK1vQ59sK6aON0OX0w8HSnYg4DZhztjTcaJqJxyx2SipPAIrUhHDStTGBtRpWG3NeiQlxbAdORBvjYccehKR88aD7USORNQ0m3GQja+goB8S421EiC4kZtKT3tGMdDoM8aQZB8uO4tDhVro7GnQ0tmLmqGzsqWjHGb0MyIrTIYbxmm3ZMNrSlGebMMSC+BQ/HKkG2FLzYYwcx/qPt8PdYFMztJevOYDhAzOIQqwDNtIYM+uMZonGDidqW2GXVW1trRhYMAhPbWnE3LmX4ob7H6VhCiN7/uso//Au/HiwDfMG2ti+/nU+5nWfXoiVR1bhroljYaNS6HiPWC+rHGZqsCEtfgZS7HPUeD8Jmxo0kP0aZdiN1U2Akd3xWUdsbDLhVg6zF6uoufjhryOj+m6BxdwLVmsBcpJyWOFWFNdT22l+R/eWvfjCaG2X4Xgv6tuKUVa9CU3tu2m7W1Qr15Fb6JkhWRaiZ2swspU9uv17vHv5O7hi4tWqAIIXkrH95GB90myIpVKJ9kdowmUbMD8RcNn2CWwtVED+IsomC50l1QA9VZl6JAgkbYbGmEjoh0kTy3fyTqZps8TTXCbg1OFvYc3nr8Dh2o/aZgc+WXMcjz50K3JiPOScAezdugPV5RUYMGoCesVG8E3lCqK2CY5wNk1aX+w+/iucREmz3YekTCJ8WwZscdJ/ZUN1e5E6N9lsSYCZBFZWSF445XyMGzONDcKIM+64FkN7pcEeKFDrHHyhFhiDduRnJcCYFiKSVcKRaEVjeQMVPRXVtSfQVO/DwD75RL5cRBoLYQ220R2LJzVIIP+04utfl2HRstsQIS8+XBnB8eOU97FVpDC8iyZZR+RfvmYreuY4FA8z0KnQU/Fi7LLhpwa1jdVIJ5J62l3YWNKBQde9gkvmXYD4q75A2yfzUOO1IM0qIz1/bmv3lG/EyKem4MnZM2C10GEx0zGNUMlpaeJtNowouBVHK38hYDSwpozksVOZ3nR68BrlgEisnW7ZB5DslKZYzuO324+iuYkUaeDEeQvT47aThIZgVweyaBFHz7Fnih1JdhEwEcVABaE53HVsDUorf2KBDpBr0TSSNEsroJ9GJKDp5rtRb6e3lYTT+1yEG5bdgon502lWcpTyGcIeZNjdmPn8Mcz/dCuuOWUgHDoXLZaNMB6DQT2uQ1HNBzARQdm+eE1MGAkyPWob7YjMghXFtppi8fXrqdi1Oh5bftNiwy9aZGqmoCA8hpXXgiFjJ9OrS8GQSedi3vmnI8FhgZYmx1lRjRHXvYVje95Fr9R09Jm3CN+t+AJ3XPMNvlz2Bu696zmUFdUiK2U48nv2RV72GIweORH7dzXimcd+xKuvPghvhwVvP7MJ3y1/BxpHADVH/Tjl/Dux7vf10Lticfu9TyFijkGAlvmhR17D3gPbkdanLzyROuzfWoG/XPUitLoEtAXdePbJJSg+sQ8PLfwEX/z0Fu58cQ1KOkqRlDUQxw7tQNBNlDp1JrzuXijsDMDijiDVR3445U5kFVyCjSsWkca0IOGUM9FlyUZOXh5Ki8qI0F4qQxc6nS0wmKjsXQYcrqnFA1/vxPCRk1BJazF7OGlAfCLe2lyMcT3tirb8cyhuKsagx4bj6TnT1d7LFtZLotVEoCLQUMn95MRljbvobLoUK5F9mJudFShvXoea1h1IsPend2tQi4tksoY4xUZDGRUwkeaXVrI/lc9m2qimU4dlJwK2AIFsse0mSYT6XFVfisKytaisXoPm9hJe8VCAogwyvGJBgE6FTiO7m9poqpMQZ+8Ni2MILh+9EHcuvYqJuzG51zhisIFKTD41IQuP/3QcX605gV3FVZg7tgAHKlphjYvDsMybiLofMm45glBLZWZL1pqYrxALH4/xAx7AoITLcNm8S5BmDuHe687FeX17Y3z+QKTSGzXn9ELR50ux+sVPYE6X4cEWeBqPoKnmMMJmD3799ifMOOUsMvJTcMpZQzBuqgO9e41AXGwSPv32ATz10C/QW0tRWRrEyMFnYmC/6WhpEq7iRWySBeMnTMfBI4dR3bIZaXEDcdY5N+HW20/H6efPx7XX3Yb7738WL7x8B2699QE8/eRjWPjkU3j4iStx+y0LMHvOmbjiplNx9cVPoOLYWvTs3YdIdgTpqamMvxnt1XyVHkaiKQnZA8YiuecYxCbHo650LRuVCek9ZiASk4+Ql5QiIRPtNdVIzj8FW2RsOdcEe0Y66vYcgFdmFXl8atWbNX0Shl7yLObdtRh6My0FLUpZhx/nv7AJd50+AON7xrLuxMHq1rjusGTnl5j7+lw8PnMcubAs+KGySce5P0KLJ+yeYKLVQ0470pHyyKEzsXYTnVJSEK1YKg8qWrax/nSkSj2pJ4Ku7UiID6ClTU4/YJIXLPgykpv8AqMS0xIPmzWHnmZfpCb2hdWcyMjbiHabUFG3k1rcTIWIzkY1GMlYQvT+SNC1GosySxZjIuLjCtAjcwQCRnIQcgKZKfP9wbfwxd7n0PV6p6RJx8KviPwnO9uwrbAIb14zHtvL27Hg7VVY98zFandNb6QEq/bNprLKsBN5VTCAgTnzYdcmQtdYh4+fWQJDUx3e312GI+RQDSs3wUiE2bdpGxq+fxNFFM+5f5lEFLKRS+pYDjd2bV6H9Gx6kboU3LB4JUmEHS99mqdW0rt8ragsIcIHY5CS24HcjHkY3vtBlsGOrq4utXiooX0b1my+F80VichO6YUWzQmEDR6amVQ1iP/o/CNo76rAVbcMRf7I43R24uDtdBCFqnD/hDVq35ekPjnoKt+DTipBgsGO72tuooyIOv4Y2HxJiO1iHfjiaMZZkV1l0GdNRBc961BtMYaecTc6u9zQxPaBPtyILd+/hUN2MxoCPmSn6ZBtjYV2/y7WXxwCCQPw2merMGP2qVj4/NOiT38LssH5yc3a/6xjuecDKZg35DxcOMKKwspC8vt2Oi+y8S4tkRrHJfe0sM4JELIQysCyyERj/iH4yCQMQTrRLx2VD5jU90nVHRPjqCEaZ5LCyX6KVMZ+488h8q0h1/LyIR89SA/aSaybOt2oaCzB8fINqGnYDa+/jVpDD5XKpNcZaI7NhHdmJEz4pPIZ9Yk0dXJEQCtirZ1Evt7MGJGTZrN/6kjcMHYhsh7R4fG5C6nnYk71GJpmQXZOClsMeaLZio11Wjz63QHcODNPLe7um3kLSkn+w9o2GIIFCHa0IdhZBw/Jc++hudixshDvrnwfHz3zNsY9eB9aK4rhK6nB81u349bPv0f+2Kn4buVBHK3T4NTrX8GSTc1Y8Moq6NLHYvX67XQK+mP5D3vx2N2/o1fmmdixey0c+qlYcMty5icZf33+C7RUbseEnHS07tuP7ZUHoHWPh4st/URxOYaPzkF+zmCcMv5J5KWfAcT9jK/eP4YzZt2MHb+m4s3FK2D0jccrT2zBJ18uwS+bN+JQ4UG4mmow8qzbUN/Ria++OIjSY3o8dMfX+G1TIXYe68ApV16NFmczxl/5Br7/bBH2ldejz6zb0W/8UGw6sBcpsXbsXPIsAj0S0UCFNtDdHu4JINwYwE1vrsKyjcfx5arNBI1KTJ8zq1ul/h6kTgRs/kzxpDtl012X4vCh/Zg1+m3kp1+CYfmXY0ju5RhbcCYG5J6PyppSdNIpFJ0RJ1T2+9PSBZSZSWoNDK2UTE6OIUc0ygnkMVNgtZXBbEpEXSMpGmFT9TnOu/ezSEb8I/JNBuaIYmRbBgezJqjmpoZ2MpEguZ1ot3QqCwpZlamV4weiB8wmITl+AHpkjUXPzFxquJGG+TBKaz5k60pFStLdjF/WuYUx6500/HLzKpw2ZCaLqvooiHJaHG1oRt+UBMTd9gUCnTo8f3YB/jJ3OOLDboRMRqzfdQZM3mzoSA82bHThm+XFqqVVVVbgqWsuQem61ThWUY+0mGSc98A1aC3Zgme/2IqALR1VNTXweWT1lkWhtrj8ovwJ8fGYeGoqhk2vZf6sRKgm/q5DvCkTm4/OQt+cC5FicmHFjqNob6iAoasKWRPyce6Qalj0Q+D0FKI+tAUeF2XkDcOaEI+q2krYDCl4ZyHjSWJDZXrOtgDefXo+XDUnsK9wK4x2mj+dHXmpcWjqWYbC4jrU1NRRUXri8IE69MjJVR3bMjpgCsZSvlnMW5tyyro8IYTooDnYOHytHnQ1x5IbZqG+tQqzBg1DWB+DcRf/RSnS/yXsr9yJYU+NwceXjVUTi4sqOyk3L1JTYhS3H19wIwbnXsQ7G2l2HQiEZHKtjIMQRakTWk0XOtzHVHntpnyCklXxPFHQGMth2GKS0NIej/oWI+gjEQmJZWpQWPmULJQclBLqotK10GRUUIub6EnK2CO1WeZHs6H4PHp0dcpUan520/cM0N039UZm8ihkJ9H70thxvDmC6tb+sFgWIy7+bnT596O87kaar5ex4dZyxOqHqxamImSbMVLvC9KSUNpCD/GNy+H+9BLcekY/dBAZvt1SRPyOYMaonzFp0lt488saenfFRGg386WjQsXgjd924YdWLSY8/CgqCvriyS+XI++ch7H5UBXy8nvR84tBbV09FixYgLS0NPz00zLUN9Ri3/7dmD76UvzwXphKfikun7kZJ7Zn4sDWvvjogUeRGh/CE4sX4paLR2PKrBl4+YXH0FTUwRZ8OTbt24e5py/GKRPepPGehqJDybh4+k8oSB5PjmTDzfdNwarVn9FTB86fdxZmXXMLbP1m4N43f8eB1mSY4tIQyhmLa85dSU/WjDkTbsDwzCdx07yf4MB4tDUMRVFtABv3eJCUfjGmzHgebTKak1wGTaof3vg2ZAwejOFz58ERasWEvAyMuegajLj4StGl/1OQIbOluy/Hy/MGoba9jcDiQ6vbBZudToQUQOPDzuLX8enG6fh0AxVbWw2r1Ykub0Dtz9Lu9JJuCP8fiKC/L5o79Wjp8qPdRa/LsAV6UjQZ3aisN6CLTpPLFYaT75qz7v4kkp/6CDUxoHiYgmQinHK9+dJQOah6/M0Ev8cIt4suZ4gElXBqMyQjJWEI+udMQm5KH9hs5Ag+J/lfGCESZIF1oQLSU5fs0CHNsY2OjAcd3nZmohnXfLMMlW3laHtFDjaOBi9h+7kv1+H5jc2E+mx8e9sopFtpNhetwYr7J7KV2ZiXEMn7dNTXNqK5uZXXtBSGFb/++gvefPMtvq+Az0ca4WdjYqs1k3cYtCHm3YsDB/Zj1IgC0gY7Zs6eipKGEqxZsw5PPTeP/O0EEpPNsJkGwW2pw5OL+qMgMw4trfX00kLwtHdi7OgB6NlnGWwJjYrjBn2xiI0No7EuBD1RUmbSuFwdcJLX+F1+/PwReQ9R7rL8/hh22Tw89MLL5J/MG1tvQnwczVAtFr/WH7pkD8ormxGbSGnrAmhr8sNil90GbKQ3GjjixbQlEE06EWfj/aEkxJsHwhjogSkTz1HtWJry/yVk3RdH89mF28bSoghiydm6RCQH36ubfXSCyM3oXGhoJaS/12GNdqVJV0uPhAKcMfYJHK+wR0c2yOF81B+xZdLpTpcDyYlbEBtj53cdGlszUFOfTP4epG7Ivi6878y7Po4MzHmanM7DhHiFfEaWDkZPF6LmsGJlf5ZgwETUsxEZbcxIDOzWNCrcMAzNHYn+vXrASnQJEjnlRBt1tKa/CRFvmlJmi0OWLUbQEYjArXOjhNzOEymF1/UAKutq8cjmIszoMw2r712rhKKGYFigl9ZU4J01JTj43GzYQm1wIhZXPvEzljx+FtgMEKAzwkwhLTMLdrsdLS0tVMZmjBw5Em63G+3t7UhMSkOKNYJEcxj7j9ejrIpeao8RGJwQRjkrLj7FgOsfddCjrURmUh+aGC8q3FU4Y/iTuP+v7Zg7biz6DuqDkb2S8OWyFZg+ZjA2bnkOY0ZPVJRkx4EPkGgfg3jKY8aU6/Dj6uexv3wZLpm1CImOwRg0YAZeWvQ87njwDnreZnhoWVyuLqQkZsFHWjN48ChMveoYkpMT0NRUAUeMmbSG8iaP1huIcGxADsbd2FzDOrHAYAjCRjN82rinkJU0RTkOf8bd/lO4+qN5+HjrUtwzmQ4inROzycE6M6mzjmUJQ5xdT+eqC256srK7VYD5ke15rRaTogIOm03tv1KQPgIzht6KoioLHTYZQQkpcyqbmMfGLUN8bAIbnp46YMO+o0OgoeOoBn1lxIxKSOX7JDKw5yKiBMl8QJRM+aOkU7yJZZIBcJmpirCcRu6A1ZiOvj0LMH3CaKTah7GVJlCbzWo7fvGC5KjUlq4QGruq4XEXIzlmMvkAWxBh1syWZKK5RlcJjIn5qKTrHZfchG37XkTh4aN4r+EQsm1pKH+ZHOwPYTc94vHv1KLymXFIspA5kmsaIzI7Ro8AOWqYDNPkN2N/4QH0798feXn0YNmEjcboGKSOvw/vHcff3bjxpuH47Nu9uOnccfh01VF1Zttnq2ajpaYCXRE3ma4Rbd4mODs92L3hInjY/kb264VjR46goqoKZ545G2UHP8Psc8dgFx0UqzkTqQkD0dC5HmXFRowYOZCccSQWPvg69OYg9h/Yg9RUesPkm9Ko4uMT4XA4qGiVmDOvD3qPa6azJvPfjKQQBjS1dLL9+xHw2pT8w+RWGpq9TmcV5kx8ELNG3ssKNJMOyVDf/y3MeGkENhzbh+dOHwmvwcn66SIKGVCQPQAWbQLTo6LRctnMPqYZxPHaZrTRWtR3EIUpywQ2jMRYNviIheibyhjNmD7wWnq+Ceh0xaC40gJPwEML8CVS4hNI1aRcsWjvyEVTcyq5oJFxmygH2dXLS7N7z6eRATkPK6dCZiPIlleyLkNmJ1AHBfgIm3q2MBnnjcP4Cb2QZp2DFMc0KiI1Pmgj0Qyi0+2kZ2OF0yXbZIX4mwGHq95Hr+wCEsspjC+gulCozuSKYdhoXlMtRKNdz8CVPR7HSpegtqaBLSKANZ7jqCOqnNz3RRqLLuJjpVDRGIWe+XPRFFjYwkJ6DZbs6cCckcmw80aZ+WEg8pJooP+AgaikQ5KTmoRNKz/F0AmzMar3IOyW1V39snGAZu7tJWegumMjOlr1aOtywdUagTGeyNwlC47m4vNvW5BsT8eksYPR3ulHZVMZLp67Gy5/MWJ1vdHa5kTA2EyqQVlRKeQwls/IIctKDGpWh9PZgY5OxpGcSoGHYLHp0d7WjleX9EFZeQN0pja1EVCXy80Go1VHd4kz1EUelWLNxqVz3yNtyFP14A8ZYGJDiuiiU97/16C5SkNHMAb3zRkBm9UOdzu5HOVf136QfN2KfllTia55pCptNLWNFLYLLR31OFRWB1/ES1NrQIJdRjeMiLXGUqGSkZM4gjRqnHqF5MhWuOAOuXGkbCMRL0b1ywqiyomeVZXjCUJWxJgDTEecExkOpWUVTkenBVqSd43sRECQo9NLzZceab6EBwpniw9g3LgAuVo9GlpXo7TuQ+yr+AFHK3fTmahHaWMXjlaXo5lk0kPodXqD6Jt9BZYsf5reWSESZH5eJAAL0aDJvRdlXYvRRiFDNw6DTAPJYTTITM9F/96jML//hViQdR7uuuNs5Zg89/OTzCArRRCbwpRZ1l/+tgcv/FaMhGuW4uJhNiTRsN/12nKUeLT4aG87vFTQwiN70dnpxMHjRXD0GIuhY+Zgb2UtkpMyUefSwdul5ee+bJmd8HWZ0FIbordMhaoJofq4H3u2lWPwgFwiaRoOHzxE09yAtPh0oulMNNWZSR+qEbHTWpAXNVdQjv4YlDZ04vY7riSv9aCVNEAmW8rmRD6fzH/zkopYkJOfg8LCBqJFGG0t/HygHZGAjp58Aq6dvQXz5x7Cw5cfxfXz1sFMBZcjEkJstHHXfUWLJSYrqlT/KXy98wslu73Fv6PomSN48dx5SLZlQRMwq9GPYFcrspNJl+SYV3JSBx03o8FK026GHFkxc9C3MMhurHSnzAQeGVSQeXoy6VisoSaYSDM6EE2dATQ6/SxvHQpL1yPOQQsZdlOBdKwnP3l2CulcGxsP0ZOK7g/SQtJq6WQ8/Jx7v4z0y3+UqCd8T5SNSENfOCi8TQgkr5FrYtgomWxK1HJZWYBeVNAAfOEKQquLZJVAo7WTy8RgUN583j+CBbQxOj1Wb5+Hjq42XHPxUpq0FBbMj4a2ahw8toUVUoQ+jjTo2z2oirQBdhtSk9PhZauvLilHRUsV3JoAQSwWB32HsbX5KKoW1SIrIV2tB9aw8nw2LVaXNUHT7seFb2/BiVfPwwe/HMHrqwvR+vaFOExmm0IyTToDe9hJJRZzxi/dobxxOVaufxHecDkRJhlH9rdBZ+2iyaSgQwVoah0FrTEBFk0rjq3fiaTeo3HVTdPx22ePQUPPs//wDJTuaYPXa4bOr4ctOwnN7RcjQZ+A1vpj+GXZx8rhkiEme0w8ps85B7fePhce31aM6HMdK0Fm7kijIisOk+LQNPsp0Jue/45ORjo6gka8f+MItLDB+cnDRj74E+6YnYV7zxkPowyJ/QECXX4n7Lc4cPPkq3DbrCshZ8A5rKlE7DqiVRxiLJl0MMpwrO4TKn476khz4hOTkBrXH7GWHqxvJzLj51IPHOSzYXI+H9YdvYsISS5KTt0zcRZyHOfQsYwlMjazvjthtPYVA0mweQ8x8bEsK1uGdL1QxFq9GVs21lK5g5g4/E7UN65nQVuo6GYkxVGxz73vq0jfvMfYmkI0r2JyGROblixmkYF9GdSXlef5/YwIsO46W00ISZ+WdSBNfg4SHLFEr2Pwh/cyWZeShVEfC4MulebqctS2uHHg0KuITcjEpXMeJycooNAsWLP9Q5rknzA4ZRk6y+qxv+hjlLeWwxXxozPUiQBLJP1LGpJsvcmC7OwcuusbWFlx2FXtwTI6Dq+e/xxum3kPq5ackrRBljnqmIf3trfhuonZ+PlYJ858eQOC75wD043foZ4e7Vu7WpBDZ+OS4SnootccryFSU1isRiIrGxvRWfoktWxcah0zv7e521BReQyrfl4JQ2wVvNoAWpxdqDxSgfTUZPTMyqe825FKB8Nk74EZo+cR7ajkMhGCcchuVaJgyjFg3QSIAoawC05tHAqr23D+09/g7VsuwFPL9uCzh2fh558P4MYzhyD+sg/h/Oxy5NzwOX5cdBFGOaigsiiWIHBS537c/xPOfussXNB/OhacswAmGXMlHRFls5rtMOkMiDHGM+1oPnSkRj7ybgOtnC/sw7JN52DywMU0qXEEDXIHnRfOLh9RLog232qifCaf6UsLUqOsoHi9cYm90dxygkrdotKyxdUihlxQpxXFo+xkSFSGX+mYOqunUFdC2HzwduSlDERzxxH0yYpnQyevnHf/15HePR6nwHXweynsIAHeEKDQgpQdbTNRUDoSc/Jl3I4ZaqCt9tFYC5rEZ9EDGoM4SwGCWjdqG19DbDwRU3gCbaSehNRMKPeysE2twKwxH5P/bEdW8jys20knp2MFRufOg9szGVuPf4JGTz3FSQWgaGU812wyk2/YSAesGDm0LyH+Z3jd6Whv8eOis25iyyxnnjWY+uZ1hPgwap+XGRyZ0VqhIknwscKXHWvDab2ssFO4WnJJze2bEfrrbArWjZ73b8DWRWfgw80VKC6qw9b9xdj118vx0jeHMWFMOmbkyiHXlAX/yWmLISKUhqaJ3/iZshYLofOT35FIaR28JjjHBkhOVR8wYN+xJny6cT9cHe1s/WNwxaw8xOrbYP3LFoQ/nAvDtT+j+I25yLvxa3x/80isPB5B3f6N+PTFaxBLaySHV/9xE8jGjjqk3pNBa6PF5+eeS8TxUenPwPghl7ABulBYtQJZqQPpeTqpDLIbq11RKQOVVoZAQ/4Q85pCb3Yv5dufTo6ZpvkRDMm+miWS+7T0ZL1E5nZ0BtZDFxzD63KcApGX+iFdMgE5v5jg0NzahJhkH5VLBiZkLbeGCm8RUs5G4ICeqC670Ou9w+lIeZknOm11LyM/I1bNY9Sc98A3kfyMRRSOrFQT8kfbTEfAbA0QvShsQmEoSK4WR+ufYIKzOQxvm/i/REozC2TuB5udyhdJxKG9H2DUmD6snloWwqsIWkRanimZsJ3EFijvo+ByupGbPBN1R58gjwrC55mEXS0rydPowdJUC0KYzDJXLR4ZqflIT47DuMFZjHM0juxeRCEmwJ8mnIOmzJaAn5b/SnPlg9dPxPR68U7VNrT5Xbh85Pn49LpviDYeOioW4qO42gz+dmyvZsOiokzsGYezPziC0/I1mDt+MMbetQRXzRkNl7ceS3c14JeHzsK20hZ8vHKXOp/jq+sGMS6HIs33/dLAiicXzk/FQ9+uxS+3z0HCzT/j/KF2fH7dMMoyFo00t31u+QGt78xFxrUfovT9G9XBezMe/xlPXjKCvNeB0/PtRCHKlCgp+y1aZRIcqYGo3G2f3YLXN/9V7Q52lr4XbAlSiTLhlkBBq5SV2hczJp1NZ+kYzGYrwt58vpvQv+9Y+PxuWi8P7NYkeLwult9P5YijMprh9QTg7rIxvUIUZMwgd/+AXvs0RKic3oALbcF10HgHI+gLUhek39eCWFo5P6lBG5VOLbOw0NKJhSDCB+kIWUiPtFofFZ4OB/9Jn57UlYwIG7XxiPgSsfvoLUwnghgD0fj8B7+L9ElfjNoqPT1ewioVzmIzwBajpXMg5NCtIpFt7nX01KyJFnR1UmHag7BHdDBZ4qAzZ9MTkwXXh5GYkIr+/WehrnmVctllsmOsNR2xMelIcqQjzsoWQa30Ol1orq5GR3EXtrfXsLBdFLWW6EJUlYIZTXDEJCM7M4emw4ZWZzXGjhqD9Vt/oZOgQ4alJwxy+qM+jFWrt5K7xNI0uODxdMJKz8wsXTIkvNJPJi367cNbUeUkr2SbeOaChXjg9Md4VYJgmYgnBLI9JDIfPp2VnjmpB6/9svk4lh7z05PtoFccxsp7ZihzLEHibaGXn3LrLmx9dgyuf+F3ZKWzgRHBx4weiDPG9kJPC5FGJ+UiYhI5w7roUbGyhSz1VwWCA77c/iUufe9Smj2gb2o/rLh1C5+R3Q206CKZf+29B8idixQKed0BJGeEqIStNIW0VHoL33U4ZfINGDpgOuqa+GzIhszMwbyf2swEYlkPLncH5SUUgIhojKNi+hH0WuFxNyE7IwvFNb8h2TIaBjb8uo5fEezoS2Ahkgf1cDhstIiSd3ENvOTBvB6Wsd0AEdcHE52JEDm1DEuYaBk83jZeIwekBTKQhmkpUwOB6MDRBUiMy0essR80Fzy0NDJ2yDPobNGhqkxmLFhov+MQF0+TaWlk1lsRDkoHtOxQQEeEQnMn2hCwWGD2kG3Ra4zTpMDOVu73lCMl1Qx7rDgpsng4lYqmQSKJdkxMBkyy86UYJR+r2uNHbVcdimVhTnMQXV1EJ5nbLy44nxJ4NxhoMoxG+OKS4S8vRn5BBkYMGItgvQG1obWobC2muTkX3/z4FVIyxDyG0OnsYMsXxQipTnO1pRuDQQ6EFo+eii2TUaUrJoYokJjaE9d8cD8a/URFgRpmLyMhDecOPQd3zbwZPWnC/r8J1c0lePrHJ/Hz8d9R01KrlEv0YXBWAZ4/eyE8xnSkxOUijfSiS/7RaXHICZmkHX4qvCYoZyEb8NLn18BZr1eTQt2BIiKvj7LyISmNlWsmEpKjWy3kcx4P8jPH4Mzpd6n9d37d8RJNXQMG543D2CE084YEFFW/gmF5D9C6EMEpKTHrZl0aapq30SGMJQrXEkFTyPuk64oWz8H6CNsUsgrHM9EHUNN8qbwh2aOF9RQQZ45WUk8lczYco1feCKutV5Q2RQgSVHb5LOPArQ17qMQeaC569OfI54/NjkqKQU2zkVpQNEMqrrt5SvjDRxXUPepP93v0BtnvRDpUBcHkXTIVjVJmB/KrUgi+1CPRa38ed/czJ+9nOIk68rtcP5mOHMN+8pn/FlSyfKm9ZkSMRHypAJlQqVISlJL45WaGKFJ1p8+yiSWQr3JFflOOEe+XJQa0nuoeUXJGxGvMl3qUJWHe1XIE3iTMVj5LPGqXAIlA3dUdr/omn6PfJG7V9cWvqrxE0eid8vrb4/8S1ChV9BaV1+isEymrtAJ1tftdQveN3Wn+Y/h7jv4xyPV/vBZdLEVkV5nqrq9/CczHe6vKIn6Pi6617IkRjeSfo5cEZCr9n4Z/vflfwx/K8c9F+pfH1QX586+F+ns4+Vv3+7+T/P+X4WSs/y4X/6/hf8ntydL9v4Q/y+9/i+u/lfHfPv+/ZvKfEpB+Q01DYzVpQwSyHFGG19i4aOPZsqi8shJJTCH4Eo7CWwi7YZJOchf+Ji0xGOzmLlRcRZH5Lp3B8tlApZC9PARVjNLaZN4XvSm117Oe9/FloKckMyNqOgLwMj4vuaX0MSaRNzTRtKi9oKn36lAaiYMNSaY6yMowaRB/B0JpzSKJCGITrGqYUEYUZJRB7gup7nTxxHmv5JfxyfJQWQgj6w3k3WyURVN6mhXmka23y+3C78dX4f0db+JQzd5oI5Yk/kzgSgbRV5+0Qbhi5HxMypsFG8m3iSZfEFb6Sy0WWZZA95P3CVjLxE7Voc/vqu3zHlkfreXNfm+AtIP8TDr/ydVEjrLuVUYnpLyyP4psYSyVJggrne8+L7kgccQtf5iIRGkmP0uKN6p3mWsX4n2StqC5hzJydslZGXQgmQ/hp0p2lHmsnZ4272eSyguWfBlIXUzMvtkkjiFFwjxF8y9yjo4zn3xX6fO6TGGTIKvYBOUlT6xVaFpbmiM+4XNMTQ70EKdDtgOT2Q2iWKJgomhyJKosGBTFk6ERtbhH5nOJnem2AJKEnLkrx2GKAkoysp5NJuOLoMySeVagkQUU+cvG2zoD7zfrqRRhVDV70RoAkmxGuOnUNEoHMwsnIhRzK0ojBRXllat8U+GkKZb0pNDSQayRpXdyLpjXD6OQe3W6ERsTn5f8ieGTWIzkU43uMryw6S7sKF1PLsiIWB5ZSpAem4HZfU/F/Cm3YFCP/iqN/yXsLT+Etze+jd+PrUBdex3lSslJFinTsT0nYvE576BHYh6VhM6QKlO0PFIpslZZFFBmBMukDBnyNJt1qqzSuNxUFlEAiU5VJmUp09ZlpojMyBaO66UC+tmAZQ2MRfYfjCH94fOiQFLpUmdyaI2H93V0BVRdSzeS3WJguXXooics/bsxVtYD8xhjN6k1NNLopS9Y9umRLdFEv/6ec0pUEukOUSWUPFIrqDtq5aPIXB6SMss97W0dEdniQA5pk4LJtJigX8N31h2bhyidRma18GbqBdGPisp7BC1lCrVYY1HG6C7r0dasVEESYKXLWjQRnGyYKIM1ZnIQMzNvoHbK9rgiEFBZDEYZCyU6ULCNLX4cdXchSEWRliLrPpQCiqAZtYnKpo7p4hd5yfSvaEuT77xPREIF9jMufYAozbIRZGFiPLIW+ETLXty74gK0eZqVohVk9MdTc5/FeaPPVHH8/zP8uH85Hlh2L45WH1VK5rDE4pOLfsawnNFUHL9CeQ2RWPYCVLOEKSNBTHGWBHmE6inE7255sq7ZR+0RgJCZQHLsVLTi+TsrxC67RdH7ZzRUXnlCFIEAQuUSBBSUc3mDVHCJW0NlFRWjWJQVDKt0xXGR5CResV78pvKgUEzqhi8JStFE+qou5JooOq9T0U/qpcob9UXwQtPR4Y44Zb9gVpAcVeSj1smqpGhrkCcZHTMl62Jlb5IA7XGwexhIFgWro53YytQ/MdO8PzosJyYxmhHKTpk/6Zc38hrLCStbjpmCE0VU22zxpbgxW7yfBSvr8MIpis54Vb4Zjyo8lVapIO8XkJJyRn/nf0pXKo06qtIO02T5DWy19Bx/O/IZXvztOlXhgzJH4MMrPsTIvMHy5P8QosKNBpXaPwURugT57c9+7w5S6cy9TJC9YCI9QX4+Ul2Iyz+6Avsq9ihkfG7em7hq7A2Uv0dFJcoXDAaVEkjZxSwqKsLfpNKj+6VQAX0iKaCTFEYssVggg5GeqlVQKyoP0RHpumHNMU7mmheknsWUy7R3Ey2QKApvVcNrclYak40ipsiW6TNapYhRiUh9R5VPgCgKEn8vv0rvb59PfpKnGJfUZ2u7O9JBe+9i5uXkcC81XnidzMnThJgyTbHApY8oJvG6ArINAjMumWczVd0jYtN5Tc5Wlcwpr0yywQQi/F1anPArxqbOYRDTYuLLxutKAclnSLeISvxNhMTrAd5c3umBk4KS/aTEU1SKxmzIEfMagQimJRUhlS+eK+uScfOebvQraTuE2348ReV73oiL8N2NX0nZ/x9CtDxRsTGyfw7yk7wkSHb+JIjwpV9s0Yo6nDcpB79tOYSbTxvK2KLxssSUjxFXfXg1Ptn6sULk729ciVE541SDNgkCde/2JEmIUkq5A6wMBRisP1kC4CciyDCYnApkZeMzk786aAWkDgU1ZRsLMbkKv9jaZT20WbYxEy3jM1Jnyhvv1pyo3E8CCZPsLr/8Hn2JUrPeWc8R1rGYb6lAiUduVdGwgUh9SEnlXQogdaSpb+6KOJlxt5umlxxVtnCQneel60IUR+eXQ91YKIFZRu6U4TYxuVL3vCbwLgonChhNSIQs8QupJeEXZWKiOrYaMY8n32WSoSijKKCVimMh9yIXV06KNC3JXJCtsczlQRfTkUP2+IsqlPBACcJ1qNpKAeV+CWa9Ac9uuBabK36Cw5SEiudKEWeNUb/9vwYWR5VRMiBV/s+B7ZC/ywgzkelP1r9KELlsbA9gLIl/8g3LUP/6adDJ9HL+dtnTy/HWvXOQwEfVzGtec/s86PlgHhqd9ZjWeza+v2YFgcGjaImFCiXLSkXesgOAHDGqODgVQZBLguyJZ6PJlbYp9wlCCV2SmclivUQxaaiUSVfURzRCkXedcmgEIEQJpToE9ST/CkwkMhWiv5/ct1uU+2RQouI1dS/jkTik0UoDVkqpbuLnsrrOiIfI55RhFZreIDOnOB3RT+unAlEZPeLRskxdYZJTSYYPSgZFi6OtJBqh8D0RnpYCoN6yGNGMKVQSTWdeZN9e6U0TL00UjfpF9KOgKCVThIKlUOmUqZYmppj0E+V+N9xsUeIyREsSRVERigQRsEz7ue7H4WhwVeLhOU/iyXMeVr/9eZAKYtlYIYLI0mcmDUtMVYCpGLRGdLAhVtc3YdXWY/AHDNhyop7UwYPvnrpYqoflksqLVlbOtEW0EjKcGESCw4QhvdNx6oyhmDxmELJSRMGCpAMhyEmVe8hn8xLs9IKjlXeiw4dvDlfjsYl5iL/mS5R9cDmpCT32gA8uDU0mofyNNW/h1iU3IzUmDUcfrqU8aZKZX1ngL41CLI6Gppd/mR/SGCqxauRif1V98bqQfpZTpmQJsGhF0Zl3sTpRVJcgyiZ8jvfxGXkphKK8pR6VMonkWW5mXb2i90hcfLHeLWa5T1QtSs1kroEooKQhM52VMqpvjPdQWXvE5ZN9SAjJfDgYEIUjNyEayrwlP+1fRPpYGEmT7OjJdxlU1gi/k8glz3KRhZJGJ8kyXn5g5PIrc6aUTt4ll+on4RKsEH6X62a6vnR6YWUcZn63UTJmCldxQMbio6DKPV3w8ZswG9XlIhyR6Rp0Rlz9Qz84fW3YcM8mTMqXgfB/HIz/5yBqzEJRGTwsi52oasDeEidWrtuHAPmhrBCTbiAY7KinArb7WHzmMUnvxqcLTmXsUjkUbrfy9TrlDd4gyMeYdbJTKxUzYmMjDFBOzDEFk2iN4KorZuKWC4eTU0sXkiwt0OG1nw7i/jN6Y9EvZbjjrH5Iu/ZTdLx/JV77bjNqCARPXjKRsmEczOPRmiMY+PhAInk8yp9sYmMngyQqKM9TpC0NiTJR3JdCj8pAEFJ4IcsjShGtMFUX0sCjlRUNUeWSKovKLvpVFE8UWF1SVd2tOt3fRWEJHEYFDSyreNbSKHij8gH4ziDgJU1BDjf0EcSUEm492haRXZ7EVVdeK5VPDjXpcnnJI1iAkBEGmt0mtnqZ5hRkq1AKpTIY1WL5rmY/S8sRTsdCSubkn/xXM234rCAgi8znxPTKBaKMRMOSWcTz5W/ijAgK2mVKDuMVk8Do0MF0q2WdiWiyxEnB3rp8FFo9ddh67y6M6zVSJIHaTjcyYm38LBEzdL/9Q2BcXRTFK9/uxeHSJnT6jIixaZHtMKO5S2Zz2NTm4Da9F3mZiThU1oIuNXvEgFfnT/278okSEyl6nfYKGxTzyVapodIK51KFpjzVLHDKJqwTCiKbGiUg0laCZbeMwuC5UxGIS4aBiutjS7v34w14+WpeYxmPOSP47Itfcd0F09A3Xg43FLlFQ1FDMfo82ptImI4jj5SpHd9lzFYqX4qrdKpbzieVRsJJBFM6yZd8/ruiyWeWiY3l5DV5j6JbNGYBG5GrUjjWs9wl/N5oYjrKkYnSMfUMfxVKIPmQx1SS/CC7G4i18bHh6i78y70LhTPIniwylU0cDVlNLivjPR4vFU9PkxdEO9up7AZ1cs+NaGuSlh8tdFT1mBQzJ0lKatFWwUwLYeW7ao18P9nRKH/ESxI5ScGEsMpz8ru6X0yHRMXP4qgI7/QxroMNG3D3qon4y5j52PrwRuQ4YtAQMeCi539FUasGA/omI4a50Gja+bAwKBGal/kw4Lt1x/DO78exbEMxCuu95Ek6pCXFIsEchs0c3adGlNNqNSIxwQGn04UuN5+l12wmQTpjtBxXIIVjfllZYoJe/WyvyvPJITWFKDSDEkhgouWj3OydIdyq2Ywzbj8TlqoT2LV1JcL+dhSV16hjvGYNzWUF+XGgtJGKZUJiXj7iYy1I1NOgdjt8EhLtCVg4dyGsBhumvjyO3vtg9E3pzzwI2kWVjiJTcjvZwSufo0oUVTj5PXpd8qlq7m9KdvJZUSIJwuuUaT8Zh/zO60KLZLqWcjqYtiweknJKXZ5MV5RT4ldeuSiuPMhLsoOYZvnWRjoobMmUkSQiptdNSiFrD7yuLvKfGLSJTZTARKRs0YxH3W/JjFyTPEULzneVSbkWVT7mT73Lc4J48lkgWd5FDdW7PlppJl6x8LuNQrETouUIBtleVeIM8Z6hnyUoobv+2qXScrJgm/ZUoaBHGtYeOI6AxYFh/XIwLp68RLFL6bOMYPXOcuwngjV1+tEn0YBGjwYnqupgsTmI8KBHSNNFYdrNVhJ1IwqLq1TPfozNhDH9skkJyCsNQZw/XWbusnAiZFWWMHJPfZP5EyGImxUtj/yuFE8qlp/lWu+QC7OCy3HtVx/QygCnnXYWfvhxGdYW2/De4kdZ1jZ8+sl7cCQk0AL4sLbCg6k9zAjrrYw32rH8ZyH21lh0ejvR+YpXVWq0D1BQKIpWUkdRDicmWrii/B6NLfpbNH9RB0PqJYrs8ll+k7mSUjZ5/mQQ3KNx6nZ8JC3eJ/SsWyf+lrbIiXkROyFKKkH8G9liQxv0Uqt9JPZEO5fsWeKW2cvkGERDt8+NqlATZIKp7NPM/9F3iZAvCUrQkhX1Hg3RwgjKMWN8iUcnt0e1n7/zj2RJCYiFkE0VpUlI/6CfrYBMCWSXao6b6tRmmh8dfRVDP09AzaJ6dL3pZBqsWG8jBt24DOa4NCJ2AJfNGIxrx+cijZUsJ+IIMP/1+514/+fD6HDSw9ME0TPdRlAywUSzOK5/PvLTEwiORuhMFshIT5PLjxPVLWqbsaSUJLgo0IZ2yqG9CwcrWpkrafWCZqJs8p9lZQWEyOGEzMvkT+V1yo+CKrKLF38ThDlipGLrBmHt+X/BaaffiLWrf8IFf3kCe7bsRlddDT784Bk8/tCDmDnjYpZPjwm5MYzXFnXQ/l7v/xI6Xu+A769+OO4w44nljyvurbaVI6iI4shEUB9hSbplRI9kZ1ClIKo+pJuE90sPh9QBZS17YatBBHlW6pL1q5SQ12SPPeWQSsJSv6JgotiMU+Qg3yWo+ol+jCqxQlj5Qj2Q7/Lx6xX1EdnERW2By3eivvJ43QE3yt2lEguslnToDDIFMvqwTHpkUvzMliSfpdVLJfxBAaMpS8bEhPIjfyMVVd0iUS9Y4pH72HyoqBJ0jE/iMLAQMvXTxgfjqCiTvk1Aalw66l/qXlIZ9OCsx77FrKlj8PjyQjS+crY6wPnyYels2VRdjRE//nYYxHTsO94ERyKVyNkV7ahlWs3NneRmJrjI43plpeN4rYuUwh9Nm2K1ygovv58N0kdTq1fLBu0WM1ydbfjw3unMv7g9cmwq80Le2vPMD5RZjMAMfdilKjVa9ijNkJ39JW7pIir89RYULv0e6JuJI7VGfP/TXozPasOvG3agZ2Yy+gU64SgsQv25Z5F763Dtrbch2SFb7tiV7P9b6PtYfxyvPIquN2TnWFlHLdgrPRPiEIZgNFIG1APp11MKxXqXapD8yUspBdNRVcP8yj8xodJtJs6q1Ju6qouovVhkOE8VV/SHT6s4eL9QNPGwxf6ouCU+iVzu5xeTRC9I55E+Pif5FEmu16lBXdAPqqQyxT4fW1XApZRTgggzmsNopEppVS1IvFFhS1AciNp+8nb5LUwOJ5kSv0gyH3W9yM34Xeb9ycqoqKjYEnm90duCST8k4OvrvlOKp+JgWj69AT8+eSY6KMhSKt6F72zGFSOS1bDUr3sbsGJbEeIyTHCzTNqQnwrvR4fQCUpPPMNhfXMxuXcczpyQi+E9TLDKliAiEAOdHJpdUe6R+am4YHwv9E+zw2SS3fbdSHQIBkmIlvFk0DHehdePx/nT0ihY4jxRVzpnZTmqTGaVBVnMukLyL2ecjoGnz8LWLdux60A5qg9txcTxQ/DeEw8gq60eK0o68YnXhTNPn4aqHdtw3YV3YPQ57zBeiSOa+n8Kxx4vxIYFm2C/y4ADNYfR7vKhvTOgBhFka2NBRUEysVxuL+vew5dPFCsqW1UyqVMxnwQjOWlKdhxVS2qZvKCknJrkUyNi9AO8Qtl4v5IMGyA/n7RkwgNZ5SexRd0jOCqn2UuntOatD2siAqVS4x3kGU5WhJDlIJ2MsL8Bzo5imG2piLH3pI2XlVZ8iC91ElG0E4evqPcq13k5eo2fpa9JCivfo4opH2VYTF4yDBZF0ChynvxML4i85OeSl/DjsZe7j1ZgnqhEO2oCGJUdy7s8CGnsuPyd3Xj5yqFIMoTRUt+KX/aUoE9eLhIMIRxt9OH3wlqiZwiNpBXkFkzbhPHZFqQmxFK5DWjqaEb/7DTUd7SjtVOPBo8JZTV1cJh1iKefkpZAk6czKHSoawuitb0Zb945k3kXIYrA5V8QvWe8javOcmDyqH74/NPfERvrQJ8RozGyXxZ69cjA1h278Pp7H8DsMmJ8WhuQ1R+nzp0Da0Iyvvnia9Q0N2Cg2YILLr8clp49WL4w1iz/EfawD/e/eQhVunRUrLtHTYgQGf+vQXOtBpeMvBb3TVlE1Ner+hA+K5M6hPeJMyrjwlInVgvpAetIZC8WUsZ8BW+knGLCBV8E/QS1ZFcKVp2acBCdYEC1orkWB1O0TWiVKLgAjVI+yTPv4R8qnaCjTBfmtxfeKo80wc/qpWlQMCu99MLrZAF5K5xth3jdgLiEQTAbHapzWIQjXq0o08nv0Wflu2RCih5FsZPCEmdC4pQedcmEnrAq06qVWWJmJN/qeeb23nUj0dHRiMgnonjSMMJ4YtUxHHXZ8dV5PXDh49/h2itOx7SeNCZMbNOecrRr42D1t6lRg0MNQZQW7seDF0+HPtaKy55Zgrj03myyLlw2LkfRiqOyEWObH1kZyURIH+ITtXDEJ2Pt3go6sDTHGYlqOnkkQCvQ1Ai/KQV1Le347J7J/6B8guMjz/0AXk81+veKQ2FhKxx2vdq4MaixwqVphl8Ti2R3PSvWCqsvDuddOxBx8RG4VmxE6oihiFAhKpu70OnpgNFkRmdbA2IICPMfuBUbth7A8PHnoE+PhKhI/49Bcz0NttGOdTeUUOGk2QfUeK/FIrvKRhVNnAm1Zx/rwqAXqxStW8XvqJuyiEzGegUtZWxZ+LwM5dlsskotyhdlpwqFdCQIqt678yq6ICd+ShBOKRNVRHGln1hbHfHAE5Yj1xkBm4IMz8h5CiFmRCO+JzlXwNcKn7eN9/B3cQH5X34XbiMmVHRNqkHeZWRE4FndxBgE8ZS5lFYgiTJXShFZCHWXEF7GotUpCosbV/bEwDRWiFI8WXIhLcmJm6b3wWfn5aCRQvr0kXmYmUOTFjHh6SV70eSNEP1caPLpsHRnJTo7WtEzKxWvfPEDdh0qxfwZfeE79huC1fvQOyseM6YMQGxXMdqOb4Sp6zhunjcEmbYQDm37Bfn6arx62yxce2o/HN6/Foc2f4f++Q70So/FuPwk1UDErCpNCMvUAANaiAgeQ3/sL9XAZSlAiyYPwYwpuImm/2GbFRdY0/BKng3L5g/CVZf1w2WzB+Omy87DwDonmk7swalXXoQeicB9192IZUu+QVx9M06JmHFw43ZU7D+GvFxRPJFnNMgnyYHwIiVb+fxvQuTdEM4ech5Gv5HC+g3ATOdKRqfa2n1Eez8624NoafeQ/wZoRgPopMMlXW8ut0w+ELMrHdlixaTuqDBUTpljaDDygkqfDiszo7rMugFHdZlRuXg7IqRX8pwwfuG8Mj4tfbvym27UqTcvjJo9CRKB/ML/rHs1UBxywu+u4c3Ch5IYgew+pZoL36lESkfYGuR+EYPEqv5LXN1f+UdNAIjqEwNNq3o2irIsEhFMhxt+y8YTZzyPj699q/s+oLi6AQ/91IALh8dT/gFsOVKDnkl2HKrxYvGPe8ljDGhoJi8NG1FHBGt2B9BAJXzokklY8vsunD5uACaMGITYtGw0NrVgzOA+WLG/AdfNm4EaIppM0gybYtQGQBq+65nGuk3bMG7cCAzt3w/bt+9BfFoP7C9uhcFkxORBacytlFMIu5Qtglc/P447LqH53rcGo0b0Rk0VUU/vweOTe6G9tRBXnj8JR6oOU0wpCFcX45nlq9C/vAOTXrgVji4zajuc6D9qNNa/+jzObbdi8o2XotHgQVJhNS5YvJjPiWmLylOCfNp9rAoBooiDKKaVjmHxIv5NOHfEWchwZGPu+5Nw9bB7yUXDapcoUdwOV4ioBdhINWSeoNSRTCwVSBCbJs6GRW1xIQuGpB+CdcXbhDhFK5cP6MWZke4T/irKJpHwugzvyc8CNtE+QTZWuaDqnpZ2/htHlKLK/fJBIST/yAMyQyHgq4azeSsV2YrE5DH0BFMZgSwuFg9K0hcNjyKctA6J/KSg9Myl9A1JX5DKp7pKJGPceqk/piOjIaKIN63qgWU3rMDZI+aouySImRaE7Td/NYrfnKpaU4jPvrfqODaW1zObUQHYaL5l0qon7FEbTXrZEr3kZ4aQB1aHA4EuJ3zWJHjDBlg8ddDGJEDjaYfWGot4mlXhsl0eL3J75sHdWgNTTAoKSxuYty6Y4rJplmuQkJhLDzGA168bw3RlPa1B2ADLEEbO9Ldx3iw/XnzgDuWAdbSHsGnnLhx46XGcds21eOfb95HW2oFgdg6e//hLVJYVYeqQ4Xjxnb9i6pzT8OPSZbjsqr9g0YKrMT1kxuN7dmGEKQNP/7ZcEuiWWzQIr9pXUgc3yyLz+0zaIIb0TPubzP9TWH90M6a9PAn772TZ9UGiG+uXJlNmE8lsaRMboprJTOsi0+VSEozkgjo16UQyIWUTMyv9u9IjIbAhs2ikp1lLOciWJ2p3M1Eu1rPSDaYreqIVj050izIL8RkZxdHMf/MYL0Vd8WjnIhVQFK9bmYKBVrg6ttIjbkRM3GiS6d68Ht0lSRFL4QcqCXE61Bufl85HXmcmVBb5XTKiZ6uQjIhyR4+bkjS0uGVlLr66+kdcNPZfJ3Myr+jgn5+2l+CSsblY+MUaVHqMbDmyQ5WZ8QSU8yI8LMSEomZIShlNUxqaXIuWPBqkjGAZQvRMLV4ndPY06OnV+4N0qHR6DOiXj8Ldm6FzZCiSnZ5G1PV64DCGcOd5g1VjEcgX31CUr9cZ7yI+VIWaFj/iTT5E2MLfvPM0fPL2YkyeNxc98nvgqRvuxKjx0+EJtaOsrBFnnDYev7z1DUgS0H/IWNXFY2uJwRmeMtRdeQ2vTcToyQVUrm5Ek/SY7QZywwYXPVfpvqHsZGGRlZSlX4/0aC1InSg0+fOwv+IIhj0zEEUPdqCzyw8nvV1RPgGJtEQzPX4t04gewO2IYWOVWeEsr8zDlLqQWTVaOnGyiF7yIHUsco5QudTsGMbD/0ruohsidsmNqKEAjpfllCCcmWb3xoUSqyqjKJ5UWLfyiYz5gQVvIzTX8XZmwkzk09nU42KKoxAr0alP6ln5riqdH8QsSRRRpwTqbIYYc3Sembj3t6zoiRfP+yuum3KZRPKvgTZBELQvvdx73/0FNZE0RkwB7f4FB967BwNGT4bGYIdPa2PuouOSyvnhuzQiVXC5JgKSMvE90UdONZqNqKMOF4zvibl8HTheglMGyT51fowvSMIVM/qhpLQMl582XB2o3MWKSnbo0S83MdrYpHyMS7y4177dDa8xBQZHPIK2ZJrnJOSu/hJnXXoWYmIcaK1tgK+yDYdbm5FQW4d+QRN+b6SJt3rwxIML1PKEGH0AG9pHY2NCBk6UhHHfgkkw09FD9xQt6Wrx+bXkZ1RuSZYZMIoHSdMm7bjT2Ym4GLtq+PLrvwtpcSkYnT0RY1/qj1vG30+FocXwyYxlIM4um38G6ZAYyQ1ZR7LBDTVJOYZULpGdoJZQDklfrUWRLjepciappeLLXEtBRskBs0ycES1gNfI9RF0QU6zqhQ/oRp8+f6EURmJQWVYxSWTRipLS6IgQmnAlE3ZDZ0iC1uBg0hQKE5GOYzVsoipWIlAfVaYl3qgSU/X4o6QgQ10ytOSj+z7/lzxcN/k2PHPuI9EH/xhoXgRZRIult/3uD9eiUxsv7Y08X4d1ryxAeoIeNceLkDzqVJpItkqWVnbRlHyrRhQtUXc5WE8sm4/5/usNU/DENzuRaw3j3U+X4faL52DGsHyUltVB42vCu598hUvOnYkJQ3Kxac1qbN64Bf0HDsWWAyWYPSKXMaqWxfLxD+N85cP9ePGhKSjITkZ5YRXu/8sEZLrb0GPGRATjYoiggxHq3Qdnn3oalvy6BhfdfQ3Gzx6BrJR4RBLzMHZYXyQkZ6L8wHoUB/rhwKo7YdBaGb80bgkiCx227S6DLc6k5vtJt4mshZGjBpTbw+qQE5LsVjngTxSiuz5PBkUV5JoGvdPyKCs6Qh/NxhUj7lX1JpyutYPOBmUtPFiGNKNwooOPHoVMrZN/Eq+YXnEc5F3JWl3j/RKRSlXkQoWjYgpaiwmVN1Un8lK0jpdH0+FQ5pIKITokMw9E/6KcL5oBgVlNpJnfG/kwW5chmdeMylmQWAUBJAqVtvokn0Vpo5+V/ee7MncMLB8eWz9KnU756+1L1bV/DtH1G1Ev/JEvNqNV46AYJF4S15AWmeOHok9TEQafdyO69Db42CCiChfNhyrkH15qZCViZCsO48DeHWTVDVh4/fkIW5Iwf+FzOFLbgaaWNlS3+jFuSD+89PlqchgfjheV4HhpJfL7DkBBViLyMmSzdAYlL6kcDV7+ZBOuPLMfbO4q3HPTTDz16AuYdN2ZVJR4xCYlo7ayGH2JmB7yyXEzJ2LtlgMoPV6FzJHDsfH3DVjw6L0YQQ4Ydhbjx6+epWVhZUm+JR0G6Rzeuuk42tu8SElOoPzJN2kNzLweDvkV/+qRmkDFs6Cuvh522bxJZPC3GEQZWJNh2fRRRtqByX0mYHvpbjy04jpcOvQe5TBIsBo1iKe5VbVGhRAzHLWesjUJOaBJ6JOMFIlM/y5b6SLjR6U70a4VXuMFUTK5rhZ98bPEFEU+3n/zq4fJ/+UOuUkQI6qh8rgMdwkbDIe7CKH74ffsJMdIhcE2leZXzqqVdWmSDAM/iG5RZamokpAkIuoiawrIEOSajGqwkGsrXsfqslf/8Wzefwkkvfz7+epj2FLVhoBkWOaKMQI54un4T2+irfAX7Nm2A+XH96Ld0hMf7/bR4WDF0JOSIOWKDnWxPMybSRyYxkMIJw9ArDGAYE0JmjTpMMWa2dJtRBTmmRzKIEensoVoZRsKtno5sNhJgm+HH09fNkJi4w0sChVZSlxw5vtE8wCcZZuRxbRl1d3lulKknHs2DDTHh7f+hDinBpt9QUx0NqEuNQ6XPnQ7Nt/1Gj6oP4ZFT96Lb595Ddfd/RBm3noVYlgGJVgGcTDqW7vopDih6WpCIo20oJ3X7Yazw4XcmZNUBVSWVWLxS6+itKKKjcaLdRtXUSllcYKKBN8db8F5fey81xK91h2MN5kxLe9M3D/tDRE5MuJNiJUdCvhFnRrJZ2XWuYl0SfVYKLSn+ZQMSp3znyi5KJiKQDTgpMy7raHolYCIfI+a3ehzop6KM8gP6nEmKLCtfhZvUtJihjU6Kh25lQZNCAdqKHk/I6Ry8jnpyY4mG01UxUk1lwoXXihRS9+SHOYn6ry6/D8rnuQlSNTZc6wW+6paGR9NC/Mi/USyS+ZU62GcObE3nl20CEXlhTAnZeKLt57G1WOyaM4bofO1Y3RP5jXgotJHYBEl8XSi/fBqjA3sQLh8O1x+E1xxvWFPSYS7oQzXz+lJ58qNTn0cmlwyuA64u9oRYL4b1CSLLjQ6XaqcUpm0UgxRh8rk9yPRb8ZDqT3xrKUK307qCRdRaGCfnuhduB1jmpowNS8OV/ewYdG67/Hmxx/h5wefwIjx/XBo/xpsfvtD2GLtOHv+tYiROUCqIqNy8Hc2Y8W7HyLJWYJeNKkOysJ5fDeOF+5Hv7Nno6GphfVixMbthdi7ZSdMbLJaUw/cfvdzkD3tPjnciUUrjmBLiReLfzqg4vxj8L/lxW9F31LROmjq+RsVSzxeMZXSuWwh0hnZGJXCsNxSXukgjjo1VCDWs6DY3zLNa9G+3CjqKf4nKsG4pWM6eq/crYBOBMgvcqeKgB4MP4v+nUSQaGKx0BtJpmWmbqiaxLyDyYh3LMnJvaJgkkHBOlYO32WqliinKKlELfb/4Q19/nAe778PbW4Dvt7eDLORnjVzL6ZIeif7a4sR6KpHaVEhJk06AwUDZ6G8uh0DT7sPDfXH8cUNs5Hgr8Yv9DTfu34KzukbQPn2bzCtpwnvL34Q7367EqfNmIyHLxiA/iiCvmoHJvdLxqisJJw91IyKHd9igLYEz107DrraffA2lcDobVF7x/zdi+y2DFIgfngkpQyjbXuRl1uBXaY4+Htr8MTSJZhw/hlY0lyK2ZNPQwUb0oaSOsy7+Br8duO9uPmOK+E7WoTTTzkLfWN74psD+6NR/yGIovzy5Q8YW5AFs98HZ/UBtDU2oS1tLF5ZtQ1eTxey0oisu/dh884NeO3qa+BrZF4Dndh/sBY/ba7Ceb2s6N+vB+rrGnDG9JGs/JNl+HsQIJj9fh/IbvPSryfzF4N+et8y5EZdUJaRQQyZNDo5UVJ954WoMkcdVPkYfYnJpqLyOUUftNQHpaQnf4+iom7UXDocEhMvnOw2+VuE6i8T5lMy7Vsjmz+Ga4iMsoYgiZocz9+E7vIZFbP8Fyfk7wnxq3pefntiUwF+uWU1ehMh/jSQFMvSQuGKn28sJu8LIqILwU0zJLNnErVtGJ3Uhb2dSQi1FqG+3o1hI/ujqqwEXczP8+98gOE5CZg1YyrW7W2Ds6sSF8w5BQ5dChW0DOMH9cbo4UOx+Pk30en24LYbr0ZRSSV+/X0Tuog4F8+aCAsVvLmlA9W1jbj60gvw3udfo8XlR1JqDhtUCGeMyGFjEISnXKSAtAA/PfE8MlPacMoDL+LA8m9QUtKEJmc5Dm7ZhrTkJLSeKMMxfxcuWXAN+d1jeOWDD5BFE1xX24Wr778Mp95/HzQW2c8uWsmMVPWpffHOR0g3hhFni0FnQwkqKwqxc8cODM6OwRmzR+Mv183Hp98vxc6NG3HP1AkoJo/dUd+ClvpixNHz3rB+H669+iz0j9dh+gArYmykFuJ4RLEgWi/d4Zyh8zDiuXwsmPMgAYZ80kLTSwSRRi89KDIWHN2T5qQplbxGlSqqLxKknuVHUTy5V0QkGtGthOoVTVY+0+G4ZaGgrdrdXJlbiVISiJpjSSNqPnmPNsAPzYy7kZFambE0XpTTJiUVfuSb3KgcECYaHVKTTEaws/YzFNeuxxc3faLS+LMgc76Eazz/wwGEaOKdPh9kO36/rGzj9aSDX+JIuAdaYvpj8y+fYfumtTh6dC8mj5+Ajftroc8bicV3X4ubr7sRX+07hINvPIKAqQ++//0dFO8/gT3rlhEVGvH002/CGQxg0dfrEHBkwxMMocOYhK+Wr0VlVwQtATMO1rRg1fbD6DV0PJLTc1SZZBes04ZR+aSwJOPK4aDMBkwfhshXa7GuthityQ4Ue7WIT6ODZLAgLiWZ8exGM+mC0RiD975Yh8ljR2DPhuP4wTIcnnAqTp87gaovsBKVg48Cb6uqRO2h/RhWMAwxVPyPtuzBC598C3tcAjqJpv16TUTfnqn4adk3mDepL5oqj+L5VRswpVcBTpswCmMH98GeklK8/d7vuO6a02EO2si3ZHYSsGzLQfTPJi1h3Z0MabGpeHrFs/D4OjF7wGxFcUTxZNSDuqiC6IBqdFJ+FUTxxDp2Z5xB9CWKcifviQbRpz8GpZS3vFEYdUL5YzeaRgOfjX4VRWSMhE4tOujWb0PIsweBUDL0lmmE4HwmGHU8JDmlyMp9FhjmOwtg0Znx6KbM/2huJTMyD+z3w/X49TDT0RH6maxM0jSHnNBX7IA5LhMtCX1J7oMo+vFtBDsO4PLzz8GkMVOxslCDYyEjGncsR5yvBh56bVP798GXVKAJM67FjCy2Ugp24tSpOFhWg9fffw2P3fssPl6zl6WSxT5hBDQ0M2Ev82JgmYKKOqjAYggi0+PCq1dNpAyEboiyMM5QECuWfY5Xn3wdS1Z9hctv+isqKquQbG3Hl5+/geMHj+DbTz/EnqpO3Hjt1Xj0Bx1l50UMSaWrtQyluxczev6j4IgxSg6CpgeWfAy7KRYdHjd8pDy9+wyGmya3vPYwkvRmOHnbG599iuX79yORiDaU/PIvs6bBGB8LI2WmpXNW09WC91YdhN0SwHfLluKUh9dhU00DFl09HndNsPFUPgsAAP/0SURBVNHbSOou4N+DbCIeeJUcl2Ze9qxR17oFcVKBlOLws2Q1+or+Ln+FIkmQZ07eF0VHQcnobxLkNyq3mDm+1KPREG3lUVuvHqZgNOJF0h/UaOjlEpV0mkZyuiq2JJdCSoV2fEl/nnSlyOzj6HyuCB7dmImt9+3qjv1fg3i1kKMOSEg3lDUT9gOYMaQHcm1aONwdGNorHecl2zBm4iTovU7EsQwzp49FW5MbgwdMYOpBxKINI1PNOOe02RjRNx/DdM3kOS24ff7jqPf6sHTZ13Qa/LjvkQX4fNsBTL3gHvy25jeUb/gad07OxvR+ibC2l2Bi3wzMGJwCW8RFpe9EjxQbRtBZ0FPJ5IBjJT6WSa0jltbB/7+89hne+foDXHHZdUgaMgV9e/XHu599gKuuuRO3P/AySho6cOtN18DvbYPB2w6T1gMXfbnSXS8zTpldIkRFxmhYaST5O7//CnsOlaGyrYb81Y2+DhN2ktO9/9sqytOCE5XlePvrz3C03YMLZ8/CR4/cg9suPBep2T2Q6EhmXLIvcxAmovvAzFicKK9EU2MN3rtjGJyfzMMdU7JRF0ik4DvRIuX5Qzj2+HEYbpbuFJaUGTqpeKJfojAnX4rHq+vR36Xuo4on34XznVQ8uRb1HU4+ezLQkPICb6am8UZxg2U9LSXKZ9QImDKboogCYjR+NLVaQwo5gMyxK+NNrUxUIpd4mCBf8my0l1uLGucBIoYW4/JHSnp/GiR7Eh7+aCNhX3pLWzEmR4+iY3vQ5HNiw3cf45H1h3FKv3TceMpgHNm+Ac7aGtx6/e0oKS5H334TUFVxFD9+/iEumzEGg8ZMx7ZjLuw9Vk0uk4WbJufjux9WYMSIcXj52Vcxs08unOV7sXzddpxy9nm4/9NVGJDlwJwB6WqcdUzvZDxywSS4Kg7B1FSIY1s30eOTLp7unFKgBpYtLONF9MI1GRZUOsMYdvbTqPzuJVTu/xoHN+3C8/ffiYmxRH5DPHas/w3vffgjhmh/pndswXuPnklLE509LUFVFl+bvvkQDmcHJgwbjYLBs/FBYSMufOt7vL7uCDaX1OCZb1aiEFaMPe96pCanwU9lLJQOASv5ty8CV2crXy2orCvFntJKvE/U1WsN2LY/gNxUO/YWd+DmpcXwGvx4eW01vfS/Hz0moSCtD71eA9Yc/520SZQoinDCQdU0ela1mnLPosukUrX5pvzne1SxCED88eR3Ge4TiiKllKKKVqhlFHxpjVQSIfhqYrEglbqLrZrKRjUQqym3q9+UJhNjtNoMFoimNlJP5RP086hIVSYYgWRBgrx/fGgeIh9HNf/fBemAqWgPQU+SHGuMwGA24JYFL+KR6y/CnIJEnHP+ZdDZHNh2+Jgiv88/dgOOVtfhlZdfxrat2+Bsr0ZewUCENAa8+M5nMNNJWbDwUbhoGguPl8MmXRQOG557+lHUVpbiZyLI2FETYU7uiRnjxyDNSDNe24pqTwTZDmDHjgNo8PjoEFRh7pw5qKHnF2O0wWqM0gvJsaoRoRUU7MUX34T1P36Pnbu24uJYO35ftxLNhjRccfczNJl6nHn5XFoJL06fkI0UvxFJyc04ZUw2KQW9S8YmdEPQwt1QCn9pIdzxNIlpWjosy3DfeXOw8IZzsfCyU2DvqsaerT+huvg4ln2zBDedeQoumzsd6Q4DHnz9Q/xw8Biq6kpQWF6Eo11aLNtdhcUf/ILb730dbS1HsGtHKcb1TsT2bfTMb1qPkfSCfYZYVaI/Bv/7fpz5zhmqT04USfbikRnMMptOnBUpunwWzBIZiKWL7s8TfRerKcgpGwREO59J2XhNgahyRghLole3v10UkRkJ0gmoQI43nFyRpFolv4vAT7ZQGXXQaU7QPKwhBapGMNKXPsc0muIe/FUiULqtFG9X/Yes0F9x/Ml/7Ub4Y5CO1KV7GrC/qkGZYDlQWobgwiyAXvpvtDL93QhvgEhB02xiybWGID689kyEjSF8+/YC/OidpipTT3Z29KtF9D5tyO41BJ0Zk+FsOY6W35YhIyUR8+ffgi+PdaAjbELIYoXR46JDY1QD53EyR40Jx9uN6qScRPKnxnYvGjq8SIqNQW1NPe4/f4jkWP2j2PgxiFVXzce3tiDGjJ+HBqJW/zgjmpqKcQM53uDJ87Dyxzfxw0efYufPG2Bhvt5augowRcm+WsAeFkcrgDVP3gZfsAs7y5tx7YKnsOiWG3Dv40+hx8Rx6GTj+Prr75BH77lWppA5EmBxtWLGrFmIz0jF0ndeR5MpCRt3F2LqiGkYPGEmkYllk5VhCjRC0NLMzpo2nIaIdQs/Zj7wK3LpOX9+ixw/+4/hjDfmol9afzw65/FoOxMaJUgm3SZyQWiZaoOMm+8CIGaTKFX3fWz4JzubRU6qGiUeabCUneSInE+QL7r9lvA/6QiUcJLv8R5WuJhd0WTpeKELrU3hvem8V7S8lpFXMTo5dUaeiyqedM2srXj2vyqehNpOH46VVqGjZo+awi5oIB6l7GAgLr4cqyUFNjEfwjxleEfm4Mkctjh7DEImC82iDRZCdQyJxMqff4QtMRmdLhdRFGg/UYLnn34C+YOHI3fgADbWECxUNDuJvc5qRIqFaGQ2IjctFYOyk9EnMwPxVjsaG1x0KAJIseuQYNFidP8eUTPDoFqxtDUq/IIK4KH7H4YlQYd7L5qMBnqjn328BIsWv4KP3nwYbz3/JhIzcjF7RD+8+d0KBORgk+4gVQE6UE+cPw1VDWVU2g5M6keEzOuNB9/6AIueXIzyE+VwZGZh9e9EPVn0NGIo/vKXS3Csuhrf/LgUZXXNuOSBxzFy/GS8svgRjJjaB+1d5OSsr9TMFPTIz0R2Ll99eqOOPNjHVG//eAeev2EiRuU5lLL8c/hl/s944ffnqXTCH2VBkDQTmTgagZ98LCRISL0W0DKSflhUWxJzHDXJMgFBfpfllF4+4/UFVa+Cyx9U+/91usmhJ8y9faEojOyEKSosZk1UWpRRLHVUOeUn+UONFTsst5A0a1FFFO2gk2GhIpALaunOU+kkno1VL6J/ZhouG3uxuv9fgmoUsihGi3d/LkKbvwIVRWuRnDUKC84cAq/bBV9DPar3byYKaTEkPxUTe6diwsBc/Pb1V7DYTPjrc0/grrvuwqG9B9HUFcb9505Afs8k+Nw0k/GJOOPMi5Fk1+LE8ULMGT8cY0aMQcBowtbdxxB00HmiF26ngsdTgdNoLuWoA9nN9FB9G9q8erU7ZxzNdSJpgIXebzzjyohnQ+j+J/vI6GiST+sRgwMrV2HgJCpeeQVadm/DHDbSyTPOQE6fPGTT0dn93pcYfc+tSMsrUF0YSulEBCy/m43k9dfepYLTW69vQc6o6Xjwtuuw/Kef0Xv4CPz1pReR1ycfCaQlJfRuK6uqsHHLLhzZuRapOUPx7fI16GjvJL2IweEjJ/DxF0swe+ppyM9Lxi+/H8CyX7ciKSkOn3y8AoVlrThtQm8MoRN3+Ud78dy8Efh25ToMK5DuJDVo9rdQ3VaLD7d9gLMGnqe6aNQaDXUH0Y3KJ3svx5KmiGoIokV5Id+D9JhFAanUXnr1stWazICXzUeFM8ocQB+/axZ8WELFj5pcNRWJ/6RzUXbwFDWT7ydbxslEwjS9elQTxn9H0F8Irz8JGsNk6EzDWAAqIL3Cp7b0/M8jGdJC2JbWHz2BdSX7kaQdhn0VP6NX9hm4ZHwmth8swsXTRmDBez8ghgjrrK9Q46yXXHAmjrZpsH3lpzi8cRPWrNuAzpY2rDhwCFXkhNcTEdrcHjyx6FmcMfc8jBwxEA8ueARVRwuRnR2LOx9YhOVFXnhNIXqzGtiJmnEGKhRR1GI00Mz6KSwfHFSEHFsA44fmUPGEgsjkCpZHJtJK4EeRkbzLCFCA/MYgsuE9cmJjxfLVWP7042gdNwT5zk6WrQqLfttMbk3pSyOmBIVPtbU1wRaToND8+WeeQU5iHOI7XKykdtjsdtKALhgSUlBU3QiLrwOtTc04XNeOImcAJ0rq8MSz7+K00yajvc0Jl9uJ/Pw0FFd5sH3drxg59RQ0t4axedsh9MxPwcFDlZg9ZQAI7hjYPx2TF/yOdc/Mhll4mNQG6627S+9vQbpeqhc6lfMhyCT+vuiBwFuSOvCHX2STIrVHC9GOxfOy1couqV4qmCii7P0nAxgyauKhVkpnuuwnqJt27h0LxbkQ5BNTp1YjCdqJ+y9Ckt+YmnjBgoL8xsTF3DIbGie/1TBBWcQtOxCm0TTbUNi0CmZLA26ccr0qwJ8F2QZXhvTeWf4LKsvWIhJPs5c1GHryut75PbF0wyb8uHYzausqyHEaEJPTC40eJzbvO0EkO4SkQVPga2vDjdddjROH1qDTmILC6nos37gG20i8t+3bg4TUTLVkcu3P36OivgltvgaMHDsRrUE9QlQWfUhPsx5CZekuWONy1GmQBn8bzp+Sh0m9HMhPi1Nz5mTJpzZiYBkFGTzdJZAglUYzRGUzMk4ZbZOhJJnXZu/bC+P+cj0GjZ6Abz/+GItXrWDFGpTsyGBV5Qm1GTR8LL785At89uWnuOisCzC+YBCstgR0Mt9hvZkc0o2m4kI4m2txrKwe60tb0amPQWWTEy+/9inSM9KRnmRGU2s9zLK+OMaCljYffvv9SyrYBAS8LXSUaP7Y0NqdfuRlZdAkBzEw14GrZuaxAXYQvll3wuGIZKrC/xB2lO7G4dpjGJo2LroQnfkOUbFSU/hO6Pf7Va8nkUy24qXi8bdWZxD1bdHTxGWnVJeXz9GitHYGeC3EF5VT2uDjn1UQzPhJAtONUj4qGN0b1W8jaEhhMu8UHFFQJMzv0kmDcBFbJjmMtxg+fxrChikwmIbjqW1D/vv4bciDY85KPP32K6gp34z03AIMLrgGh/fthY4cq9+wWaxsJkEvUaa5i1dpouMh89qCVBrZdyXO4Mdrt52LB26cgpb8a0ih7cyal2UwYOfKLxHpaCX3y0Tl8WPkGBVwpBdg7llXIWBPYtysXI2HSJQMZ90+ZNAsnTZ+CrISTNCRg8lOU7JiwaiRc4QtdFA0WLe7Elv31dHEuyhwKqI0IMrERhM+IjcGp4/th9QYQTWRp7BTCp1PG0RmDNFZPtEg3GjmKWfQGWpFbl4uHRAtlrz/CQ5u2owhs6Zg1Zdfo8fwQbjpiqvxyjtvo1+/fnj+lY/x+edvYdfWnbDHWvDTz9uwd+c6XHLJBejZK48o48f6dVuREBeHMeOGYfv+o/jonbcw8/Tz0e5JxLHaJkwf11ut4c1KNGLCgPTu3PznIOi35/ZmyjAA2S53zAAtlYlVH2E9UE7iFQswdrp9RDQNGtsC5HVhGFhtMlVfmJqD+q2UUxSY734ioFYcPBMVzCBmg9AowhSOJwPpaiqUOBkGHYz8LNvXyjx/LWFUKlirS4HBkMt7LfzeQiQpowCqmVi3afoPIcjW//M3PyLUWoKwW4P0xFwq8E4EtOUoIPKZXJXoLNkOV/0BOKsOweZvQWv1YejcJTD4KqDr3AxP+34KeRAmT5imZtoE2ktg9tNEuGpQVHgYp156DUbMmYLW2mK2fjlRm6bW7GLJG2HTdyFR74Kr6VeYg2W44fTJyImXTnQpvAE+KkwTW+38dwpxxTtFuPH9E1hyQA72ikHAmgrYUxCypyISm0501eOXg05c9+ZOzF24BfPuX4odFXTAQnSQArJoJtp/+sfw9lvvU2YmWnE9TjntVDjkBAAq7YDxQ7Fjw1okxDjQu1cf3HDDdXhy0etYvmId7r/jepw5ey4eenghOjs6MLh/Fjz0Zg8cLcI33y1Vyt67Tx/s378XRcVlGDW0PxITs9HaHsbEcQPg63TB64wg0ejCgJ4p3Tn578FmjB7l2tQh48wRdBG52t1yVFeU38nG4k2kK3VNPqV4slOCLChvbCPqEfHE1NZ0RFDfGUSrIB9hT6bda178uorWJNp1IOHkzI1ov54QY5qcbrCL9mqLoeHv6o+HRPIwwv5V8HurCLlpePrAR+h61QWbpXt7jf8huIK1ePWjBdi2czdMNi/S07LVyZaNneVo7/Qi2ZAJO81yR3MrYqkgnR0emjorEaUVta30dCkAR44WcvR9bbUffXtno4Pmyk6zJTyxsdWFtPQ+qG8thIlerJcEv6DXQDSQb1189vVEvKvU2LYslBfzeqTZi1eWHkXIEqMQkgXle1Q+Iogg45Rw8vTwoJ/CdkVngkSkWat+O5ohtxvXzy3AGeNyYFDWxaC2mZN9l2ZOmI5QXCwbqhav3XILDtFJ6SSclO1Zg2tveRKrdm6Bhx744UoBACN+XPIKJk2fTcdjlAKC1DQLYm3JePf9l/DC4ndgtfhw+FAxXnnteSx++TXsPnACffrkoqOjC/m5vRlHGIP6pMIiM7aE4P8fg+Z6DZacV4Mpw8zKjMr2yVQQaoNOoZjsbNbs7OJnDX+nQtKzENnIRFfF7qmosnmQ7OqldsmXfLz6bV1EyDTlS8JIM6JuFkGL8kUJtDK//C+X5ZosHBEllHWgiDQRSVaTYO6AzxvBwn0//09Tpv4hiGYzXtn31B9pxm13XI1aelotzlqMHDIaBzafQHllI0adloLio+3IKrCj7ZgTA/pmoai9AVZNDE2xCcMHkreVN6DB1YYWvkYMGoid+6vI74Iw2DuRnz4B8bFhNNS04MjxCny0+D2MHHwOkY4GlkrWBRNueWs7c2GF1iQnZkbRX00jJw2Rz6rRMYgcTr58Pp86ckGdkSGMW5QvSPQnsoY9NEmuJrz/1KlIMvF+NZ3dKIv/MJ38c/4ZF+G0eedj49IX8MzqNXjrzOuRPGosfli5FIs+/xTVLV2wpCTjtFMvQkNdM667dj49zDhkpunpaPkwYWwGpp9yNWrqytG/3xDcfteDGNonAUcr6pCTk4q0BNmJIMjqo8KRusjb/0sQ07t9vhx2raEjQeUKRXlwV/dutrLmu93lV9vxWsx6oq04buKjyHYbOnWfgcKz8TdhvSkxBLZXfqiP6BX5FSXj3aJ8VEKlbaIT0m/HrzJO+4fGL1hAPiZ/XXS7DyDgXoma9mJ8XHQQba+2R2/8n0JU1ekLMZ1od49kQyaoBsjfnnjmZqzcsAz9Bg9BBc1nekqCQpQ+PQZi0751SMnIQ2K8A3s2l6Lv0Hwc21mEkVOyWAw9Tuw6DmNCBrmdC20tfjjSSMhjgZLtnfj6k2UY2G8y68IHbciATTUefLSulabEyfTNMMqeeGyp4hTIqA31TrVeKby0Q5VPvmTHBj+Rz+f10QIQATzkqLwjoCeK+u2M30vPVdII4pQBelx37lj1u0zYFUO78rZ7UE0v9uuSapzWLw8XXnEzIq2N+H71cny6cR/MCQ7YrIlwEqXTsgdgyszzkJ2VjfR4So4wOmxQLPYcoSfMPPYqoCmlUthijYpxCvLImLw4pNLTK2ZdVnyItKMhKvn/JeQ92Bf3Tb8fM/qeiQ61k5mcCSIvpkMtk31wZHs9s1H2OYyeB0y2QToUISISpHhB9EWsaBrzJ9sFa174sT5iZB7kbIvoLlHyEh0UJZTsMXJGJB6NhOjKdF6l8OSjHDuqCVXTxq/BnasfQ/htUdz/3wVRfDXGqAnggafvwIfvfICeg/Jgj2Nlm4NIpukJRTphJqMtKmxAQqIVGdYkmkwzKivKUVfbgKS4DJwyrQB7T1Th4OZ63HXPfNxy1UICHjmQ0cxKbsH+eg9NBXksTa8IUQa2ZQqVBNnANkBea2Qe/PTyZQ9BQUKpTnHGpH9M0C/cjXpilmXBjchIFFRMf0R+owiTLe14657JVA6ZJEYYIlpseP09LNuxB4/NvxkNXbX44bsl2N/YiBNtLiQlpyqvXU7gPFxcB52jN86YPBGZSXoMKJCOfg+yszOocFbIOSbSb/hPDus/hm4rE/0o+ZOXKOR/D/ob9TiwoE55q11eLbkdMYzl9NESCtuQWd9G2dGA/gIBTiXTJRsJEVQCdIbE7FrNdFaIlHE2GbAgTMqu70HyPjWcxZZslG4VPqknBKkVUiyN7JEsG3fLxo0W3mOiWyzvVpomsyWZ7/l/50X/JXh8Leh01VP4dJlYgf8xSNcFbZSeSLb44bfQUNGFXSsO4qxpF6G5rAsNznL0ys5GfZWH9xHq2fK9Ohcam2oBtx75A9MRsrpxtK6VKBZGbn4Obr7qIeUEeAx2fLCqClvLfPTEDJBjnQxmOXKA2MQ0JWfyCoStsHYx/pBdrQORTRHF6RLFkiDKJiZZpC3qqjcaGUd0FrCSCZ2KiJFoQKLfGE7FTc/vQlA6dKncEZsJQ+ZOxX2XzMbxst349IvPsK6iDNtOHIPDZqfDkIR4WwxSY+2YOrY/pozqwXpywxJrwNChmRg0oBepBJGaKavxU5q5fxckLwGm2eV1YsEjd6DP0Aycefas7l//e5Czl51EOg95nex4EJD9unldtlOWfRWpxsqjdXoCaj1wW5dsV8drbKhy4IzIR05GIvyqezWvrW0lp2bGmWcxd3JikDorgz8KdLNpqwTEwKpxOX6XzQbFTEsQUy07NenDzZj3zbD/siiIgZneW/klYvUJiLGkEmUa8MOWH3DNuS+p0RVtxMo8iimm2WIuxMhFq/jPQzjixjer3sNzrz+GU0aPxK7i3ay0WAR9dhze30ITnABPlw5uKqQRifj1nS0qPhHVj4Ve/LKnlc6tiUjPqxSgLqJDiIiq9VDAgmKs0F8ePBtJRidSZVWXeP5Z4zH28ofRFqZJo7n1BKOr7NS+1N1EW22gSE9UOSCihIKCTFcqQwh/fiLw3BW55KOxLDPwzBVn4Wh9O77ZvIMOVzp65BSgV888pKanqKNM5ezgWbNnYPz4CSr+k4r/Z+FvNcA8qErlvZ3ONrz6xpPYdWgnTlRVIj+7Jyoqi2RkD4U7Kpk3aoQg8X8IOiLf0msO02GKV8gnZZX+WulMVruX8nlZeqFnw5U+UaFOqvbU9ChyPr7JjgZiVaXXRPPGppaIlg+qZ6mAej4gsxJk/obcLPPxorPYopyQaal3UUcpvzgjdEtw+8qpePOS5zFn8On87d+HcNiHJ1fPgM3npovuRXVVF5xBH/r37oNzBt2NzNRRiI1JYnJG1WkrHbaS0L8TtsykVYLjbRGtFz+t+grXzr8RKelEjYQEFAzMxdrVu6HzxmLtyg2MP4cKRa5Cc3DHT/ViJaGn4yQcUcArRK5n9Opp0sOo27kaP75wH/LSgWnj+2L8qP7YsecImhqcqKzpQPap8xE35nLyvE7JiUJA4YnyWUxqmMqnjn6SROSqctSYHs2SzNy58fQsTMqxqb4yqZ6J48ZDZ4mHnfmOscpJ68AVl16ISROnqudYFf9Z6XiDqh82JFH2Tl8DHn7qARwvOYTKojp4XAECiw5jpk1ER2szrIlmtDa34Levd7BehPf/Z/Nb2UoH8OnReOvc3UQ2tkPpWGaCMlYs+79IBkUzjEbZTJ6cjiAm10y0qGItTER7WSMia81lByzNG9vbI1q2EFnlJedESAsWdaIV5l+FkN2fo0pGfed3QT5epxJGp0wDZ36WiNC70db9n0KQvuSnx+7BrjU/Ibu3CTt3t+DCWfdiWt4wcgeZKZ1KpWtEZXslmjtiMXv4GSTTqd1PS9EkBalMeeer+5IgpQx/MXfRMmgDWPbj9/h61SI01mqxf8txtNW6ESbB1cODi7/qgF3tYiol0vNftNJk2wqv0YIdnyzGEXqgQZqEO+ZORnKaid5sEEZHLlZu2oGDR8vUEf7Xf7gNdS4LgoFAdxdMVAKqM14CK0h291cVw5fKI1+02giYTPji1gE05eSIzMVLz7+CLeR+Dzx8N8aMGMX7iJxEEDHf/xBOiuFPQkNLFV569264fDVobPCgnY6Uv5NuFRtYe1sXWpu6kJqbrOhUfFIKGuqrsPTr35DfszdlIbX974Mkq71eg08vIu/zUomoN5JzOrLMp6Ads0WdMOjJfyNybBd5MymczIMUn0K2SxFgUypKZdf8dWdnRJTub8omNpnhZO+9II/MUpb6VuUVAfJLtLrIf5Rcwjjvi6T/qYulpGk9lqy5Aw3eBtR1+ZBoScD5Yx8jEbUDXb8hO/MKNPnKUdlSghjtQWw55oI95ldMzH4Nw/tdTuU3Mw98aaWiJfF/qph/CuIYiLfq8XuobDYqTBCfbW/F1no3NH4TZRBdraf6NcXjN1qhC3nw2jk9sOqthzFu9nC1f56Qmdq6Tqz9bjm+XX+AnvZRrH3zEcx7ZRnOWPgrIuQ5vrBXIV9UyWQFYDfi8bs08AA9XkX4+ZJcy5ZzKcY2/PXWKWpERVDrJLL9J4ST1YFRtiV1EkZHYyn++vETKKo7gg5fPYymXCpZE7ztIeTk5qKpuRMd7W1obZRF4CHEJcnWd7Ewk+RWlpVjzODx+PCDrxmbyOHfpytBulzev6AG7R1ENDZMaTT0H1RZTz4rk4ttJh8V1EIzSyDjZbURkQxOMMeyGZYarBDPTWYuy0tMrezZIZxPOjIFLtUORtRMsz7MxARCo06Ijt9lnac4JXZTjDLZ/y1IJXzw9TskzE70zs1DVmo2MjKScaThbRRWroY+5gyaYgPSjUHUHHsNOtM5iMTFIj7mKnyz50lUOH8l9P+IrcUvUalk6hVbWHcF/7sguy3QiMJulOPihenpsa2GDgJbpphZOcUn6vFFTbuOtMAY9uCmsychNoW8r5OOSks7FVKLHhnxuOzBa/HwnRdj7zdvY9KFs3DjlCF0xNj+JS4ihyiycjQkPlHq7leE6WgpXJ16ybAUa4SybdFmoC0k48Zi9qKV/58UQGSoY4OpLz2OD56+G6/eMw+fP38D+tktsNp8yM8diura4+iZ15Pxx2D37kI0NdbDbktD7/4pzIOe5jwFrrZ2VFUVIyYmBoWFhYz5Pyvd3wI5u0FrI9ejlaRM1ERTVoF4suoa/QI5ONKsl7Uw0uDkWtQpkalVIieZZGA00akdM+v6hbKvmoMcRPqfjEqA1FS2XHEAZKaGYJwsXVTvVFI5oirqkMhLi52Vy+FGM66ddBUNGpVS0IbtU5FO/otumxEt3NfLbwKTQrOzE8mJAs1htLYUMr0K9OhYgxbPJvgCbVi1oQK98odQaEMRjtmF6oZCdDY40CNrBo42LEVnewBvrL8T67d9gv59+rAVpxF1mGGpPJp2gZEA8ypKxtqnorJyAy4sOeJBTYfs6cIyCNrxuuyoJfeoITAKLOKtR89wBdLS4tF6vAIHimvhqi1FTHwcrNYYZOUkIzk7jfxYh7TcftjVlQzZVF1HMykepwQ1Q4jRqm0iKI3o5+g6DbUVHdOW9GTiwtqDJ3DWyEz+wvT/GORm8YiJqNLYjldtxS0LzsfepR9g85pfgNYqlB6rVZ39JVVtBAojmmjijYZOnDjmRFJsLJydBAyLARkyakSwCHUxypggYuNIKOloifyDWg9uvPoO/iDyiNbTvwslzc04UXcImbYRUePD2wUABHuk1tW0eV7U693MM11W6hFFSilHG7iUUHazEgdPUUwZrqqsakFzUyc0zIyBkRooFCMVT9BQiCL9QZgpPDkRQgbKzfKiCgpyfrjvMfw0fwljAixUPNlDT009JO+SfjEpkgRJfM6o0ShIysUgW19M6XG9mitntmShf+oYJKVegjjHMLS1HcZVc2cgVbcP7tYHsOK3X9BrQCy2l+xma2M+XcB3Xy9QBwZWe0pg+vgpNDz3F7jrliFYU8pmZoSXv8lZaYpfMKi5F3o79leQ69GKOkxytqxRvWSXepuZ3w1hxBIpbal9cbCoBQGigyjl0fW7kJPeC9Z4KjjloATHZuYLtCPoboZm9f0YUv0eepuqiSxG+koWKjQFzJdCNJkxJC9K/uRLumYE6YKEEqcnnX/ZIruDQhI6UtK3uXXfT7jigeG4+K4+eGLxTUhPtqCx2Y0Thyowuf8A3HHZmbjh3AtRW9aIuiIfgq1AcswQ9Mzsg4aKRmg8IbRVeVBWWI6S/aVqBrifjkdbYwN8zbL9nQyFkvJ019F/Cy+e9xjWl36CGMrBwMZnIRLKmXk6IpyR+Y5u9indaQbEmKJLNUXx1Dw/fpF5frIZkXjHmqe+Ko+IDZaWKUKVFivIF8NWlOqwwELFi2qsaDUFJ5GzPkXD5Zr0w874Ng0tLzfDYjRT2DJ8FEbytd+hVZeGRA8dh0+v+psC1tV8hI/WLEZSJBHt2kbE9R2NmpY2xHQWYW6vadhbtBvumDaEPTYk2DXo0+MsHGg8gM0//YZzrjwN3x9bz4YxGUNi6W3aT0crW/Ipv3xJUxaDRqsWWeddgPKFr2OJ3YPrn3sJ2WmnMVUjKxmqV/H5Na10YKQV8ovs7UelkK1fPRSg1HpAa6QZ9SJQV4ElN07HwcIfUbRhF+JT45A5YCA81ByTyQsv+Vvxb5uRMXYYMnpdIPhJeZkx85anETPiIspBUowqkvjjTJENWxwImiKmp2EtyCiHmKiQPoCHZmRgWF4c5RrGxk2/4aa7zkdyT8rYqFXj5CG3FQGfBolZBrQfDmNKajLWbj+Om6+YiW+/34RTz5mIJZsPoisxCEeMmGUj9EYffB490c9P5Q/D7XEhKyuLHNCJlFiinlHOn7OTDzuxf1MZ60hyGUXufxekY9p4kxEN9zXA2UIPuNaHGmcQBFj4+GiAshWEZcmQnliH+rZsOpDUIaFo/N1E2iE9VlY2dpKMKLpHx295gZol/TBekuHytk4UtbfjeGsbivm53uNGu9/f3a8ldpyZ4WMev0spngSfhv4izV/L+xfA9/YMFL9/KV5cfULtrSz1vXrpJ0gM2ukx7iVRdeJQTSeqWstQ1ezB3qOrUd3YgoTkbOQNGomf1x1DfddKNNRswKWXTyfnbMVp/Ydjem4r+mXMRGPJt/ji/ftQX1wMZ1oXek1LhT19CqxpqZjVYsSrz1+LVz+6QcG+LuLDhsP1bDhs+SybKI8onJyyLfvMxbHZxrIISaYQrCyLOS0fpaF0hJub0LNXBoqPHMVXi1+iGrvFgSWqGpBWwN99Pry+8ArYzWZccdUshAuXsXzVSI9UYWhkP0Zo9jP+CBK0bnVcvYkk38J79VYT9GYTDEZaFK0Zb68+SMXzI0hETEhLJsqa4etKRUK87IplxIw5p2LEhGHIyemJwVMz0drWivcevh4zJs3CW4vuRHNdE8afTtlMHYS++UMRn+KAI9EDg9UMo81M89qEEUOyVNfP0OH5LHsIrbVOtNMxye6dgpY2yua/KJ4EoRUytq9no3FYIhjQ04jZw8w4d6gFE9N0SGebi6EWWsNGtm0nrUl0uFG67KgtrIsQgYCKI/rwyrLSSKpDJjlKxNRIEsGUWD0JoR4V9T60dVEgNJ0yY1W4i9h2ZcMJnSoCPnjLD1l/61yOyPpb3n/Z+/vw1VUD0EkkeebrA3jsoqE0fU5cOT8Hg/NicJimfvAYF5JsGdhdSp7iDiIv2Yza9ha2Fnq4kTTUNvpw3bxUFB6qRLudpJwVNrz3ALR5CXcRC46UFmF4jB2nZ15FSK1DdXkR8s6bD+dnX6N0xS78HNuCq1/5Bn1yxlBgWjzz6wn4TQ7VEkWIf+sOUeUijrNgwtvkXcsyyE73I9Y+gLFj+qKBZmNA33z4Y8WE6tFJk2wVypCSAV/NUbhaImjuaIaHpraF5i8v14L4Xr0QjE2CsaEcC4tGwWdMYKMVCxLtpBezK+bVyLR8PnrYF+aqLpgwOdyYaTlUTi25pR+xMRkYP/ZCHFm3HvNmzGFFxWPryqXQNpSgw21DwN+CSx54ClsrDqGU3DjooydPitHZXom9e1phDXbRs7SgrqkL2Zk5SEy3Qt/pgSNOj8EDR2LJ0h/w6uvfYczIMQQgIWL/OcgMl9Y72hDxS6c6652WTjaPDMtIBcsVpFdRWOFDha8IOjtNfHsBQvSyKWKlV1aiud1EGSRZdJhQYMPMwXGYNSwBkwbGo3+OA30yrJg5LA7zxqegb7pJRoggy+FkzE6G2ownSaPg2ck6ZAixYr28OrpXPEzX70LSxT/gyYsGk9HQ2wl1Ij0/HfaEfhhZ4IDBQwTQOnApBXtorxvfr2nGhk100buysOegE4f3alBZXId9n9pxZI8eO7a1oqiR3if5Vk1pMqqowMMmPISVRT9hZcnHKM+oxMqqZ+HKyYRjYC6MTtm3bgBzReZKRI/IQiSV52gLFzYq1EFapoGCk1d0WZ/QDzHBJuw+vBf3PPgZ4to70GGmE6U3oq2mDuUHD6u+PbfLCUNSD7jDLujjk9FIdK0vOwB7kgMWuxmxui7oYq24N38P0og+Mv3LTbQTBZd+wQjNh88vh7mSSytTTfNEBQ55+XwsOSuJe3NHI/yNXXj4mosxsn82BqfQofK1wx0x4/xZQzFgxCj0HDYLk0aei0tPuxv19S2oralFaVkE/x/u/gLerur8FobHdt/H3XJyTtyNECAkkKDB3d2LFQoUKJRiBYpUgBYp7u4OAUISosTdj7vts32f/Y4xd07pv/3fe3vv+77f9/2+ebKy1l5rrinPfGQ809YRw2pxxcz9cNXMKbj4gCnIKqDX35HEeYdNxW2nHonDqqtx+wXnoLF+qynTfxQYLUUPPSEPl0KdCNuQ6qUghUjXMPmC98dXOTB3xFC4nXXIscThTVBQtY80HSd1qUv4rdNHEDoS98j9VTCNxEJQIJmJJNSKvIC4laCcHOumzXZTPD1OHmREP02HUYf/CMJOFvxy/zxEnzkQva8cYzSN+hG7evvx008hFFcfBhvNijXXg8U/rcbjj36Eu6+5HR8+9jme/N3f8Ivjj8Ohkw/CSceXYcWOJHaOiGJXfxrB8SPxyScbsL7LZiZH1gbzcOufr8Bi22ZsrrQhj5LbN7ASbft2o+Z395lJlC6XwLS0jLbiJZ5jw/rpCAXoqnkIvjNHgveS5p6XeER1U5eSviHr+vU38FRXoo/MFHB7sHP1OnzzxqcoHFYNG+veXd9ADdNNh8GOnKwCbNy0HUNHjYTdF6C28ZIcwsF0cHL9uLhiBVLNixEgdBlsaFmOTEc97YrcP2pb9RKk7W2IhNw0i7bMOpMBF7q2b0H72hWId9fhoP2nk55xvPc18ejQKcgvLMC111yL22+9B1X509DT1oFfn36smSlT7cunYxegAG+EPxLHpWfMwpjaqdi0ZheCzjRGEW9EO1tZGLbdfxJoNeMJN2lNEEJmihOCRKJkgzBNbYQEDLEuZEJPzEtFlUJVRSdmVbpQTLycR1iRTScjh/DD2tWXwu7GMMI0e3IihOVoYaGPxsUo2dqjrTjHRpMoz5ANx8J6PerHobYg02pioDHhe4OKr3HNcbctwIJG7bliIRAmmGV6QTb6PiOy8O2XT2HN6n6s2W5BTmkVTr1sX2TlFWM9pW/FphYMrTkR0+ZOh40ORHcoC1eefDxOnbMPEh0OnHhaEOOC2eje04OjZ9yEE4+YCBtxZtDjQ7S3lmYmG1sa3sdd7/8Sv37/A5ZGyxTlb8n7JJxgAdXlIdOpyQpOq8Mc+q3NwGX2zPg2hVhz0fyxPpT/5hm8uaAPv7joXjz9VRRfbu3CjiXL0batDp3UME3rN6GtsQWLv1qEnt4QvHlZcASDsLuoZWjG7B4KGgnuLrHjtgMjsEba/+HtDp51UJ9RB5OYLEOk34riMj+K80ZhSP4+pF0Kzzz7JhYs2YY/P/Y+GT6EoRSKqNuLYTMPQu3QGjNsl6YTlR8sB6JZ6NmwG/mJOIpzs7HvqLG46dTjMbU6H2MLx6C4tBJzjjiaaX6Ir7/8EUF/Psv6Tw35PwuM1rczis4IoQYZr5cFjtrIgHErwtR+RhOGWZaIDQWWEjRHVxJeWTF7uAfj84mVyXgFNKGWJata0iVkLAOGHZryTbPqUscg8VyCHMyMkpq/1Z9EX9qObX0xmlY6JPEU9JVK64AXJz8bQPrZjCQLCurL5T2Mc+PTC/HWT1346fdHYkyuBeu2LsWZ5x2LI84kzvupHv6yEArz0qge58C7T0Sw36RjMXpsJVoTK7Bp1xp0b8jFjq3NuOy6Oehqb4AvGMDijT9ixFg/+hcG0DfRgerCEJrb0tTGHThvnwX46vtF2Ljzzxgg8XNyrLjvxlXUuhkz+seF7dRPNG0CuHvDz6aG3KZLVZjaX5pogBpdbpIEZ6+e4n0XBuhA3HNgIa4/dTYmTx6Kfjpj+h5ImM/mL16F635xEmqnjoU7p4oN1Y8UvckkmSDU0QhPXhCPvhRCS81cJPRFJ6Zt8qLUP3RCMU1vCglqvsISJypr8gjs07j7Nw/B1duJEal+tPZ1Ycrk6Xjno4+QNWQ8MbUHP21cj6ycPEyaNAlrN6zDUUcegzvvvh6jXS74qTwG6BAOHTHcaJyftq5BPRl39sjp6Ohrwbhp43HLA0/ixBtvwXnnXU46/bym+H8ULOdasHBeiJ56CAP0mtM+Cj8Vl09dcyy/nXSzmM7oNPodzViJVzDSczKG+IljGVdz+DpDhDhDCT41u9RFqfF59A0u4REHicFmoppM8EjxhTZiE30ccDxN1xA6JcIlVHzUJDQV/yQw6lZW73UZK/riFfuh86lj6RFGWCk+G/DgoYdux7vP7kb7Zj+G5OVjeFUawzxZePTO3+Pb7z/GE09/iE8/XItwqx+e/HYcftII3HbRN7DRPy8e0o2udSVY8aMFtpkeuLwJrFjagSJfGtMqfo0Fmx5FMp+EPP4U3HP7kxSYSKaD2yIsZUGuPQGfYwABmlS/jWea3Cz17VHYsgiI9amDAD1e+jbwsVpBN029m/eogT0UTi2tVHeBZnJ0OVy459Vv8aenP8K61bvR1NyHvkiS3nofoqSV9qzWYiZ9s0SOjTDOAE1wQ68Dp5xzKmbW5lIQSBMNM5GOdgdx3l46aqLDg7+8HDedfC5uvOhGhDrj+HFzPRYtW4Xl3y7Hgq++QiuFPuErQ317F8rLyvDdwkX0WLuxa9duXHrppZg5aRra160y8OnKa69GocuNUloeV8ADh1tameacjP3FB99h1tFHIdHdRfSkEv0HgeXsZuO3841QTxjRlj4yGXmFwu4ud8JR6gTotMZJLEc6j9bEg93RxUjFiBGjA0apFbE9rXlZNKcsiI8E1gJuDZMQ8bGt2GjCfDyLycoqAygf6UGPi4Ttt2BIihzPimns9J+DPF3t2Ke5c5oz55OSofeVohcZzM7FDdfez/ecWryGd//swKrvg9hBSVzWehdNiZOeGj3GLqBhVxSBgBfff7eZECCKD17tQdfAJFxy9WGoqszGwi09yHFUIRopxHGTHkJhbg2mjzkH5875GAeM/CX5rQ3byeBJOifSLKpSrj+J/L2elo/2NUgGFONlq9OZ9c+i8AXEhKxjwEksyHrrcNsSxLcJOIkNbc4ofKT+lMoajKwsRG5BNfZQitu6QugNRdAXkzlPIx4NkxiaWh8lyHYhloygO5IFT9ERiCap1fJcyLZHKfRkNjsxKbUpsbuhd5IW6L2Xnse7b7+JmuGjsfjHJQhEaJUCeWgfCJvZKO99Nh+btm9Hf3cn5i9agkMPOcTMsVy9Yjn23W9fWLx5qDjkSGz9aT3OvPCXeO/zb7GhvhNVZaWYNGE01m9dDxcdvqruLLTN/xGz95lMC8HK/ieBjNyQakaIQtpHWBVmWyf7+ghViJ0L6B/ksiKkpzYtJ6WRZalF1NKAjmQjbKSPjXjQ7C8qc+J0ZcyQ2sj0SJOfNM9LpiAzYEwJZUMJE+TSRDem6J1FiQWTNtQU8EXmNRjMpV7gldYOaArV2CFZsKU8yCt0YJ8j85hhP3rpJSry99900twH4CeO09YYVoLYeK964ZPYuL4Tp1x6CNwpN8bOsKC+4RMs3bwO69ZEkL2rE55NCfz5+oexdvd32LRhFR7+8By8+f1RePr1Q/DF4nv57sEUKBWI9WDFApTEANVaLjVlDv2QLJ/2ZHEiQM/JaDseAeKRADkiy6OzzVwHqPG0jYeX9sRD7ZjF+FNGjsDwIDFNcQ6cXhciiSj6+kOwq/OUWFl7+aVoauVLJ+jtJfopjKVzyJzCeTHiyhj2qc5BnncAhZ40SqlxLUmZdytRahob4i54gx68/vobuPfGG7FPbSUOmT7NDCUWjpiDZx57hg7GZcinZ3/xBRfi+WeeQWt7G26//XdIRGLYSW3U652AyjEVOP+A/XDq0TNRSho4l7ZjWG8hxltGoTZVjqnDx+GqeZdS4MkQLOd/FOJReMnccTJdxB7nMYAQOaknkUJ3TwzthGZ9LIM2uRyQlkuPgtPuwp7UYgz0ko/U9CEeRimogfR16aT6uTTBaO9N03AsVEqYJIP/9I2GiWP8qJxIhqihKs9hi/0PQlLb7tP8tJHgCUq5x16I1tAODNvfjYkHp1A7rRkHH5KDbz9pxLef9uLkM8ahqISaQBlRApLRAnz11RL86qXDkXJ1o2O3H4vnb8BtV87GLy87CfsdPAVrG97BZ3U/4JQjT0Xrj8SjbSXERDON17rfqJksRUaaZdr8LLuNxHLRBGpozkmBcpKA8uJzhFuoAX3Uil4ymjx6PxkpwCNIB0vMGeCzbNrjbDqx2q3gyEMOQDSWQmlFMcIkdjxJqfcUItbVByuxluRenmuUpj3ZazXbRsiwJQRrKOBF7iQKk/0oYx4+R5zMrZEBrXXtR3lVAAlXsVmv8cHzz1LjZqHDmo+Dzr4FhUPHoLAgD2u/+AKLvvwGb7z2GnKz/ejp7sOw0aNw/CknYcnizXj19edx3/vL8Xfi4M8/2AJvfQ5qRuyP/EAJRpVUITi00AzqRbfvwtixkzJE+k+ClBTNnvnOBl+RiIUoOE1kvG31EdS3RMyy09ZkGC32fkK3HFrXbKScnahz7UAv4U6UWtJq5mElxaGkRlxdLKy+JUVtRCYkMZIkolZkqVNZY3OayUDZNh6xM5saw8fcpej2BjMx3rjMYZx09wdwX/gObnpjIwsoIMt0Qi4kO9WNYadJyUeE2jNAprS0W9DSsgPDJ2XjiHlFOPToQlx4zVz4LTlYsWApFr7ShVVf9aNtZy8eevxdvPPtF2iLfohfnvEZ7Jt9mDvjYiz9sRfrVq5ERdYRBLu5eOAv12LH9kXMV1JkQwW1lIOwwCevncyWRfwaNHiXdaGn5XG6aHLJeKyPBFALfLxkTj33ux3IpynJE6MSBxbWlhM3eeFn0v5gLnFXER0RPxv/cGR7vHybtCNtHfEwXMTKXbQz2qFf62xFy8yqQEIBYu1sr5tgnAmp85n353/5CRJJBw4/7kQ4AkVwphrhLvQhREuSIF754IVn8NM7r6Gt9UfMmj4TS1ctxpQZB7D8Ttxy4w1YuWoHLHYPxk04GMMmHYSlpPlhIyehoaWTWoeswjI5inLQ09yNph07sH3tWtj0sZr/1OwymobQNHPHzG5nRTSEGI4PoJvOZm9CSxnILx7yFrV6mmba76gmfPOgzb6GwpdAjIxijam/MkwtE2PkWNIAwgG6zANxmUBabDKJiqTZD3TMDNg2TCgGY77GW/ynMrtYDA2WL2oCLjltHySemoez9i+AJxGRK4JQl90ML1nsSTTuIBZsZ/zdTKORWqMrjbwOFohJRzqsWLN2IWqm5uKQU+eiblcC25b0YM7R+RgxiqYu4MemT9248ZpJ+OTFrejtDCPPlYuLzzoTG5vuw6zJ9+G8cy9DTbW2NKNKY1kLfT5qxMxYtYV4LFefae/rhYvX6XgclYXZsEV7MaKUJqWrCeOq8tG4cyOqs0k8Ml1NURYqfFZMKC1EkpouXT0S59/6axx66vkE2lXo6HHg7od/Ade0WYjkTEQ4kc1Mx6K+bhezL6ZpTaAiaCHGjKGtYY9htsohhSgLOjB7eLnpbkkORHHvQ7+ncPjgsXqxbe0yTCzzoZiW3NoTwrq33sPwkaPxxxefwv5DizBluA9XXnO7mdGT4rvTps/CijVNGK5tN/z5qBg+EWOnziHMyEY8HEHHtj2wt/ZgzeMvorF1I8ovm4byo4ZRgtQf+l/x+/8wsL2jmkJPpSU7KeKKB83XyeVZ0nkShtUIjZX0svkp8M5yWpM8WIib2xx1sPG+VZ84VwehVp3zkowlJkwQNxB/aFkcDzPfT84IuU8rtEwcSS+9uoTsBzMeDP0smZNa79DfvI/j7lsI6/lf4fj7FyBNs2JnI3eHEwYzNe2woLUemBsN4A6XDzfHC3H+5nyc2zsUVyQOQtnmXqC9BzuX7cRrj7yOk64eh+EzfGaQXN7fi9d34cfl3Wjb2svffnR0dKP2gBQOO/llXHbRarR0fId4TzXe/uJ1apkkicT6UFAcEhrSJ0UsumTdIrNp5J6Va2jWnPjkgw9RmpuLd959BzMnj8JDf3gQ1aMmwEuNuGHNKjojdrz62htIEvOkvB6cdt4v8d2bb+OX196Ni29+EL7q/UivTnQ2dmHrpl1w2P34+MOP4PcWwOEtg8/jwmNP/B1hMoEvkM9ypcwkg2SqnwKZoR+bytzr7Y3iucfvx903X4Lc2lGwl1Zg9IH7Y8aFF2AgWo9nXr0Pm1ftRE4ihKDfiWOOOQIvv/Ymlq9pQ5Rt2UPTn4i2Ih3xoJ/mdOfGbRTOALbs2YGtC5bgg+QeDAx3YuPSJXCWxqm1CQ3+U81H+sU1SYKXmr9nzjyMbyDekyUh47kJV1xeG480At5iOrX58HvyEHXVIUbTa9V6y85wHJ2hpFkKF6HpjVHraQF4LDxA3MxmixAsk8fc9F4TcTKfGnCv6TUui3LfG3yJfoRpKrfdfyRCT52A9PNHYc0fjqXD4WPpaGIHAmhs6gc6XHhq/DDsp9nEUbrtxJzuSQHsXDSA/h++xZW1+2HR+0ns3NBLc+xAw0ArEv5eMp8HG36gyaI3GiNm22efKtgqEhj7C3qunlzkl2oXgQC21y0mXsrCEYefgsZkO0umQTQLKgrzKFzUrpYgmWoYzapmsHyHmnQ9shzdyCJ26m5vJiGdGDV1PyNwAZ8Hu3buIBRxYWhVLe5/9FEcNO94vPTM34m1HJg4ZZJZOnjG6YfiT/f/HoHiCnj8EXp+JVi/YgkKxx+P5btDbBAP+sIxfPH1t/Awza6+rWy1AeR4Nd1VJgzYuXs73DTx2TkBlNJBS21ah7Vff4XHb7kcnZt3YNP811BTU2TWzY6YVE2LsAeLf/gBt994E66nU3H8/g7MmzSAMicZKhLHqH1qEEz70dUbgmdsBaYdeRCqLzwUD37xHN744HvsXteCksKDibjUx/sfOhwsp8ulYcCMxtN/+uqUpszb6NSZbVWImV3EL24yoctjY33dyM4uQ152MfKDfoSdLbD20xuhc0LmozfZHsfG3RFs3hHFrt0xNOyJo7edkknPJClNSHMcdLkMHqJWJcHIgNSAWjhtttBiGKBX40UPrnlzE4KXfIaiKz/AcXd+SIdDo6gWzJ56Iravd+Lq8XPg2d6KvsY4tkXbkRjZjZQ7iu05CWzu8KGxx4+PTr8Ae76nR7Xdi4q8XGSPL0cdPcpR+5bh5mvHYu6RBfisrwT7XlWB/AI6M60huAMJFBTSW1wXRXtHA7z9PTjtypksq4QkTfOp5XtxFBEIj+5fiOLiMqz6cQfuuO0ejCtTL7/mqG1B3c41iLXtotBF8f3iJRg9bgQ6OntQRC/38NNPxdNPPIvZc2dhJ832A3+6F/vsdywOnFGDTWuWE/eNxxfz15AuWThy7gQzezikT+XHYzjl1BMoEHPEcxRwUAv2o6Ykhw3PEg4kcewxR1H4hbedpG0Kf3jqGQwdX4vjrzwXe/pYHoL4xp27seGbxbjnr59j7u+ewLsvvoxZZW5s2roGA1t/wqyCXlw6I4WnLqjGZWPZZgjj6fbN6KFQ5F9yPsKBLEKqFO7+092YNusQhDa1wUXlQvfLtOH/MpCUPtIxSOfLT+0mLaeeCnXOa7Kx+XaHmJAq0EW44iaOdhE4++xZcNh8vO9B3EYB37G7i3jQYRiuh25wjOZVe8j5yChaTJ7ttCGfNlu7grp8BOV5DnI3NaQ0InFgN12MmY9NxJrbViHXn8P21UKeGL6sj+KQMg9ueHc9rjluKpk3iiq6jDvrmjG+diS+mBck2PaYzsqSk09CJbWHdniPtHXDsTOM0Pqf0NWfxqQn34O+FhYlTppx8nAkavYQzxyHLx/8wsyFG3YocVxRGEPcFfjpi42IhGIYO6kUnZ0teOjiK2juJ2BYzZGw0+MaHD7qjibwyZuPwR3pQ+mIKnT3WNHdsQ1ZBP5NvWnsqd+MU+YdTK8tThPWjywSecX6rcRQORgoJi38Zdi49TvUL12Fup4kylNB1LWOwOa29bh4ZjVm7F9MOuXDOeBAa38bwp106HIPR5oevxm/o2aYNHU6tm3ajNqySkwcQ7xHwdBeMbPmTEOBnAFiylpixBkzjsXmzz7ARYdTO+VqFy4v/vbqe9hB77mFOLCJZS33WDC8MIjmjgi2dcdw8swxuPCIqSisqETP5lW45Zs0ysnQd910E9ryPbDXNyGrme00PAcLn30ZJfuOQ+3FJ7O9MyNc/7PQ3d+LobcOw9MnrTYCZGZ6kk9obfkueYb186kD26sBC/oMpnNeAxLS7IQrqQ70R7sQjffAdsllN92hZXwuRkzQb5anR+4jc1MSycHaEiFKRksS+4mrNWKgzmUtNJLZ02jGnq56rKnfgDmjD2Rp1L1gRRFV69VPfI8rjxmPrq5+fLaqGVOq82imsvDnB+/AFeNKkTuWhB5XjFQ4jA4SJLSxAW1PvwNXsQcDJM6K9j58sm03HH563P0+NK/roNPRj4Ytq3HhTdMQ785D8dihSNkdcHR0IkTCnHNcGc4f3YlLZtTCFVsOe+932N3Ri831G1FVNoGC4STwjaN110qU7FNGz9WNID3QaFYvDth/KhLhbkybMRH1TVvRtHEljj50BnKCbuTQnG9atwC5Q4qwL01apdVN8xrBrFGTsc/QIZhzYDFmn1qFkeV2FFYWARU5CKEFS+lt9/fRyyzJRnYRzWvah8Vr34Yn24ZsazUOnF5ttK069OcdPYuOGJ0fm53OQYxafDS+3hXESRdfj93Bufh0BzFbqhjNjirSPhfaOLK5YQvayaiukolwDt8XNRWTURe14p3FK9C+ow4/bu9HknjrsuIR2JTaiiAFL1hai5V/fB6+IaUoGlKNqhPmakwV1Cnipv9peG/VF9jT1o7ZtccYhhLGU68InXZjbh2ujNbTrmdaC6SVa7ovbaiup1SqD5FklA5LHyyfL2pNd/en0JobBHoS8EeTGBK0E/RGaZ7k8WofPCvyvFbk+lwsWwp23ncV84qZRunD5tDztF1OpnzGjI2YQFlHFyVT+zn7aYZf+34HTt5vvJmKNZyVfraS3mJeAYbvW4m1b1LrOLPhcETMtKYYcZRrRCVmPreaODSGmuF21G3pUt8mHnilFgOeHsQKD8FAz7n4Ydud8NWtx2Tix+/eXI1HL/TAmV1A8z8BTm8uWon3djWuRdQ+BKMqL8C44SezjAIAEcy8cxhuOOg8PE8cdew+R+GUKcfgxYUfYOyICVix+WMcMuQwFOQWYvHWpfDEB1BHFewmUHbG2mCrozdOnDiUMGNEGT3brhC2WpOoSnrRmtcLt78C781/E0NcXsTocOTmZ6OppRU9cRsmDhmJPS11uPeC50yfYyrtQqinASt+fAJ79nShoaOHeO4ELNvuwfEzR+PF177F4h+/RVllLb3IALrbNqG3ux2+eBP6u+k4uEoxfNRYjC6phJfOQ7lvOB2wbaghRLCQaJs3r6YmsqOkygvn7nbsf+il6FyzFVveX4HS0UMw8q5LDCQxO5T9L5jPcpEFX/+iyXQbmW4WvqAtU2hsKUTqR6XDSWZTO8uJ8lPz6VpOiEI00UjN146+/hZY3vi6Oa191wbINbFcnyGGg06Iha6vh2o1my9n075naSoMNaMnzGwI8N255GNyuXbt1KfP3dc5/svSSTWw56IPkEVb3yuUGGpH+Pkz+YQe6exZ2LGxEY+P70PRAL0f4k6vL4eiw3JgNyKjZsJ++r0489iD0dTZhmxb1HxOqqHJjrtfLsb21jpUTj4N3yz/Cu1r3Thiv3w8/8hinHdgAMfOsaOD3nbaMwQJmtzu0B70JbchPuCjZBfi3KM+IJmCNHEOdEV68fSSqxBZQzNAqBChkDW2t+GMA09EY+MGlBeWICfuxrauBvgI8hsb+xCytWDl+iWYM+lI7NixFJGWNBu5GtHOLizcQgeipR8Vs8n4xIqRqBt9rHdJVSWGDqnBjhWbkXS2Y0t3FPec/SimDz04A9hTSVx40tEI7/kOV543B4uWrUR26QzYx5+Hndvb8P2SVWjbvR4zxuciJ8uOJas24/hjDsKbr72DmqGTEXARkoxyYPbpd2Gg6Y8onTgXruSp+OixKuwzLY+e9dHE8E9jzNFfoceyHOu/DFOppCk4lfj0Ly/j7C9eNN08/0mwXGzBkuv7EEvROSHDmhbnfzK58j3VT62ZPG7CRw/5wmPODt6nOqLJjCVpoSK72C71sDzzSUNafXixBD0VNn02TXA44UC51wsrXXb1fbqo6RR6HFHQGUTVECe9OeYidUqO1v4fget9/2WrDHVr9LFAroEEnNKALgcbmB6fxYfdWzbhiEP2RU+PD8PZmOdXFppPeW7ui+D6D9djDr22ImIGLSFOxPqwwRpGka0Q21u6cOE9Cdiz0+hqccNKbWxBOQa6/Qj0rcbc8W5qU21g0420dwx6+1ivVAuBvDb+IAEcMZr4Ilxy3NcktosYM4X23g5c8cAxqB1Vg5UbliDSHMfpZ5+AHdtWUduPhC8YQqjThda6dSicOApvvfARSoZ4kZ2XjV5rAt6YE848qsSoOpW9yO2tQ9mEI5CbF8PLzy1G1NWCg/edjpLyWnz/9XdYsZpCd8+fMW/8adIZZtTjjIOGor45hCJ3L06cPY4M6sCf31iJ6WOG4uizjseKPbWI9obx0Xt3Y9zIySioKsWcQw7EqIoRZMoPkOckswbaYS88C77qq+CkGT7v6BH4alUHAgHi2fYY5gwFLrvlahxw8n147S+Tcexp1xF/D0XtOAqKO2i01n8SNIt56a/aSU9qPmo8KS3VIzfoMMOUdS2aSqz5AOq0p/ajp+tj22uDAe3TEtNnZcMr0d3XDGtfgniKKQwpYAS+0KF+P0rtjlAXtiS7sTbdjdXOLqx19VKjJNEZGUAP7Wk8rD5tMhnftVIjZnmyCSJpF/cGVcbL+BKotzZ24o1dnXSZvbDQO64eXovR+UMwtsiLTn8RHmhx4pd13bhiwR4ccuIclATI8Cx0LglXVlKErroUNrU1skIpPHJzP7asjDFdJxo6gwiw4b2WnaioCSCdn4ekLYiEr5DOCOM4Qshyl2Fk4UHwpUopjTHYfM14/NWTSDQ7oS3xmb8YT976CRq3d6KCfnqyL4H61ggqy0fA4R3AlhYqJk8n3L48jC8pwNjKchw4airq19bD4wugr7sJi79dh9HV1Rg/Zgj61fPvjBLrbUXtFB9G59Vg+YrtxMVroe18nvntX3HE2DPYQOohSOPKi8+Fh7jI63FgWJV2pPIx7xw8cOP5NEX0hMtG4ZpLTsBx88bjlusexl8evRsTq1pwxJzTMKSkG5ve/Ct80SbSII7sQnrKzeux4NUbMDTfRexoQ0+IDJCThxXd+bjq5idxxqxiCsVaKqsCjJx8IDF7Fh2HZlOWFC1GKkn8a3RIxjn756BegoAni54rTalD/XnE2nQwbLQYsbj250sY0603xZRmJ6+0+g/FpANMP8l2cSBOy0pRhe3O2265o5e5NXUnCAbJNHxJHYf6dpquNRVIjKSxzqFF8nRT8NLcuokhpG7l7chszBk+B9MemIIbD7/JFFQFsCVaMO2mz9AcDiJEDXbd79/D5cdPoMNiw9IFi4kdUyjRCjlfGt8t2ogzjj0A+bnUUUEnHAEvNbAFvYW96E146Nq7MUCzfNR5Huw/expW/rQDh848na5+EhV5fXSUArBlBRCz9hMKEGwkYhhZdBryYvvB0+tBvrUSo/JPQLIzH3H3Ruxu/w7DK4n/qP38dh+OmX06Fq39HFX7EoTnVhqPzZFDvJtrYR5ZZs7alk1LYSn00uOtQEvvTkwZNwLh7iAOPWgOVq1bg5ISO779ZBeOOvwwfPL5Zzj9uFOwvnE3JlFjfvbF9/jogaUYVrIPaZg0jfPUXx/Bq88/g7rGVkyttGNIWSFqhlRh+9bd6GlrwNSJE5GIRjFsv2PQ1fwmQolPUVE5E5NnHUsLUojmug+oWTZgxMnLYPV1IbL1Hqz6fBF2Ll+IHG8abW0J7KL2N99QYTtGad26qQNu+cU8tK1bTtPXh+LaSaSXD4+++j2CY4ahpbkL5TTtBFNGufxz2O/+4ThhcjUtwm4UBQ7i80zaiq1RWe1QJQVqZsMzvvGAeaV5AWK4aJxIm85rONKNZKoBlgffWZfOodqN0PRqYNzGVGxWppQ2e6cjzkN7bDidtOOU6upsJ4py7Gbdq7Y8VUigHx39uzDyken/hPs0fpnCkx8vx9nzpkFfQdTebb0sCBUbdq5fjrt+9Wt62No1VDuoR1BW1ItAvhsuTcexJNARDWPkvHa8/xcr+tuCGDbPgkmT883M4/odeZi0TxIeawSJnnYKThJuTwp7thYRZA/BFJomh7Ucu3ftYCPtRldfNwZixB/eZsqcCxWzIvBYhuPko99gUSmxGmIfiOPBz/6IcGo1nak+bFmyDSOnVSOMLqS6U9gZ7sN+RUF0W4Jo3dCG+nArjj/jLOzaugabdvVgf3ru3yysh4/mqLa0CgcedgR+//Zf8YtZp+GESVfClvQgZY3R3AO/ueEGLPnoReRTyLZ2hHH27BLkeqnFnR500aoU5rrRG0pThmK49InvER7ohnPP20D5QazXUDKM9nEl/u7Zgx9ePAkTjzgFjlQ1XvjN3cjKJjSxhFEfcuDBL/voADihRUnCXep3K6Da8pM5TzjzJFxw48NY3RnHtkbRoB8njC39H/b2aauMVy48mUpJ+z44Ma7iD2SsINPOaDnzWXyyjtbkah2H8QfEDsZE2tjW5LEYzW+ildrwc1ir6LHn+5IYVejEPkPsOGVWDk4+IBcn7EeJnuzFvCleHDreixm1xExMrLE3QbseNxs9D5D3NBbZ3duIHfXUCqaIg4F40DKA8RNG4pevrMOfPl+HnMveJQNnpGPY2Eno6etHfziEvz79N5RVWVBQY4WzPAR7RQcc5d2onhYi7kzg4l+VYN6FMQwrzkJ2sB/dHb2YPMEBHwFnIhHCAM2rzRNDOOZCw7b9kfTvj5c/bsIP7WXoKToKgf2uhT1rIlo6d/IdNxzhbrQtJ4GCxGVfzWU5KeVkCtoP/OrI63Dzsc8gLzIaw0bS66WG3d3YZRhQy/7eWrULwV1x7GnrgTOZjQ2Lv4E1HGNjh+jxRlBdOgBXbRAr63di+5qV+PraxTh5wg0UPg/i9igFO44jZhyKd956Df0JaRc7veVcbNvVhMJsOxuGcMPnRAfxbZ4vF6PLqrHlq1fg6ytA89r74YjXom7tDdi28BokUs0Uum6Mqo7gmxffRuuWh2DJcSESpkPoDpARkgi4aX559mhwwGIj8wnrqiPYgwuu/j1zBzr2dOPUMXb8uHgVHDS//7MQpSbWR1y0tHZjgz4MHYWdyspoQGk9Kh3ppBSvGcWMmGkD8Z5QnB5uivUT9iNEi5E/6jt7sLOd2oOSUcSCp6g7xRyaqeyhadW6DZ/PZmbz1hbZQR8E+YU25OSxMnSHo9ZO1HWuwu62nzA5twjH/mnO3mKqp9CJ/Yo9uP2kcUg5Amh9/HhKhJZXp0gAG8qryhEMWvG7e25BYSUrQJCe9NFT9Ufh8lOuyey2tA9tXfUoKvJj2AgScYBnOjxWWxPiEWqxeAh9UR192LRofzx4L73XFR9iCPHkGScchF9ffRbefetl/PJ39+KDr7Zh6eqtaOvuJ8YdghJLFc1MM66/pxB7mlewxJJ+yvSAE1ee8HvcddqrePjMJ+GuH4Ldawg3okEELbnmg4JDnQHkVNjQ1DqAvkQ/zWAK6z6iN9sSwBnTLsend3yFSw99nFqWzUEtZdEcvugA7rruSIRC6+SloY8O4+5wHMkwPeOwDb3RONLJiGG+isIgirJ9CBACDMRb8NETM+FODMPm94ajLH8Egt3b4Fn/KSzdz9LpY9sUx/DW0yFsXF+H3JxcA5WSxPPasldYPBYPmz7ZRCxBs+9AewcFlow47b7lOHxiKeGHB3dfdKR5778L931yA4YX5FHLpZke1Rv5IJJMYmvLg3vXw5CZxIDUrqwym1/tzxNNsDCftKL4Ok4LlSLWBophuffVT9LmO2pkjtIAzVGeAyVkLM301Yo2TSDQNPBwNAmt7td+vKlYFOVkqniiA/Utq7F+93zUt61HItmPe9Ys/bcNIrWhjyWtKVVibEo7RUKeZpoY4IdFL+PzL15CTnkUCX8TbK4kva+YmcKkfiStOnPpgw6UJqdDXzfyI0ngm0yGqK3iCEX7EYnG4KJv/9QFBPTPn4R0exxvfLkJn26I4U9/+D1uvOU2TNxnKl578s84/ZAxmDTSB3swH71tzXCNd6Fp9x40h3qRnzUN99/6gZFszeUxX1//RxBo7see7ga0tW9C+552OIN25JSV0azRWcifTDgQ2Nt4OrSwfu/71l48+Js7UVTQivnfLMf67SHzyQBtrpjl14RcJwo8/ajMdaCsIBfZ7nwEiHudzlwDe2YclgPv0KvRH/oB4d6vUFgYN5pxYFs73Hlj8P5Ln7J4eWiOZOHVbzfhrP1LMKzMhZ7EAH79WgsFX84VlQnbj1xidmx47Mm/Y/qcQ3DA9Z9hVyRMCxNGw/Pnsdaa4ffvwexOdcaxFFA6Ry7tWa0Px9BYkDfGVdxFPgkYXknScUiw3bSdXCpl50ELqfsEueQ7Y5aj/K3P5Vrue/WFdNpaQ1WZR651IeC0YRhNsByMojydNckUZjfxaCRu+pnUjZJK9aC9ayOxzrfUemuoXrsNc961atG/bZWmPdzsbLiBgUzFwlT5PhbKYkvgiXdvhNPfRhzTTqnopJR0GqdGX5lUz7/OqqTWQwiXOWzyqkN02XsozRquYbnEfE4vAt8NYP8Z12Pr+m+xs6kLw8ZPxOZdffhi0RrsrKsjovFj8uRRyKGJbtyyBkfOmwTnUBvWbdmMfjrq9mgWnGEHPP5K/P6hl+Fw+owEqzYC0ZIAC7GUtDp9vcx9SjXSrBfLqOlEIrQ0thjPxvq9+drj2Fr/KZpXDWD4CC+WLNuC1VsJJ/hCX08/cZ4VEyssKMnKQlGWC+VF2WwDv9nLuLUviiFVOdhn5lo2qhPhnijKJt5IrfUYCgpPQNNammOPC88+0IoearTykmz4c7IJLWgh/F5sr+/EnZ+0sWJus6gnbR+A30EkTx5cu6ORkKMZpx0EdFtLEY6nUO4Sa+3tDf6XIOZ76qzj+TTDfKqzvF2nlVo67xx4HKOpENjWbFfDaGRKOSGamMF/PCi8tMXaFFLfXUunI7Bdf81hd/TH3HDbnZg6JNvMANYK+l6aiLYOYhkWVFRWZ2EzpVXbYDntMbR3bseW+kXY3bqOWlH7HWtYxY4qfx6u+eBu/HLudZlSM2hw/g9f7MK0oWWmwC8t68TEcp+ZgzaqZhg27PgYVpdAMiXUrrUP6m2X1sioau3/EqfZ0Gp/okI28gCZXd062uVKG02LDWzYv/YkxCI9hAhxHHvB1SioGoqu9Z/DGarH3Bll6GRjN7b1IkGHJUigb4kkkJ+fD7e/CIk+mg5HFJ5gBaFHPz7+9Dm88MZf0dS4BxPGkUmdEgZS0WgGQXIKzwAFkaYms8pfjJkwI0Pvf/gGnvzzXfjgjSfo8fch6M2h9XBh6rDRaG5qRzfNqzbqGVOZi4vGAqv73DSRDnjtCVRl+VmeMsbJNt/C3f/QMWzEXUg4emGPOWDLsSBG56O7aSWZkV5zchI2bKpDcWEhnRU6go403GQObd7TSEdm8e4QevqlcuLwB4PIonI5+6JLMHHGLMy651XU7/KiuMhBug0g16+ta//d3Zh09yhMqShAdVaAwm8jvaXZLYbxbNT6RdmzYUlqZYucTD5i22kY1ux3aGZHK77+F63kC6h7j2z82se/TRfkjkVesJb4Lo8caqdnaCV3p+EjSJXN9lD7yX6rryaRjKKzawd2NCzG7oal6IrVswAstFZ26Ys6ZIjbl3/+X7RfNB3H71/8CnecNRfPf7sWx86egoseehOvXX8EtAfzs59Oh8OTGSmJJ9qo0WJsRPURskGJPaV7DHOzogFHKQvvpHA0sSx9dDKilDZJmQ23HPeh+TaFe4Amz+KlWe/BQLgdS799D6HuHjz6wWaeI8iuzEIkVIjzj6Lp9fVip3H9B9C6k7qRmqF4SB5aW3tYd6A6bzRaevfAGUgh1KV9aAZQUjCcWDULKWrcQJaXxO7CrlW74fVkYQ+9Rgc9Sr/Hi1BfO0pLiL8IHcryKhHraUQry/PTulY01bch2R/G6dNy8OH2JKZWZWFSARnAS+vjL4TNPYTay4Pt2xfhwItORF/vMnrzcfgqxiC86Qt88eJGVBaOpXaLoqezDQWESl63sFcKAWoKWae69h7CmAB8xJGt3W14cwWfBwP4fG0DWyWBTb0OaI33y+8sxR9Om2RWK2ru5r8GdSw/eNwR8PCZvhzpp7bNYv0MJCL2HV95j2kDaTyzJRq5hTxKdaB2ocNByJYgxtVefvoEqs3ejp7ePNgOOX7CHU6Hnzd8SKfo0bJhm3qlo7VtmKZBkeH4gqa9azv7ts492NG8HDsbl6EvpkqQSYjJbFYyHoGkxeLATx31fCeMWSMzzoeUw8ETauC7/D18sLaXEpiFeVNHEvSTofjOiOoD6eq/QpMbZmFZ0CQB+l4iaNJighhMEiM4pc10xBWJgX4jWTaqf5fbTcK7EV1rQ0WOx6yfsKfC6Ni5C7vq96B6WC31VRiNrXWIk7kiDV148eHTsX7benQQjyWTFrTs6kRZWR66ad5376FX7MxjfmHs3toFf+4Amut5zgNGVYyEJ601qzGEkqvQT69BM3UGsqhRkx5aEC9aice8LiduvuE6OgDrWIc0qmtLUFYSRNhHrEY6q/FDtPU9UQoWher4WZNh6W8246Jatqr1uhLf2tHj4BpjRXc3BSTaCperBu899hWyXPm0phRGFqqhuZ5wiK1N++amE2HTsCffzvUR3mT7sWhVAyYOKcNGYuF551yFcfvONMwZpDOZQ6Udp8mtKQ3S4pHmBrP+HN5d8QLeWfkhDqquMszl97jpnGq+nqCGDcXZ+yHbN4a5CZ8LUmpcF/C7NN1K3WviIRaNNDb+A5N3uzsJnQKw7X/E0DtiKR+au8WnVJ1aZ5p2YltrAmXZTlZW2i6NDuKNLkryrpY12NO0hO7zHhKJbjZNrRjPSlOmGSMOAtE5Qybh11/8BXccc4epgNki1kKpDXfhsatmY15NLmoJstVXJLffhVys2/WU0ZpWGwnIgrvdHmj3KO0uoBJroiJ1OwVEK+L6jMZ08rfVmUVJ9yHHV0qv24+bf/kYZk6uxI/vPomHXvkBmxrCmD1jXwTzszB18mRsWrEOl517MEqGTMOfnvk7avappjnLQ1nhMEyaehjWrv0G2dlBMzvDTwcsLzcLUTpSVYQMEWsHdrfvQkNfPbobo4gOtOKWU2/A7HH7weKcjM1bvkc+GzvU6TS9+e9/+gWGFOZgyrTJ2NaxGH2eTvR2tqOqaAT6410IBPIRo6k+5siD6XwQRlBTWylobmsOG3oAP67ahulHXghvzoc0h4VY1zQO2xevQw4F2xfMpjkvIJ28aGqpo8a20HJ5TOM6nB6mnUc3L01BaMJImmRtgfv3Jc14+u2P8PnGDmJM4jUxgjZjryDeJ2z4V8ZTGH37RNx5xKG0OrSAZHar+n9pbrVbRW3RgWz/bGxqfAH1nV+hO7SR9R9F0+wxS041EqIUY3R8Ymo3Xlss/dSSdEQSFJJDj625Y4A/rFY2psuPslziAp+LhctwrptazeOiNKa7sWTzJtS1UOP1b+HviDGF+siftOUAAbHV4mJh3Mw8iO8b1mLG0ANQXTCEWdJD5v+Tx9agwB7FZY/Px9pkPg68+U3ceeJIg+vG1pyNjQ0Ps1KahKjBJwJ6llx9Rm6KkjH8ZHCqPh5S6QXYtKQCn73gxVfvhbBuqQ83nnsVzjpxHrKLqlA+ajZq8twoLaui1hlBRU6s1NWH0259En9/8E/wFJciMDSIpLOe2vIkfDL/EyyavwB/fPAVfPzxx4jH4sShFC4KiMOdRncHzTtBfXcbC0QGSUZCGBGoQU1wGbL9SYze91rsN/FALNuwAIm4nJEUivM8GDJ0JH7Y+jrCEReSbSWoqKWg99UhP8+LnOwQXLZ+dHbspgbfhbaeBLVIlqSV2qiPaiSNqlFV9A6pKWJlpEAU/uYoAbsLBUVBNGzfgR/X/oACn9cIqp0MKM0jxtCnXDt7uxFNZMPqiWDV9g5c+8e3UVXuxkH3/ID73tuB55b049oDi8mte52nf2G+DY0/4fH5T2BmVYWZHCDYo21+NMWsIDsLW9u2oZ2QJJHWEgUblVQUje0rWPYW5AXG0jpZmL8mE9DZ0OpINrTHuxORSCH5x0ZGTkUIHHvo3vfAZelEuL+bNxNmL5ZIP01LJMYE4vRs29Hb8y1i4S0kbh8LKxwmM2ujSiVT0FQIiNss2gQ6D48e+SzmPJjZwl+mWexC8uOB93fgtfXt6Nq9C+mXz6TxEWMRJ1D7Dik+hk6Hj/lTk1Ijav6gUeME0QEfhcAzQPPqo9Ypw/t/L8VLf1+NcIKeLs3Y735xGeJNzfD6/Wwzli0WxoQjz8DceYfDlmJDtreibOrxePFvD+C4uaPQTc196OE34sTDHsTiVZ/i9WeXYvjEJCrLpqCfGvrlp3awZFl44K4f0Nuej5n7XIrRtTOwa9se3Hnjy8iuysP+p56AR7/swzYHvUDioLbNHXQ2FmP6jMPw6zsfpXMTwVlX3IXe3iR2bezGNdc9QvpV46ZffImdnRtwysn6mtKJuPmerzB93g3wTjgRww49CklfAfpCEZQX56Bt12pEe/fBzi7CkbVbkTvmMAw/7AbkVJ2AYE4rag/cF7traPr2nY2mmAdNjFfX1o09zW0YoEOlvYo270iiNeXGtAPm4OondqLxzydh9xNH45kLhiOlzWsY/rv+vTG/mYybD55FTUfsTUbSJks1ZUFCjjQau8K8z3aXwqSWELTSKFOCcKepZwNW7X7WLCvV7g0GC2rUjI6i2xU3jGrMdIJqNxztQ78Wm1DC9Pm7eELLyVNsWKpMSntPbxtaOzeSMcmckXaTiPFcmKm6T1JJVoAMY6fms5F5HA4CZkcxvc4cvLjoNcaniSUjkZXwq2NHYvOfz8QfzhiNxfUDmHXnVwgTncZ5TKt9kHH1vVwvAav2jqHZt7mJg8jkFE0PcpCTZ8OPnxXj5eefwu5deyjhVnz1twdR3t4O79ZupCNOLH3sOWyd/zEsdWsRpXT2N29BKzVxNNaGLZu/xeadX2HuMZfh+RfvRVXxXBRV1Zu+xeZmG9r7GlAzooKk78BdN3+Ay64+BY8+8hFeevc32Nz4Nc459XqsXLsAhbk2vPXBIygeMRw/rVqHvtYujDzkQBxx2AFYvux7DCmvwCFHHkHatWNc7eHwFffB5bGjYc9G1G3fhnOO+xPufeRSnHH6pbjoopMx7cAL0bBtI3raqDFrD8L0Yy9Ha0cLIi17EG1pRIpesr94Mjp3rTJQw5I/iTjUifLyk1DJ8nqGlSBAEx+j46S9BvvCYcSpAfXtNRdN8yMfbyYDpDBsdAn2fWAhsui5/7RmKS2LjOG/h+8JIbQrap6PGo96JS/XiUg8jq0N3YRcKV6n2Kb0fOPqQhlAJJHgEaO2ThK3x80XQ+s7v6G2y6Snng2nvYVKqph8YCOfUEEkUnEyGb3GSAe6+5qYcDsL2U+uTiE/R8aOoLtps+lMjkTqmAozMEqal0xEYD0trUdvU5voWC3Z8HlKiEUK8MY523HOc6ebuIMhTHz47fY+WC7+FI+8vxJvXX8Q/vKxZnyo88KKo6bNp7bLMJ8x6zxrdymXyw0r8zlo6Gd46c+3EZ2GYGlbjTvPPVTjg8S+YXTpI8x7mtG6dgfe+PvHaKVXnuptQjhEx8gWx8pPn8flF9+KI877G0446wYMHdOBhSuewbRxl+PIE8fjhmvvxJrlS3DnLY/it7/7PVJxP0469lpYUh7E+nJwzcUv4cQzTsBjT9+DHXV1+N2vlmPsyOlYv+VNjBg/CouWLcHs2Wego28bGhu34tsvF2LZiq9RUFiMk446H8+/eytGjR+Dvz/3FwwtnIa87Co2SBITxtVSa3TBlgjBRmH3OGnmw1Hsc8S5KBg2HI4BPqPMxyx25A2ndeBzi6sPuYWTsSEUR1NHBx0Xslwwn+0VR18kTAcyiEjMj6kn3o2z/roIKVokqglU5DlxcK0ft761HteeRIeQiuG/C7P+MAu3HXgAYtEwJg0rYvuHmDaZjc6GliOIM+KJJJ0+MjvxqdY9CyKJ29IDRJvpOHa0zec93dQxQOeoB9GoX5zIO4x/wCHFdyRTCSbAe8RvdqsbLnpsWqmlxLqpCfY0LsfuFnp2sXajXmn6DUNoBm46QaxHc2t3EuvZAzSPlWTa4SROHrQJ9u7uTfhwzQc4bdpJqhMJmSAWIzBONOHu8/bHPV/FcO9L3+G3J42X0NDB8FML70R3fwOvo8YBSScC5Pc8zBx+F7VfCg/few/2OfBgWDu6sPDNNzHxoMMRb2hnY9Dp2LoO9csWIl2WQyepGdlDhpjdoLTlRUf7JrTt/hErly7GggUL0dTmhzt3CU3U1xg62ouTD38ATz31W4Rim3DRGX9COJ5Gfn6hgRQXnnk+/vLO/pj/9Wc0h+Xob3Ng4ZLXqC1XwZvbg28+a8Sbr72Nt9/8HBOO2k5P+ivUjMmhR7wUAdtWjCw+DCOyilBJbDzzwEmIh7ai0/cNGpoWIrekCVu3LsKEmmp4iNE6W9ejwJWLpubtGIhl0cR1o6ByLLKziolRieGIzXs3raFZb8fXPXUIaPF6jpNOhgOhNbuIsWKYdPB5GDHrKoTs+ageVcI2knKwozw/GwePLMYh4wt4jw0pC/Yv4Rcvn8OG8GJCnp141oGdTSF4CSukcjRZxCePl8pG8Fu8Jd4Rg8lyqw8wqVEJxtYUvaCvhNaLvGBjGt4YunuzqbA0F5Caz2x7QIZIpHrpSLShqb0RDa2N2NPagV1NDdR6NBMt64mD2piehsekn1QKAsiEuFzmlxnTjtssQfjdJVTXOWRgt6qL2w55Du+t0gdGMkGdxx5qz3uP3hczrv8Ytx/hQc+rZ2LuA/MRopbTDgqTht6JpOZ8EadoUyGNuQYcBYin27B75zKcc9h4fPnMdfjx9Rdx2OGHY/fixYhHLGgZWojk9p3oIY4dP7USYyfVINm5Cz4y+pplC9BH3Jfo7aV5yEJXqgillWn4s5PIL3CxYDH8+p4ZsGTvRHP0W/TErCyDsLgXPXH1JXrhsRYgz1mAHK8bEydVoGJcAsXDslE5JBcjx5Go1ASauTx9yggyVAQp33L0u1ZSZflQ6M2FU+t3swt5VMPa78chI45DzEHnzdULB52G3v6dNJsbUerLRXOXgHsHRh15NHKdEdLFi672MDFtnvEUF3z5EobPOoyN6jYmsKGxG0XOoeiN9WPMjOPx9boOzDnhWEyaqUXzwuYZJvOz8fRleU0d/h+Fx797Ea+ffxfG15QaZyERj7Fs/SzPAJGWZoDHmR61r2YSEF+rLzhKB81CXpIZ12ynlCWJaDyCxpbvGYWeuKedTks+eU1CwHfIM1Ytnk4SJMZY6FB/F9r7W7G1tRmrdzVg6db1WLl1FQlRhzilKfMdXpOfwXkDCXWDZJwODSdpgmFWIJcc7zWVlaSoYM+etgiW8zOVJ7+Tb92IUbLOHleC8ks/Q9kvF+Kh0yehgbhN6Wii4Qn7qdD0ka0aCCcTpLLQQvBdmO3HghUr4WwO4sL7nkPBvvuiOGxD/tlnwLp1G0Y9fBem/OJ62CcfhXGn/hX1oSw8+epPOOiaN3H07fOxJjELv33uR3z/zUJccd6TyLGfjNrCa+gpb8epR9+NHGruMw59g55jBzZuXoWduwk5Vi/C1q/ewq/PW40LznkchQWT0FQfR2eTE76B/TFl+I1YvmgD9mVZcrJzsV/lO7j6+NWYMew6tG8rwexJ9yNYPh0/bWzCB++/g3SoFyFfOSqHXYn9JjyEbZvdyPXOw+GnPQ7fhAPR6HKh+ICzcfAVt6M3EcTyxiRqpo/C1DMvMO3kdMRQ5PNgPXF4vK/H9MeObvbhq2dfwuc7HDjl7teQW1CAhu4uo6nEav8IVB4DPDJLvv89aO+9Px1zBByuoRhadgf6eoi56ZQ43XZaPE0c4HtJMZasZYS8Q+fUQbOr+zZNy4vROlJxUHIdzDaS7GWiceLGBBmZDKJOaGUt05s0A8AaEI7RjPYS57Sxgk20zdsQCm2kxttGN7knU2jadsNU5F4xn3q1xdWaeOiig5FMBenZLUR3zxKmTskgv5H3UJE9DFnBXDz6zd9IiAwpkvRgbz1vLN64eCRaH9kf6wmQr35yOQ54aBmzCrGM/Th2+jfMW58O0M48FFlLPwH7T8RKTrRkR3HLKYfj5b8+jad+nI/XX3iG4LyRkueDa/gIMsMPePu9t3DoRXdjTziJW+98mOUP4sbb7sPUiZMwetxoVFWOREt9Gg8//Dj+/vy9GDdmLg6YeToeuv9Pph/xk7c+QLmlA5M8PnyzVt0WPfjg09dx8Xl/wZDRNpSX+c3Q4uN/ewQffP4c7nvgZhw4awaOPOpQY4qmjbkKh06/HY+99iKiAyEcftLJCPFBHSHCLb/VPjJbUJk7B37ncPz1uWvZsKX4+PtXYCsbj7///T489dizyK3Ix0lX34Nnn3sOH73zJqLpfiz+8AnkjBqPPbvpfNCTriStm1p2Yn6DHYs3N8PF1q2dPINtQ1GnYsiI/WDQGjJ1ZP275ntp0dNw+uwYUmTDd8vfh99VhgvmvY2zD/4M5x30CS6a+wqm1lxJLOnhkaC2Ez9ohWOMFo1Kgoyu4VmrLUlzTfjmtGBExSmsVyOxrRfdIXq9rL+ZNU2za7nqnmrDiMJywntpe55hJIvFjf5IM2LhFlYizghiJmk3NxNwIxmXZ0sQaydusuciN3sUhlTti+EVWVimz1MlC1FNyU6nXNAXjrTHy2FP5P8844UnFaKPQLTwwtfhThfiutMr8dvDqikMAq92as0uauN6LNp0M7yUmlSfD1m2YsRa0njo2W8xatgUxBd+g0SUjLDfLKz44XOUjhqBKJ2kmjwXfli+BfPrwiR0FP0UljAZPEtf5enrI0MnMGxsMaYe4EdZdQq7du4hviuAzUUT0u+gSbgEu5u7cdUlp6NxXSOWN8Vw04W1+Ozb3+OHJSuR7wkynhNFtdoUvBvtzaSfK4Jw23BsXNOFru5O9GvLNLs+6wyccsRsZHltKC6ywOEfiuVLP0M+8ejW6Pd44oHVuO72ucRyvRgxvATLv4rg8MNysXFlDyzEXNlW0nmgHJvrt+HYYy+BtXsFvv+pGVNG5eKrRf04eU4h6tZ34eVPf8BNV1yO2n1mo3TcJDKEMN1/Gti+l1rx4lkHoKU7hk079bEcDy479lX4nEOI7eRUdCKazCHjkOlocpdtfB5N3QvoDJKdqdE0sqEPX8t2acBgau0djBuA07MBWb4i7K7PprBaESPjJcS4V/++Km2GPZi9PvRssfiJc4JGqyViPXxZngsjqq9HBzVCMkYmHdA4rpPcnYOAuwIlxfugpmoCKgsJZL0JbKl7iJ5zEwoKLiRjjyEGtFBagMOezPu3KVfLN27HxBEl+MNne3DLq+tQHIxg48NnwG+nGidI7uv5hibwATjC2ejv9OFPf1uJ7oidgLwV4yrLMJfOxeKv5sNjz0EXPcFjThxrcOeVj37JxrchEqZ3TWZWR6y0t/ondT18XD6mHeRH5ZhmmN4laQl/H/O1YwkJO3d8DUqDTrwwfzXSe5bCUTQCB0z5DraOXFRWeVAXWo5wqgkDrNgA3xmgMLY092L++y2o2xKAz6dtMl3YZ0wtTtp/JLo6NmF7czOGVY83PQp5RVnYHFyAz97biWHjgCJ6xdvWJXHIXE3wyEMunTat9nKADg6VgGa2hGLdFFo6eHEnyujAvPVOByYOr8Kjjz2Dp++6A7ahEzF2v5nUPvIn//OgVWk3zR2OITke0lZDqk50dMXgoypz27Jx4eHvUunw2lVHJ7TEaHY5FwJimh0dppMYjrcg6NEUszIzBKfpVBbLDkKRBB3SHGzenkOzTO9YXXgJ+s77zAneoURkPGlBeZZ5JSIYCPOOgC4dDGo9pmLUdTKm2baaViVGJBFsWZToahTlj0RhbqkZb9TgcpZvf+TlVGJn45/IAG18ndRl47aG6nDu86fjt0fdlqk1Q2k+wac1gHkPL0D47yfguiNGmV73zb0JlLitVP9D4XUXkQGX4fUPGlDXmjB70akbpr4rhFXt/ejJLcb9n7+KBV+/i+kHnYAnvt6M1qZ6hCNRMoGfgNeDoqIic+4mFvJ6PSQIUFZShVGjhrMxh5N5Wln/PB5uNLbOogZvpPbvYaPHUV1dbboajtznOCx+61H00BwnPJthTw+Bw5lEQWER9jStp6fvQtPW8ageWoqVyzchNy+A9t5+fPj5Rzjt+FPx5YLlGDl+FLr6QsjOzUKvNY4hQ73IL4rQi/TDT02Xla3tJBJ0sOJwePMQsTaAqAkWXwI+phdFCI4s+qp0UoYdMBr53VYce9B0eMpGY+zBdELUjsI8/2GouCkP+X4LTpw0FJ3U1hqV6A1rS19ieeImhz2F1XUvozRnPGnDclhddHJsZCRNJtDYOymTDhqm02CB+ho1HyBBxeVz19Ga0DtOBNDSYadFHKBACeZR2AUgjeciHta8Z74wQKYDq6hp8OajeDSPqoxZCBKnFxjT7AS52g7YLdkIeMsI1AvNjJCdHXHsbE9id2cK7X1DSeA/oz/aSOB+FbXfEvzm0EeZTQI3vHlLpuYKA9SmyW4cOS7Ia+JLatSevjhGZtO8iwB0QAryDsLQ2ssQSrB8YX1tMkUgrPFJKyLRAfR1tGPpd2vx8aomhAIVOGDaVOw/Yy4ikQiuvPIqM/173bp12LhxI04//RQSMI2zT7sIN1z5F8yccDPee+81zJn0MK467j1U+C7Ews9fxz0X7Y/T5o5Fd8NWhLpbMHWoD/klJRh73BXMeyR2bRqF4UW/wjlHL8aCb9bhwFF3Y1j5oXj91VfpLS9hmm9j5U8/Yeasmfh25SZs6IzizOsewqm/uB8nX3I30v4RWL8igqtO+R6nHfwu0DMLa35M4rTZXyFAgTtx1kuoyD0NW1aVYuM6OhrefnSGtsCV50YgqxC5+VNRY98HDnqV3oJhGHXIMVQY6pH4zxnvL1//jgLcifOnVaC5t4ttSm+V1kIwSTQWNBKeE3T6cu0N2FD3o9F+5oOB9BfiMa1cA8JkNs1wjvAcoUmNalaSZQ8ZjM4H0+nsoZPDZ/KetReN3rFqVZOVXgpbnQVnhmQ4izQf/SF9CkuakFEMx8dj5Ha+lFQfD+8I8/k9RcjylyHLo764zCIRCo4x2/0xJ7EhMY7lIGqCc+GzLUFl3ntouLsBD371e+xuq89QwEYNas/Ga5dNw0n3rkTImkJJwI6Sm+aj8hdvUt+kEGMhxo2bjXtvf4ImbgDBYBCtLW1kvCjTT1LjejD7gH3x0H1/QGN9C4rLKuALOLB9x3b86lfXEx8Oxcx9pyHS30cw/xz2nz4DQyqH4aG//QaVRTV4/NFX8OvfncX0gFmTT0NViR+NTTTrQ8tw7NHaBzqP3ngzsgM2HHXoYbjg/BvgsblR37SaOKgZv7npVfz12Tvw+bdvG4z8m9/+BQfPOQgLv/0GN97yaxQXluLwQ0/AOWefhSPmHW32fdlV14dpVbPw7kePIuDLx/Bh1YhGOvH864+hyn8lTa3axG7Gp+3BTjR2tJH+XsRC9BwjLuLhFNGtFaOPvwbjjzqLikDOHIHXfxhCkXZc/cYduO/YEdDny7Q/o/jBJ+/WQetGxeSn2e0z3xKOmbHj1Q3PY0fLMpQW97NsGsEmo5HpxFARmlL1japLJkYmsLnrM7uX8q+1k0pCzJfQRk1ax0E+u+HhoWmtkNIMVLGYdpu0W8lce1W32X+NzJZMuhHpcxEHCtvQ/bYQ/PurUVO2P0aUTkVhVjGa1bmY1UOi+Mm45FgytQbVPPY0Kgp6EHQuYKIutPXtoQQUY/8/n/9f5v0lKLWawD7jnvnYuKsT8393OCoLfGiIpjCRja6VUJKiSCSM8RPGwGMWybCB5Lj09mHL1k00j/SsswLGqYiEIzQJCXpempJuxbPPvIK5hx2Ba35xDr76+mOC5jzMO/VwTJtSitWbXoQ/pxseVy1i1uVYvPIENNN52LN6IUorC4hzUthn8jCMGDafjbIJQZpGvzebOIhCGU2gr9OJtLMNKQpOX1eQzNGH1/9MLURPPRDvxWeffoTZp51Fb9KP/u5WaIGPNkn3JWO48ckCdEU70BeK0fw6+T7g9zENMoM3i1ClKYzyKgoynSYrGcI5MAHZzloEHSMxpnYusnOKyTR7ifi/ETQ7+Z4jammRPNRcxGXqo7NbieEc2NMaoWml6qEW8wbcZnjUrGCkw6mutbNn/QGh0BDCB4dRNnGN4ZJ/yGeGKX3u7XTgWgzmtlsLsHJdKXlMXXJUTJrlQtxn1VZc+jSnym56ncWApm9IGlAgXC3Oh9RkelG4zWlxEp8QENO8FQYrkE9CBehWO71J5FEbji4IYWjAgnJ6Qfn06EsCrJA1Hx3xE9ESHsnCNmNH3Rt4+vjjDAEGgyNNR4Dnn249CPV/PR4zSoGj7/sB+137IXFdHK99t8aUx+n1Y8f2PWhqqUdXVxd6e3upndWRqY+uZJjZ5dJH9RzEeaWUxBTG1dbg1t/dju++fBWvPfsC9pm2D8oqS7B4wbdYsePvyC1wMO8sAux1cGUXYOiEJE1/N6r3P4gFK8TwSROIx/LgcPVgIFrDRshDW2MfnO4uBN2sf04PSsomkoGT8GV3oKQkRkG14czzTsaZp52AS276JRuPDUcaw+JASwsdlXgUV/xhKhLOdqTpzMVpOWDJgt2rXVxJfzox6QE/8ot9aGsnzqPnHO4hnvYXswwu7Df1WOQR6/4fMd4lFtx+SCl6QlHi4gG46Rn7iTmF671kME3OSBHrJnmOx4k/NZTGsms+pTyET5b/GcV5NBMa5siQ3JjiGOOGoxFYnWuMFVXXijab0qo8ffhZE0qj4iW+Y3XaSRBWXCuPjOnlQ6WnNpTSN6MXYkVqQE2Zdjt8CARyUZhfhpEVIzB1ZClGjXSidOgAppY7MIyAu9C2E8X0bqvpEIzPcaDG50SA2tMjDRspQkP3zYR1w4gFd+PuA6f8zIA8qfdJ2ixANWe77Dvcf/ZEhJ4+BpNyUpg3ezzeX91i+pMSLGR7W4/p2PX7/cjNzTUYRF/O1phwfz/NAgkX9Llw6ZnHYUP9bvzq3GNx0jFn4rJLT8Hyn3Zg49pddJjo0OTGyUTUMnRGeqN0EBrTuOXkv+L6qy9EBRvklCOnIJjqwZknzcO+tfdj7oEno9A302xdu/+4W3DqkX/HjIkXopva4oy5b+Kw6XdiTOUv4fEGCDfK8ciLL2J1fT36+lvR2LiNpr0b2dk+1AwfR8ehj1o7F/X1baguK8AAy20byKKQaamq1j+E0NFCDJ52o6ONmsnqREtdC46ZcwtpRajzfxBE71/sX0hy0yo5XMTsfppUWhFq1oCL7Uuzq1lEmhGtTmoz14/cECczyss1I/6JFjJRF4YNyXzTWNhQDWj+t62ixpOG0/d22U40uRpssJKHtKeL13RWG6voVmpU5zzYaBrFUDrScvrqoqy6EtdzfXctEMhGSSEB/YThmDd3KKprgnBQ4/TR8+mMWtDKoy5aix29a7CTNGsjBmjvpkrusSA75EJJ1Ich/n4U51wNf+A+4osBXMlGEEHUpaNgpsynYuh+9HDMrXBAX2q474tG5F/xOSaNKcNJf/iGlZITlMIbb7xh5t/V7aFXRWaXudV6C6/XS4wahT3WgRfe/hCdO9rxwdcLcexJB+LzL7/HyFzmQyLESCCHBuppVgbsUQpEAqleTdOitLY14cX7r8CPm3pIplqs+HYB/vK362GJl6GvO43mndV4/73vqYFTqC06FfHuEvzx4ccQaR2G6ePOpzcdwrnnnUOPOU7GbEa4n94rtYr6MXtD7Viz/QvsadhiZkUHfEOxcWsTvDm5aGntovD0sfxAb1eUZpUmz5ZHPRDCmKqrcdHxL5FKNioNAvD/rcB6ks43zd0XpVk+M11OW+G6nFnwU3sXZOdRW2nDdDIdtZh249esIXm+Wifj99lpfkEh1fxNO+pbVlJR9SM3S/uzZFhPH6j2qheAFlKrFtU/3N7lounVexrr1d4taXhJc6ubjU9mzBxKwQSqx7T2MRa3ZjSfg9znpinLzw3igOmVxD8j4XCXE+ME0S/ArynTTNhBbBa3BhBxbULEmUI3Ob6Z6nY3vddWbTweYgEaQvD2ZmMUTeKoIXcRCzpxRvZEWC/TqIkGpUlaG7ESSyytXHXBE1i9uQ49jx6KKmcML984F+6BCDETMRCxXNWwKnS1daGhoQH3338/mZjSRWl2Uyj29ITogdbgrY+eRDeZaemCjahvjWJbM50VehfDJwyYNSoaB0ilvWYyZ8Uw1tzRixdfex3nXH4L9qz6Cq7wLnz23QKa5VKsWv0t6rd0E+8so3bw49obZuOldx/CT+sWYv26tbjk4vNw3+//iMaGTlx/3U0ksoPaQ1uNMB8KiNvjQmXZONz+8CjiYTvNqBcFXgthjActTd3GmRhI+qgd8tDRoYkVfiT6rbjm+Pk4YOx5Ui2GRpmFTP9ZMMNsl1rxwDFHoTwrh6ZdONiNgtwsMkQBGS6HguGH30W6E49Kg6UIV7TgfIDtq723yXrmmy1Otk1uVj56+nuZbgTF+SGWiU6qlFZqoWFOED/qm8RiKo1LBzwpFASdZHAn8oJp81ldyx1/G5nW7pua15cy3+JgZNl2AtvM1GppQ5oAqvigqxjTpxDkDpuDHNcEuDw5VMBugwdC+nAgM9cSuZ7+NNbVsRDOBCs222wuKcyYSqbgHbAiT73hyUXo80/ErjjNSsfjWLlqEQH2AF7qX4Gm+xqoGQn4GFR5laGTnlIe66RPB7sQN8TZEbFiJ7HQIUX0ouxZxJVWM3IxVV+f7Os1jkk87sTxx4zAj0s3ore1Afn03mZO2geRQi8+/WwdnvvgCGxt+IJC5sHWrR0YObwaA6H9sGj5M9jSehlxTT5NhZcY10Hz14ELzzgQfbELyYQsRSQf4XACCdsuuBxZxJwu1G234PF79b21GGkSYhk0yqGdFRJ87jfafdiwYTjmrCKMnLGFGt6Hjkg30qk+wgYPtSQxU4SasS2OkvwqerwdOGPeE6guPpjioUEAahM6bf87oT/WA//V2Xj0jIPhtxegpX0Pkm46hr0hFAVLMLx4X1oSLWvkvWgbmWQAS7fsRBfxYJxMpU7t0jw3vC7iQjKpx1mIHF8tqnPnkYmyqCm0VYYPyzaQ4VxvIStI3ErY5NX3hdO5VAqTacojFDIfHToHFQwxrZynJDnaDPJSs0nzGcAuTyOlCQBqd2IvNrXdlsSwUUnkFnlgSxaZ7pZkwo6W3gSaOuNo6+1Bc0cMO5vjaOqKoyBrKl30r6ktiQeYR04gbtaDsI2wi6bOmrsfSlydiNW9ZJhOoyoYcOB8z74o+XUZ3vjxlQzlNFuaf7lm4SkdCXrl2lZMHnitx45ZZVk48PdL4Ey3kzGJMwjKV6xajt/+7ndk6g5KYjM+ePVrdNe1Yszw8Zh24Bws2NmAT99fQUHpRS8b3mPXZwxIZGqSjbtasKnjdXjysjFx9BizPiLoIUP0tVJzpfH6u8tpcpN8jx7h9gaCay0EspPJUoj3WenECKZouwofsoPaa5nEJhYtLSlHXl4pvL4AsvO7Yc9egXU/9ZlZRKGeOHraPBQYjSrpC5ol9NqLMG7oXPzm4k0YWjSTKcqoySr859pOYcHWH+C/KhsvXTQHQWrYmKUT0VAPorREbipQTY+yWQJkKDGMD8FAFuNQK5JJ4mRI7bftZNtLCbhoIRzE/bneApTmDEd53lgqKD/fd5PJ+mgJv6PW8zJXQTchQzorsWzzGYkcfwBZHi0sSiGbgpxDTGnVLgPMg9xLk0CQqEOBSsTYfYF2C4FvXm4axRUpei6U5ngXYtE+1HdrH+ckOvtS2Fi3Ae0hdS6qo1FzuqxsyEZ0hZcRKwhoapldO5o7tyCnwIVeSz9a24DxpWfTpDRTs8pUemi+vTjfOxunPnsmRtxQzbsMxASaa6gOZ03bufyRj3gzgk46R4c+sgKVxZqg6MWPe3rhJAaxpRM4+4wT6XnF8MADf8QQrV7LCmLS2LH49NuVpgvGSeeivJJamwyYCAdJbB86OyIIh2JkrjiZLYJ4KAd5BXlkwCYEcgtYz346EB4jdO1kbG+eDWE6IpEwYclAITqoSXrbHSgvJY1ifejuZQWpOaqqhlCD9VNLtpnGO+uqUgRp+mJxKzq6M5v3eJzZGAjnUuOlMLTwEFxxzCoctM/tbD4HdYEdW9rkdEgTGYr8R+GYR4/AgffPxJuXzUNU60pIL1pDOhi5qC4gTZxqEx+1eMDAB32iSl9BT2scPUm7R56QbgqyXVyERik+S2hYjFpK+kkTiFNkvliil3xBjz3VTsdFW//GyE5aiJZCW2vMjJBoh32nw2G63TwOTaenuyG9ZsZsjcYzfq3BJZmpONIwZD4yYE01vZ1IhITeQ233KXZ2fomOrh9J8G0EpBFsa1hkVrlFjc+QMu5/uI/4aMvL1HoskGptCWJE5Qh8/t2t6E5ugiO3DKn+nSi0jjEEKCuqQW3laAwpqcAvA8egjaDccuHPxLaREgIDj193PG57biEm3/odSjxhPHvhNHy3oQ1jK8lgv/kSUS3jJIGEWi+46DIsWbMJH332Bf7y6ieoKMxGX08Uibh2XxgCl60cDa1LEOlWd5AHhSzTQDgbyX4vtdKXKMkZBSe1b1vdTsT62jFt2iwkGM+SzqaW76UFiJoP/sV6CVWIR/Xhk9/d87VZ/6IdmSrKh6Crs5floV4lBmrr2IXtO+uxfUcHzasVuzbTc+yn0Ib9mLvvBbj3qjoctZ+YTp380nLUhmSCG55dhOc3puBMaceE/3XQ9rULti3BshveRE3OOcST2t3LRytkQ15OMbp7WskAdH7YZlqrG6WicZIPxFgjSi5GcXAKlY+my5EhaWkys5m0npvOxkAYfscsKpsU2ntoBaLtaGjbzvQ07KqNBWSkNMNZfFBFIdxNGJKkQkqTSfsRS8aNM2ubOS/3DjWUfI1MM5PbBd74LxPk5QCVQ530BKnV+i30xDqIZzagJ7qUGGEJtV09du5ZjWEVc42Xo05qdZd0hluwbduXqKndjyo3i2CeiM1uw9ihNH2rLsX2rQuIJciAwhokdlVlDcqLy2ji6bSE4qi1FqLIl4cz3roYR40+BmWMq/489TfNnlyGsw8ZhtryQvz27bX45dwxuOxvPxBrduDX88biy22aKWBHLtsvLc1Nk/frm2/AWeddTHy5BstXrsKjT92Ctp7PCbZL0Fg/gPKSoWhvb4PHK0+QUIGOypb1m1EzZBRqaoZj9/Z1WL95JU3TJmrMFIZUlWPz+jpYU160dNDLo4PlcZ6I3a15GDFxX0Q79qC5rYVagJSlGZKrWJBVhNJhCeLgLBTlOVBDk3rhCU9g1uRrUZA/ndSm+NOL1zzJHuLwUZe9jUuOGY86mucbXtuN248aSdHWgL1sxb+H9r5m+K4K4KWLH8MjJ91LTeeEy16GosBwthO9aYcL0RStXUyD/W6avwBxnKbzS4tpBlAWSrKPQ03xgfh23Qs0ozbidrfcJWovOmTuMtTk3U6oEUU3veUU6x6NdaGrfyN8Pi/LT+fT5qbgqDQuOl1xOidDyFNh4tl2Ws1OXkeoARWHdtZwtSrDxlKHs8Z7tZcb2dhwvZcebH80if6+GHppYvtCeejpA7q669DXr027XyfjbWfGL1DFbmSB40zHgjE1Y5Ekpvr0R+1k5ECM7vn2uq1o6NxMHDQGxVUjCXp3UG13m0pqMirFC9r5nv4V4vY4ih35uGrIyZh23xQUXV+sGmXaMelGw+Y9mFjigad5D2bd9zW+39mFXY+eCtulHxsJrM6xYfaNz5JsXRSIfnpfPNxuvP7663REYpg142yU5x+GhuYNGFbjR3dXPRk7SVPbS+eiAcnuNowYOxqfLvgUn71yKxp27cAJZwRx1mGfonFjNxurH2WlATawDxZqzng0gFVrxxhPu621G5u27KBv4DIaQLsBTDrgYHyxbC1ycqbj7utfx22XrcYV5z5H5h9GhqMGkszT4rT08PrCj+CjSdzx1OlswjTmbx3Axntnw3Pek/TdhIloSSiE/xyG3lqNgmtLsOWu7zGjeiKFz4YAcafFQgbwDsd+NfeiNDgV+VmlGFI2FUFngWESt9NGARlAgW88RpVdQfNJy0DGv/jQm+C10kmiE+lzVGBC8U0YW3YX4skInZgudHfXk6HTaOuSFqVnoGKlhE7FT/pchhN1LV+ivWsdQn0daO34CS1t6wlrNiESbYXllr8NY9opEnDASJI+6qIBYLMMjqpYFSyvoQbJsaO/x0oTYkWhbwps7nxE07uIG3aSGD0Uau3hQinyjCCmOJwmbA61XAAffncQXG47Tpv3LjnfgYA1G9sbt9P03Yt9ht8HS68bO7e/h029awh4XZRIGzo6O9Ae6UBckx7oaWXljiDOXop1fV34dMc6bL5jK4aVDpH8kwnVkWnD+rgbnS29KMzz4oF31+O5c8eyNvQPz38HieePw5DLXsV5R83AnfPK+Z6PuDBqBC5FTKbtcYV769tX45tFf8PW3QuomeiAOEqwYnEcldn7obP3IxLMisOOz4ajy4fhFWOxuvcbJMPEjU1OOhduNEV3weq5G6cccCAm11jQ3RdGxajJuOX2+/DrW68hHqUwW5P08uxIOqIUBprrdBZtjQ3dLO1xt7+AV249DeUeJ4bdsgRHDHfi7z+wgZ8+Cmc/vRKPnjUeWW56+gPaokPspmYGhXknyn89FJfOPAuXzz4XDqvbrHX2EMf66N1qNZnD6iXezDa9EXF1/HZvw/cbfoGJtZegIm8GwYyXhlLfHaH3TgHUarRtLXfR/F5PJoqbJRNWlt3vzyZ/JNHa3UJcG0Zh4f7oDj+FYDBg+kvFRZqulibGH+iajMaWHtQ3v0LrcQodq5XUwiGMrKQXnGDpb32CzCcjrVok+R8LJ+kT82kvNUUqryFQ9FoQ6rQg0mWDh6rX4qplg0XMNKqEZSE5vp4ZU5XbPKwkmZBOQ6H/JHzwzRXUqHHMm/0U1TbZZWA0Nu5Yi8Lsd+AfGIlKz/HYvuYHbGj/Gl2xHvQOEPTrS8DUxg4bmZH4yuW3Y8KoEdi+5z2a/Qo8svVTSiwZ54mMZykt0EDcVEDtabM7cef7y3HnsRORd8UHOG16NQ4Zk4ez/7YAfX89BZYrP0X8iWPQTLnKYQP6iT8Sdmp/iq2Z3cP79NFkEkjAAfQn+4htO7Fo4WfobN2DtfXfYvzkqehs70XjDgpevxUlFQ5k+ytQWTEK0yddhBIKgM3lIQ1lHkVYpZ3pwJdmN5aGWrMTQdz81Ht4/od+xJ8/E76LvsZ188pw+/G1uPfDHZhYHWQ8K/6+eCfeP3cc6Z2EzRHYy3KZYL9UC7lS+ODCP2NI+VgynZvORRhZ3hLTjn7G97n0cR4aRDKQhY5ZgkLgcQ5g7Z73idnXY1w5GZaCb7UTlyVThFQxxulHQ8+zyPNeg87O3cZjFx4UfZ0u4uFWYuBEBN5sOi3eRtPNpG4kPRMFtXmAJTQR9lQVlm/+K/ljO5mX5pYMOqaqkFgzDsvNT4wQu7L9SJAEsR8ZTtKpLwlJShLMtJDEFfP1tLNZemgbWfhg3jhyuBd5WQeRQRrQ0fcqXB71hGsRiRVuuzykGuza3Yamtg7UDjkX1RUB1OafTR4P47lXzsPh0z2oDfwZS1Z8ijVdX6BXWkwUZVkc9JocdP2pSsy+yPmFPSRcP5rqcsiIhyJQEsNRf72WEktA/kRcSENvym5Ri2cWsyTsIjS9u8s/w/e3TcUv7lmIKy6fgsueWItdDx+BPNcAXv6hCZfsW4BeqwNB1ltYS1BDQSMoWhhFqeSh9CWkmU5w2RgzQES7JaFTPLN9WtptpF4pDBpFdVOI+eQqvPz5UriLynHWpCAOeeRHPHbJbMy96knUP3UhrJfPR98Th+KVrzeisKYaX3+xFL+/6GB4tJ8MnTWxrIPtorHhgmv9tA79uHHakbjpxNexbONX8OemkB0oYpv1k/ZZZLos0lD7aQdoul3UsmnEQiF6+sUsL8WW7fj5sjMwc/RdjOcm9PHRKeillo+gN7KS9UghFi1iBYj3+/XFdo20UEcGh6OhYTGxY5TM1wZ/gMKmAQHSw+EmE/PKSd5wUXmkuvanwLixdO0dLNcW5FCRDCsuJDN3yduVtqODoOlSPGJJebokpJpVnM7MNECufjWZqYSZ/UI8Fuuk7Q9T9fbAax9HYOmmB0kQCQ0f0atJxGimdhPEp1FV5kdv9w/06CpYyJ3YsOM7jBuTxXfaEKH27LX3QR+TUf+OGk1TzyWJToeT3pWHDD6Cv0nw3Hw9xcjqEcinpK26+Q3MKhsDy6UOjLmRjoqeUqtop3rYvObzXTFqt/OG9mJGSRZWPHYktuwO4/dHVSHfRR4nrLjt7Z8Y14bcK75DI2H1qCvewZ8+XIgPt7SbSZHmk1xksDQplSZz6UPNYi6t4UtZw1JkTIhMSiFVP2WcFejkrS7eX94awV0frcTcm7/C7ngaRec/j4sPm44NDVY8+dk2eKmFdtV1IZw1Bmv6SV96i58t3EInLIhjq/340yUHw6dhTzKe/F7tkT351pFmiGxCcSWenHckhhZkIUpLMXXkXDpEO9h2xGce7XjQQlYVfKKOZVuFkt38RQaiUogm2tiO2q00SYftRDqGy6gVE/zdZfBpmnVJDtRhIF5IMylDGjZftnSqO47lifQvo4klRqd376Gmc5DWEka3PcdsFqkREDetn/r/vHnbzLddxtVcyXtZZi9oi40wgHGsNkq5dh2IxegFhUlQaj990Fl/mg6jgeBYOE2myQwPGQYh8WOJZtNrH0t0oo/uc3eng6aIbjixQ5pEZR0Qo8QP8P2y0gLUDPWSaSrx9bLXEA5RE5bNQTalo6+XeFFIlZIoc6TJCzK3TpcbAV8QeTkFJHscB0/+HR2bAdQOzcKq7S+wGCxrKoZTRs3FfVNPR1CbSbJR8q5Wn5+6Bvgaj1xqwEdvPNl0YCap3a4+tBYXzx0BH8ufffk3ePXiGfjle9sxsbAbJ/32Gzx43Wyze/7yLS1wa2IrzcMlL2zH1R9sxGE3vM18xW0MZEjvxT/g9jcXoOzSd3DFE1/hmIeX4Q9f78AnP6xGMBXBkg2N9E5HYUV3J5bs6cGRk4eyUS04YKQHH+62we9KozTXh9yBRlQFHej7yywct98ozJtYSXpoeWImK4Xq6wpM/br6m3CytxQ1ZFbtveyi+fx6xa/w3U/P4oS516CuaafxQ3yefDqJ3VQmMUSTCfSG2miO6eXaeolx1WenbStCGFF2AvFdu1mTof2StROZ9nJO00Qioa4CLQ7Tfj12evlBXmsJRbbBk/mFAWrLLEItMibbXDuZeRxBOic56m0jExIHUmg9vm7kBkr4/lg6V1msl/Y6JPalgTNz9GIRar6o5u1Rsmk6NMGTJSIDUsoT2m2SupAFsNIlVV+bhVojNUCNRSnS9rjCIW3NGlKpptlzMVN92VC7NWlQmUyUXUwP+VsMKa3FlNET6Hj4EXTnYNOmv7OCUWZFSaLqd9BNtzk02O1DVlYxKspqceQ+Q1GWpyWJp2N6dhmcSfWqs1z0rLKyWFHqhaPLp+DXww7BxKwKsx5BSwBX71lGbWQz36gwzM2YFY4BBJj+31en0PnUoRg/LBd/+XgbVtxxKFa3R3B4TQB//KEdpxw0AkW//IY1jeOlpa04bkIJ7rv6KBJeSJ8psYEHCOJ/depMag4nHr/yMGzoCKHI78HusJ+MTky1YiEaYh5UFeRhTnkOFm6PwUGc9Jc3F+P1i0mDgV4MLfTjp4fPQIBKQKJr1RgpuS7NBtresh2Wc1iXSywI0lk7J2ckDgrS4XEmECLNf1jyE43pBAq6m9h0Fd5b8Bvk+4sR7u+h1fBRofSbZQDa7ChB8B6JdrHkNmL0DsNUvWG2X7QFFTmzEIpsI96lgJJUMXqzNmu+EfB0yozo0oT6kMO83U4P1dIAlUIOvA5NSMinxvNSMxaZLhZj4u1ZZDynGdt1WNhWri5iYmLyrCqjKe1MV+1s1YB3POo0jKeNmlMpMhczVOeidqHUYhsVVLM4LGQ+p5dmmGrUaEbQtIa3EjxqySJ9pZgF5XnTqNLpzdD8up2FRhW7nPlkylKzG+jwSvUVtaEgexzzyEO5rwAtkZ0suLZaI2nI7GJCSZjP48W4YUU0yRXY3bEV6WwvNtCE1ObRkxVmoVR76eLr48YiqseTjYMrJuHu6Sfi/sNOxD6/nwHLFRZM+d0kA5Y1Iqr6yIRdMKXUTEjKdVjQQXN8x/s7ceeJY3HCs3tw+ChKOrWxrMHaLmBMQRIzyrMxsiLHzM4QE2sLs7+dVo7ldT2wZcWMfd/eEcXZ0yswZ1wuzbUH+x18GH7cGUJVSTby7V1Ydf8h+OvSDnx+86Fw0wl7/Iq59LvTCNg0AiQR8hitcMLjJ8JKhht2+zDcP/dOXFZ8JCZnV6KHZUlECSe0txkFViMGb33yJyR6/aguPZL0tqClYzGamzeynHZiPjos6pKhI6X10JosEk/0Edcl0BddjYaWH9Eb3cT7AfQnmsgMpI27kAqnF9Z4rWkTpLRNnsf0ZNjoRWcFss3GmNosXlrM7G7BZy6n30w0ddk1kZiKSuPPZHiN6IgRDQN6c9kOvM22cNpLYLn/+cnput1u9HbxLgupD/T6g1Z4/dRvBLoDZLAEsYGQnr/Um+ml7qIZDtPA0ow5/SVw+WqxZdtitogVxx1xIna0NPKdVfC6vcjyl9LzKiZuK0VOoAB+bcUfi6C/K4qW9Ruxra4fW9BOLao+RdLUFJwOjjuA3JwijB01mtiwCf4cG3GflR54I0IdnRg7dj+EYl0I9fVj4Y9rUFSSg56ezIhDIOAkIeMkdJyCkcSqtka8sWWV4ZrJFWPw9XXzKYky5xrP1Q4mMuxU9mQEB0U/RbzpMIunrLj2rU1o7wijrqMHn996OEHF3kCzFSej3PDmKny2tAEPXzkTlz+yBEePIrYrrcCmXY148Rf7oIemJ5eMwowMfVN0oGxaikpWU33ZDjSTaRz+x8Pw5fovjW/zwOl/xtnTLieelmmy4IUPbsO6NUthcWoyQBQef4KmrIdaKmW6NeLEk7UVE3H6sX9Ae/ePhDU0c7mjkJ1TSFwehdul7WyJ9YjPlanPW8iaDqC7rxfudC61UQJdZMKgs5yPc9Ed/Q7JvnIDvzR1XvMlXTSzDppfOaJE/GTQAZY7QcbVUJqG1OJkLDqbxJT9fQ1sv3yjTJzWbAOltH1eR8dylu8jOkUjkOUcBcsf35yabmtyQJ/817oLl8uBnFwvK0eudfQwswjBqPr8EmZXc0tRwKjmge4kXKRpnqeQ3lMZdjeuo1ofIFMEUFh8GlpbP6NKpmYJFiGfUlvgz+fvIAtCr4vMF2djtu5pxcruFrR19RlGGRCYp3lXR7fDkdngsKysEnt2bCIKiGH2gYfi48/fwPSa0eiydqKiohZ9fR2Y/91qTJ8+Ej+t2oisHOJFp2ZZZD4DEEtSK5II2nNafV9betrx6LJvqQLZ/mzoM/Y7FS9f+PN2Hv+fCuc9dy6eX/hCphx0g5+95EUcPvkU1Hc0oZDMoSlM2s1TQP7rVX/Cj99uJK7eAbu7D1oU5fLGkFNAU9pPz9ZNi8W6ZFGznH/CXxDwB9Ddsx3fr/uY9EziyFlXMR2PYUSSlpCIppxQSNuZeaw2eqCFRCcJtHZsgcdShf70EjLfCGrLNOmp3g0PrZCPDEfznYgyb1pJppsgb6hT2S6Fkuyj1qbDR/Pc0baUZRhC7UaTS8ZU/6LWEKv/sb3pA7ZPGZ0OWVV6L1m5SUoJ0Z82CqIKBehdETjaZLc14kGNIxVsTQwg0RpGiEwYz/EjmuVCNzOMU7sEactHV+aZKfX26Juo4LPSQAWymT4VKfFfmqa9H5HeTqR6+xGOh9DioR1x0IAzH+1oaj6TbjwqOjcsrPrydtbvQOdAFkLdMeORnXf8dchzT0VLTyMrTs1AyZcE2hzU2h45GvTWTD+lGk+zdcTMSlc4yoLarEL85fAzeZyHb679GwY6d2UwIsG8zs7LbZh27zS88P1fDJP83w3PfP0Ypt47Fe4r3Ga81eRzAb3WshF44aynMf+3G7H8vjoML51O3NaDBAG6JoxJy9v1KX9KuttNHE1B9nhrEO5T358T/T0OtDbQGXD7jKDR4iGW7sXjr56JusaNbM+RmDV1Dpp7d+CJ16+jY9hCk6k+wFWkdxeyfG7k+XOQQ4dOfXdBVwnT1YpFGMymrhdNypV0aJWg8J+Ykbxk6Ks+UU0sddr1WXA2I+Pb6d2m+tuQ1ifUE93EkLQptBASIG2XrAXlOfmHkOlpSdWj8sfXJqc1RSkcsqCpLpsJFCC/uJwVrie3NjMjmt6U5uaz8aneZT3iZJBofgEzdMCXpJOQ9MHGzOSKlGRX0Ysbi2FDTqCK/RDpyEZ4vfSAXHmMx0KwYB1kvMZ0C1W2jR6yHT3dNHXMQ9JrhvmIJh2a3u3PRk9vC73cfuKiPBx0wBFIWbpQ17uBpqQNW3ftwJH7X4EX3/27Wenf3NrGd1MklDCOugtYeTKci8JiCMlrYUM70w7Hwth3zAH46Nt3UN/SjBOO/BRtnS9gR8NaM939u/YtWN/abEy1ORRoJs2xN8hkmq6WwfDfxK0ipj2iaDomDDsAB025DDtaX0ZzUx8KC+lUpQnSi0Yg4KxCkubN6YjS/CVRG9BimzSaQw2wpgspaDvxwRd/RE8zlYSnBA31y9guLUbraAZTQRk1kBhHIMLrRqw3gmmjj0PasZtWqRz92t+FAL+EeWmTx/wsH4aVHE4zqR4MB+kjnObDzuYv4bVndkCN97tNGTzUclo45HIGaUmiZHLCI408EOOLxk5HtnE8ZY7Vzba77nFkeWaRNq1s9zHkkVwKUSGFX35Ehv6dzQupNMh8yVTsZ3LySj6h/oRPMhT8p/AvPzOEHqR2Jqij0WTCllGvumkdk5ZJ1dzTnwmMp0vza++tfwQVgX8mjb0PzaQC3eOf0srsPsB8FMPE+1+HTGm1JmWA2lXSLOxCDEs4IIlmqibOYGqZUit93peZYFy9YwLLr/yloc1Ce93jf6afka/p3mBCelc0UfqaKaQHmd8MPP/XPP9rUH1l5lTFDAXUPSbBGnyDl//6EoPSz9ze+5CRVEczd9PY+399yQDTzOW/hcH7P+eZCbr/z/cGr3X+7/IYDKTnk5/tTB8+TjOVVTkRhLeJ/VRI8wUdqkwBb0XWLGezi5SoQAmSGVN5TVtQe1r5ngmMr1sJkz91ESUowXfkeal9zfASn5kJh2JO/jOEVf46m+eMz2vzPYe993ShbjaR1PzkoYZXbmJMsaF+mzZVUXgWc5h46k7fe08TZPVD72if4LTdZibOdvZoSJFltSlvLZDXNCBqeja0tLQq5ODzXJqYDgsdsX8iusqovExlTNlURjGn6JrpHWCtGInH3rgqj2FqxRXBBsvNvHXSc91w0Iv1BZ0si2jFMpsRxYylcDKSrIZ5gYGP9brJQ/kJdmQE06RomNbQ11gI6iFlwrJo2zSThOjIw06bamNZtd2ZeiBMWqyk6KJxfCK2TLvwT8N2kjNhVM040rMoNWHIJhyfWXiuoA5sZcdUTL46GyEwledJ6fG+JrjoLOWg9M09xVfl9E7mpH8qQCaOLnWtC10zWUNO/raxLqqHPs8qgRR8MHTnnxSB+WAh/9Q0g9MJM0TM5CEeUdn0S0XQUOxgHUgqk5HpE+c9LdHVPEgJhbqUxBIaSZIMaBRRaRiFJdrqYSYbEwYVqMqVInykm2Xe07iOVgtouWmGDiq/nmm6LgPT0jsazcryCcKqHtrGhC40Iyo/U2fKp1YUqsBGgfKeys4s+NtmtmLWYn7RRnlqQEkz1ASxlI+cX211LHpoBzKjvHkdI+x2y4K61DWbkVkFvaWPJKnMbrcGKUzWtLSkFWGwmcbJG2ZY27yS+a0ym3qqkv+LoDiZEUnFVd0ydVYwJz5TOX5OSWVi3o9+sDF9+gE02xQiLak09DCNxCi6JnHEImo0NYL2chYUUGYimIiXUZDMnDcGmVcwkiJvGEW9KDEmaBpUaSuuKbAOsRyJq/z426p7ooJe5HtKS0H/SwwklCqcRnGMWDBr6imDfcVM/GkaSIRVA2i0TUloyzi9axSOGE/Kba+QW10DhEYOxLS+iWl1heLoIfSKpDLzUbX6T0pcE/kDwslk7C4qND1TWzIlVZplVyn1azDPwfKz7szH1I8FloCp3Ho0WD8Fw2CMk7kWtXjem5aWDHkDHqYtX4q5kFFFB80FTVM7S4hES9VdS22Vn8mXv9VOSkfPJOJGkJWm/lQYBuPf8B3G4jUZ006/JxFmW0cIQ1vxyea38e2Wz7Gxfp1eVGNkDl1nkvgvZ322TkrG69AUP/kw+lSLqPU/DzKEUTrUKkkkkVmVmaLQm3wU/vmshMXrOvMYXjIG06tmYd7ok1ESLEOWy48cXxYhPh+TVuIrY+ykMMSHelev8l3NaBMPiZczAsksTHzTmqa9lIl878z0TMrLXv7M8CXrLJ7jWfRTospL29Kop1JB7yqoLDbNW2FdzW40+qcE+I4UieRFS2pMmfXH9ta9aITKj+U2pWO+UqwqqpTc4JcqvFQ+ekvtqbTVzspH8jp4Fs8ojtpHS7L7oynTUaXfMq5afq1c5PtrRFXfNNK9jAJm2VgGm10rXwjyaUwc0nZKnzKWiNENYBkMD7FcLhbOiDuNnuimDhPJqQqm+dUKksl/5nuFwd+DQb/1TOf/Lm7mlvQU0zT3lakeZk76+c/B8ud31qbPOagCmrmXSrDSrJ0aVD1+Ehij5NgIQrf6FqNUi2kcoUJeq0NDWlaRJViGACRwklZRu3jwppnzqx1cJClScxmLJRFkhXWtQ4VWEc3vDEEympyF5FmHaqdKGkbTPRJO980+92IiEZZlEHupLA7NqWaaYgApQX2ky9xnPKFLKzndxOVzKxvR4nWYyd58qmKbDqSuMFEg4wazPPDSX+tpS2JXLIQ485YCEUFVepVBZVExB+9JqYokKrfy17UaQcovowIyiklsqHuDIRNHpVBjKzklwrNkw+lgOenOkEaqQ1qdX2w7TYYTLrMZYTLRTdqi6t4CCYibfDTG0xVpR4N6Ane+h/c3PIdYNGKa0RBEr7BZA/4girOKTQ/tvDFH49iJx2FM+Ug+/P/NsHr3Bnyy/hN8tv5DNPU0o7m3mSimN1Mn1U31og5yeV04ddL5OGbsyRiaMwx5vkKiG+H3zJ+hNjWKJtWJD8Sf+i16ShkMtpuCZEHumxSElI/2bhWtpfQUI6HFp+JVvmbag89+RvvMjb+VhlFKLKimr2h+VAbpSd74nG2t3W1MXKF7VYjxVCXxiJSM16v8pewy04KVvhSZYhiZZJlVNwEYbVYiQy7lnyS/R5l2P5WqQI7qJ+WpMTRTZualcgjRarKd0lIZzPdYlbRkm4npcz9eDxEfaWCAhfI3Z5VbtBQnqlx8TxVRyUz5TDKGBkYW/uWsMvGFvbH0js7/dE96RnH4T3QS3c07meh74/Ox0tOfGoDB8se3V6fPnzvMDF9kpjQI4lJx6VpnaT/+004wIpZBgDw0lKokZaGtQnxsD6usFOOQjpJDJU+kkoHCkk3magqQsWaZouu3sWz8oQqYNJmvQX2MkbFUyifT8HppEFmRrEbRyIAIrSiCTYiMhREM15x03XawsnayieLIqhu3jmfzm4cGfRndEEUNqg+hSYEatGgYBugnYRojMfSw8VW3OCsgxa4y6TlvmfqZwJPeFMw3CFUlFYn4W3KjZ7qXES69oDN/mwpmktF7mcYffG5SNJXVOUXmjLucvGKdSXBSgkqQz42hSsNtddI16saaxu/xzqansHLndySEEufBtlTn3j7V03HEmKNwytSTMaJkqDL6/7OQaRnxo9hP4+EK21t24o0Vb+GTtR9iya4lRCn07whaTHReThk2A5ftdw32rT4A+Z4C08ufESq1ixBWxrIYw8fDQYNoumwYhI4YhfH0/972ZJsJPKiNpFgybatXxdN6ZqIxPaHRjHwpP/G21uPKsJk1LXzfKE2lRIUjXpUb73Fp6aOM9V6Ux6xNbCMnDDyZ788pU1KCSfNaCkLdELyWAtTBfFQe7Qaa+WI302RapiuFiaiOes/sKKa0eQjVaQKI3GxTEfMay7BXwWS6mHjTlEghc1+/M7I9+DsTMj8zcf/52V4S7ZWDzDOpJpMN75n24Vn3B88Kg4pPYfBa7xjFd96cGlqUATawoDmV1F63Ny7Fx8pk3CkLFZ+IR+KYhmEiTEAZSOEZVmDmKSYeF1o0Qq3i2hClNWWx+C7f57t6R+JrFJ4O/mWUnnZkyhBXiavsWoQiAhurm8niH8+M0lX+e1vaoBk+E+dpEtBg/4J6X4T8tLmhFI/OTqapVXamH4sxZCWFysxnnpin3AilOahs1MWnoSHRoyNKBUirGaMGkRMjBWisDt8fDMrXENrcyzSGTYXWfeZlpujrt4msImeuDaOQnub9TBHME/ObZcigXwoQf5s9dRxEf243vt76Jj746TFsbViREWLRifx50NjDcN6+5+Oc/U/ljf93Q8aVGmTRTJBVH7Ts//OgWmbeNWQRD6jOPP5PQzoZQZ/dg6fe3YAXvtmGt35/DN77ZgmGlhfjxPG56LUHEKSmi5MDnEl95y5o3ntz6ct4dvGr+HTNx5kGEHNTIY6pHI9L9r0aJ048k/dl1MRz5HXDwyQ3ZUif7JXBdOiDh4YeGfdYIVMXKS/Viy1OH1Z1lUKS4tGa6AEaVsmWvBOxlOQwQnfU5CN9wz+zlIF8orm1WuWpfkUvlZ/eUR5KU2cjKyyn5NkgKv5JQUgGBxGplI/5DC3vSS7s2jZGnhDrnFHhmTQzioW5M15KKIuFUVObYXfym7bMU10Z1RyZoD7dwbbP1D1z6DqThuJmxhAyQWloU1J9rcq8obz5W3VW0En1GxQ3lUshk3cmD8mPsJhoNihjAkuiXSYO333krdXpM+fUEu0RThPWmU1FE2xnIT5eq5JaoC6roIoaAupCmkANoQIoc+akDwzy1UwcZcB/+sqliKqImsKVUZz8aRQa78llNvHFCMxD95Sc4vBaIfO/fouRdM4QgTGNIhCJSC5zT0wlzKd7aly5wEpbb6gxTb8f31ccNbRRhnxbgwQG5fEduYx2pcsG1ZticCaiipp+QV2nyHi9JFQnmVJfFdVse2WScZQzJRYNTN3EZDpIB9OAqjuDGka1yDTGP1/rzBODmC1jfPk+D6fNhTfW/BFvb/gbuvvbMkJJL3Xa8ANw85E34vjJR2de/P9CEGOpfTJl38toOrMxMwjo30OmvUk7Br2X6e9hW5LWpuvAaPFM/f/TYPiG7Z5CCBc+vgSlpUVY2xTC0g0NeOFXh2H/qiDUW6phaXWPqG22tfTipx1dkmTUDCnA+HwP7FoGJB6jByBr8smaT/HgFw9j/uqv9A1Aw/9erw8X7fsL3DjndpO3hFlTLFVclVh8nuk/Ff+Rp1g/0UTdNAZ1saxmSgN5QwrPeFNUoCYOyyWlKvERytR6PsmhhtmFsMyn62jJpXjMPv78k0yo/pn0ePBdybZmxmVAhsrAssnAypIyLqUSTipq0y/HNBVHw/Sqg/r0RftMmhJMvau6/czHeia5+9lLUf0y7WXaYm/IPFP7Zsoogcmc9d5e2TbXiqyMVCNdK+re9HiHMfiYV7ynIply8pnu6+VMjEwwb+k/1YHvGGWon4+8uSp90qxh1Poa0UwR+VkN+tOn/Mx2z2wU0xhSfFQYZiibDUS6mbIZfUOlx6hEdiI2EyVN7PpNKkUZX/H4iklnkIgqqhrdXOoXmeAfxedJcQ16UIX1vhIwFd2LdhSJh6yD2cCX16rwoHypMQ2tTCPpQoqN//PQ5Hs9k87QIdEyG77ynhSe4mkzOKMkmYA2ijUNq1SUt67FILyvxdHdpFFPIooYy5nxNjMjpyYzhp+FnmVksX9mDNFD9/Vb5R98pqoNwO3wYk3zAjy19Bbs7FyfKWwUOHjckfjDyfdicpU+avV/IwwSnxnuvcoEU8bMWc1iDJspHYPawNA6EylD20wQ+o2RH8zOzHQfQ73dCHqdKM7PIQ/8q/LLpKkiSFl8/f1y9MQcyMvVfGgnCgtz4fe6kUW3S196/uc3FfSecadIJ4NGKPi6J9Svs5hcWO6Gx+bjtMPGYV1rF55+aw1evv80RDq6cftTH+O3Z8/G+KoiKr8ePLjYjjv++ha++cNZmKyvpLCeyxqTeOLd71EccOCoA8Zi+tBCps0am8yFZIF1Detx70f34dUfXqIWZMFo+YcW1eK3R/we80adgFBce8laTR+Yi2cJayZkzobHGVhcKjwNromHyb3kKWUjfjeklvVjXCk7l8tJZDZIkwzvKJJpJt7Vu0a21FZMUzyVAR9KQ1OPxUgZWpkBQcbLpKHzYLnMiWGw7QeVlHhW7fYzT+iVwfcUjCz+I51Muiyd+S0mHpTdjKubUcamKc1z/m/S53Pzm0Hp8ZfpqzdaW2npqd7b2978T+ZCvGC8Q6GcwcDfpswypvxTsDxMxXfU9KFG6clKxNTHR7Snjkz1Ycgaaahb9TSLYPlMSogyz/yZkUY+BZWVOeOqPFKKcebbR4upaqnOWr5mtJ8snbKnQjTE4T1TRZVHaaiAe//03qBCVOWMRuXZ8I5eUXwSQ4902JUWo6jKmXZRQ0qxZWIoKeXpMExEYpCISktKj16CSc/Afabh0plpmCm4Sptx1e9BMpP5xAYM+o9KVGWNMYHuWAJ9SSJA1lH2QIQWDY3AM20zzUG/WVm9o09pqlCygqZcVie+3/02nv/pDnSG904iZHu8dcU7OHr8YUQSXtPACoOM9Z+GzFuGNcyV7kRMzcxMftafvhwzM2jalMdp0KtGJXe3daKhqQ29PWm0tofRFxpAa7jHDPq4fVlo6eo3W5L5PZr8l0RnKMY3UyjwW3HGIeMwa2wReUK7BakUpJdOljBL4oKN9UsRaVx2y+v4akWjqbJB6YxEO0o9ksU2EDPLLSTvaIPoZD9pOMC2SjJPB8qLCzBtfAmmTR6JSeOqUVqgRcN0D5mGYQOlyrS0japNFpqCL5Qe5VHX3Iyj/rQC4wp9eOe6aZQRP3aH0hhzwye45OBqPHZyEd7d7cEld7+OzU9cgCit5KsfLIHX7cJpc8fTVU6yHYW2lJHN5Pfj9h/Nt2KTZgYtkOvPw+1H3oMLZ1yC+EBmxFoP1ISSFYPmRBRDGAY+kOIygwjiUTaJEXimLo9B0SQK+m0UvWHEjIxkFIYiqM7kVyXJ/wb5ZZB/dGK2/7g/GPRbh0lnb9x/Drojz8WI8t58M8d/DZlXM+mYoPQUzyg7lpm8oGfKK+NGq7x7o6ptKYQOypTp69drSofvqrvMvKfUxKsMGUPMarJc/0B0fKSzeEgLrTLp7M2HsS0Pv/FT+sCJ1UR5miaR6WsYINqTEuQdY0W0TFBWX2DPjPrG+YQCYUZ7lTmVnyCfUYaExhof67BFTabKZrDygxU1GatY5vrnMGhFpISMAlRZpSaUrq517E1LKQy+bdxI/glViDF0f7DfTwhVo26ZpPcqHSZoBi5YYMOySpzP5OLqPSE9DRsYd5glMB8w5rUWPWcGSPQ7Yy1NfXgMKuwYz+3xKMJ0FfQZHTGIGlYMnKm7CkemYzWkdBv7duCO+SegJ6ovt0sJO7H01mWYWDGOlWWDMV5cDEyl6WCbKM4/0vnfCBmyUXloflhai6UscLPOUlGb9vTim2VbsWrrHnT1An5/ALFIDAUFBUb4+sNR9Ebj5h2f14aAX0tjfbCrgeP9KCwqQj9lfN2uZiTtTjNPK+i2wmNN4KAJxThp5ggWQIpPZcggs38oPvUHs24X3/wq5v+kGeh8KJ5SnVVfXuq3YW3eM10kNu35IP7b+5gXCQc1qNJlXNORwbgpfZo13ossTwr7TBmKo4+aiSOn18Lt5Fua4m93k3WJ7JNhNFk9yCJdnZYInv9mN7KyszF7eBBTbv8IVVlOfHLbMfAPRHD/N/WozQ/gd0+8i/tuOQ8TCp2Y/+0CjKwsxNSxYygPmfb55xba1b4bU++eho6IPhcM5FERvnPJpxhdNM4IreqguXfmPR7ir7RdNRbvU8bYBupHljIYbPu9JwZVmvF12hsU5x/KhCEjdxlelYc02F+mIL78h0z9U/zBe/8aFEfPBt/LxPs5PYXB+0pNICkTJxMkw4NBlxl0ZlrRGDgzqGJ+sQ48q7nNb7W90jU/eK2TFJLi8cfPeahcfJP/jJzyMAaQwqYVDZJHxbQ8+PpP6SkjKgziU3x1KopoQnCG3cy0FcaWYuRb0XgckWgC0QTVG39rh2utCRYDK24Pmb3XTqxgwEyGAZSZcXONgtINlY/MaSIxz73EzJzZYIwnJWwagu9pKz/Fk9AqBe1NbpLhYxEm01emcwa56abReyRQpoNTDKUHexuZh1GMTDSj+GQ5eV+XbARZSaE+igRRBRUOG8TJBnEOsK6MI9dY+ycqW7nEotBg/wYTIpMC3bT2XUQ/ZvSX8cS4Krvd5sAfFpyDlc1fMBYDX3nm7Fdw7gEnsH5Sy3ZokWDcbkd3BCjzduOVH+KYUu3HsCIWSso6YUc/3T9vlOrZLWIqGZVCQeVQlVgnohGNFGpXOumo+uY+fLd6Nz5dsg19tly2nfC4Gp3ISrNlWccheUEEiNw0e1YWV5OVY1QgVo8PPeEkunp64fe5kYj2oTDXb+Zpqd82Qr7pD6fAKAZNJSNh2BNxnDF3FI6eUW0MqQCvYTKWCdYk33PCNpAwiu+im97Bt6taTDtJ4NVWpjZpbQW9lxcyd5g6n7HNMswuJKjYg8/5aG9cCzFtgteuqAchTytm1Q7Fc9cfibfOvgieaCe2Z7Nth9XirNvuQnZuIewufcdGCoPpsR2lQJm9dsRBOJXAwh0hfD9/PtI5lajddzJSOzdjzphylOZ44CRiHrB5yDt7y/Fzcf4tLNy+GAfct99gFTG79mB8dtWXpJG22VYXi0iUUeyDaG2wfpm67eW1vWdT/0H+Y9BZ8QbPipdRfObx/zD8/L7y0ZUKmKHzIE0V9Fv5ZfLXc8XLlFcclQmZ57pvZN/QhXF4UlrmUDTlJYUnwTL5U0YZX/H+oez4m+rJlEmDpvxn0jPjBUqPv0Uqs8cXrwXZfg6ZOhhQo8gstxlqffD1lekx1RXGqhhCU5tkMmNC5sVMwTWkLpdW35XWh8y14tb0tw044LFoUw0HOpikElX5ByfG7v1h0lFV/0E0FmJQEe6NuZfYP4dBhaagOIONmVFmSs/cNGcz4MKLDOIzOWXyEKFYeb3D4po0Mu6B/vicVkDvmzQZVx3FIpB+Dx5yneXqCgVqCaEcKVkmlwjN51KSZi6h6szf0r4a/AhT+XTEqCxSIVzz+f7oiraYilTmDseWu9YRGVGiiAw1Eh5hLr5EH8tgw+eb+/HV+gaMGVmNnbt6YA1vQkF5Ndav3owRw0fimkNq2LTMV8ImqWTIMALbg2lpgGlLfSdWbmnB6q2taOgIo6gwD06DImT9XNjT2IMeSrVaxsq2L80vRHd7J/LynER1LvSHQqw7eO1BknXwZQXR09OHts5u+APZyOLvzvYOKjOLSVtTQvKpNFWabTt2oLy0GH6HBQdMqMS4oVmm3krPMJZhwEHFx7MU36/fwdermkh7ltH0z6hkjLq3v1R/+qd0DEr4h+IT0yp2hicMX6gNeAxL9uKxEa3oaqrDMls2hs4ciynHHo6P33oD2hI0v7AAuZ4sjJk8Bm9+8SOefvVz2Xci1Rhuu+MuHHro/tRDcTYn+SWlLUzI3VY7dvdF8eLny6gs8/Dpx5/jzUeuQ9aAPqbroKlxG8Ooov6n4YAHDqQyXGCu8335+OnmNUSF+aY9TR+ceNjIUCbVTL0zBBX4MIpCdCFNDK1IX0MLI4vkEyFF/hJZFC+T1mA6+v3P6Sr862+FzPuK+/Ptn+PpILtn3tmbnuL+jDx1ZJ5JTIwMyvMyHe968ecymbSIFtTMqoVJ8x/PdDY/pb74Q/9n8jPeAOvLN3nOpKeg/Aepp7aRTFv+8NrK9KjScmaiyLyrTGm99cNYP15pbp+2o9RKhWQ0hhgteTQSQoJnsVyEiGLAQXWgIW2+YRCZ6sOnylEFFrEzKFaE+9n1yzwzD0zQpSpmbqmAPA2+L8HRtZCDCKJRMcVV0dW0UqiqtNSaXlR1zbwmCRqDUQxCdCqUSTmTj4HGJk/G1XtsGSlMkcMMcDBvITxN25Hy05QXfQpJC/3kNelbq2aETXF4X3m0xJow76PJiNCNUkLnTr8Ez134BFNUqmJD/s9843z38Y++xdz9p+OaRxfA77Hj7V8djC7SXKvs71q0FedPGIZTb3sKvzjpYCJBFy6e7qe+zOZ1JxzpbKJvYOOOBuzY0wZtpd8TtaAvEjUDDEG/CzlEaLvoZQ0kelFZWYDGpna2rZdKzoPu3j60dIfRE6ECtrqp1Ik26apr2ZjZFZSNr/65vGAQqSQRCd3DAbsHre3tCOZkGRpH+/tQnOODx5ak8ssyq2rk7g4w/vhhOZg+ssTU21Dc0JpX/6L4Lr75HXy5qtlQxow2KrZp35/5QwyrBs+0739VfIbnzW9e743vIuoeOtCNi0dRKW/dhoZ4C8ovuABNhL/tvVFcctWVePudV3HH7bdhzonXoGzEQdixcS12rPgG111xLCZO2hd33/UHfPXJ+7jg7GNw1qUXorByRGYVDw2WXLOUvB1mF6eUDrDd3TybFQmmDv/74Z5Pfo/fvn8bDZtWOtix5ub1qC4YauQzw9+sMZWJ0f2mnoM00tuU2QQBiimDeJGtw2KoF1o8nZE58f7PYZBmg2mY/rd//DaJ/lP6DPS6DBLWezqYpoIuzUCMCZnImd8ZxSVFpj5FPTJqmAmakWl1pBv5VD14Sd7Re+Y7uzxU48FyKOiZ6q9A9WSeDba9icd/phSGBhnFq8JLZxjeYu6mm+uBV1emhxVoZTr/iH70zQwla5a16EIZCTnyWkPpRgHGI+hLdKOTh3p+zPaotiCJS+RHyKR+PqNVVXDVVqhKDUEkpDrKnTZEYAkzkDlTcAVTER7/qAjD4DM1nDnrOc+6b57tjWveYRw1nRSW4Q7F1z3+zqSWCfo1+HuQGTJnpScm0+/BMmiOU2YWvxkI4dlNjnKSHur/c/FayjAU78HRn49FONFv6HXlgVfjL2f/yaStNATXo2RA2Ys9sQGMDdiwm+lPufh1vH37ERheGsS+Vz2D35x1JC7drwBd/Qm88eViXHzsgaQz82Gi2g9R6eysa8HW+nrsbB9AKGmn4mKbsV0Cfm3gmUZubg769MHDvUyUSKrxNct9AJ2hCCJUlkG6tNqzJhTqR0dfBFELFRGFVnXXDhQK2nxIGyzJI4gl1CPIervdRIH98Pq8iIbD8DpdyAt4KXDU1hRWo/TY5to7Zt4BwzFnwr8MbpiUNSmY+ckdJw0vufkDurrtrJ84MUGDTcVG2lhT2gI984ZpX3OxFwWyoKZ9xANU0v+Io2e8NgKfiuOSsb0IL5oPHxFvsz+MebfdhwOmzcLt9z1C7q1BXXsf+nubkepvwtbNy+DNcuClZ99B/a5l2LLke5y47xw88dt7EHI4sZrtevbl52B8cRaGTzkItqCHxdFeuPQFSLc4FYNmApgulP+b4b7P7sfN7/xazEr+smP1LZvoLVSa+pI6pm3NhGLS2gwCKkshQPEJ/2TodVOyZub48Ze6jUw/Gh/psRRJhrqKKXnKXA2GQblSyMjfoEwoSEHomeLslT8+MnqChwYVhN71eqa7KaVxJRNfaWgtcSYNSqzJg2lIz/A9lSqTa6YMCopjysuzyWuvkjbxFUf/+FyepOlm40O9mUmbZ95Xu9ill+5/dUW6yFdiCpvpFFSGfJHCpS44kxG19V6+Qh9idJH6aVlCRAY9RAS9VAgOOJ1+Hjn0eD1KmlVhoVQQFcAwPImeKQZvimFVYVU5QwQVMaNoRFwV9mdUmAkqX6YSpo7Cy3vDQIpKia8NVjDzDpWf+TGYb6ZhxARG2TJ75miUs5Zw7X2VAspnTEzMk1HKypRCS5Oh9ZVKUxZD5dYWf14q/T+tvAaf7H7JpHnKlNPw+uWvKqn/EpR3lO898s5PuOmESTjlT6sRTzXhjV8ejjs/2YCX3/gGa5+/Etc++iV+d8EclHrU+GRS7Ylu86K3vQubGzoRITKLJByo7+zDzuZ2MnHQKAmBdDFanxQYmd/s6URU4vO44KOiClPTech12X4PCvLz0d3HlqQGdrKRg14ftjHtxt40ItSqUlqiYYYTtI2zFVkBH8Jyf0kvLV8SudTf6/N6Td+v+XA43cdsusn6spb6DxOxMOZMq8SRk0uZipCC3vrvFd+Ft76HLze0wME0BiJx1omoVrvuOWWQM7yQaV8eLJsUuBhc63+lAOxUzpl0M0Ftp9H1IoTwxi0z0NZRj35HFr7+6DO8/d2XKAqU45w7Hsb2rb34cdEH+Oy5O2EhTz/7xnws/WYRSkqCGDqsDK8+/iT2CZajJkn65bnwzMaNuPT+O3DYrOn4eP4y3PvQB0hT8V905ek4+/hDkCUZEg/Lp/p/MFzz2rX481c0omTAg4cdijcu+Ijtl1lml+mGIo3El6STpqBJuWlTBk1d4W3zTLQTyhLvkmSGhlJIGUlU4E3+k16UPA3Kns7SAwY8/OO+qJ2RKQWd1U5mMIMJaoxAcYxC5jO9YvSB/niWJ6ZBJr1jZF4PFV/pGh3EoFsqqOTQ5LO3rLw2q0n4npbdsUImfyWsVxTMmbcUXzMEDD9Tv2hQUp+Pttz/yop0nkWb0Q9qUxYmyZT4hvpX1P8UsibQb0mQdUkoZiSLjJQ+6NSBZKKLSjBBBnXC4SyA25VNZOcxDfAzkspUVgyqe2bQ3zxSZUTkvYhMhwolqjOoMnpPlTBD/nw/QyhVUH8s7973Mp2smbz0nhhf99QHZRaeU1GqgzMz4SCTqPoDxQT/NRh1aRrQoFLGzwx8qOEVnzFYvo1t3+O+Raeb6NXZI7DmjpVUMvrknRiKgsn7nkQfuhxB+NN9RC5UHEQcfmYfsaZw86Pf4vrLZ+Ox55bhlvP3QxaVl3rc1HfnkMHh+z9t3IMtdGHFBvk5ufAGgvB44+joBFZtakfcESfN/UThUTT1xtAVZx3p3sWZhzYh06itcyCB7IIK+C1xeB0DdHtdhvlD/WGWUZuhOZDtcqE/GoUz6EdDZz92N3fxHDVTm4TuNMDgY7zcoA8+p4WK0mWQlJg3RYWQl5eDns4utHZH0BOn6xuhZbdb4WRFDps+FIdOKFZjGoES4cVBGYeV7mKCCNURxcW3fIL5KzoxtjSBP9x7EiZPugw3/ep0WH1+/LR6C+Ycdgiefe4dHHX00Xjl2Q9xzElTUVyci/ff+wCnnnIi6rY2INXdifIx4/D1orU4ZNooLF62GhOq8zFi9fs44jc3oinejG5WqqpymPm60pIV6/HAb+/DnAOnY95JZ+CnbVtw3ryD8fkDv8XBtZPx+7/+FVNPOwnemiGo4OGyDaCgMJfGPobf3XoLLjvrHCz86At8timO9SinQSzAmPI03n36GjFQhk95/D8dZty3P37csYiMBvzxxL/j8OEnUgnKW1O7s80I1rVLo2TF7bAT5UncMn19ZlUGZUEyEqNnIECjL63Ii3BSUTqpKIUK5THpYAwje6YuzFvup+l/o1HJ9CXS3acS4i8+zdRVaZvBSf4JdZqDgiGxNgaLf4qjTz3pWtOBzAosMojJg/8pZ6MMed+gOZ4HgzxQDXIoioIGNHWpQ+BJ+kQl0j+peUm8cJLuiQ7mkFDFe8nAIRtiIQt6wyk0J6PYTWHdSWtZh350k8k1qVmEzmhw2XMn3VjNfxeBKSSRHjJ8K1FANxtAH+FSdko9Y51NuQ0hdVY6g0WghPN6UKlJ8DPX5oW99c1YHL7GkGk0w1BKR4USEZST0t/7LPOe0iUxRQylJVqQKMby7CWqaVClxSA9bdX31oUk5JbzBZVRaargTqsXDy07E+d+WIb7fjgdfz/3JaSfSGPH/Zvgd1FBaISSHBRmA360pgu+C9/Cd9+tIoUCiNmTmL++G5vqOhAJpfDSuh5c8seluOas/eGhAtCmDqrQunU78frHC/DFj1vQF0+hsqIIo2vKUJrvI337sX13H/Y0d6B2eCGGleShLN+LYXSR07Ee0p3upeC/isuy96ftKCsvxRHDLNh/iAujS30oyKGitDkQt3thp+uWEjcSFQYLcsygVXHQibEVOZg6JAezJgxFecBBgXcgGh0gahTCy0Z/KCZCkh/IVNTwbW39iCQdyMkKsCx5KMgLmonMzV1UhJrnYoJpkH8Lpi34ZyP6CzrDePzxS3Hp5bfjwftvwujRVqz8fj6izZsxPCuJ8w4birzYSnz40kXo2boI3771Do45cB80bF6AX547Bzu3LsHFJ45HoHc1Lj17ImbUDODi8/bDwtZmPPPS80hGXdi+qRlOfzYWffUlYnu24PVX/4hDDtofdSu/wYXzpuO5l57Acbfdjz1Eew+uWIjsiWOx30EH4eXnX0BnTxzNTb148/m30dHQgfv+8DCaSPcpMw+AK+VEaTCMl/52Dfns/z2lp7D41wuRfjKNT375Oa59/UKMfCAbp716MPweAQ42C0kdN5sjAKEwQUtkABH+FiqU0ohEqPSiGcBhpyFzU1Oqb1nbEJsy80UpK830EFAxSM7wlGRCckK54YWUm9bwS2Y1BS7ORs8MfiaJ/nUkzIBoBlQNsEzyAmjuBAfJn1rj7HJTyWoyNpWf0jayz+dm2axWnFBmjUvPfIzC4zPFkyLTpzN0sJCZcgsZqiyMaPoqec8MjqnwvFY/n3xR9SFb7ntlebo9FGCiTFCVZGV5xYgZ98JwJnMxL/A2T6yoKk54rZ3M4+1Uek2IR3tgtXvg8uTD4ykmEbP4vrag4Xs6VFoWyihOk54pyz+CiaffTFcxGdWgQKOueTKMtBfyZvoLdP5ZcYmwpryZ6CYNM2VFnbF8ruwVTzZGWEORBuf8mfLpvDeOUXSqoyr7f/H2FwB2FdnWOL6u+21371gnHfeEeAIhBHcZHAa3wRkYGGaGwd1hYHB3AiEQd/d0pNPu3te172/tOt3Am/fe930j/391bu6559Qp3Xvttavq1GFe/lg37lw1iZYxRHaUi6bHq2CjezMQ2B+MLWM7CTRToI676klcfNVvcMv0LDy/bA+uPm4cdHRRdTamG/Ow82zQWWN06+zwU/Aqa3qwcU8Vhma54bID9QQMiqJyHXsCIfXe4q5AGJlJBgpjCjy91bjz8oVY8fk3WFXdhdsuOhkPPPQQLrjyeowuL8FZNz6L539/KY42deKDb1fhvitOQf3+3Rg/aSI2bNmHgoIcjBlehI+/XIkpUydQIIPYsX0nzjnteHy5bB0mjB2O0uw0fPTZV5g1Zx7quqPYsGkHzjhpJn76fgWmTRlPN9KOL779EZeevxib129TS1tySwbh5Q+WIz2rCL5gmP2RwKIZQzF1WCoFVNaPqVZmK/3C+PRkfHFTGFf//kf8tE1ev0BXnqxEZyR4UEGN9DYMOtmVX4YjZAE9mabMUkZ7aE4s6t0t8aAHnVQgW8KAcTTVw+JtyEpKIgvtxXqLC5XGEfjrbQuQY+qFzq5HXm4WfnjoeZTRtd++cwuqC5JwpL4df/3b67BlpePdV19ES1snvv72exgICqecdDxOOeVENFbsxo5Va5EuO+SGg5hx8iLs3b4X6/Y34czf3onzzphMYRBmS0asieL/JYicSZv8e0EM3uj7x9ML2UP5NuDtc1ajNH0YTCyDrByQZUky16INDbD9qVPKFWY7it4YJCKDPCon4CjtK/FEKzTvi/fza2DoR7FB/pZn+SO0a1qvkrCwXyPy+JLUS4EFv3hRGKOkpSYa1UmmxWN5WbiwUCE1AnDyEiZ56kk9xsobteEsrWyit6KXau0sT2k6L9f5EUxRZZRvMfzamKeosRRfyitgR0dLnRMgNcw//coHvCFZu89Kx+lsMabKQFqq/2aF9Kq0LBx/q8LLeX5JwyUSITXmF6NSy5tFJaJOb2FF6VwqCZBPf0GFfUmhmYiIv0pfLvNA0VMppMpBFENTEZUfg4rPb+V6SiymPVC+AdCTIL+1ZxdVcvK/iiuNpXFcuV+VUpWHteQvfvO6csdVg+uwu/UnPLBuDn6oeRGXTbkG2+/bjLsW3aos1a+DAN/VT27A+AkFyNUbcfkZIzEzO4PC1ofeEIHXYkamLcRyyX7qVna6GZ0BI15bsg4rdjbiYENQbW/tJasKRWVTUAtdzD60U4iqu0PoCtGlpRvd5Eugle7cSVOHINtuxo0Pv4LyolSccdwsvL9kPa4+8zj8/cOvUV6QjMVThuPa392Nj56+D0f278TavTV47LUPsXf/flx8zon45rsfkWo3YcrYMjz+0F9w/TWXYc3q9fjqm2U4bvZ0rF27AbXNbVg4czKefPJZ9QauUcPLsXTFapx9wkzcesf9ZIxxzJhUjs0bNuLcMxbijr88RWBJg9XuVvvv6RIxDCV7LCAr1Z7UYcsreZAelpdlyr7iNO0EtS9/qkBVl9TbivzkOF5//Ab89tyZyGAZ1647AAPZZNRIAGU7BG19KCMwPuTqwSn2I8jsrsDoSXmY1FGLOeFatc13b6IHpc4Exnf7MCRch2/r18BQ14QDO3fAsIPgn+vCgcO70JFqhDtC35DM6PNta3Ds7JlIz0/FmRecicvOOwETyET1+xtgSTHg2KsuQZ5sVrthD4wWA2JNbTRmDvzlmScxbsww1on0gIgg9ZQ6/pcgBp3y5Sfr2X+wkgTBrt6Frcn6QBBh5pcmtP/PQWT/unnX4IGTHkCY4HHLlxfjb1seQ5YrF+XZ48jK4gQUtj0BxeuPIhCSZWmUN7JxeUNttyeiPgHKqhAgyV/+lPvM9ARXRFeEjamntPiRLQZjvK4YmOgOu1UBDMsj+qS6WQVhcwKU1EeeE30VnRPgFQBW2CJ6xz95uksmPgW05HY5TxvIdHkTQU12euIp4WRMVWsj0Vk5JyRGJa3lTh3VK2DXNlEQ4GXgfwP7Lur++u6WRGO3PGSodZiMX0mQRITuSvIDoCJ+vVpVLj+kwAS9eB8BL9KKkK+ONFZWprOwlgw4nAWw2OU1cS5WWECIf4LIAqb8FnYktmEgqKoyf1UxOcE4kqtUR01rqwrKFSmTHPMqyyBlk9PSgANBtRPPqy7hvVocGZ+TMT8BUFFCAjuDFEl2jpYqSvpsJqysfRMfVtwnEfH2JR/jwmPOUnH/MYhbK9Zs8+6jqLCk4ub712Drm8dhsMmCiCEGC/Nui1tx8PBRzCzLg9doxcqdVfhp82GEjG41ppfQxeCgEsussCySdtD9jJHn640WCmKUjC8sI2HK4Mh4miPSjuYje8mww0jLL0RHdxj+1kokFQ+HNULmE3MjN5PubPtR1ISdSDGEkEs3Nkjr3OIJI93tRLpdh0OHDsOWlIqc1FS01NdhyKChqDhag7TcEsT93VSSKAqKSxHq7YQuFqD7moT6lm70RM2wUQAbGppROHgQKquPIju7BC6nGfsqq1FaPg2pqdlwu5zKC5g/NgcnTCykvZFhA1ri/nWHv57ckOGHy+79BCt3tOEPl85HTnEfrrvkIRzZ9z4uuu05XPSb+Ti0qxFHDx/AFZedibvu/QDfvn8brjz5ZPzlhb+ie3MFvvzrCxh8/bkomDIJge0rkVY8DH2GZNx95vn4dMsK7DhQidysYlTWHYCTLKV60xZc8OhduGT8PLyxeR2uXXgSHvzgDaxdvw4TR4zGJyuXIbxhFaaZnDh0pAG9bjvOvuG3uP3JpzA2yY0Tpo6EJ60A86+4XsmJCNKABCr57Q9CDJTc8tPU4UVDezfi/Z6QvBQixWlFSV66UmZZKM8bmNa/PzPy4/6VOO6JeWqS5eppd+MafmKxCMkNZU0mFcRtZF7iqio9p4AJQJgJFC6XHvJmPRmtCoajvMaeY//JvUqveCwzsk6rSd2j9gFkBWSnaWkDAcZoTFiX0kA2jTaWriYIiTqCMfIElHqlJOOLRsueJzL5IDO1suJfPESqA+9R1VG6LjGlqSVoY/iazqogdVD6y/ZmPnoaUwUE/TdIOaSNpT9k8xXdQwS+pl6H6i1BWL0gvkSS3wQplRgLKt+qIv0ZSHYyPR0nw4tFOxELNSMcqCHz8/AaLbc9DzY7wY8gaDbZWBBt/ECz+vwWxFGZSj7CmSQ9Vlp9a1RahECQXHUMo8otck1VUgSHQRpUlUZ+MoK2ZEKCNIHMJGp5iNWRZlNxeb/aUlui8r4BC/JT7Sv44tBDqrE+vfJbnDF5sZbU/xIGwFZKb6QCf7G7Exc/9xOevHERzig1I5lspY8d0MVefeHLjTjY4oeOrpnUR+pmZL1lqyp5AQVrSihw0LD0wd4XUAuapZOkuPKf5KX1oVZojVXwCvtIzskvqaH6x1MiOKqd1QXmwbwidMEMFDZrQhYhyRhtGCF+26iIpr4oXRcdggRtM8tgJvDZWS55008fWUrA4ERPVwdsvCNsS2N7WmCKh+gmmRGSPdHZnnr+zkpL0xZ+Mj15Ocfxk/NwPMFPPbPc33daFaKs3y/Ad8U9X+LHrYfw0p/Ox96tK1E6eDy+XLKaRY/g3Rduxe9+/zju/N1V+Oar7+Fra8KiKSOx9rPvcfb116NDF8COTeuQmZmL2QsX44Ebb8JZ55yFZ//2Hk47YxE8nW3Yv20X7vjjX/Dio0/j8/Xf4NPPvkFHUytamuswYeJkHNyxGzPnHoObb7kBT7/4Fv5+4+/h6TqCGXludGwLY393DbpH5KCqtoN9aMNL7/wNTrLGhLTjz2DeH6SjpJr0rWSumdKGyvpOhNi+4s5pvcUmoOzJej2ZMJQNMoYXZasdjfvIlBUwinD2g4mmL/98WHFgLeY/MUsB4KUTb8EtM/+gxtWiMhYnm0mQusn2bAIkLB6zIzCK/lHv5E1CyS4r7FYpiw69vgj8ARp0s9CWOBw2k3rvrdJpCp24ylrnqhIrXVX6Kv8oU9okCY95WWoj15SMy3gc85cFzXphZ3KRaQhd0oaptPaSb3HGRFeFualoA0FkXBKXNpOf/Mhd6hzbUC35URekfXnvX97ZTOBzKYAYyEBrdLIigoW2+wHPS2mYwEBl5CPv8FJsLOFDPNqBGN2MYLCRiB9kei6CXxFZXwGs1nRaBitz0ABUwn/55j9VSNFzQXgp2K+uq7U58i2VVfViJbWrqjFVg6jrEl/Oi2US8NSphcfa2jTewcrLt7z/Q9YrKpHi8d7WH/Hqzqt4rMNbF3+Ki2acrlL/fw2Sv7zn10v9/2FLBU6aNRZmsqSuuAWPfLASnXGHauyBBZmWuB+NZC8uhwMpOfnw0YWT8ht5j7RRxEDXUJ4SEMukVeiXPugPP7eP1mXa9Z/Dr4+10NdnJeD5KZzyZiLeG6d7rbdjRnk+JgzLxtOvfQ57ag7c7jT1Giz15s5gGJ1dHvQR6Dy9PQh31cEe7cWjf7oWf3rhG6QXDhN9ohxEyPZDTDOMkpJimM0WuGU2URdCYZoBZUWZkiM//F/KKcX7b8D3BVYf7IGBiihKmWDCRiqYbHKbSITVpI2V9U8OtuKTW45FbWsFjnQ24+yLL0dzTRW6qutxqGIneqtr4T/SgtQ+J/KvOwtldOUbtuzC+8++gajZiZyxE7H49PnYsfpL7Fu1EdFgMgonFmB/QyMCNDw2vQkjCxzY2m1AvHUQXWrWOViHLtsQ1CTnYOSYwXjkD+eyL2nEaAZkXecvvdIfCBgiofLx+GJo7fBIZcg0CHP0EqQBpBlkAk06UJ7Flscx5fFAE7+LszJgNbNtpJ0YUb7+VeAbCDtq9mHSn8ewrfvwpxOexBmjLlVLnMKyLrffvdVkiDpDDyQl2Q6nzaDW3ck4nkxsyXZbsqA9wioYWU6b1ci47EFloGXMUKDqlyAGWIrdL6rUPXEzNQqndFYdyoSLaLNWBlFscZk1DJJ7+q8xZblHPoIH8ie68kuGlC5ek3tVPJ5RJkZLRunLz/fz2DD/tCsf8IXlrZUSVQMmxRhYYu2ZWC3iwLiayrC/MlrycixILoUQ5y3Mgvl4Rd6XQPAUJkBhkt0+1EOPUkBJR90qiUgF+o+ZhJyXtLSUtbzlWH0YRaG1HEgack3YIi9KJZmRiidBUlWDpnKmPz1FZnmPbDkkGze2+apw+7Lx2N7yLe46/o9Ye+cKjCkcru7/Z4K4cGrZqtmEcflOdIR1uPO99Vi2vw2eKHuX9Vb7mvHPbYzjb3dcgu6d38J7cB2SA/XwNh6ErXQSXSAqEoEgarASEDSQlvqr9pdjlvu//JZjyZ/fqhw/X9N+Sxg4Z413469XzEftvh3YuGUH8ux6tB/chmdvvQB//MtTaGzvxEcPXYWNq3/CGQunINh8GM0Ht+CRW87Dj998hqduPQutVXvR0NyM80+cg91kWGMG52DxtHx88OKjuOOSEwmsYezZvZ/1sKO1J6iW1eRluJCZZFHDImqyaSDQGIlNFxdYJoi/+ekQqlvJJgmIUSMZEME/EaXLIoPf0n4wwRUKotwWxojqbWhY9iP2HTyEwz29+Osjj+OLFctxoMuOeOEc6IdPwkf7dmHj5v144Z234N9fgdFWO0KJHlxxxxXoiKSjsjeOXQ1V6NBb4CMA3HPfFTh21jHYtn4v6rqbkU2mWa8rwE5rAaqMBL2YEW+/fjvOPHGMAnh5ibomnyJpv7S3pkfixulwoKJObfMmrzVQForRxN2T7pIukl2C1FZLNN6yc7iV7WOmrgSINL29Prqb4koyfr8M/zshJzkT9598P4pShuDmT6/CC+sewdyyY1GcXsCr1FQptug/s5FJBxtBLhyOoLs3qt6ya6dbG4lGWVaCHsssG66KnFHFlFyqAwaRNaV37Fcptri8Um/BD2kpgX3twQamIUDJDNUyFqYh6cnYvASprbSr1F3G3SWoFORQZJwftbxOAQavyDeBVaIKbIl0KV1Q0SV97Vvuk3y0oX65Vy6ygPynKiEgHqNwDjw6IvUQujqwpk3+JAcRZhmx0xscFNIUmMgOLDYb6TBBMNFGj6cBsUgbG0BmM0NMixaGH5nckKAwjGnJkli1Loi/FP2VdpN4LIuWNyPKRVZFSKtiUKqBpfFV8yjlkvMDy2FkjEIGYQPhhNo9JBjTgWwdXaE4Lvq0CPeunIdTx5+LxGsJ/PUMbSPJ/2tgHgK28qohgTs1WMLCyoSIJxzHrW+ux+/f3wJvn4vWXWbH5ME2YaQEMpZTXo2clJeDooJiXH3uqfjN7DIcO3kCdLEYkqiY0p6OPnn/hda2smW+outiQNjSA5/+bvgZAOV74NMn7/DWG5UiWRNRmAlIeS4j0q3ShgG6f6diSPlY3HvTVdh06DDqW7x4+dE78c2ardi1ey+GF6bgyMH9MDuS8dJXW+h2FqLPosPKLXtx9bW/xeOvfYJoNICTZ43CuhWr8Ztzz0R+fg5CoQAyXAaMLnLSgDiYH+BWC5w1IdQ6UDpWNSQrIEohnFHATZxuHa6YNwSrXz4HRdFq7P3qYpha1mDjh5cjs3sJVn10BXKG2dExfzqej/rw5+U/Qe+wYeOu3QgbHTh52jQ8cvuFOG3xGKxe+S7O/c0JWL9yFeIjxuOCr79CbVYpcsbPQ23TAdx1y6V48A9/RpzAebSjF3UtOqzZuh9Is+ONv3+A0YNKMMqyBdNTOjGqxISKlfdjaI6FZZTtklgxVkdbFSCqpcmqVEyq2dEWxI/LdqKlKUQ3Vt6trj3ZI0/5yAC9zKIK6GkD8Ca1T59FHgLneafbjsKMFBTlyZpYeT6Yssw0ZdhGy+GXz/8U2Kq8qDnYMs0oj9f9Olw64wK1FObqWTfgvLePw4iHUtHc41GPPcqjbkJIfcEEmjqCaO6Kq4kQOt68Btjp2srYn3yk1lJlbTdx/qAwylsJPb6wetRV7eTMOsq6QAEzGQcUQJWHNeQlRWY11qeBqLA0te0bP+ocDZ/exA+Zp7BCNSssbFHajhFElqR+A1vFyT2yI7WUQ54O42kF0HKvEEz1zfjqOq+pmeE/vbUp0UJXVzE28TVV4DGDRFbUUf3ibx4rf55/PCJt1RHERIAlDpW/z8OObmcLVlIxGuj+kvklHKxJLhuiBGZbLgtCgNTLjJ9mMQRI5H71YSoy6ClCpBRFpauBotbVGmtSRQURTDFSaQj+r/7jT8ZTFojRRSwlSEXll8xUv7z9XBzt2QinJRXeZzvV9X8maCWR+hP4xCAkaAmZ9nOfrkNdyIReUQ0KnkEkSEN1VRepkzzDGmfHOJ1RrHnxKYy0d2H+3KEYOofuWoTCRDBpjCah6shReK2ZBHFh4qwzWZDAvWxNPpCefJSB+B+ChWwlqrPQcMk6S+ZJgJGt1YO9HfB2tCHZZUZ5WSl+f+YsnHXdDYhYhsOQZEWyvOHZnISQrwuBrjYKug2upFQKqwm+nnbEwr3EKStBMB3Jbgd/+yjEJqQm856gH87kVOjMDoTEF6Klt+tjmDMmD5PpSkv9pVuUFZN6GGTTLhPbhNyW/XP5PR9jza4OxHoOo631ML5690WEfT146tl38fE7D+L1T7chJyMbi0Yn4Y3f34VLbvsdIlYr/vrsM7jptjvwwdtfYvFvFuLyS87BPdfcQTBJQXKyARWbNyDm9eDim27B519/j9179uKCSy7E98t+QH1jM+648w58+813uPryC/DJ5x9i/uyF2PTdEtzz6KOYOKIMr7/5GmzZufRjaEjYnyJm/yVQIET2tdc2GlFd243Ongi6OnsQ8HajpDAbLrsZsYBfybvs2MzGQFyW+8gO3p5edPg9xEYdwiF5q3YCJ5xyglILmQhYsmQZ7rvvPlitNrz33lsoLCpUZdCYpiYPA0EMv4yr+qlfdl2EMuhHVO8gnv6y9OofQ+Fdg1DfXYVcZwk+PH+7GtcTsJVaibaJWbdQZlOcRrgc8iSNzEQLoZDlbDEFatKv6hWkqnEEnKjHwgj5S9JQY3esn7bgmSd5ToiCZiw0ef4liO7L98C5X64NxJegMELSVmXVwkA6A/GEBEhQcdU1loPn1O8H/74x0eaV3TP4gyel0goERamZ8EDTysLenx1mBgEaiSZxZdNSdUsiRMpO8OtrQl+sitajiY0jyzjctHKFVKpiNko2G0lmesmEmIYUQg168vvnKkgZVcdKPlIUTeBkTy2DzCwJ6vdXWSok14SFSVkGQE8mOQR3pMRyvq5nB17eeZYyiXv+cASjCgbzyj8XpKyyzZGJaciTCzJus3R3J1burVbbSAX6Z83U9lIiuP1tKK6rva8LweqNaK7Yibb6WnZAFGefNAfTR49A8YhxBLUoArSWtfVtcNANdRdNwjs/VqLFwr6h9bOFyDEJQAnJl/XTW2zMS6ylbP9kRcisoysYgsdmYNsb6YrpYGnbj67NH+KOSxfjjTWHYCg7CV59OvSBTnh6OhCiG2bl/a7UPIKZHZOG5qu3th3adwCBJLpA8SBLr20xZtPH4ZExsKiAnwlxMizpBb2sEyNDlXfRhqTubCflukmDUbEXTSzC4nF50omML1eV0AhU8G6eI0tImK247L73sXxnRLVdHxmqCV6MikdxcloTIj31OBxPQYoxCdl99eiLdOHaD/+GNua5/v0vESJTm3rZaTj4yfcYlluI7DnTYCkrwfcffIamw/Vwpybh7198DmdKPp576kGsOLQFO17/EEVhC5IWzcCPWzZj1ITRGJtdiPc+/gwmEu7iKaNx35NPstga45K+7Bd4qZkKIg8x9oeR7Drgi6OqvhtRby/g70Kq3QUjAV52qOltqydBoGMWDsES8VGG+rC/pQdjjjsOjpxcNolsG0Z57YvQK4ni/Xe/wpof16KH9exsYn09YRQMH8bWc8DtcuDTj15iH1AeCGgOphcxWbC5pg1JNifeXHYIn67aillji3DxokmYO9gNk+ye9Kty/2Po8nmQdhPljOT77jnP4ITh51JPND0SppaaZGQdZacek2oC0SEl5/0TBvJ6ScEYAWMBFmF6IhuabgrwCaZIenJdwxcNiFhnnlN4w9AfRV3T9FmMO5tHdFrFlW8tyH39R+o+3tUfX8tLS3fgW0tbfg8Ew5xTL3/AG7Ion1uSEmFkbMmNv1hQ+WPG2vtGWSGFmIzXXwhJWJ1TckFuRlalfGgdCbIuzBgBMiABPwq4AKfBwuuywFNsgXBQJsY0JG8moQWVNj+ML9ZUW2LDCkgkfiTeQCVUo8l54bRSCO2kOsc72HEO/GXdOGxsfBvHlByPukePIIss5l8NBiq5PO1wuFeH91cfQqOP9WPHC8mRFzWpMU3pdmkL9ayQASkGDwJ7vsLI1CCqDu/BmJEj8AyVauaMudh98AjSstLJrtzKddY7HfjToy9g/tgSDM+zY86QZEwbUoCuHi9K0oy4+5TxSI51YWxZPoqTEqg81IRpxxTgjPGFWL57M+YNGo7p5enwttThkpNn47yT5+PgkUOYOWcBNh1oZJ/osWBUHuaOysWooSVq7VaEimeIhzAky4qexh245aJjsXz5MswdXYrFkwZj6Z5Gpp+B7HQX9jd1YkKhC/MmDUGWjUof6UZrZy+ZrJ39Ki2kMV1ho/JOi8G5yRiWIy/xkd7o7y8eSxsJCMrEhqzf+u77HeglG001tMMQSSWgB7E4ug99DVvhi/TBNiyAGeNSsH7FZvSMHo9LbrkdkwaNREZeJg5s2QTPV0uRleGG3xzGkZVrcOipd3CgtgaTb74UhUNzkdZcjyxrAjUrV2KuMxV5HX60drRj+mknYdLsqaj428cIbN0Lmmfc/Mh9WHTFlVRuTfmU/Em5+2Xu10olqxVe/ON9WPPWC8i3JJBEg5ZF99vBdkgEPAgHAzwyq30Lj9Y34KcDdXh7zVacc8t1cGVmKCdLJggQj6m1jzvWb8HSletRUFyMm2bNwR+vvRqdcRrE2ka6xi4Eoxa89sanaGsP4diZIxE0hvDB8loMKyxFeVYCSyv96KZ7OjrHihe/2IyLj5+idhIaKPv/FGQx/gOnPIAebwCPr74PH+x+ATdO/z3dW3FyNdfUYRNfXJRKpyY4JMhCZ3mOW97XIWA3sLRF9F/pJyunQJDHP4+Fyj8pitJPRqFHI9ov57QiahelbdUv/tQOpb1pLFUcLf5APoI/Gphq8eWcfEs8hUWaYPaf04JmhGVFn4CbuvBLB4vy8q7+hARUaOGo3IIvElc7IwWTgopFFzAjqMHN27JId3Po1yfTIsguJt2M2EgW0EgXuBN9cR/TEPYiFZL8+OmvoMYbtGLIDs/ROOFPK5wqp8YU+z/8U2Ntsiy7f7xIYkoahzp/wt0rcuEPdKHryV6su+t7lcS/ErQ6shxU8PV7mrB8UyVaaYlDpPyhCAGe14zK8gnws/MpAAZDFAW6JsxyVmMugUmfNQhHWruxcv1mupW5eJdsxWjLxJAh0/DQn15Dc0cvou58pI0+C2OmLcJyMsmP3noXwzJd+OqjF5GfYkRjfT0eeeNr1LcHcMbEAlTuWIKzS9Kx7LtvMc5px+Xzi/Dmc08i2l6LUXlJOP+0E7B29RpMGjsOY5NDePma+Qi0VuKRj1ZB52/D3b+ZiWmOdjx3+Sy889bf0UyFSrM6cHT7ZkwqTYeuuwWnDzHilGnD8fazf8Xr18/HqAwDHnzidXga63HraVMRbtyJ688ai5OmF8Hb2UobRBkiCxLjqJjfz0HrQwWB0l3UnzhlwEgFWxCtxvNZFbi662v8JvIK7oitxo1v34tzX30RZSlpGLO/D3u+2IE7P/sb/nTPNXjz0XvQl+RDb91BrGmpgGnKOBzadRSHvtuKfS0dWJYUh29oBv5475/x1DN/w8Y9ldDXBeBp7cCuowcwYvxI5BLwv3ryBezfsRO+/FQcyU/CtUu/gmvqTBZO39+fmtL8Oog+yBNOwtLeee4FDKILPm/+QmTTJU5hhQOdzWhrOoz2ms1oqliL1po9SElNxeCy4Tj91BMwYUwZXnvpNbIoK0HVhEgogIrdu/Di40/h1WefxyiXHX9cuBjF+ek44bIL8PLf38DBKpbRX0P23UUgMuC7n9ZhogyR1PXhvHmlsDkiuPezI2zTOL64axH+eMkC7HnqVKZPHevX5/9bePr8RxF+gTLtD2LUk058feh1JDllPI76xD6SestzvE66vA6bkYApgPdLD/err0AG4wkTlAXq8lsAiHF5TgGh6IjohwxB6SVdfgvJUToteiYJDfz+pewDk6jy0cDu1/UawAw5pxmmX+JoQPnroHvgjfWJ9kCKiiCZ/pKYoKtmuX9BzIE4Ai48JyWUQqu0eV4KSoCU9X169NJqt9Dlq0Ys0kCD1kUQk4f4s8nsC+klEggMdLv0Mg6lVUilJ+lIcvxP8lNlYB7yTJ4GeFIeuaaVSRWBYCjllfPCJYy0wi9vPx7N/gOYXXoSVt35tYr7TwdZoyhgSvosSw32N/nx/g87kDDZYLZZ1e4msu1WnEIRYLywWC8pH8HQRmmx1q7CNccNwsrDPdgbyIDOmoSaPevQu+8r3HHtHXj6+ZfI1sZj5MhR+GHpMpx1yklIKkjDzsNmNDcdwfrqDtx87vGoWfct9h44ihdefglPvv8uRoyZjW3L/o5dy7Zg3LS5mLboRLz8zqcoK0jHiEI77nv4ZSz57APUHtqOvqAHubnZ+HL1KsyZzTbp6kCf3YmEIwf7NmzAxp1kQjnpWDR3LFvQieqjlVi9txZjRgzD2JIkvPXpMvUom2xM8M57n8LuTsFpp59MYx5FTXUtvv5pDUZMnA5bUibvJ9iRtchkk+qLaBiLJhTixLF0m9ku2hpLaSMRGxoREXyel92iH37gATQe3I/0bg8KM60omTMHkxafhy1rP8erj38EJ/P30TUfNDoLNjsQIlPNzKBRI6M6WHEADr8JuVQeefDe46RiFlhhdaapXaFPPHkRPM1V2LtyNZJlhpjsudGrR50lH102FzLp255/4dlYcMpCFqxPvTdZXk/6j0FmPhNk/AaDDdu37cWyD97DMcMGq7HHrKxcKrIO0YifrqWZzCxCsN2KDfv2YCnbOdDQiOvOOBGTJ4xFUv5gtHh82LFnJ/vtA6TnFRAkgBQa78tOPQ4ZkRBqGnvw8uZtaIia4W/3IJ/Gb+q4MWR9FmzbVwmTMwMhvVsB8NRJI/Hs47ciEQ9Sb+h9sOw/bqtBXpod44uT4JV9FlknmSoRFhunnMpi+V90/b+Huz79PR758SEUpZZg791VrA/9fwY1yaD0T+7VmJV8hBVrbuwv17RPvxfG8Au+aLor1k9cUwFCiTswZi3xNMwZuFf0Xstbkx+N+f26/ANp//rcr4Ncl8/Ase5+Al9bMIWUU5JnBlIpOeZ/koiKRDiRBYYD7i1Patd4qL7ldL9vrfKlKZc5JUNfDxupAYhVs4MaWDEv6bODcXMJfqW0AIWsRzIrJFtZ0Qqo/Jg885ZqS3oyS6uCSrj/mFdFyFS55LqwQP7Jy5DizPuvG8opoH3Y9Yf9GFMwov+efz5I3lKOCPN+4YvtqKdyxeMRyAucxUXTZpcpTAq4ZUaZgp8wIjPWDv2Wt5GZlY2DhSfT5bVQFPvgNzrhMkWw+Z1H4GvaA4fdiqsuu5LtILvb2DEovxCWDCfW7rVgn4/5G+gixXsx0urB8FQT9nT20JyUoqIjhiSy5pSmT1HZehTnnXYVPvj4fXRQNssnnYtLF09HS/0hWHUhHDqwHZdefQUM5hSEfXHsJbgkCCLZBeV48evt6GbJDMxbwFqGteVdyLJNl7S1DJTLhqTsQIIY21vGGKVh5He/DAiA/SwL/E+YNsWSf0yBynL8hBKcMDpf9Q11jeEfgY9tzBtrjxyBJezB36++FfagAQ0pJoRLstHj6cHkkeUoHZqPdz/fgaPNHfA3H8HVV10Bv7cbu3ftVEo3ZcxYfPbDV/CZrJg18RhYutrgzhuMz3fr4IOLhiuAYMQIE8thNsQRJDgJe7fRSK/56Ga6a330SsS1Y1/G6Nb9d9xTs9N9vi5sWbqUbqmdfROCPxxh+9lgdyZjyU9r8c7XSxDxtWPxgjkYXz5cbYZqNWhta6YeZyXR7S4agc27tiI1y4UAXdw/PfYYyobK0EY6QfwQDndSji0Wgmk6ppaVIt/phN2VApvVrNb3WZifLxqlEfwMcWMBgVp0qhPffvEanClOGCM69BJ4+2gAvGEDDlU1453Nrfhq40EsHOHGqzcsQpLoWD95+N9CbWctim8vVsRi5z0HCILFSg+ltwWrhOwJQA2M1YvMaBgwAGLyW3RDrv8aADXdlqCNyalDhoF05E4tDKSt0lU5y/HA1f8eBtL9xzCQrlYWpnT/39YnOkOp2gn+0QNRySsM7k9EblK0UY5ZUJ5Q1+SjCi5gycaR4gqAyUC3THPL+J4RXTxTT2tUib5YM91cGfNIIpCSBehL6A4XsBEJvDptSyceqAqq0vC3ekJDXZAp7/5KqS9NwUTVZFpbyriz9SN8d/Re5Ub1vS5WoT/+/0tQs1mEJ95i4LGAnTmuPS/7xGe02H3pBGSW3Em2QaGK0UVRW43TgsrYpUXvJ7iznXytyNn5A8LjZqDXOUzNqIYNLlgivYiZnbCaEtj+6VPoadgFFwV64az5ZC4pKCwqgI2NXjZqAl77bDta3BQ4ERYK+eE1X8NSsxYFGckYlq0nCOShppvu79fLkLfwciQXlVGxTOhNpCDVWwF36xaceuJJZGTV2LZzByZMnYKJo6bhjZU7EGAcWOPoPbobzu5anH3p5TDaXRTiJKzevhv13TRZejPZhIkKbYEh5EeUEi4ze4mYNuNnSsjYrY5tIC/rIUiwnPpYgH0qTxzQvemzCEqQWYRxHNneCWPY130CfNKPBo1RibVkP4UJQuZ4GIe//wl6ex/e2bgSNbvrMbZwGCZPHYnnP/wOJfNvoVyYsO/Hr3C04g04bfk444xTUZLnwmcfvomh5aPga2zHrHHjsXLLZpjzBmHvoSZMmTQbn2zqQphgYY05Vb/G6fr5WNdYqB13XDwTN180R+s3orLSDSUyogVUWNb155OUhwPLv0UrAbo4K0ddjYa7CZR0qeka6qyUYVcebDlDkOywobG2jrfIi8qj8DZVwy6THN0taGypRifvXbbtACrbutHQ60VBXh5MlKlUuo/nHr8AxakEZLqUZvE2aDSjws74kfdey+qpWCSqQCtCIrG/rhP7GzuwbsduOJIcuPaSC3DxVZejjXlccdvXuOiqmZg7KBlu0R3qJXuK6hSDg6wvIjpKoiBMkJnQN/3vs7+CCZm3ZqHDy/ZacBfuPeF+lbeolqimfCvsUJig3fNr3Pifwi/n+9tcjvrT0NL55f5f0ta8CAn/6IX+EgRztPMDefw6rV8H3R9eX5/oiKQxvjxCJZHYMKysBnNyowBIvwunCsoEpDD8G0h0oHASlBFXp+U+mZjw8r5WehA1/FQR+FoRZQcmkEJFobtL5qc3UDEMbjYoG158fd4vjEDCQNryrY75J0KnrjGKAJXMqn1x+Hrs71yCGaUnYO2dS9T1fypQKGJinVhuQ1z2qnNga7UXX6zfT4HORMjrp7unw6hMHU46ZiQefu7vcCalQk9w2F/dhILUFDTW7cBD91yH5e9/ifCQMTh1ymh8tnwzWui+3XXRKbj04bfp4ttx3jHFmD9lIubMnYFXX34B+QVF+NPDf0Zmkg2/veoGnHL+1fj8s4/w9qffw52WgTPmT8HKL99BZ8SOhTPHYemXH2D+olOxbuchdIaNOHvx8fhxw0bsqmzAozdeiCuvvQ6TJ07AlZdeirPPPQdPPP0kart8eO3b7/HIzbfgmVffxKKxI+AuKsSKlSvx24vOw3kXXIQLL7oYvp4OlA8qQDYRfuPWPdiwvwmTpk5EoLsJv7nwQjz0/FsYUTYEx86ZhNv/8BguufgCxAN+fPr+O3jhib/ihkffgbVgkAJFAxV04Zh8HDc6j30fZ/+KcBD4KJtqUQQBJ0L3zkxBfuGWe7Fv127Yy4tw1tnnYP26Lfh6zWZELCV00wJw6/zoaGrEF1+/jVCgBV99vx55Sen45sOvyLqMaPDVIhQOYtzIUng7e1FUOBbjR+tRUR3D8q02urR0lcm4jQm6feFmrPr4PuQksyzCRMWI9cvyz0HeZ0JIUFIY9GLzJ6/yXhvd5wwaDhfWb92Kj7/8DAcPH0Ky047ysqGwWAl4Le1oj+iRXjhYsB8Wpp/DvCeMKmd6fThaX4ea1nZ0BSPITnXjgoWz4TQbYTdSrgl+MkHQR7YnK+VktYTN7lAzqJGgnww6hmgoCB+NUSAcgi8YQnc4ioqaRnz43XcoKC0hQDpxy3V/oBydxLL3EtAcsosc/rY7gD/8bSvBtwduMtWSAjvev2sBipIJpLLkRVZmGP/3ZS/Xvnc9XlrzAmYNnoufbljOdotoZOhXuv+PQcOKgWsCSNL/cl6wQSMrEn6t4/97kOtEJt6igV4/HvyX++R7ID8t/Lpsvy4rgW9doifGzuy/LjRS3ES1VRMjKgyVyMK6+PvnTBQzYzxWSMBI/mnX5ID3StkkHYQZVR7vaSC2VlGeqtiRnbzEu3VkmvoidlYprU0Oj8lGEvLujv48WBZxPWSMT/3kn1Y2ORK22QebyY4ntoyHL9KGp896ETcde42K+08H1k92ApblmvJmsrX7erC5poWCJi9Z70PQSveutxN3nTMfOzZvwt79FZi/+CRUtXqxbvdWjEothzszimmDc/HcF6tx8cJZ6Iv4sOpAE634TGz96XPsCGVg7MgheOjaC7B2xXIUDRqCmqNHcA1d0dlzj8U5ZyzCY48/hpPOvRjZmYV49v3vMXXscIwtzcDQEWPg62jA3Xf8DpMnz0DR0DK8/fnXOOeSy5HX58MXGytwzgnTsGn1FqzeugaDCgpQkJ2DgM+Lc889Hx9+/A2GThgJR1yP82+/DZNnLGALOvDUbRfh6x+X49vdzZg5cwYaK3bgrivPxE033IFbbrsV36gZxsE47phRWPnTaiSMJpw4bypefvM9ussFBOVZOPuSy2BNykLRmMkI0e1KSc9X/StLmebRzZ03QjYi7Xd1CXwiIhJiZIgkkpQbI5554mk0HNmNfQcq0JVwYuqxV+BoTS+y+w5gSHMtzAkzDpnasaPJiPT8wbBZDEjxNSCTbqWTLngbgeAPn7xPVuRF5Y4t+Hb1Bqxcsw9lTiOyk1NQESzE7mguzj15NB65/RT2d5j5E2BErgeoRH8Q5YjxtBFR1KxZisrt6xHp7VXPJTvcyWrs0GBNVs/sWi0psNrtlBod9lU1YuXW3aiuq6ELG0Qw7EM0FlaP8zU3NOLZ51/CuEnTcd1V1yDS3YoRwwbRzuvR0dGJXo9XHdscTpQPHYo5o0fQQacsRn0IxHzq5exBTwi9BDp5fWlDTw8+/+YndLN/9TQyU2cuxtnnXAqzQ3ureYYrFSefPJG6FcdPu2rUBqqjc5PJFj046rNj2aY9+HH5Nnzy6G/holfiJXlwadX/X8PnOz7HGS+eATPbwf9MAPL860DQXFvpYA1c+rv4F7zoD5oqy3X5ExbXD4gMon0Kc/rBSXBAfqv0+s8N/JYhGcFSNWur8tWuyZZWMk77j/mqPDVGpoICvl4BPrnQf36A2cm9AjCslkpIS+znKqnfKp7E4T/lj1OQtPMqCo8pEmIddD1Mtx76+FE2WC0BsFs9VQEdlcIglqqI7CmfnU+3CzaVw0BQTarS6q+0SljL99GNZZCX4iy5cQVOGD1Xu+FfCLJ5oSxYi+vM+Hr9IVS0UTGZX5xll6kaeVVjjJa2+tABJLlcsKc4cPTQfsQ8HthsThQNG45gyIt6CnhBXhGCfh86OluRTxe2q7MT0UCYuhaFOzcTTirjp488AGskiOZeH5mkEYuPm4JRI0pgzhpFl12PLm8YhcWl8NAVkkkWeV/E5y/+BdMnjURqihsdngjS8ochkV2C3vpupJXmw+ttxoGPP0ZKig1Tx4/F7OmT0d7Wis6uToyedgK+q6gk42iCgcrozC1CWl4xgh3NaKmqpHHRI2fwCLpXUdahGfmFgxCngjVXH2R66fCwnma6vAX5+WhqaiLpcaAwJ4csrIn17ERqVh7yBg9Dcmq6WtgqzSnPRE8dnIaZwzKUMIu3JW6xyJl6Z27CCI+hjwwkgffvvp/eVgTbm9rxwEOX4chBM67+/U0w9MQxiuw7d0oZfvfo/XBFyeJq63Hr/X9BwNMBf2+72kl6dPlQPPzQn/G3115AfW017r37drz7/MuYOXE8tuzdh6qdjbj3gw+Rn5/OfDUZHQiyt7hJtsymIkUEoGOy+DeMb194HKkE0ii9kHh6Fhw5xVj+7geYdv65mDv/FLx2xxUwp9jRXtOFshNPxeChw7Dn629RNHoCpiw8Hqt+WKmGETzNNQi1N6A9FMPKvZWobWjAOQvn0aVNIUs0Uw/CkMXKRhpYI9s/TDD4ZM0O1Hd6kGzWYdrwUsT9AbqbYaSWDMeEGYvZ/unsswiCwTDlLky7IoARg42yJf3U29mESMCD005eCCNdaLE6td4Emlq64HLEMYRyiGAcu9tDmJTRC4vRQfLhph6wn/7BEPw67Gvch1H3jVJK2fU876MrrmZf5YR0af9noHUH4FAbL5cLQqg0jBHPckCn1bgbz6tuYTQJCvjoEciTHApj/kuQ3//1nOSrzg3kL+XiSZWuus4L8pEy3Pva2oQ/kc0LclK7TxBTbtKEQ07KTiFUf2FaPKUl1l+U/v9UXAV68ptnmLjCdLEEBBRAVqV3ssIyJU/mF6sjlfcyXSOtK/Mn84NxMBs/m66HmynKuqH+/CQTrVYqSF4xWuzHN5ar4Zht9+/HhOJ/fRJDBZZTAG7lnkZsPtiMqIkuRqwF1bVVKC2bwE5iGxD81ItKJH/eotYsSgGpuLJ6T2tTtiTbQXbmkOGDgc41MI7sNRYkO7FbdVj2wl9Qt3m5AoeUVBvefOpWAqoRuwNF2BkcBBPbS8RDxsVMBL7qil0I7l+JpsY63m/A+AmTYHdlQF8yH34d3Uq6M007VuG2U47F0iVfEIw6cODgYfz9rTdUORoa6/HhYTILa44acJcF1Pq47KxBi8m6y7iNTGrI0yEy1pib5qQyGNU7lG1UmrQUsoVQQO3IIW+Wi7N6slpfFpV7yYob2noUS5Lt9+UFRA4rFYJ1HpRFN28YlUyGSpiXLHpVqwL40dSCNzGt5393Gzo2rUO7xY2hi6fy+kRce81CdHUfIpPywB5PwjfffoK1hzbiyOEqfPj23zAs0w5vTy8uuf52jCoaieMWTkGK3YC6w434+tPvcf7oYegl4w7Om4TrHn+K9oN9YOoX0F8FGdmWJ4kEkIUJ1mxej4+fvQ9F2WmwkrmazTYyqwCM6WTsE+cjb+5c3Hnd9Zg+ZjTOu+V3OGPCLMw8+zT87p77cPGcmXj4rbewavkyvPL8C/jsq+8RogF8+29v4O6nXsSMY2Zi5tzZirnfeu11ePSRx7Fr9xas3bgBl119HR566DE89ujD2LZxM5avWYWzLvgNDBYrbrrldrz80vvYvusgLHYrZcZNgLOSUYok9sFut0FeASE75ciQgrwQTDaakHV1owZnwGKRLZeNqGvuRWZuFmQbkS++2YaRw4fh/X2NuG5OAQYn2ZVu/5+AT0JPsBcp19NHjgJ1j7fAaUvWCA//xI0VTVUToUpt5Zd2TYKoi0RQKzUkvvZTRF2xfxNlT95zpRVBXelXfZ7ggZpDkPPqH4/kmjqWvFUU7bdCXFUA/tPyl8kpGdZkFpIa/xNB5J/8k9lSec5TnomTAV/ZvknefSnPE8qzhfKYmlgUOS+zabLBoLqH50WWtSlnCTK+x3OyOFPiiGbqkxiHDM+YD70pkxWkwhrDTLONDVXDW6pYMHnFoLzTVZSTBaW1lQZS+/IzP1HUCF07BXqsRNOTXf886A0UURKQgRj+DrGjvtt4GD38mVucR6G3oa1qDcqK8mFhCVIQQXlOEhJ0W1w2G1LMVtgodG5+hmaYMSSHbRLrQIpLj6zkGHJsISSzyjoihLxYe1BmMuM5kcyy9/G3MzUPVkcyZk6dhFNOOgNvf/ojArpk5KRmkNVQyQga+TbWPxqGJeFHtouAQss+dOQY3HT3gzjn0hsw5/jTMGFIFoGog0DdB29XMzx0/a697kp4yboeevIJWFxJsJGF7WzqQ7jdjxwyWAfrbIi72fmyTk3Ay8R+MCGJClVIJptCRtvW4Ye3N4A0Mg7ZgaSuqQPVXUHsawqqsc8Nhz1YfaAT2492wUcWlpebg8EF2Uhzmula2uCyJOC2xtSiZ8r4z20u/TfwdiyZQ030CeAY0K5PRdg6CGWmFDgOM68j+3HhHX/ENTe9gINbNqKuez37oRV3j5mFewYNxfd/fgXHnXIVavw6fPrWe7jl99cyTTOefeQNHEf29fzSd2GlG376l+/giscep12jETKyc/+HIGxJChSLhHHbpRfgk+cfA7sR3g4POrpDyBg2DkXTj6XxaCPIy2IRE4yROMZMnYP9e/egeHgJfnvxebjk1IWYRYaVU1SIn75bgqeffhoJkwmX33IX7n72RaxauQKLTz4Jf37wfuzZtBG52alIKcrD62+8g1FjJhIMbEjLLCCbc2J3dR0uvOpD+y6nAAD/9ElEQVRmDKXb+9VnX2LqlLkYP3EYmuv3Ql5yH47IOsM4jhw9jO279+GbH1ZgyU8r0dbeDj+Zegc9ie4A+9mWhFXsp+p2WWsaI0t3sfwJGkay3KRcrNyxG6VGP0I+vZrQU8/2kvWqz/8Skplm7LUYTFYTCu/MRnN3Cw0hzQeBRT03L8NYjMef/R8hKrzOY9n/Tz2rL0Mh/C33CJRRvAneNPIWgSGSC7lRWKx6vQHTIL5HmWg4FldzBDL8JG8OFK9RtlOTl97LqzUjcp19HeJHjmVjVh91NMCIId7npz56eE73+1fXJKL6HE0gCVQK/TQ5UOio/utngOo9GZRiRhUJVhb81zMsQmflkozDqeUxBCthfcpnZxoGmgg9ZLyvhXEqWbGjrJA0WpCVc7C6uQRFGfMrYb7ZBDsCjU4WwhL6mJcgd7QvgMc3aFS7/nG6kqlkE/9sYKOS2LAsTISNJnvJvLp8F62lET2tRxAO+VA4NAcrVn6J2fMuodtqRM3uH/Hn312DlRv2qBXuh3Ztxl/u/z0++nY51u+rInAQxGkohgwfifp9G/DgzVfg1Tc+wLiJ4zCWbtg1dz2IoSPG4r6rzsHfPvkI5y5ajKVffQmbwwSn24VLfnM5brnmatz0h/tx1rW34o3H/4zDB6vw5KfLcev5x8HN+jf7epCRkoLb77kLjz/xNHq6/crC5Rbl4LNt9aj86RP8dvFCbNy2GTVU0muuuBCDBpWgoq4dnx2iq8p6yw58MYsZ8o4L6R1ZgCqPVtlE4iiZLieZQzAAzTui8eP5KFmEjgrsCcfQQ+ZjoiHLz0yDjcw1EfaDvAOpbivSCXgpLjusVAh5CF0tdVF/IjMiGf1BhIvXZDciKb96ibiIGI2rbD2vWDPZRJzt6Q/0IMlhQUP1EbRTSQ98vhTdBChfUwNKFk7F8MXHwpGwwcw++fqvT2KYKQlHfZSxCSPw26eepXzKMAsro7KXjMXeS75yrAXh73RweSBGFmivr8WqZT/y8y0SgTbYomRPlH+vJwC9zaJenJ5scaGXClXbQS+GSpyckgaDOw1/fPVNvPX8M9i9YT0ykx1q4sNpNqO2sQW1bd2o9fjRGQghPzsbPr+fDMyHM8+6GOXjRiAzO0e9rMtl06O65hBiUR2GlQ2Bi+50d48OTa2NuOnKK/C3v3+AiNmO/Nw0HD7ajCamUd/aA5/Xj0mjixFgnVt4TkhJaXEGdEzHZI5hweQipCQZsZ+yccRjImFIwp9f/wKP3bgYSX1BRAwplAuaI3po8jw9e50Q/78H2WLLdp2d8hHBoQebyTBl8oiYIP1HtBLiI20+sOZWfg08iCBDYE7W00oDKROahCL2iXwkjtxFQ6XiDpwXsOQ5SV+OVf9p8cX7EI9U2K3gpWQkwClgKxNDKh1GVNvcU8YFSHX3vLI6AUuBykgss9q8Uv76gWZAYIW4qS2gGEn4oZROBmM1sZZi81gqykzEwftZziVNftQ2NQRRmf5HoocCVs/CHaVhodsbbyfyE52jpNogI6TbqzcW85PPlBwEQHkaRPb9iuCR9WVMDGh+opPM4l989Exaln0hDSlr8J785BN2Vhz1HbsxuOw0BPxxbNz4NEaOOxupjhKWz4ZAoBdnzSqDOdyLe55/F/kl5bh44UQKVgG2H2lFapIJfl8IXy9djkGF2Tj/pAV4+rW30ErmdM1lF2DNhk2Yd+w8vPHKG6ior8aDv7sJ3334HsaOGYa6ugb8+aG/oPrwfuzYfQCvfPQdXn3iz/hq6VoUjhyJvq5a3PP0B/jqjUeYzhY8TFfoqmuuR119C7yxEM499XisrmjHD397HE7+PtzYgfGTR2H39pWwm8y44Iq70ekYpNowQn8iQgGxUABkBEJWz9tMerJFtifBLBwjcJHNCmjJ1kpRfqT9XXYy/j4v2acXxbmZGJKXrpZoiKCpZSpkE9rwhpIO6XD+R9kYkAOGAVmSK2IQJYj8DAQ1vqSOmC5PyxUxoAPH8mYtYQtWoQ6xKNlOBZ5/8QUs/XoJphUV47zjZ2LKolmIZJcgM69cDUcYKLNqwo515xHZjhZEtkVx5emMY48/HlVVtQSSQuTkZuPpZx5HVno6Hvnro1jy5Tf49pPP0UHgUsubuprQ296kWLwvHoWntwNJZiOLE0B7exuNop+sifJFeZY3nHnCfWj1xdDuD6O6qRHecAJJ6dlsXwsmTp+NMRNnoaSgFFn0GnKyklFV3QyTzYDkZDu6KDuyUURqhhUNrV6yJQf+dM9VGDy4BCedciUsDjvMVgvqGhppPLOwdvV6TJ08miDYjfrGILxeDwYPSUdJTjYO1zVhWGES5k0phNkiHprMWtPosZUCCTvbyQeLXiZG/jFIy8vnfw6+cACu6x3sHGDn3Q0EeSf7XOt7AT7xEqX9FbMTvGB/JJNOm0wyvEB5EVbHuNKlIjJKhgTo+ENwQ+RHY5OyFT5ZHD/yO0y6KLPekQhZH9OUXdRtAqT9SC3gpp6s4/0RteegtuxNSR4T1t398uqE2VaoJEz+BkBPm0kVRsDfzEggSyBOYRv/0xauSsm0eyRIIeVICs6L/Ja7VBStQvyTNX5IyHgfwa+P4Jc4xIrUIh6TV1XGeexkI2SxPDLTW0LB5LHBzTRMBL1yNkAUG+44gGlD//l98wYCma4qi9TzgefeRJQ+qdlcgf0V6zD7mPtwpHYtamv2IjfzOAwtKcQFJ52AjZt24MslS2BNy0PJMNnQkS4iKxYN+pXrL48vSQPItlMCMCG6GzJgLb/Vy7jppsogrWxJ1Ge0saNicEW68PtrLkaK3YhBowsxs9ANZ+ZgWCafjl6/7JgjwCLqKq/+MyJOtzfsD2LZ9x/ilOPnwm1JRWF+MloCEXh1afjuydvQ0l5JxbPgwlsfwmevP4IxuVacdMmdOBTO1rCIQYoqD5bHEwHVV/KkgctiwKE9m1E6/BgEQ70Ie3swOK+YCmnH2EEZzMvI/hKDJqUhIOqED/TBJGslKJTS5eIeyTPZpAv8TYeK50RqInKJ35J9iN0vMjEgF3JOkmT2CpTkt9j/hEyIyTUZe2OaJC8MMu6rTCeDpMdUKWOStWxY6u3qgs3thE6YowzVsB/+MWjvDBZZ1GHXngO45prrCBC9agjHQZAZNnwYfnvTdeisb8X0UePRVS0bSuhRMGIo2mqqsH7dWiw6/VTsraB85OfTAA7G0i8/w/TpkxXTa6w9iiCZ4HkXXY/DNS2YuXAWFp5yKi684FKcdsrpuOHmm3HhZReiqGgc07UgJ9vJvgXcZMyenh6kp6eqIaCDFbUoLMpQxiAYjDJeqnoz2txjZ+G5F55Bdk4xDh1tx7BBRWrGN5uAvX7TTlhs2Whq70FdTxQBrxezyACJ2Dh0pBslg1LgberCuWeMhpMNPmCI/t3gCXqRdIM8j03wu61FY9gMAx6gCIIwwFSnHpkZPBY8oczEE8Z+cKLGUIfEwKneF0IicQQqeEYALyhby1F4fCHqnAI/xdHZVuxn4hCbnHHJQGmETOJp8uYAExdXWFiePGon58TDkw1VdXe9vCrhdMqKbCmAZCx8TTvWgJsHgpQUMGLgz0EJJa9pH62AovyaqMkv+dImDPoTpgATOPkRnsXq8LiHUap44QjhuY6g1oUoSxqJSyPmMt0iamgxK5eHl3dfgDb/Efx+0RP482m/U+n9K0GhfZCNbkvgyw0bsGz9GrgcUYSDHahprcGESTPR3FGLYI8bwyn4rS1dFMY8tLb66FIOg94s6iZv/jIhHAkiFKWFp+uVmpJJ68N0IqKwBjW4L08IrFi1HCNGj0daKt14goTCfWkfMQps4HVLv8K2j5/BH39/LUYU2+A1FaAyPhQenSzrYYdGo9o7EuSPktFw6DAM4Tb4epqw7LsVSEvJxUmXXQl34QR89eAV6G6ugJuAdfHtr+CtFx/A5efMQl/qdPSIL0lwkDWZAQqqlQxOTzYtHEiWvBjinXDa/RicnIUUhxkTRo6BTS/Mj7ClUEdkgMAmTJ9118lEAdOMm2h9+bu+K4KtB5pwqKYDzV1+WmErYkYH02Xfsw7yJTu5iMscI+hLOhJE4GX8VqQ+FKRkkEHIS4piNBx6+rsuqx/lg/IweWQ+Jg/PhFUNmchmt2xI2XCOeSjT0I9xv0jb/xxkBYC8BOuSS69AZVU9lcBCY+KBh+D3yMOPYO78WSguKsG999yDG268AdvXrsG+PbtUeS655WZ8+8HHOLRxhxq7vu2pR/Ho3bdg7559eOHtj7Bi3XoMHTqEnpADv7v9fnzw9ov48YdvcfO1N2LH3t2KdRw6eARzF0xHQeEQbNuynW0aQiOZe01NPXbt3o4rr76UoG1mvGosXHAMHnrkcQwfWo7TTluEUxafhnvuvQNjxo3H44+/iNvvvhkVew8jHI5j574D2HOgCiPHzkHZ8DL8sH4HmU4EJ86dil5fEJV0iYcMTUd7o59sMoqzFpaznf5PLfXPhc+3fY8zXj1BGfoVVzbC45NXGYihJMBSp8ePsMBupfxE5U2BQggoByKSvFdtWcWeE6CU8UHilAI5ed1pn2xbJvtohpgeZU7+BBRl2E2W08iL7KUWAlFmMXaUD3mBkoCtoI+IiYwlatvrCXPUJkR0d720KpGSUswCCsVkIuJb8B8vq0JpVoEnpJn6gU4QUSy5mtGUIPfxfvlWll/iyzGVW4IwIKmaPPmgUmKkGJmbbIoJXQczk5leGe+Td3Z0UzipADEX789FwlCMdW0bsabxY8wsXYg1dy5Vaf6rQepIg8Hy0s1hmXsDnVi/ZylW/Pgpdu3dhMKheVQCoLHpCFIIAq4kt1qOYrE6CBEmWhQ9PyClNsHr64Uz1U7GEKanZ0X10VqMGTUGw8uH4nBlNdo62pBfkAI/FctIdyItIwfVjUfhoCsZ8viQ5E5Bd48fe3ZU4jeLTsXkyUPw1o9fIZaUDWukEy53EkHfgf37aBjYfsOG5EEXMyoc6vL7YHfnIOyxwu5gC1vS8cVLLyMAJ/N0YcScoShKzcaZ80/Dw68+g5ium4DnQVHBcDQ3H+U9FrrWjcjLy0Av6zd26Az8+Z4XWUMHFTesnq4AgU+CmhOgXJCP889IVzqArzfV4UhriOCWRAYrEyQB5drIGIw8ISHvGJbxuigZmywRkqc+ZLhYwFyARyohsiRsSvpEjKZ6g1eItIYMR3EGupJ9dN3pjFN4DWrQWm3fH+lFrjuB448ZghNnD2aaMbrhogByFwsuokjpFWWSIDIn/0mVausbsHjhYrVEJzmDjIpK0hPzwUhADJAx3nXLrSjJymdZQvj4my+QZKUrfNxsfPD62ygpH43jTjgen3z6ORaffgpcqalYtWIVcgrK8PanS5CUnIYZUyfSt2rHrbfeikefeBIffPQ+Mul6n3rSqTRUP2DylKnIz0vFV199Ra+iBtfffDVcrmxUHKyhfCSxXHYc3n8Qg0qHwkYDtJLpT5o4AVWV+/Hiq2/ghZefpzxUwtsbhj0JmDZVGHocy1dtwqjxUwi8w9ifXejx63Ckqk4tih87ugAFOS4k2dkqVDu9gXonQ0iCFv/BcNnfbsGbW57GhNxjccfMt9n/gM0Yw6Th8kiqNhkhLmqUBliG1CgAql/U7jQ8lP4PUTllQkP2uuz1Bgly9C7kIxMS1FfZ61GeYBF5ERM4MMcgsCYeqLwsX4BSZEq5y9LpKivtnFRZ3muiu/PFlYmc9KG8ygx5o7qiIghQichIAgJbYpTlvJyTbPrjiCD2/2n4LUcybN7vUjBnhbLMWEtO4skB41JBElTVRLyFx9X8PsyOaSTw9ZJFsYFiboT7UvHYvpfoaiWh99ke3vefDdIYEsTNltfRiXZK2UPxANZuW4pNW5djzbqlGFpWxI6JYuu2A3A4kmEl2BgJgKnpyZAt8hoq23DysSfhyy++RHJWMnKKUtjJfnR1yAJuE92iDLS01sLXHUBXUxCLT5iFqrZqtPsCZBxxJFvd2Le7ErOPnYpdB3YrFjR2zCB4OnrgttP9kaGIqA6ddEHDsTCttguerh4lJNm5BWhqaWO5+9De2oERY8Zj84atyM7OJNM0Q2+UDWKTsH9XJ5IyE6it8mDUuKHIS3bgmsvvwLTxiylIstcz6DLHYaVLaZKn0kQvDD66yVZ8/N1BVDfQNaGbHrd5lcU2qI1SmauyovwWQyfCzKAZTJEGBjax1s4SVwRUA7xf7+whrgsvso1jbE8KNhVA7hEBT/CaDK1ICmp5FA9kA1xZHmSJk0WGImTYXlxy/gRMKUuBhR6FPsrOEcRmAaRHxc2X9z0EvQFcduFlONJcD73LTsBk+1FRbr/ldhQmJcMW60ZL5Wa0VPvxQcUGHDt4MAxk8aNPPw/pjjx0dnfB1xfBjkP7YEp2Y39jFC09HkRDvag+tJcMcS1SsvOx+JQz0NXtQ3paDubOOxby0qYI6+bp7MDIUfRk1PgWwTzWicce/Su6O8Psk4koHzkEo+iedvV04qP3vsWWLTswmgzv7LMvx5xp5XA6zdh1uAmhhAVFlLNDFRUYUVaqdjd2u8xwJcszHwysMDGgvx809/E/DXT/U0i/JR2dJBOPH78Gg5JKMGmkk2XR2FqE7RzrRyLhSWoYg38xnheWJjgjM7bSwQJaYRq+MHXOSkWTsb0ImV4gLPXQ3GIBVpI86pf2LaAq14UNKlQSGaE+22Tog+AjWQtZc1h57Y4XVyTyM8qY2UDDiGDKzUyYqQloyTifEjuWVjuSYwE4qYQkLuAm9ymZVP9JoZggjyW2iJ4EAUrGY8EkyFY3st4t0ednfIJfXyXRmsyP4BeN9oiHhAd2kuHxZtku+/+3QRr810EqI/VX1WaQ2UEzQn2tWL95PZ574TnsPbATJqsoawRZ6dlqLKG1o5tCbkFqtg1p+VYcPVJPF6MU6Rlu+Mi4UlMLEWv3o6X+MAryctHc6QdpBXoo6CFfBJ3NPoqpnYDqQsDbhtKcUgwpKKWC9GBL9S6Ul49kPnHUHD6K0048CV98tRoJZwgmVx/8vT6U5g2mIxhHZ2cABw9UY/SYUeju7kBnTQ+GlGWirTmMuXNn4PxzrsfY0kmsl7yoWz1ARsFgP1E5+0xGNJJ4vfjZdtR67XQhSC3gYy/KuksZj0tm34qVFjnRgEyAUCa7ZJJKZEbSk6CMXX8Q5ZPJhAHrOxBE7mQNmkiJLH4m2lEO6KjwOCqzjNIH/dHVDkB65qVOyLt55ekGcX0JpAkn9OwLfbQWl/5mFuYMz4ZFRFA2CyXwiJ8ikyM6xSoi2PT1Ugzuc6C5sQrFZGqtja0I9nrw1sovsbczhIIMA64eNxulIyazfZ3MJ0Dga8XuA3uwoeIQNlfWoIRsT2d0wp1ZhIjORgPUAV9PFdP3I79wKNKzCsjiZNG6EzarHS0NVbj0olPQ0dZBebLTiMYwujwHnTSQO/c3kN0YYGfTjhlfgsojjejpDmJYWQla2uqRleFEYX46fDSUZkaSN7OJDoniS4Nra+f6jQmbZ6CJNfn9/18wXC0y1YfKe7tgMkSVSxuWbmUhVfcSK2RQTJiZvOUtFh3ACfY7+15NWhDEwlQ+GRZzWORVlrLmVCYq+uj2ilwkkGSTl6WLy9uHAM+p7fPZBjKmrlYkqHqLfCZgNxsJeHq4bAYSCXobt79A4MsfyeuyalzaT1wVFkFmYHmDgBTdbPF0mBAhTASOiUshRNG1Rc39wKhdUseC2BLkmhr4ZxDBlxt/EXzGU7fRLUr4eE8LXZujZDaHEYnU4/ldP6HO34tnz3gMNxx3m0rjXwta/r8EFvLnc1o5WDt+5Pz/OfxaYSVIXSSwq7Bx82p8vuRDbNi8FlUNlRhSXghfUwj+nhBsdIl9/jCC3RG40uKYMnMy9h/egTnzJ6Ktpo2udTOy83PZiQQe5uElA5Bnl6uONsNmsyvWM2PCEBQMzcXyjaspFCYCHa2ZzoqsLAvysouwbvU2jBwxDK1dLWgkU3QkmZCaZKHb7ERFdS0KyAxvu+FeHD/nTPadRfUrnVR2jMyM8Zi/P97VhdW7axHWu1gnuihq9Dne3+9SU81FFWuq5KO/L7Vz/LAdZa81kTr1vhb+iWIq08d/EoMReY+c12RBrdlikH0XhfnFhPX1szzRGmGJA6xSS0FzjwfyVcaZcRRrlHEllRqz43FxegB/uGYB3IY45VrKznIphWD+VDBZctXy0y5UbdqM95d+igayRA89wVwyq/uvuhlOG939FAd6OjrRULGT7K4TB8jalm3djj6LQxk5i9UKZ1KKGpszs6/8vgQK8ovR0etFemY+XdgiFOXmwu2woa29BZlpDiyYORY1dLvtLjfSnQYUFKRg31EZG6MLa7bSKKYihWXQhpO0NvvHIHX/fwkCHgPtpgXeRzlTyCBAIe33K/b974atVfsw+ZFRtOdJ2H57NSLMK0pvJRgR1sYuYtYRdkJUhjboxko/qbE4/qfW+7E82msdxCug+2roI6OVhwUoozScJlVuLb68rjPKOoTI9OReVTdeFKiRIKRLMEqGtdwOI+wmQi7v193+/PJERtFIsfsKJaX6MlIiHxFsiphKSxY5qxlZOa9Bqeb68rrqEslU8uzvKLHIWt78zUtq4FIEtf+UFEyiasIs1yI87VXgF40chj+4H3eueZmVNiHyoswL/ruhPx/+r8G0HKmRSuatleWfDQOKp+5nR2nnRJl5IP+pNBPYd3AnNuxYiaefe4GdE8Kkmblo66VrqjeSEaSgvbkJVjKSZFcKqupa4fEGUVaeBzsFp7m5HW63E56ebpgpOIer25Apu4OwCwLeLoyfNhLVVXV0qUpx+MgRJKX0IdnogNWehIKSQuzcuQ97t7XiN+eeiMf/+CYtpZ1us5RKhE2MXQQBMpUXllVibyNgphLLrGgfmYOegiXLQaQuIozyMhkBITW8wXOEEamguq6qTAVL0DhGyYyVK6uLMo7IDY/5WzE3EWzKhhrtZcMppeOdIh8szs9tKiCmgEyYn4Agz8k16TV5z+8vbS9nRL5YJu1QCZcwTz16kDDIy7p1SI434cGbTkB+EuW8j9KtxpmYnwxt8L54azeaN21HKsGsubeHDM1BjE/A4+kmw9uBLXu3k0nTjSSwLduwCTqbAy72l9XhVGOxdocbNrtbgaDZZIXN4UKCadW3BRGMWlFE9jd6ZDmaGquRCLbh3JMXIBzqhjvNiZxUG905MmFRK7Jo+ZPCic5p8tTfzv9EGGgfaV+2PH9L4/OfUl09GVIQB4/swxuvv4qpU6bhN+dfzPP/OfDLuT0PLZ4mvHPhdyjPmqhm82WMT2ZkxZbKJya7VUifUcZEvmQMV9ihsDkWXipBPBDg4kkpN/vMSuYmLx1S2MfT8myu1FG50DwhfSlpyGya5hXQQ5ExPWkLXpfJVblfdxuBL2fIGC0D1b5ER2YsIwXC8DQHQRCTeavG1H6r3Zll6QKD5uJIbrwmjUtBExFlMQQlmTa/5R/vVSoiAiv5MQlVIMUcpdAy4UF3Kt6My79ezAag+/MShV5q+S8GaQgpDXRhdHlqqbw0532yLEKgnVTZaEGS2wWDUZahaIP5WpAaSHn/MW+mpYJqLBWk5vKRdlb1l5M/15cKTcsmb1iTK7K9kCQpqew+tBXL136GvVW7sH3jcuTnuJFZkIPGli7UVvpQNqwEjc2VGDF6sJqYsFKR5GXQfrKCxsoetNZFkFJqw6BhySgeVEB3qBdJSW66TLuQl1GAg7sqMGrwNDx452vITy/RBEjASUCNfzLr9dqKJmyu0mbEQgRBeUxN3lwlk1yigPIiIAPbSRRG1ZNSJd0uM5SyAasolGwdL2xPxsdWfvIiarf8iIyCAkw49nQY3MVwJ2XDlZ4Go8WJAONJU6gtxvpdWiKbEkpxhUQupM8E7ASYeYG/RT60flAD1sIUxCVXcbXrwuK0FpZ+kP+ZSFQAWJhztF8J9MhKdOLB3y1GmpnuMT0N8m+YWZ+AIQY7Qefrv/wRlrAPTpMNG6oqUdvjRX19F9YfOYhAJEjDksZPOpL5yUhOhzs1FXa7nW6sU+2TZzSbYadM2eiGRWnMxWVzutPozg7HhPHlavJCgk629lKsy8KSsv0GXFQJUlQJUg2t1fkRef0/BblJ2o/fvG8ALEOsy77KCqzfuBbfLV3CdguitbUVKalOWClLnk4Cfm0nKg81qz0h+zP9jwTdVfLElwWrb2wl0EpbEKBY5QjdeZmZlWVyIgxipGTMVjxDAT2pifpf9a0oiwZ+UjKFOwJqPC0ixChi51R8aSUxrAN1l8ffpFW1d/SIuMXVa2XlqUXdbc/9lCgePZ6CJmMpBCnJUARZgRdvZmrCLuSXyI6sdzLyWz2OJgN5PCkPnKtZXZUzjyU+48j9ErRK8J/El3QUmMhVrYDqOVElmAyJENbVfYInNtyKcbmjsOP+Pdr5fzGIOsnK+o7YHny18TmiP6kzXZzU5GS4nFno6gigraMWOypWwBMLwGxPxUlzLseE/OPJwpLgdmaz0R0KJtSTK6oeUlaps9RHgtTjV4L7/xCUJRajIEpLAZA1f8KYZLufqtpKfPvdZ/j+uw8wZ8FYfPH9d7CnZqFyTysKi7LR2taM3LxstfQnLcdJgQogK20QvvlsEwp4Pb84BQf2H8KiY0/GS4+8qp7JlWn+KJXMFA/QcOqwtU2PF7/YDb09GTEDXVq2kSzxVV4q3R7BGZEf6csY652gfMh7I9jbal2eyEsiGodZb0brkW1Y/uz1iHY1wkDAyM9NRXaGG6PKhyDVboWDaTQ2N6InHMGRlm7EHQUYM/+3yBozA+1RpievIeA1JKwqXRFcaReRaDWmJ66Q/FZB3CNKlFIa+dbAbyAMHMu3cpUZJL0B4LSxDSIxP+aMTsVlxw+CmUonUtIn6w7ZA7poCDtWL8Pv77obwYQRdZ09sDrddD9tsLjdSCLLc5LdJSc7kJmepGQg4GebsqzFxcWYNGkiRo0aTQMk46K/lGdAGf+loJIYkDUJrAvPSRNIf4n49ZI97tq7A0u+/QBffP612vwgJzeDAGzG4UN1BOgUNZQS8PnR3dmJguJ8hNgOMoZlJAOePW0ebr/uQSYm+UiiWnv9O+HiN67B25tfxjljr8dFk+8l6YgjSgsVJr/RoIP9J4DHLhAPQMZfaSd4TrtfmkwZOh7r9SKbBEiCZp8aspD2lMgST/RSvBD5qcmxNIpaJsN8xNW1UL+MdJnl3UHyKJvu1md/TJRMmMiIdDnEUoqVVSDGhFRba4IngiOdrNienOV/4qIIMxyogPwWVqgyZ4Nqb0rqBwRVsP57GUf52fwtAq0EUy7wTjPdv1M+zEcw4kPs5Rjj/XOA8t8C6xHXx/DsN3ehOrIK8XAQlmCYQtOF/MIC5p2J3XuO0CIFlHWaMGIyJg+Zi9L0sWpqXNdHZeyTxg6SpZiglwXKBjOMBAyrrv95V16XZ16lkwYU7P89SLdKR0nol2I5RSBShwRZ+RPjUN1chbUbfsSqVd9iy/b1SEtPRuGgQvgD3ThyuI7M1U0XN4YN37XhnNPPw5tvvK3Skp2OxZrKI4MhnQUvr2jAwXaCLOvBBtCYvBgvVQLVETwt/cdzvFctESAIxCm08kY1hzGCpe+9ht1fvg53XzciLJs1Mwvl+clYOK0MU6ePZAphpLiS0NPRgd3bdmD/wVqCexLb0oZuvwf762rQl1aG8Sdcg8wxi8kEzeybHgUgkq98y0c1AoO0rRJ2aRO2jUzwqLIyrgK/fgAc+EjQVuqLCGhpiYIYzXEYTexHuqrGYCP+fOkMZNuE/2qyKasP5MmLrpZmnHLyGcjMLoDJJrsFKU1lPxgxmsA2Z84MjB8zgi6xS+Ux8JY/HvHzz8rA/xwG2kKlq/5F0O2txaZtm/Dtt9+gqmG/krdwIIqO9i6kpaahvc0LvzdC78AtUqNqJcMV8oSFkSw0GPDAJi/xNeqRnJYKq82CaDDETxAbVu5X6/AEOv4TdYjE6EFcYyETtuLTi5rhC4Wp19rEhZRMaJY4IfLAoDzMqvqpv+8G+lA9vqjaQCbGZI2sPMHB8hOrRBy0J8209GT7fvFW5DWy8jSRmrKT6/wSVin3yHAeW1UDvkFTp2iJU7gE/ASYRBkkMVUArQwMSjQ0hifn5aekykD9+BkgVZD0eE0BmkSV9Phb0tNAjvfwQCqv4sox793WsBR/Wn4exuVPxY4/bNQi/juBjRzRe3C0fh3awxX4ePNHypXWR/1IykhGDyxorg/gzBnXYXjGAiq2FXZnLXTefVQAWbYxHA7TCIQiTfCEtrPKXnSQmdQHHOgLCYuqw8Gjq1GWOhSjCxdiRMk8OCy5bGh2DtsJVBTZb47QwWMxdfJMjSi0fPO6TOyoJxL+1eAn8Hnx5ZIvsZ0u7tdff4Obr78N11xyA9MVJs2OphDoIn1oZBs//ckOhAwFCNB6amvftDESZZT6P6LEArYymy8fGe8zxmXzJj3shjgeO3cSMi09yElzY0r5IJy2YCYGFefBluJknBj279iFPbsOwB8CLHQJ23p9aGn1oNMbRIIUJUamKqvxD9YdoFVOxsm3vobEsDnQ05WUWRYd3aEomT+hmSpo/BkAJKgyijfC3wPnJCiFEfCTuvTXSQRcAquvPhJk9b7yMCimUrcwWeutJxZi+tA0xqfrS0YoL2GXR6S8Xh8qKiowduxYMiebyk/y/5cCwVT6W43ZMfOBkqunCdR5lpF/6v0TlJP2rnqs27gF3y77OwLRI7DYCWRm1lvvRzxABpNIRXdHN7Kzs9HW6UVzUw/d2gQcNrJwo1MNh1itDgQCPpjJ6GMIsK4B5mQiW81Wj1farEb4fD3qqaKMlCxce8X1OPus37DthFEJ+P0b9e0PZ750MT7b9TZOG3ULThx+K8vIviXLl9QN0tFsF3quGtPjOe35XJE+aS+tv1Xf8mMxhGGxCHCaEI3JUirBkP52YzxheIom8VhtZcWkBI00AOQx+10bquPP3xH4hk6fSqHRTgiAqZ1WVEcxgrBACpFBGkKxNhaKCiNxpXCSqQQphARBW0VPeYLdxIKw4KpKA3HEVZYrcijp8EgKzW+TrKj/ZCi6Ai3wPOuBy6pZ0381KMVgHu8u+zM27n8FBSV26N3JdL1o+SJGbK2sQXJmGsyd7SjML0JxxlgUpE5SM6ZmAoqJDCU1ZTi9bx0tZTNdYwMCunqYyCBb676GzhlGa7QAlW3a1HqGzY/ClHLm7EW4rwZRrwl2fTFyM0fQ9RvNNsxhW9qV4Mu2/LLpaoJMR8r4rwuYCI/Wxlor86fABdNTLIiWUsZN2qIJPPppIzzOdLZzKywRh4ovTF2aSb6lb+SjhIMgqYgGP30C1uwblz6MV28/HxndO/HKQzeDpAnpeRmwu2gEeN1utavZQfELnK5kMivZakPr3z3bDuHtv3+G5T9sIPYnsGP7UsSD3ag7WImzb3ocqbMuQv7si9SMH4tNGZLxQxn1k7aS8mkyJWUVGZMDbVxZC6qvGaQGwiKkNRR8C7jLfUxU2ljJptzHSOJNSL0jZEPnzR6Es6ZkQB/3o4/AoWao+/vk57T/xT5SwM3GlFSkNppbJr8IRx11OLBzEw7u30TSEUJKhhsNnjYcat4NvyFEltRHJp9NNmzC/kM1MFssGDtiPGor26myEZY9jFAoCL/fC4fTjpbmbuTnFaOLYCjAnZ6RhpbGRiSnJrHf9Wr/PiM9G2/Qi6KCfPi8vUjEDOjs6EJuWj5WLN/C8g54av8+8HlDPrhvcMFlS8PTp1TAGwhDNl/QtkKTfhBgE6YnrcH+kbZWbaOhhnBxOSVoIlLutgVJRuLwBK2IxYRUCJhp+KEmYwl+wvSl2CK7Jv6W8WuDeKvMS5igPGKqu+UZMr7ysXA65H23muD0yyrVh2yBhRLwEiWQkighkhIxIVn2os4xshIwOS03Si3kB79kWlpNycup/rhaNYRPasCpzvPPbLTi2DesvIkx3uDJfzOoNtT14PLfn4CYvRLFeSa6ABaE+XGaCTomPaq6enlOtsuKwdbXjiQKRUujie5cGkZlZKIwoxyOpDz40EhGtZQuYj1igR4smn02QqbT0Rv2MpP1BHPSm7gPuw+vQX2HD74u4P4rnkK+awb0xiaC7BcEEB1GFp2MTPc8lk4eEg/CZiIQM09pgX8tSDtp7asCv2XgVzFMJQ6yX14Mf/imBVG6wRBQj9gQNQnwMqIYNsYaABY6DGwzLTGBDpEJM/va32eCsbceL102GY/dfCGmlJXAnWxFUk4qbE4b2lvaaYUjyKEyWVPTacXZo7o4bFI3Jid7rAV8PjQ0tGHQCDLotg7sW70a5VPGY3t9H+afdQdu/HAnPAEqswz6KGwSYNPaRcmYlJHH8nSIhAFA+jmI3Mm5/rrwJvUtsQeWzCRiomRMV5ROpcb66Y1qwfol84px4qhUBbq6/qdW/hNBwLW+9gB2bV2NXds2YMfG1bCwbWSiKC5jVn0RFBTkqsXw5rgMJdDsOt1oNjQgapb99WQzDiPyBzvR2VOHtcsOY1DebJhdFvUkRnpyGlavWQE3f7tTXTTWOaitbiIYRtV2YUF/kIBgQENtHTzdPUhJSYY1iR3CcknbGBI2AqgsofLgG1nbOGgEy6zJhaav/16wX5uMYKwXjyzaDJshjwyWeZJomaSTGWIGkTTBClIp6TvBEuarPBX+CRFTQ2KMY6ExSHH4EYybCd60vAkZZtL6WbbSk503hOHJ/Ua6vkp+eV229Lfwt5l4LvF0Nz+zLJGRPUQlqqgiEc7lMMNNYbaJ0yzWih/FUiRzhbD8FuHhXWrsj+dVkOtiKbUfPwOdKrRE4X8SVdFSSVNi8ljN8PLv4Y1X4cejH+D5s1/HdfMvV6logS5QwoQwXcYBVRCXSoajZU5MnRS+LOXtz12CNEZbWzUeeWk+TK4gumPd1HsrGy+AouIi7NvXi7TsAjjS6RawweIRDxlvFyYOKke2NQcuX4CNG0UH6bc12YxAWw/yC8todYags7MGQVM1osZp6O0oRTxlKSqaVyLUy/pYZC+0YozIm47ZBcch4M9AU2QrmrzL6EbZcfRAJULJXeikxY6Hkih0Ieh7QrggaSxywskonTAbrlHnoI8CapTFxezkiOobAheDrK2UiSjVmKqz1elfBXES5QWJZANklH/54iD8phS2lHSCdKkmcOwV9f1fgjJamuAMXDWzr0OUIpepD09efBzuPH00Jg7JhItKlpaUhCXvf8E+teDpj1fgtJMX4I7rzmfiXmTm58GUkoqY7OISCzI9WUogr7ahBbbZ2S5k9XYXVq09gpue/Aozr3oY+hgVnX3kJTMOsE+NcdkBW+SH5RJFVR/+ZvkkSB8PfOScfA8ENazTf02CXJfNIeTXr+MZ2Q9+nQsGec/wuWMxrpAkQDlN/9g+1Fh1t9Tkl5CgURCdCPf5caR+LdZu/BHbt29htAgJhYyN9iHPloH2fS0I+qDeHDdz5GBMH1mG9Ox8dPd40NxazW8vjtQ1Y3dVNVLSMpFU6IDXGEFItohiOzjcVvg9OjidGVRkPWqP1KGFLm40QtE3G5GS7ERVxVHobGSF48chHA6q7cFkoXDcQMPuJlgw757OLgKgh8zIirS0HLqO2uy87Lt5xuJzceM1d2n1Yk8JQfl3w9rDWzDriSkYmjYJt035EiSdiNMD0VgYc2EzC+jJCgJZ6qTsl7pT+pOyStlXTJ3xZCNgm9WDJGuEBt0NX0RIgxZXhstENmTFgMCVeKmSvjzVIr/l28zf8oSW7uanlyWycoay4zRh4D0KzFRScpIFkcel7GRJSVYb7CaDmiYWIBPV0OIwMu8VIyrKJaeEz6ljllYKr9IciCOILvfLOSqhgK2Fnbvo0yJ0+JvR/XQPkh3arJgEAc4wE7XRKovrVh+249Wl9ThUU4chBUm46NhhKHOTcVF4JWcJUhcp25btz2LpsudQSAHLK8xA2dBZsNPF7PTV4mhzAIe9X1CBB1G4SuGL1RG4DiGPrlhuzEHXwUyBMZAN0Dobo6TWJh7rKIAxJNuyCLojkVOUj6rW9dh8+ABquxtpLcPQR4rxww+NmHfMLJw640p8tPZF9BCGko3jMKdkLBysc11bFbbuWwN/bxPdZw/IC3GCnxbdkYJYpxHO8VOQN3YwdGTiTZu3oWP3EdhHjEbO1JmwFo2hpMuTIrI5rAit5g5o7yeVIPaTLhxt6gfr63DQY1GzWsoVUNRda1P14m+GmKwxUPcLB9fSkj4cAEjpK2GoMZ0Z5nAM3zx1EyZnBzC6KBVTxw/F8DHD0HCggZ99KB2Sj+TsXOjI+oyZBTBZrOgjKxbg0xsIYQQBKYOJcvHZW29j4pzpSE4pxjlnXIvU0ky0NTUT8BLoDuqRVVKOiYsuhjF7BHr06YixvjoC18B60l+DWlQrqiaPDKoOavzsl3hSZ31MOx64TwXKVJ/sMkPwtkeb8ex10+Cisg0EiavS5S0CBh4C5NZdG/DtD19g09ZVcKZ4kZoboNJGYTGnoqOGgNVFD8ZsgtNOQ2vVwU023NWQQPXRHswbkYdpI+VpDA/GTxwFuzFGt9+AwzW1yMnPwnfrd+HLjfuQle5GwZBs7Kg/SDlLp2diQEeTH36Cp4BcRmoKWlo60NrcxXxdvG4lsAbgjwZgdZmR5EomUNKYyzZXqWkIy6a2rFfI64HNIXsdxtHd6YeNxkd263Ek22GmwdmwepdW7/8Q8PmI9q7rXUh2pmDTxbVoavehqyeOQEjaWIYBdIr1RSloMX6IiRoDJO7In2p6ASb2gwCjURcmPnRANs/t9aciRJd3YP2sQIpgjlqKJwDIc2IkBLNkkk7eJ6zw66anfkikZw9VSiE3yjibBMXqmIr2SkBNYaQQ2qJlDdhEUeT5RxsbTQDRwoJYqUwyhqfezypKJvAtACmCxvRZT6bN36JUZC1ySgTLbXBg5Lv8Jasa3uyPOxASQfU4kOxO+aePt6J8xCBMGJyG2tYIPtnags/X7ae1jmHLS6eggHF9ZgfBzceyO3HHmcdiwfnFKBjrxDvff41GSxiZZFjtHexUUxRT5lrZmGej25uORu8KWtZ6uLx9mJSeiRTm6UjNY0foYbVRSPQNWHtwF45ut8EQiiM9P4KLzlmIbZs3ISVzKMaNmQh7JBuHt25m5x5F+bET8dHq9xTrcdkz6cZYMXvyJajYewBN+99Dd4ceIcsCjEhPR8n69SgJtMA0ugA6Yrgzw41EihuOCXMp1PmoW/U9OldthqU1iMOpEfyQ0gR3Gl2ihBuzpp2PsxbdyzZ1ss8iqj3lhUmV9MI/29hIlutke8p4mRYGlFgGMYQW2WTLKfaXLh5FiOxFlteIodIAQkilPK4nXSL9ReZJ9/XLp36HLV9/grf+cClOumAhvD3Uxqqj2L5zL8trxKgR5UgqLUQ8ncaIcmG0y56KUgymSaCVV1RuWfMTho6ayLYPwUizf8vvHsHO6g7YU3PQ3lSFuTPHU9AMOHKwDdOuexjRksmwwo5YgopNH09PgxTjGaozWSX7iAofhgNhgwm2vi6CrMpRfWKy6Jl/4XBY1X8AzATc42TFxkQv622nCway2QiuW1jOMpGa6OhpsJ3k8bDnXnkcr731NDKzUth2MXT7mpGWGSaLNVC+7QgRvGS5RNyfgJVtJHW2OhMoKMlANOxBX7sJHbtaMCEnG9NHD4HH6wdsTgwfO17pX3P1IZRkpWHpxl34dH8Fhk8bSdfVhqT0JHh98oIuMyorexAKhdDZWwOHzch80tDc6KOBccLvDcBlsaM32EgQk/FVur6uLHo93RrbMcsYXwS9Hj+y8lLU+r1YKIH84iwkjGTkdh266v3YtnI/dZlu5H8w2K6xIkTgbbuzkW4+WT9xQYYsdDRmAhExuv1BlqXTE0O7J4oeHvtoj2PEk7gYJoU9IrP8ZieZzT3UqXZy8BT0+FPUZIfaD5RxJYj8yhCdkDaZxDKz/vJkkjBgqzC+G59cmsjKG6aATnxpDQBlq3gRF0bgjeoafylFEECjMCoaqQRIMuF/okiCZapogr6iIiJqDFIW+S2R5VhQWb54ThIQhN7S+DVe3X4NTh15Kb648Q256+dAHIA17kVY78AFj36Jt+88Hfa4LKNIVttly7OpIVqP+/6+AW9cMx0RMkyz7KusS8IzT0xCUrY8xB5BOKTHih1H0BGgW2Pz4aST3RQaI3Z3hFA6kgJU50VPYwhFLhvGFNmR7bSjob0XLR29FGodFTkZR6mYvlo9Zs8px+gJg1C1dycGDXKisq4NwYAZja29ZHOdWHDCRDQ07FFvS7OZMmGSSVxDiErGjg6bkZcyGLE+eVSiFlFvDrJ2pMC49iCV1oOSzBw09QUxaMIieAfbkVo4B9HKOjS8/z48R1oR7aLFNETxQ0kIXTkBXHTGI5g35RK2pVX1nSwEj1Bh31xxEI0xFzvbqB4HE0MlLa/cBwaZRJA+UoaM7SjfpESq7waAQRkvMXr8Lf0rO6vIhg4isPHOBkzx/IhF84ZjybffY+yoIUjOzYXDkYqeynqsXPYtxsydhqLRw0XiEJFBc6YTpUmX52urDu/DmKmzEaTLG/I0IxaUfeNkgW0Imzb9gMkTh0NHVlKcn4G43aF2Q+lpkfZKoLggk/mY4EiyUTEMaAwlYa2vCLuC+SyvGbaYFxG6crL0RauLKJgYcA3s5JwEkT152Y+R54Qhh6mF+kgH/nr+WGRbNHcsrjep8SiPrxfHnjwBaVlmtLf5iOcuKmMbMnLIqNJoDOGEy1pKV9OGxroaDC8huHXJS/WNsLCsk8fOxLCMIXjz0fsxyEXdopFv9URgtrqQm52J+poKjBs/Ggd7g0jkFUDvjKCh5QAB1I6Iz4CeXh8CQQvr7SJ4taK7NUC204eM7HRY7EF0ttWhp5sGs8+LzIxkdLX20MgYeU8MGbmpjMM+IPA3yK4tuTkkKzKeniDzkp1e3ATXJqQnFeGVF99Dfk4JW6dfWf8D4eGvH8bd396N+2fdj5sm3kCjxJNMvk8tbdHmEvQGYZgUYyVy2hCZvANG9uDr7ImhpTeKbhIOmjz0mYJslxqY7V4EwoXwBdJYFXmGm2kQ6MR3EcyR8TwBPnlkzUxPzkzQs5Lb6W4g8J18zASkEuCDbBSX3aQ9/Et6bjIZ2WlSCk1wZLZMHmeSphCAk90VZMW1xx9BY3tEbVOkeAUzZAn4pS02pbqoCslEh1wb2KFjQPhEEN/Z+Ttsqv8ES65bhhNGH6vOD4S+REi9UMcV68CGThdm3PERSrLdOH3mRCwscyI71Yql25vhNvbht3NS6TqmwMakw9EW3HrfJNjpsqY5fBhU4EJNWxjdLTHUxlpQWDYM3c11OGnRKDR5XHj/7XV0dc3ILdAjPcuCNtYnSNfKSbcgxWpGZyAAI92J9uo+eGnVA2ELTNEu3HJlIQItQbQ1kIFQWXrZskfaQrCZE7jg9BlIcdGF9XsRJKuwGl1Yvrwa+7prMXJsBsblFmDvlgSOvFWJeZEelM3OwOiZ85A3+Ri2Vze2B9agJP8SWFuN0G/bjJ4ft6GVbne0qRvL0IpDxQa8/NhWpDgLyMzIUBI21b5N4Tj+tqqG7DcNlriH3SFLZqQXJPQrfb9Qsze0M+wzWfypYvGEmC0FeCJElAPN0EnfigzIuFEftj9xNWx71tEQTML4TLPaIDPvmKmIiluRamSdQ+pFODGyPFkiFer2obm+Vm0YWVxWhhCZsJ6M0xoPIer3w9dZj4C3B70UcpMlWbGU1t4O9Nb14ODW/ZjJfHIGZxFo0qGzmmCg+yeTRqGoDcaoB+FeP3b1ZGNFVzFaDMkKuFXdhC5IEGCX+rIsPwM8T1vjRpK7OOLmKAxRKxaU6rFwTDbMsoOQTrwguc+AM849EXv2b4c7xYjkdLpcOVROKnFf1E63Nge93RF4OyKYOXYsTpo6HrlOAiIzCPm7Ud3Qgb2H22Gj61m1czOGFxUzWSp1Ww9Glg9HRoYdTYEYpv3mTpjScuEPt+OdD15Gc2cLGfBBpGXb0NDUhpJBBTCaY2iq6aCM0ujTEFgjfsybPAa5bieONjbjSFMHVm/Zi3FTZ1L2euGSjTC6mpHMOlxx1gUYnONCNl3pEP3mfQer0NYewq7WZqyhm/3gX54lKThV4IX1/q/j5v9qONR8CGUPlGFG/gx8ddoSgjPxI9pvfKWDxL+V/ARrRCzVY2kil/yjnLEj1TUtloFgHUdTbxMN+x4aOLJ8/1BEgklqzaosv0qQFUr/EsDUJIeMXwqZM5l0sAhxm3zcBQ/I9ja5qRbkpDuQ7DLTrSO1F9BjTMlcpv0lX/W8pTQCCyAvJJLJEJkulufnMlLMcJJ6dws/JSuQJzvkHjWdLJkaxTeXVVmsmKTLb+3RKKmlHksOPgFPsB0Pnf4XJMtGY78KMkNoo2vkNyRhkD2C208dgxmjB6PpSANWHqhEbzQFZ8/Nw7wSN602EZ2KqaO/2BnswpPvPI+6Bj82b+vCwbpulIwyIG1IDMWlJippEOUEH1mgWuIuxhlzTsH5J5+JmVPmstzZaK3rQqAzhoinD6WDitFU14Hmw2zw+jjBxY1woBMLF+YgGAlj85YQ9u/VoZlUvdUfgIcdY0tzYG9NFb5YuRMBWwR13a1UgkwsnnchDuzbhLraVmzb3oCcQUk4/+rjUDG8HjXFejQZj6K4cCJWNm5ClWcP2nzLyRhcSBt5AlJGDEMTLXM8EqHCJOBNTsE5Z17PttbYnnJp2fm7GsJoppW0U9H17HmZzZLZLXlcRyi/RfqTwiWugGngQwGjnCgBkeE/9YC4fIvw8KSIoUEtAyFjknGpPhtKpy6GvqUZnXV7sWQfXSR5KiaNhpNubp/TBZfTib5gCN7qeuxfsxad9UeRV5QLa3YGhdQAT3c7GbCf7JeCTpATMA4GybLoKtrJ8FoaurFz5Q62ey3Kx5UjuzSPgJMKs2wKYKMbTddOR3nT06jK8pYYLX6Wqw/j0row3FBLwAyjJSmLrjX7g65rXK2pZKUUgMuHAkbwEQOuNkmIyMPzQFtvLxaOSGd6Um+yERkv5HE05sHGLavhdNvRZ4yzrDK2x7Yw080O+ehou5FBhn/i1ImYOrJQbSJrZWPbzGbk5+di4qTRzCOB7buOoInehLx7mESM4NaFw5SzhZfeCmtqLpLdLvz4/TLMnrYA6a48XHD+taipbqKH0oyK/XXwdLIsvX2YnleKITTKIzNSkUdmyqrDGAsilXVMZdvIy3nsTgu6Olrw21NOxYzSIrYP9Y9ucVdLHcqHlcNMo5DuimPC4FIkJ5lhcrgxZuwxGjhJWwmA/JtBNuh9ctmTlDELLh19k1rHGRHvh+WVhfECgGofvQjziso3ZYHnZSs2vfoQ9PhbNoqUGXoZq0yh3hpNEQT76un2R1HoTIVb3hxIQDWS/Qn2yNSHLF8R2beaZFhO9uNjn17/+PeJKxdPIKuhL8bcpaMsCvQIR5R+hZoMv3zzIwJDiWFZqXA85m9ZGS3bwjR1kv11B8j0ZAaWCkL4FkQXrFb+eZxxKWTyfK40q4wnmfU2XP91GXp8reh4phtpzmSV10CQfOR/XziGP723BvdftoBORQxhsoQ4RW13Uyvue20FbjhhAk6cUsAGI7wazejqqcC3q9+nkPoJ4PwY7TDaHNi1fzkONWyD3mpFW3Mfxo7MxMQJM+Aw5MHT5kdD3WG0drTRVZmA4aVTkZUh+6fFEaGrbDA1wePtRK/XA7Ozgw3PxifLau1pwdK1u7B292ECbgypQwtRxrLk6+NwRpuRlBRHkqsMSWQFDfs6kZaTj6RUM0rSxqC1ewvWHnoFXd1WGocI881Csasc3d0eVLVvgD7ZiYTZjuHuctisbqTnnYNxptm49OKTkFKQhyef+VDRfHHLZNxUXIUvd7ahsou/CWjqeVsKi+i4BAGwXweN88g5xYXUOQnaeZ6lcRJyPsDQJej75GXcAfRYA9DHXbDH7PB3VmDf12/hgul5GJUdRUpSKo4cPootq1egs70Hs2bPRk5pNpw5aXBk5ivj2NLSQsGkkFLmBKAlj+4uL2yOJETDOqz8bjn8vV71esvxx4yiy5YGJ4HPYid3oQsodlN2wCa6IkaXTSZPDGYT2bjshu3i70M4uE2H9/1jYSgqhz4c+lmWB1gfm0d5HQPnpQlisV48f/4IZaj1A5Mp/LV+03e47ncXweqgm2iMoKigFNNmjkdtw0GEe4BjRiyGIxCCwVePvkAXPYMQTKSEFhpu2SbdTmOQoBxu21OFzg6Z9InBS7kuGj0JJ110JcrGTMF99/0BX371BQ2PHn/5y5/ognoxa9ZMVNYcgDfQihdfeZzs0ogbF56JoWyDdrrVshC7ILeIxlYeo4vj4O4D2HqgCh66sDEyWYtdh+nl5Rg/bDQ8BJBbrrgGZ51xPDLT0+H30m03BuHtDCBCQ1o4cRGOWXgOdVdYrjC+fz/46C25rnOQ/ZMMnNCGYCrbnIZW5FI8SQMBTYwLi66BnGAMrynDK/IrLEo9K8vr/YggxMur78KR8AZ0xNrgMpZhsGsU0sw0toza7QfafVGE6JkaZKMCOj1Gfgvr0133+HeJi+ZP4AmepGWXrXDEQomLoIRCMmP1mT8/VADmL2N6wgZEGwTUpEwysyg7L8QiQGVDEB0hYQXMQKiDAkd5AJlfLJF6+1EsSkGiqxwh2BL4Lv2sBH5/DzwveuGyOlXFBgJtOXMOojNix7QbPkGzIaJ8ej0tXYE9iuPLUlCS6cYxIzMwuTRJjT/GeFdL4z7c9chigpsRbR2NGD8jW1mWmLEbCbqk2XlDaFES8PmOIjUnhnR3IdBbgqg3GTanTIP3waofREY7DENG5eFPT1yI4tEWBOVRnLgBn75EBuctoYJ5MGFeH2YfX4zcnHRUHfZgRHkyDvRUw5faiVHuNCqFD16dAyndfehZEUCnxYLUaZkwONrZ8LS+4Vb0epyIBkHmHMbVx7+LFP1JMFirEaD1+/t3p6Jq/1HMn3UGJoy5AEcrN2F0+QKYwrnITBvKfvFTiGRyQ3bXteKjrU2oD1r4W/lhqu8ksCd+VnBtrRZD/5cEGRMTxVehP16fmFAG+aWJnNwrwklmL2IgZ3lRLXGiITOQWfV2tRG8nLAmp1G5ycp0PoRCAex49zUUhjZi2uBCFOalw5RshY+sJ0HB93rZ92QbcRquEFlXV48HFQfIbnjfxLGlGD9+JNzZ2UjKcsNoTYaJRoCoyzzpJstTH32yNpJ1FUNMIAgFm5BwlyDR24OE346/flqNxDEX0ChTnoQhsuzkclRtGYBVtVLDBKwaAbMHT59bJnrGOor8UbYpPPv3b8WJpy1AYWkGLDadeuucjNsiZsBZx5+FgvRiVKz8FsdPKiPjMOBgVSOmTR2LiorD2LvvEE5aMBeNBHu9IwObt+6En2z43KuvR9TuxhIyvKbGRuzZu5eKrmd9x2PGzJmoqq0huM7El59+iXETRqOy8QAq9u3A9NQszC4rQj5pjLAzeVrImZKFsOybGJXH2wJoDoXIHm3wRMOoq2tm+XLhoNGSDT4LeG+Hrxt/f+MtFOQVkljo6ToGcPIlN+KMsy9j3aXfB9rm3wuyGYXxcrYm7cWu44LwU2cE8eLp1HULPUH2h8z0y1Nh8m4XM0VJebjsC4UxIldMR+YgZMJV3GExeuJ5tOEwKuPrySCjSDaOwXDnGCSbqAvi3ojRJnrKDs7+SAwhgr6e7o/u2seWJG49cyqv0yUlL1Rsjy6IKIfOSMXnbymgPOgv086qEiIxDDL4+PPgJM/FQ3S9ukIEM7pWvEfexWu06hAiEDX6IvCyQuLKRylAApIh3iP7cQnwXfB+Jn30EIKvhpnnf32ES/RJpw+xYlJpKwwhQrnFiCCPfcz/QKMXL320Bn84fxZG5Mo25wQ+Utbq6r1YcNw4TJk2EXfcey1Wrf8O77zzLXKKnRg11YU42Zu8LNpldCuLlFPcgczkPDz/5wZcfsmfMP/YRbjx9mtR17yTblcMZtalZFgOgdCB5vrDdCWKkOseB2tWGzq7o/j41d24+IpJ6InuwcixgzA2dyHeeXUlDvtr0NoZR1djDxaeUooRYwbhiLcWYXMYhrAHmQ4Dgr1GCi4VgnUtL16M+SOuo2XKZhtFEYh1kLUm0RKG8fVXn+Pdv7/C/grTWutww7VP4thjbmZfEPggAKMJ61c7GtEcpqWjwmrPO2ptKeHXzE0F9qsGi9Kn8r8Wf4D9CVMXUJDw870iH+qu/jjsW7WTBs+p5UvCFBgnpo9CFzPRHQyjj0C19u238eULN7GECQxPc2Ek27MgxYYR+fnMuw/dZHeOlDQqCF13ixV1jV3Yf7gSJx03DePGDkZ2STHc6TI55YbB4lB5ibXtI9gm4mR+NJJiXP2+IBJBP+x5yQTBEOobaMjdx6DLlIzVB9vQHCMTYimtatMGUW7Ktqqb1J2KFffisTMHy1kqpQZ8wqq7O1ux9PuPYaPhFB4oK/4CwTDlpw9//etjuODs3+Do0T2YnJuKUmpnR2sPdA4dBtP1l/YKm0zYW91IxlsEHcFbz3pESHM+/vQjXPib81BUWIxnXngRBQUF+P777/Hwww9j8NAheOHlF1FJ8NQR0BbMnYSYvwuRg4fgzMhXnlBPZyNOOHYWtq/fj/zidAxNT0ZmShLa/R611KqZ7dqXMOOO626BmVZlyZef07sDGaiN8JbAXqbdQFRKK87G8ImzKMe3C9QTaP4zjE+C7iK2JjFm+fECfN2K7QmYqUlPG13UNBtZnOwFlCDhYFSinpUfE+VX7Ju4uAnZOJKurxqzjceIB/yp96HWsBHtif0UPxOyjeMw2DoeDqOsKFCn+GEaJt5LMiYaYph07AUPnDqlVNE/M2mfiegor2mzyPYtBC6FdYyvkQOZrucPdqgScp5UY3QsmHqrFRvSmmQmSDCdZFptlqrbRxcxkEAy78liIzoIgr5YXJVd0hUQNemteH/Xg6wB8OBpDzJPldnPIUjKbYrKe2ApfvoIAVl71IulgI0Ns/9wA177YiOmTy5HEZkfEUKSRkaKm6DRiBWrV+G7JRuxcX0dmaYe/jYrKndH6QIl0HCIFtFB5pgfhDlhgduRjuNOmIY/PfwKPvjwc7IQD10udk/EhrDfiJ6OLtCrVW7lyJHDsHPPQRzYW4e1n7Uh1h7B3i10VY8ZDXduMbbUr0PRiAI8cN5jWLn6e5SdZYU+P4HqniroAmHkWbNhjmehPGsBJgyejomDzsbEYScjPSMJXQEPQuJ+xI9QeRrQULMHq3/4Alu3rMMd95yE9CwXhpJ9FhYVIi99LrtAXDVRW7MCkN6I7HYbg81ApWXfWHhRlmSI6yDjHWq8j9JkpSBYSNvM/R/ZsVgWeVpobtW4IAVH1j3JvizyLcZM1kLJNaOexoDfJt5nImKbzHQG+ZEJCfEeRDRkWMPAfjeQkQqgGOmOVmz7Tk1upGTmob7Xjw07K5UhbGxtJUtMRYRCHaagy4ylwZGMrbsqUF42BBkZLthcNphlc1CWX7TGSDeZkkpZEmZLQ6y+hT364c60oa0tip5IKcx50xHRsxzEycLsDAR6O9USigiNp9Z28pEBdSbL+snjXfOGyQxpP8MQiSIh2LN5NT549WnUH6zAkd0HsXPvbjidqfjwoy9x/x/+hLFjhsMbjJBlOeAJdsCVmoQSstRY0AtdkgtP/P09hJNyUFw2kYroxMZNG5GZkYKJE8dgzdr1OFxZhS6PF8cuXEhDa8Ujjz3GdtbhaAXZ4mmnYev2LZgyaayalHAY7LDFQiiymVCUnIEZ42eiraYSe3bsQIRAJ/UJ6yLIKMqga70fk6ccgyMV+7B352YSlgDCNA7t7T4cag+izZgMc5qTDNSDssHDMWLsFDW+KSs9/lPhj0seoYDGMKf0crJSEiI2tqzPjVDe5LHKOHUiQVCWZVUW2TQ0iXiRYuDHSM+BfUcDoqM3Kmv61ESpDI0wHSFDFp0FPnmxPl1ff18n5UAHpyFLXqJA+WAd+j0Ztfif9+quffTbxHM3zhOZ0QBMer4/iBXnSQ30eF2AWQEfb9ZcHbmJgdflNu2pDrGDcoPE0e6XweqjtX7oyQSddGlMLISHglYjLzFm1BSLE8e+TsorT329SbYgQv1/CQNLMqRs4rrIt2w/LlvP6Fk+WU8l66zGzhiqprLVnnJ08sXKy8POgUCQoKvDsNHJmH8qLU1yGCZLBE47abfdi7qjOfjwuS7GtbOBichicqSOdEt1VHS3y4DUrDiGlpfB5SrF+89uQvcRH+PEkDU5gllnWJGU6oLRlo8V72/Glac9Rtd3DXa2b2U9PQhWuqALEsydLbjq3Bswd+bN8HfVM34TVu9dg5rWQ+jt9qtNN100zZNGjSKoD0N2+mAk2Uezq7JYGBkAaIMplk5QY9sb6B9Km5DON/iDqGjuYleRIbPN5d2jqr/UP63fjEIv2Ve/uL4UPulX9YtXeF7OMUb/GS2OfAhJZKhaTPlfnZc/fsu88MCLn5kgBZzAGKHRNJrRULEOW15+Ek21ezB2xDAWwsEOjKpXbHbQtZVZVAECYXsmApyNoPLx9+tw2WmzMGFUFjJKS5Cc4oQtiYzP6iDIkkIwrzD7UxeR7eup0HTtO9poLLPGQ2dPQyBhJbDS4ksZ2Y8xuugNPVEcaOiBDy41SSGsQ+qhfeuQZ/HjwlmldAvphtOiC4cVQ/v+a09g2TefEZQszM+LQQSwpq4gvYoZJBdGTC4fBb23F121R8jOOrB65fcI0wXLzMzB9Klz4cooQUB2tzY5EKORuO3uW5GVnYNRY8dh87ZtaG5qxumnn6aM/JtvvIZJEyciFA5j7oITEAn5cPDQHhQPKaYX0ojygnLs+e5TDKcrW3u0BmanEzPGDSfpoFxFQkiz2LCbbrOdzKc3EEf53LnYcfAguunypgb0cAdoBNg+uUOHQpeRjEiqGd+v+g4pM4/B6bf9nmSDPS+W8j8UdBdSjthd753ai0C0lyolcsVWFwyjrMmomI2emo2ur9tpovHQweU2wW6X9cSUNxL6aICA2RuTIV3qBstH+aI6Uu9CaDXuRpNuO8XBD5POgVzDOBTrxxIU7RrrI0jJxJ9YP901jxD4bj6WncsTksCAkCu0Y1DWji4LdUpzZ7RoIuADT3jIGZVg/73aeU2pVHxWUOkI0Z4yoOiqLmRAV08EUQfZoNuFggccCFJ4Q3R1Lf/g6v5PQRNPNoQwCgqJrOiWzOTVhEa2rrx/V2fsxdm3jEMo6kNSiuypF1LMxG5xwd9rUu8zMJiicFrIHpP8mDovj/eYEPCG8MZzhwhQaQiHmD5dcSESsgGnxR2C1S35sCMINFmDyJDTDZg9eQFef+B7NNV7cd5d41HXuwN5KSZUbIojJddIwZ0MqyUEi90MB+u577s23Hzjh9jQ+jG+3fIhwvpOBEM6XLP4GfTV5eKmty+HnkzZqfdjwRw3ykbY4G3IxCvPbcHi08owbso0gt9oWvCjuPKce9i5BAvpXZZL2j7I/tt5tJ5lZFtSqKR7xDBp2/Ow9dh4sqGn/Kmtv/hb+lmYjbi2qicF+MQSS99pZ5iHdk5OSSyRA7kiZ7R1V+ISav0uY7kSN0hzY4syb5OVLn091j72J5RlkI34unGktRdZJUPU04Z+susuKrRNQM9Jo8FvR3I6flizExccNwFTR2YzbhGS0p30LJJoNJIoxGR/NKRRMqqElfDk7ULAZ0a7oQBhV7kqr+C6TBT00eWVGWB5Zafs6RbsM6CNxqUzIkuf5OXiwmulHsDEQjMmFKRSOSmzvEfcPhHpk06Zg1ZvDyusw9isVIJwAaYdMwcJP+Vn1Fi0VzcgKzUXnc0NCAe7lLFMzS1E2uBimFjmGOWpo61ZTR4GZSGy14eLr74K9/7xj9i9YxdiBLn0zFS88867eOrpZ1BUXIyPP/4ENdWH4fVEMXP2KThYRcNJQ9LrPYI13/wNZ08fiSz2a0laDkJUsHYC26kT5kDf1cvakJEXZCE3vQCeQAxuGgt/TbMCNC+ZlZPehTxMEOztVUYoaXA2Uk9fhBjb2aTG1kWXtb7/d4IYSeOlTIvd9c7JHvgJfEpuqL/CcwzCxHhZsEOeMrLRlRBibzebYKOLqmSXghgPJhAjfvSxz4SLiPcqs7ZqUw5jN9os2xA0NlA/Q7xuQUbfaBToxtIzdMhTr6w3e5jKoLv64W8SL916nCak/BPWpGBLep8FUoLNiDIQri1mlWOZ/tcTDKVZJcg57VtmWtSCZvFD1HlxIUQRJDFVVRVXreCPkuLKGCErV/RgFno83fC+6IOTnfPrQHCHLR7knbTc4oZQCEPMf0uDBy8tOYDSQYUoTtKhtaoW9547mo1sZj1o9Yx9uPL3s8j8qtiFMgAuY5Hs8I5uupMpyM51k9p3qheY9MXYyqY+uuAx2JNtBEAdkuhWJyU5oKPL0UdANNNli/pjaG3yoqqqF929bHmLCRYZLDV3oYhCk5ySh0MHdyGFjMRMQq8POTCUrsPR+p1qCc2wUbKcoBhmecN+fDtefyOInUt6MfPEYkydS8Wp7cC5x14B2bH2UP1HtNa1qi6lg+aiIGM66ptWoLm5G7fc+gGuu20Gbrr4A3R3EIBl5lmJErWTfRhmP1W3tqFHdsOgtZSNELRtw2jEpP+UEWP55S72q1qqxGtqZwt+RB4kNYmndklmn6nNAfhPAaGgiepHcaXFXWE/C9OW/hQxURcJOrxHUhLrLkzZFA/hrYfuwrgscnCWJ9JnxNqt+1BORmswhREnMDRWHyWIuaF3JeNQVTvyCidiRHo9Zo4ZivTidDJpefF6EY2mjSzdhIQ3ynL3IsL+jXla0B2yIJgyA330JGS3GNm0NMaqykLiEPNUD7/zo1aoEDQbWwLokMmYTLqkROC+cBfOnDyIysLrrIbaWYVyXN9wFKeedhxdbXncK4rLLrwaB7btJ/PPReORvThj6mjFSIpGjkeaOxkNh49gxJhxSCS70dLcopZ15aQk4bv33sfis0+FMdWESNhAFtaCU684G5eedyY6GzvV1vcjy8rR1t6GeXPmYv+hg7jggguwZcdOvP/pNwROurdFw1hfLwHfh5qjFegL9CA/Jx2WSAwPzTsRtrousiQgKYvseNBgWKhrceqZn4jhNFPWI2G0tHcgyeqEvieIuj0HYE9zwTW4CEP+fCtimWnUYDGE/5kQCIfguFqGKWx4/cRGBGN+yoUI1QBekPGJ1LDBZY5BvBE2F9uM7rbIJo9lnkGCsHKpG51ffiSenoRGXF5ZR9sEv+EAEUKAlejIOK7YYGRiDOwGJ/tdiAzjTlhw/gPHTyqBvCKxT5CUgivvGqX+K4EhlVICLgkIYCmAo7UUcFRTw1IWKok8iK1cm36AE0tPnVHKovSL39qMmUqMSiBLQ1gAGQ8yGfD25r+jy9+JmxbcSAb2X2d1Beh4A9tIGItUWpTMgHs+PIC8/FzMK7ZjZ203DpDun3FMGUGOoKcj42O8iqqNqDxyFBG/EWGClpmsK6vQombkfGR28tB4PCyzYixbSBaCsky9UdgpwHE/yxi3w5iwkPlFqDQxRIJhClw33JlxjD2mGKMnD1XLGcaPG4tOAvH+5S04siyB+o0WVO40ofFoCEmZEdaALO+AH9UdCfToq/DRG9uQqLPC7beg4kAXysqKseTT9Qi0J/D0Q3/H2g1bsXO3B8cvmkW6L4Pfy9kGLXSlbiLj7EXJ8D6MLJ+LZAdZKptctoRSYKPESYkQkl0ueH1+GGVLdMYR9iPjfUZ+LDx2sM5OKroc99H669hRsrREZtCM7CcZSJcNCtQaP6Yn31YKonzMdBdk6Y3NmICDgGYjAMpcuuzyI9vX28goLDLDqguzn8mmZI2ejN2whC1H9iM53os+kw1Rli01O49tSwlLIsOymjCoOAudbe3oZp/FU0bDnZqELEcEgwvp0ielweJw0jgKOzMgRKDUyc6+shSCTE5H5tYZJMgnD1azsPJaQ/mWesvrCXX0kZQc8l62CJkG60R32c7ypqel0PZFUewyoDBDXmovbSaSTnCnMt53351kTR64CGQTxkzEyOGjcfxxJygjt2DiYOShE56uTmTklCIQC6N45FD4wnR7q47AFvNg39ZNWLPkB7ZXGP7Onchy+9FHpihjeieefyGWLl+N3Nwius1TEQr4sWf3Lpx51tnoZJpJaZn48acDyMoZhcysbEyYNIqsz8qypPN3HpIycunqZiDL5MTx2flIi8ZQU9eEISUsQ10bOjva1XPfMrYarm+Bv8uHIJlnV2c9eu1e9OTqsXPjVjjTclF87ulI0JjLWJgSrv9A6PT14IkfH0OSLQszi35LgyrYEFdGSMCPkslYYpD4Jf+JseGX0ksxUiLRlD/F4Il6sgpF5l0MVoKiYIhFzsm8hJXyRpBUY7bsXxq+iJ511YdJXJIIqCQ1cn7igvMemDuuRM20xsMUkpDCMc1KahiluUTSBryghvAEENUxT8pvCoeJyiALBqWgCgSFUUhFyAKkLvJLbTIoaat0VQ0VEMq1b/Z9jdruGlwx4wqkO9Mlws9BxuXE9IoS7WyNYNi17+HDnXQ5k5PQ01yPESWpmFuei65IAKPpJsg+cEYDEY1q5qM7sezHL2BzRpCRRSVLs6C9me5GA12wViq5zwhdMAiLx48hfXZM8tsxrd2AYzpNGOM3Y2hXAgWdgIPejb8rAg+FVEcXyQgXAgTS7t42tHc1oLO3m+YphNQcAgWZSFNzAAZLN2ae5kLc0kUXN4FBhQ4seZnAuMaG5LALbocfJ59bjuF5w/DOK9vR02ZFS2OrAumuziiSSyPYsuEovnynDu0NLhzYdwBjpkTJ/E5GXs5k7Nm/C6OHHkcQSEKYym8yymaZIhFsK9ZeVNtqsaGHyiXjT8Jc+ghSsZAXGU47XnnjFcpcDI31tZg1ZRKSrWZs2rEDmTlZNBYH2LchLP3+a7iImtPHj2G7NeCbLz5DWWkhyksK0VZTi48++Yh2UI+jR6swf/pkRMNetLe2U3E9yE9xoCy/AO+++w5a62pRmpuOMWWl2L93J/JGTMDZN92HDjLSz9/7CDUH6cqx7A+/9AbMqdl45cO1SNhH4tFHfoeLL1uEz97/CC2+Lhx38b2wZZVi1dofCCoOFI84DnXdPnz17ofITic8h2kcLaVojNvgjvkwclgBVvzwA/bt2YUmMjYnm6e6qh5Z2YVq8kfe5dDHcy6nkcd0Bc06jCul/FE5REFEwGXbqKrqg3j62SdgtOvpSnuR7E7HptU71FZPq374GnlmH4ZnOujOFjE9F3Iy01FXSU+DiJ5fQsaVnIpUssBYwodNFeuR47Ii35FC4JJXlobw2ZINmDV3EQYPLcKzzzyP446dhbw8ekE9Pnz06Q/oCTrV4nxfSNupyO+NqZUUMkyRnJKCYxcuQiNlp4gu7WJ6QF2VB9Ha7aErH4DTZoavuQ2yjYsryU4C4MXm2u3InV6IQD61r8iFY05egKK5OdhYeQATzr2IJotAIsyFQKPp6r8Xmnub8dyqZyl3gzCl4AKFD0ycmk9JJYnRsI7/8aMenSWWiM1R43JyrCZfSYL4bTTLNw0rT8iWj2oyjR+DJUFiI2uQLSRUNMQqDQIh5TOuDyFsiPK6AzYLr0+Yf+4D00fKy7IT6j2W1B/lS8v7TIVdqbEtAtXAsVhLGm4VX20BLuUXIOwHRKGfJmk0VkheFiOPrKlxH36rjTGlFUSomI7s9iyMUF4C0tTThDWVq5DnLsKModMlVn8Q8IwopZVnKR1UwlGZNjx3yThMKzChOD8VO2tC+HxzA9au3Yuxk8oxzBlA0JCsVqTnpGfj5Q9eYMWDdDt16PXG4akzo8OXwBAq9s2s+1nuXMwOpmJk0AxTvQf6gLhvhLaIC7F6H6ydPmSxvJMJUBP1eZjosakXUrcHE+htS6C5IYyeA0Hs3dWEpHGD2cB+pCcDeUOt7LAIwkGWhzgc7UpGVwU70+dAS52H7hVZzDC7arfVPzYSqUwI2AIYMjsLBSMTGDooBTXNHXRVk9Dd4oGHQB6LNNKKk7IjFdOnnIGAl6y2swb3P3szFs2lQEXIbthG2kaSYgXJw8h6ZIcZ9gTlSsayLATDCKZOnY380iJMHjsKX7z5Ktb8+CEmECjkhd4jhpVjy7qVmDxtOo6ZPJ3CZMBrb7+P+QuOxbgRZWhqbcVPGzZg0elnIye/CKlJychNSYabLHP52vUYnFOAwcVFOErAiwRjOPXEU1CYm6N2iO6lm3X2RZdj7+aN+PLt57Bg2gQazRRUNPpx0SWnIy2rBN/8uAtTZ07HaadORZcYt5HDcPyZF+ONt97Ehh/fw7jR5Rg5fh4b04qqA7uw4KSTkF44GQ0eD/zGQnETML6sBH4ydVn2smD+bPR0dsPP+MPKx7NtIpS9IIJheWjdphiFjgA0jK605s9Q7iinMkQjSnrLrdcjTHctHpKxYyuamppQZAvhusWjMIXuYRaZ1+DxE1BX247e5h7KRB1qm+sIPs00PgnkZliRlWrEkOE5mHn8dGQSrER1nGYzou0+fLFqDWYtWoQP3n0P1153NTatW6u27F+7cQ+yS0cq/bKa5Q15JljIigMUKIOZbqqTDJty01zXiAD72RUNoazHQ+MWQMHgYThi9GLvps1wpbmxte4wmsk2R8+ejg1VOxCKRclw9ci02GENB1HFsk88/gLYeJ+FSi8cXj2g8B8I3+xaia/2fIxh6TOpv8exdUWvRUI1N5atT5DqBz0FgnJeGBvBjDJs5m9hdPK0l1WYHYHOwo8cC/DJx0SWarTI5IiFAGfiOR7brPSGHLCznQ0WemwGyoOBYDh+/nkPHDOmBD2+KLw0Jp7eGDz+OMLsbAE1yo16Z2WEbrBsYyPrRH0eOm4EkBiPY1R+cdHlhVHiFlO/+IMlJ9OTh4NMooDauLBWGRZcQFGES1ZuK/1kGJk3Fk/99BjWVa/DvYt/r51UQRqeLg+Bz0ILriea3/f+dqRnZ1EAbSjKSMa84ck4Z1I2zl08Fnsq6jGqMINFkKn4ACufjBXfLYGfls8fsiLYyXJ5OvDuyDE4llbBU9UDmz8TFQ01KJkVRvni36LD0owJZ0xHILsTo8++EK3mxUhOHQbv9p2w6NxwFqRicjwTXfHh+OLjnWQRdJWM6XQZnbAaepGw9iBOhtfdFWRbsSPDqegmrh3YQeiiEqRkxTB6TA7ZiBlGtl9TFxVs/DiknTIYxZP74LK2/X+8/QWAnGW2LYCuctd273Snk467GxaCu7sNMjMwDDIwOAzOoIMMAwODuwaCJYRAEuLuSbtrudtb+yvmHrvnnXPfvef9oajqql8+2XvttT5VDtLdTCcmsKWzCSUhpQ/X7jDy2no0tbRTajoYPMxkVY1Yd2A/2kJ7MKNulgI9Mn3xXWVMVqsRQ8Fh1mGKIMzSlHbXZAQpfysiq5ehyFOIaYcvQdsnX2Dfqs9w/IlL8OPyL3D04dMpl02wu4qwYvmXcJnjsBlzqK4ZhS3b91AWeZgeBxKUZaUuG7yUgMt+WKk2QzpywXwlM55+4UVYKE9bh3pwsKsbJVUjsH3jFhw1fx6+Ilu0EICsrGJ/IIrLbroBI0aOxBN/eRs7t2/FM0/8kbYVxzVnLqHUpZFbLVh80ukEIz3cRRWUyLX49tsPoU8fYP228d6T4SxvxKfv/4gTFs0kFdDgmb++DE9RCfYcaGIwz6p9bmU6ZiLtIys/BCsdw6i3QpcKY9SIYspQCRoSnumadH4pv9/f8Fts2rxO5Uf63bSUVS6nDR59ErKe5+zZh6F513baoomg7cW+lk54vTWw2itwxBFHw5yJIBbthqnAjrbOPriSDEbDw+jq7MWPm8gkP/oSa7a34MCefdi5+WcURfvwq7n1WDylAW271uPp64/HxdPrcNw4I46bYMCRY4CTpjmwaEIBUuEYBrtDSrGl9SlE/REsHF0LzaCP7JP10xvD7NMXo+iMOZh27uFoHFeGrkQ75h05HyPGjILTXY6G8lmI9zC47uzH+Asvh95iYSYzJAsCfb846P/lcfaLl1DuduOy6Y+hzF6pmJt0YpCMEcxIgvgY1SnKD1Lm+SYZxi+Z/iqYwZcMMZI5tzLMTrbjNLJ+BQDVUDyLgB+Dg4AjgVI6SGV4nizQITspGvmjWomZwJ8gCdJc8eBnuTsuPlzJzVQCCARZeDENEnEiMhEtSdCSUc/SnSyTOCx8KOtatRmptfmIyjK2y0LKqdfT29S4LxqPiQlgoqTcZKqICF4BUqXZCYzSeC7QLro9v+2bFWV3eBEI+xF+PgIb//7nkaPxhzVmOLIhplOLv60ewOpDHXBZXGjvT2BPa78qlEA4jDpvBl8+eA4dikKXz5BZB59+8hUuvfh8gqcB87QR3HPEDDTUFqN/1w6J+yisqcNwP/Mxpgjpul44i4rgLplEYCYTkDxQVmgPxdD00w5Y6HxO5i1KeZmKtGHxa0uR0FjUrBQZUwZLDOOPGIG6hWXIFEXR283oG2VMCPaTfRZh7wYf4s0JtJHdzL1kAjJuLWy2UqSiXSyvXiQpZeyWSrhDORzY2IlkIkVDsMFHea5jRNeaE3AXGvHQnX9ANQ1Uhi07zSNRPnIOVmz9jjK4DmMrpv7ivBKF8oe0v+7uGkBLaw+KdBmU8j5OOnBvLo2VZBvJXh9+d+e9BOfNqv3VwaxIg3F3KIIQnzt/7jx88fnzcJNtD9PR7NZqjJ44DRqzzAMdwrJPl5Ld9KJxykQyyLmUXb2UfCYydYK7x4CuQC9GV06HhzXz95fuRXT4EGaMnY3pRyxEJhKDLpDEQ888i9b2LMZNOoLguwh9g800VC0Zgh4lxSY0EzRWr9uKM847FmFmLRFgEKFhuwp06GQ5f//tZpgqy3HqyWfz3IPIMmB7i5wsVwsdzEzw2gqd04jR9bMVA0jnIujoGkaB1YRZ0xpgN9NWlcShXYrFsupfePFpfPjRe0jROWS9O7Xyj8OGdHCI5Z9FY3kxurrj0A35cdc1Z0BHkA2lrLDxHEehjcQySoXRjo3L19APTOgIhNAxEEXTYBwH+gPY1dYCrdUAr5GM0KxHdaEV1UTTmmI3YkYPVm3doyYRTBtRSXmsx3FHzoTeRiejUx/Y24yJk8ciQRB94JWf0OqYRXYfwMaNX+O8+Yvw8JV/RHONSzE67UA/XPS15q07seuHn2F2ayiLGZC27UBrUxOOO/lkbB0YxkkvPo4UbcVIJpgRABL29YsN/f96xCmxLVeZyMYM+OxiP4LxYL7pjGUswUU1dvF58iAhmIoJEkP4jQIrVrHCGFlPT9SMlZ8F9JT0JTrmAfKXThEBpjyVZD1KB0qMqjNOhZokjsUVy09I7/7lD3yW+8M5C0if88gq7XABysDeATK/kEhMASgZWC3DACiHKaWkp87MFEoCspS9Rp5jk4QxAUZ+L+u7ydQSozQ4mplIRmvR5Tp+L74Yp/SRsWY5Ol2QUpDBCpFYEqe+dhiaqAWb7m9GXZEsi5M/pPdRtqY2ahKKUR4Mp/HC0tV4+oJFdOYofv3EMpx+1Bz89uhKvLVzEDUuIxZWyyKidtV4LRtBlzDa5hgdXzxiDBZ4UoiR/oYJqO5aB8xj6+AdPwZaWzUy6VLR8bymE0MdQ9Dt64M9nUG/nVHe6ECwoxfWSBjZoSR6GBTOfHMZBi10Lhauai+CGWY7nSoSZMpTKJxqwPzzG5CyZxBgHo2wwxOg5HtmXT6oOAKYfloNHCOsLBqen7PCS49rbjqEcEiPETT4Qpk4znPrdMOoKySrKDDC7WahpfthdS1m2bmhNY5hAKmGt3AUK0FWCilkPZloSHmzlcZkvSaO1l0/UFEP49017+OIwpl0Ri1CDAguZxXW/rgah01tBIq1aA+2Y9rICQweDvj9soJIEP5EP/T2NGq9VYgMkWWw/mQpf1kdWObJWmik/YEhZExGNfbMS8AZpME1xXvop1GMLZ+ArqEB7GjaSfjToaltN3TeQoR7yehbIpTKXqz68QDMnlr0JYK4+qYr8cErz+Pmc47FhMYippt2Zrfh/W++wtTxEzCysgKdZJK7Og9gWvV4NLX2onDKVdi5tRf64lY0ls2jzClj+oDOnr0sgDB2t/3EPFWg2DGGzNrGoGPE0Yum0GmEfVCR0NzVCAT+99IrL+KVfzwPA21Ytr20UFZm6SM5+oBTS5ByuzBt3DzsClqw9MdNZGo9uGDBNGTjWiWp2xMZZG2U8Ada6FdxJJUD5hAg+HkJbL7BHvi6D7GOKL9ySaaHIG51Ip3UIEkgdBRWUcY6SEiyYOhHX8c+VDk1GF/oxrUXXoDPv/hINVMMte6D3lWLpbv88FsK8PDMxUhs243xL97Aa5OU3mG4y8swcKgNptZhtH+3FtMuOAv7Qz1wjihBqbQ99vuhqbEiV+am/RhZRsJYaDh58/m/OnoDfSi7uRRVnlF44dQ1BJ+UKmNp5lLNCUKC+CBSLQWEqvOBPqCYH58vRJDwooBPLSZKGFESl59lCBLjgiI+gj9C1tRKUuqWKZZ7hH4Roa/FKe2l/KNIpiIEvvs/zV20eA4ZF4GPFZxkpsOUtdFIFgF/glpfBysdWq3IwX+sdzgZoaTNbyhAb6JRSbueTD8x8zdZ5M9KNLaJ1rbIWBxGToKgsD2jNEwykVQqMuICSW1aFltgAvk/arONHRtx3PNHEPRGoenB/VJm6lB5IPhJO4z07OqySTqrRGxGX76svF6T0SHM+4Z4tixqyapU7QKiulkMePCOm/DyK6/iiZMmoDrQAkPNOLhzNvSvW4M4QWTsEYvR9vNupH0sFI8bRWUVsBAt+lookWJRNeTGW1WDbCwAv86MBJ3ggnc3MfthOrcBVbVeFFdZcXBfL4IDQnTpzBmyaE0MY6bqKBcNqKjwYs45RrSltNj7vQtlVYfT2LTobF/HwNGP7HAGJbIke/Ag2vaHUOAuxGHTyjDO3o0GF0HSXIwi2UIwzgjotmOwY6/qbdVQ/keyNjLPMsQ0hciR5meTFVg8/9csN48yBBX5ckboGHC6urbg70ufwsFMJ35z5tkY3twGm8GFDEHtk28/xeTJszB/wkLUustoCyF8+s1nOPesi9FFR1m3+ycYSG/HFo1GQ2UdUmSoWhpfKB1DiIHFYrJg795tiNDJD/X1Y/KMGXxumnUWhY2saIyznmBrwcpDqxDQRDCquhZmP+j0HtVr7iEr0pkNePWrjzFm/kyEBwbIrAowTOapL/EgnM3AXlKFno6D2NayjY4dwTjKXrPXg55DcRjqyZ6DPjUjodBVghGVc7Dv4BY007ZqaieqebINI+uhjRRg+qgjcOLh8+lcjCpilGJfTKtMm/rys+eweet6Nb84wHzptEYFrOFwFNEUGdickzF57knYeagHU0aU4fCZk3GgtRs7DnWTikYZCFLo6aYh0Fb7ug4hTU/006dkVSMTlVEmOoQhgnE25VNbPsqaeFmdE6PGTCDjd8JktNHhKdksDHIuGyy0ZQHmLANJa9s+dHe1or6sHA5KLRknmNPbMdDVhStmHoHMYD/SJcDGH7+BkwzXF4zjvOtux5APKIzrMLB2M+w9UfoLeS3lvaWiGHvbmrDk3l/nUYYAQrdmnakiyb/+L47jnzkHy3a9h9uX/A0LR5yswE2awv55YzUZQb6jn8o38n/VBki/FvlLTFMAKOxfJK8alaDATjBaGJ98lwdHIW//DPZyCMNLp4cZ/KKqjTaRCREEKXUvu/+T3OkL56Lbl6Jcyz84wbtGXRaiZo7Oz4eSAekZ5UykZrLCsgw2NBPMLAQyATSZnmTmA02SIGmM5LvIXTElA8+ViccGRjGTk589zJCZ2eL1QmdVtzY/a4ngVsomz40uBGM0hOdlIx5qj//k+GH/IE5/4CNYnV7ETcVqP4hSXRIusxUbOnuw7fFjUUzmZZIyZmRJk7WNqqmElxKkNubD5Y0OTCkwo9WXoUEOwRwihNCgNXQAaUzV6TNwSg+YwYC01UEZJDR7ALGCYtz7dTPqj7sKxx+3AGWUOoFMAgnKXgeZrc1hZH51uPWm27Fo8Ykorm9Ha/BDSmoNEow2toJSQuU89PirmXcfenuaCV5ZRNs6acgReBxubF0XQtvuAZy+uAhnTA+ixKMjGM9AMGxCVdkMdPbtRsoSIlCYGcWCrHQX77eHQSTAAFCJUEZYtweJsBunHncrQW0M64HiXxejIRhlkAkDWBCXP3cR5WAbKksrYbSUwmVPwcZ6svF+U8ZOw7o167F8xXeYdtLRqPcUIB5gdK1JI9DSAnusADMmjYcmQhdJazEY8mF/tIXMw8rvcti6azccdMyyEeUIkyn2DR6ELp7FCHMNmvc3IzPShhilnq+nH6MYZMaMHIkCWzl6mnvhjw4iaaXykOWmCKyz6ubg/V3foqTEifIR4xAhoGzetQ4ppjVDNpQiOJdOJWvXFWJE+SjWZ5C/b0Y2KvsIJ3i/HrhsLsyddDSiBOBda5rxzJ1/R7V3JEuC9S7AR9YrakIm5ieD/QgN/YyXn30cE0ePwPgpEwgsRmzbvg4j6mcirhuJ5gErth2UsXMMLLSZPsrXltY2eN1GDPUNoKttPw4d2onS0moEoyGUFHnJmvupmMj8ogGcefLRrBcSjKiPTpnGnv0tcHuqUVpUShuIw+7WoaCsFEXWNGyZAZRWV8JaNA9RMkhjvANbv3qSqgIYUa2H3SHtuPNRVnkOBgNLgf5lav5w1l2CGH1MpyMwDtdh5ZqlqK1gUJu+CMaoG/u//Q7x3h4GHQcmPXIjNCUuWum/BY7/2yNBoDZT5ppMZvx03TBlb5Q2SJ+UR/Bdpp7J42SRBWF59DKFKTIUTStt1fxbsFjIkwCfrNSiZmKJtGXexFdF3pJrqXTLxvzC3gU45ZAd45JZ2lPST6YXR4xKIpEKQXPpnz7JzZk8nTScICZpoRFLmoQpyRc5PtXqtMBAw1B77ZJ5SQKlq5vqVX1Hcgcrc2Li9wYaj5H3kmlpwrxyZIoRbRLuEtL4YmZDUJxAqSgswU7a+KQQhE9KpLnsrUvw/pb38ORpT+H6Jb/jE/7jIdKXahx3fbQDj5w5hekgA+T/ZV0SeSWTwEfLtuDmUyYTpGVpHZmupsFrL/8Vr730V4KwFj2pYVQRLC8srcIIZwYWh5ZSTQavZmicvIbMQ3r8TMEodE6ytXMvRpt7Ih549Ak0H9yBIjq4VcaS6fJDSMyKBadhimcwnEqim8xQl/JA62rHxTd6kDPRoVie9gI6c24cHcUAnaMLfW1V2LphJc44ezzc2lH4+NWlmDDWAWcmgAmVZlRXkOkZUzQg4dU1lOMm+KWNwuREPGlANNnP55LSq2aAGD9L9NMhk3KynMPIZSwE1Aswa9zlkCXBJODI3hcSV2VGzXDCj4vvPQGTZhbD2u1AQhp/+eoY6kXOokevfxiHTZkKEwYwpnYhEvE49uzcgDIytZrqMVj3/To0jiwlq+kje9Fh5twpaPV3I0dJuo0AN7J6BDavX4WykUVobm3B7KmL0EMmqDMOM3gasP6TJmhcGUw8thoDzcBwpw81lSXwBYKIMxCPLnTBmErhi327sHjeYpikF9McRn93AC3NQXT3D8JbYkR5uReV5TU4uL8JM2bPQmd3J0KtXdi2sQ8OTyFcVYQ0cxzXHXMXZjYeQTuV8VxSDKwX1p+JjKC/dQ+uu/JqMoMMCopo3ZE+lhtlMRkXhRX6WLbNLX0Y9CXgLKzE6edfinDcjybZ8EdfhWTCiVgwgT37foLPt5NeT4pFGzIaTFQ3GZTVlDD9aVSUVqBtbx+c7ipozU5UkNmXeVIkCwfVEmoFzjSq3JWwFZ4KfdUEOtQwfP7PUZhpQMq/Dbt3x/Dqxy8ySBWhsWEkbFYqkDQBzJskY86hyBOCs3oeqqY9xccTQAJx6KwD+PAv96LUE4GXLFhnmYOKkkKYqoqx4+t1mHHMKWrFonyHjrCx/zfHN7t+wDF/ORxTq+bhuTM+U215Aq7K32mL4vwCTvmD2MBnS3udmUxOmsCkf0FGhYiCkkMNUeHvJtadhoz4n/JXpK6AHn8WBOR9BfTy8Jci0MWTnWR7Afp2hOyaBOGS+z7OTZ88DSY+UBoHhRmJ5pYR9TIq2mkj46G0kTF9UUpgWcRP0FkGqWboyQaN9NESDFlWIl8VWsrDaSSyA5r0RdqZZq9DDxtZk6fQAKNNxtoIKEq+JWn5I83zLUYzzDfwmWSZ6b/J6gtEw393qHYAmW0hQj7HqE5maM3Q+MhUpPPj0+VbcNvru7D66bNQ7GYx50zi53xAHItnzUTIN6BWDJEd3SNIgDBC5kSwS+Vgo4HmsjGEoxmcccoleOCZJ3HmmafA0NsNr1V6znhuOAkbJSn9lgwrCidZZrKwAku37YCOoFpRXI59LXtZnl5kDH6ceIkN9mLel+cHEwGUF9STBfXBHzdRxtTCYSf9DmfQvnMI9YU2lBUwRdkEpjUUQm/LIJSVwZXSFsoIzsCkNdjIEoIsL8pjSjCZAUNRpJhtJhuhTCKAJQM0IgczTWBmOAj2VeOKcx4ni55E4JXuKRoE82qQimW9t0fbceuzFzKNLCgaltvOQECbkDnPB7cOUGZmMW/OYWig067a/BUGydQqHY048cQz8fH3r6OYbCyntVB6OdG7Y6faE8Mzuhpt/jRatxzE6LFklboUmns6eI4V/lwYIYsdE8n29u7ZgXaylwIGoAxZ2vhxjdh3qAnjxs+AnYEnTMZ2IJDB5MZZ2HdgMwOOHqW2Grzz4VLMPmwG2g7tx+JFk3GwaRg6UxaNY2QqXyeMVissNh38vkGcMu9iHDvtUjJf2hPtR8bmqXFjwipYBBecchjlbzvC/iA6gjlMqHHBTCY/uqoA1dW0L1cchbZafP79Hvy83w+jyc5gH8VpSyZh3BGnQFM6A319WWzeuBfxSAL7dq4gEBKUi6yoKq/AuWdexM8e3qeYfkkfYNnvXP8x1q14EYuPdMOhj6jhNJmQrJ0XQ660Ec6aW6G1jmV6rUyy9Lz04ecv3sBjDz2Ffa1J+KTT0SjNCDpYZW8DfRpRTYqg4KYCS6HE1ofpDDy5onJMn3MuxpSG4C5aBWvFKTCXXwxrSkMZ3IZ0QI/iuiqZ0JmXi2S9WWnAEmom/swjR4kun2TJKMValJP/fz+kxVt3GcuXynDPHXFEU2HeKA9KYqsCS/kGNHWywB6BTZrSdHAzwAsblP1YotH8TCKpN8EZafvTs9IEBE2K8UnnB1Wa9O4S9ASHZBxyVuao076TrOtEqovg1877RBCLR6CbfPjZ91SVlxDUMpS6BBTeXKaJmHgTQc5gLEdQIItihkUKJFnYaYKajJSXNVCSZDkJApBMkUoTADN8aF6bM2EECcmWtE1IguVvQWFZmypDgJXzpKOEOM08kboSCROJJPYPHsCe/t2w62yY1zBPFeK/PgTQZShMig4rN97Tn8D0O1biD59tw0OfteKjdYyq5Q4ce1glPGYDjT3Fq0ipmY7D5i3E9rVbUOYtgFfaT2gwXkaXUkpUJ6W2Vm/CxKkzsXbTXrz1ykt455VnYEz7YbXzoTzP5rRBZybQG8VxeE+yxJBZizV7d6tGBr2DgE2HkJkFOn1cTY4PBIxweW0oLnWigOxBdrgfXX+yanMrqybboKE6DAFKL0rBCjc8ZJNOrxFWymrpoMnpHUhqnGo5d60xwZoP00SMNO4KeAz1qDDNRLipFN7YXLSut6PQPBOm9AjUjxhLyROC3kAjtgxg0+7v0Ny5HWMb6ExaaUags5D9yT4Fso/wKfMuxWlzzkPTlla8+dwbmDmpEaZCPcwE3yGyhsPmH4NiqxtOloGzvBAaBgJfYgA7DhxAPdmfhemzkukNhEIwsIzsLJexo+rw6fffoERbBJSXosRrRogsXFaPsZAFTx81CVvW7SdbLEbvfkbiBPl7MIWTjz8Bfd1dsDkKUVUwEo2lo8XrsL/roJqMX15ejKo6DwMj79UXxkWn/Rob9m9HQQ3toX0vmVMVdO0aXHTs9bjy+LsxumQqdVXyl0BKQKftSHvbgw/eh/POORODwwQz2m8hJbaNdWdh3ZYXO2ivEYxuHEVQY4gko/YW2AjA5Tj1mDmoqylGf1cLakfNRs2oBRjF8+bNp3zOfEzbm4HzLroWR554AYqKe7Fz+z1ob92ESbOPpY2VIWuyoIQs1K79Et9+ug/jTvgMBfXnkjl/DiPZn7a0EFbTkejZ8gpsoQ345u2nsOGNPyO472fUFetR5Eygsz+LkKwcRLtOUULHM0w3QVVDm5OZWOmcE62DCUrsEPbtX46OA7uwb0Ma239ugd2YQcXI8dDYi2HyeumlsrSEDne+uQL140ciFY3joidXoHk4jMljGLQYiMXxZFhZXhP+18dXO1/H25s/xejiSpw0eS5JUyHLn7Yo7EzghQFWGJ4AmYha8Wt+SzmcRSCaQCBCNi5YQcjgY/k/4hPfZL1FwU9BUIUh/FH6YmScsHBHmWIpg7tleqLM1knI4gZUN4mkj/4YQJpkRXPJvR/llsyfjH6/3J1MjM6bJQBJD64YiMxrkwUmpf0xnzK+JCViPCr1BDY6jgI3fiuNjNIRYqUTWCi8C62MzgWyly1/o5+pRWJ4mSK8crmEW34Q4JNhLWnGnTSZWcWDI8he6JQvyrP+45Eg7JrSEbTEHPjNo+/jr3edi2pNHEmZsoIYXwSjNuCHjVtx/RkzQY7EPBHYqMWfuecebFi9hpXJTPEZCUZ2oc1dwz2455GnkU6Y8OTjt8Dj0BCkWCZG8kjmRSKQXk+ml6McjInTZ+FpDGDigiq88fIGRDsr6bQscLI6I/M8blEJ9Na9BOFCVFSUwenSobczhe9XdOHiS88jje+B3Wqh0XbBZQ0h6vMjl2D4Ynm47BbAzDRLXsjQdGStSTKCtGy7aBtH6liP9n0ZGAkuBS4Tg0YEw75OsiMfxo6ciEC4B+4CO4MVZVDEitaeLUg7ojBW9Kpd9Estx9N576Dp0OjpLFqyQg1ZhfTqy1Z/Mv2sz78Pf136LP7+xTs4YtEcTJ00Btu3b6ZjpTCrfjJ2th1EaWMZXGSJ4WhA7Y0xqmIUmps70RpoU2x/ZHEpKou82NMxBFdZNfbu3I1sLAyDtQBTxlST/WsQS5ZSvv2EWVOmYNnKtSr4HbloGjzOHIYiSWxZ7Uc6lMaoai/BqBhxC93EFsfMsfNx/yNPwjTChYunnoqBXDua9vRi7vijcdbCS5gf2c1LgjANRoxNmB49Rmz6b88+ijf/+iSsWjKnaA6DcRonHWJug4NAy/wEwxgzaiSDS46yt0CiNnr7w6gsK0EyFkRv9xDjtxmeAgsZmgMnXn4nDFVT+MwY2YEeg4N/QSbeS3l7G8vXnXdMJkPauzV0Qo12WE0EyGb0rNNvERlIojNiwNjpp0EX/hkd3/2KwXIE9rQE0LrZjUjoIE+OwU4GK3OthTXubI/jk60+pp1hkIBuIJALY9PQCfObTkn7GW2YjMVuo4KoL8CCqY3oHurG+g07cdhxJ+Pqu96RcV/0AQvufvUHWAodcDiNqKmqwUuvfoszT5mOBVVuBh6bIg4sCHG//8bBNP6KXs5LPrz6bPpESrE0Ya/F7mNR7jqGYCRlLt/ly0a6L+U/pVwE3JhP+UW9/fPII566QNryBDz5H3FHOvBYvvxOXcf/pP9AetHTanWiJEGvk9/tYh0FoJt02Fn3VFcWoMCug8fKSrYx7hEMwgkp3DSNQIfJI6xorDSjvtQElyWHcq+en/kq0WNEsQGyar1E90p+1vMaSbSgdlzWvpO5k/4MBoeSalUWNaWN3yn9zYSlyDTl73SakpNaPBDqQe/wfugplTb17sHSLe/jqsN+k8/svzqkcATgjGRPP+88hMOnjIbdJOAraM+Main9WEePvr0c5x85FSZmPE3kleEtM+fPw1tvvqkKWXhygh8GIgE8/cJL2LRpMz7/7GVUlGrhLdHAUULJV8z3Uo2an2srotwvJMUuTqByQhTVjdIG0YvpM0owdrILRksWxRUuWB0EwGQ/Zs+rQU1dmRoQHg7l0N0cxjlnLmE6fHDapIOI9D9LJ2DEVntcEGBlOk7OQEZJprp9jRET617Ahx8N4e1Xh3FgPTM16MLWLR1Yc6AX9urp6OkNQWuvJNPSIxJIorXTj7Xrd8M/RFofDqjn2J0OFBqL0b7FR4eeiqBmP7bu/wR7Di5HbVUDyWyVKg4dWZWYtpSkw1yCRRNOwo1n3YbZ9QvQ29aGjRt+Qt2oKiTIgrVkRr5UAjtamikRI6isrkBL724Ul1lZByYahQtdySGyqT6MNVrR1deJiJ6y308BzvSs2raV5R8hGA3AWVKCvoEe1BaORDttIEtGUuLwwh/oooPE0Z3yIyk7EhjiaG9phauwWAXbqJ/s2lCEY+adiBMmXogTpl2A8TWzyExEqkl7UJw+IMNRRH2kcPWVF+DXV12ODWtWU8zlmEcTGkoc8LoC+X1qe8IoLsqg3GFHKRmfzP3M0kELvRYM9A6gv7cfPT09avaErNNnZ2C0ZI3Yu+M71I+dBL2lgrgXgD1tQXD3a/ANv828zaWDEjhAPQ8LU0NwTDiQs2hUm7QRBdBElsIeeAvP33YN/SiDsnFHIG0egeWfNmMHy0nmqxe6nWq9RCEiqvPQZMDAYIY+pqevJWk39D9qRcIB/YqUT5CA9q6mKZLM9PpS2LC3Cz1D9EEC3bm/fxQVNVXQ0vYO+TL4y5c7cOyxU1BnBdoPtOHG8+fiqHovscFMQJE2NgG+/95xxRunYmvHfixurMeoAm++z0CAj1YWjh/EYOgrYkAX703WqaOtEKCl01T1yvIxxC8VsOSJwjEF79SCF7xHfh9p+jn/lnqVBShk7cYYQS6aTCMSzyFG/IrylRC1yu9TwoAZfVK0o3RmEJqL7v4wd+ScOt5a9qVkBLOa4CUIyuKcInclIdJLSytT6RbAUqjKnChGxu+Erkq+ZAFMKXTJRDiaQudQitFFoo6WcjMDN526rsoCj9tIgJQzReMLEkfVsvPDwU4MBdswEGyBL9yBa1e/xfvnEHkmogY4/8vxy3XkFCby2BzD3JuHwvjd41/BF6fbGh2UG0GMK3fjkzsWo4oMQfZxlfX4pLDk+tBAP84+7lg4yEhDsQBuf+gBOpkPH374BpyeDByUGxprmg4oIBpjFBVjy8BE6irL5ks2Re5abGk47KwwAr7R5EAoZEA8Lqs151BaMoosk86ZamUZGSkFq1UwMdGZRCZn6dAZmTQv5k+mEE8GWcYyXY6y3+AkyDViyqirCVpxHDX/JHz46Yf45I3nMGbGPEw48iQCSQ9yRg/BLYlo2kxJ04PrLz4Bhkgaf3vhPnTsX4nJo0pQYDVTrrlVGcqqLylNEs2Ug4VzijAcDiND1pOK6TG6bAnmTbmRxsRIJjXJCtfICspZGj2jiDJbLcuezFoWlFi7+nusWPEJOoN7UDzRg71N+8hUzWgYXas6hiweB8IDEezt98MyGMCJ1ROwKzyA9qEB1DU2qtV4St1kg63bMXXhJBSQ7SZiGjSFu1Dk8WDfTzswcsZ4VZZ+ltKh1mHUeRsw2lqFhfPOxMTKmQQEadukTBNKJQfTLI0wGdpHLmdXSmP/zk9x7z3XY++2CMuJDItBSNqYBUxcFtqitBWzLmxGM5k37V4XwYRaMypKXHQcA6JhQiRtvqaiAP0EPZfLq/Y+sVu8yNjsBD6xoSa4xx6J6SdchWD7N/AfpGLQOgn0YZgsJ+LQoZ/gdKdQ4SV7TJVCWzwXUUsB7W8CcqnVCLQ+h2RfL8tMD99QAbav3QujoRLrN5P9l+hQ5XEiGR2GzUSGw8Ao6mNvpw/rmo3YP0x7jsuSa3o1tk0Ok5EKgczcbDbSVzNqxISWCCHbK1oNRpxy7jn49a13q+at59f2wZby4fLDx4vegiU9yHp2YcPBDswePUrd7//00FyVZ9Yvn3e8LJSsgrmAlAzRkZfMvJDZJhadFdVFp8BpOSJPhsS3iS3i9/KSYCznCehJnkWk8U2ekP8s5/A6MU55/5cVowQc1dcKl4Ryy9TDdLaD32+B5sK7P8iNHeflbRjddKTtOjMcNAZhgIWkcmaCnzApcXiZK5eXvgRCJkQmuP8TfQX81I2JvNITI2lJpzToC2XQ1R+Hy6bH2GpGe2u+R1fWzZNhmUmyvGC4H0OhDvQNNWOQEskX7UEk5iP9juORnRsJvEYknqdQ/9eH6pikEKShE9ZgSFKOq/Yqqfj8tJesakckqLBwBbRlkVQZQiyOoif73Przj7j+1xfhhJOW4KxLL8XjTzyMklIjmYwPWUsAGnMUCdmykc/RGdIEJFmKXwKBdOjwH51HBmFDJkUz2gpDkzYMad+U8rA5ZHgAHTHh5d8sGwzy3ciyEydlhVHrZMls07k4y4ziPcuwlJX7GpAYqEPvrnF45dWXsOGH73Bo52doKCvEjg0b8O6Pnbjw9ldhIJA3t+0ni1uHN//xKsbNWYQbbrsNZlMSi2cvgJeAV1VmwqKZ1TJqHHaymJ7eDoTDPpRXFCGUjGHG4vnoDB9CMO5DdNDCIDJMpy7ErOln4pRjfk1WVJS3HhZ4TiPBgyBIMJACVQ3TEkgY2ERyyADd7tABbN2zBlt3bSH8RCnrP0PKrMFJRx2BbVs2wz/sx4lj52FX6x4YRhthc5VjqD3KSB1CX7gTxfZy1kEVJpZORI2lDrVTp6G+oJ55It2TBn7aFBWsurcEU42GjIz1/09ZJ4fUza6t67BrzSd0GjLbzTuxey8lrezPOiiuTUZEb5TVYrwuO+/NemUeypwGMsCUWoHHY9WgcXQZpXUButv7CJBWOB1WBSSZdFrZuCREm6H1GV2wUR00zqhjGoDO3RvpSztRO3IcYtpi2vIuBj0CtM0Lq30J+iLfoLrqWPg6WmDMsBysNugyMbS2dGDb6hyC9JeUwYT2wSgOHIyisNACpzaCiY01cJjE8FNqZER3KItP1g5gZy9rwigdJgQXBmWZnyrvDrsMhk6Q8eSXaC90uUg4CKIVlXjjqxVqcVrpNKi86kMsffQ0PPP6WnzbkcQf5zvw+9Nmw5AYIIkoZJ6Ed/33D9u1FtZnHA8ed7ha61K2dxB2bmJgyRCMZWSHnukV6iNL3cnm62WuxSh0LKE/CKFi0dLmiNcKtOSz4JkAH5OssEWBJG3vnwAp/Q8KBOVv+pD8Li+xCQHItJwrFpshUcruIfDd9UFuzDihsbIHqZ0X04lpTDo9gY6JlYKSkdIigys8ZtU7q8bPELGNMkWNvwvgSeIE2aXzQ01x4zWiu4UnqGKTIRZMHZPEQpAFEBKkpIPwEfAG/S0Y8LXAH8kDXjIrY32YAZ67fqAXK3raMLmsEVvv2St3+k8PERKyVq44hACgLEkqz5Y2AHWod5aQIK8cBK0dB37Cmi1LYbaGlAPI6q05+HhOEKFEWG0dmWV6DCYyBJkXyHznzUAYUb6ADYygrEIFBgJ6Uh4CvNKNa6C00xKgZDBzWuWLL9Zohk4nY5Vk9eg46bnMo5WKkz0O9JTktmQZRkZL6UAJfPZZM+aMX4SEJoSDdI4kZVNzdwibdx5AlswqyzSZKQtlSp4sg77v0H4aE9NltsDlscJN1lEl8psOkUhEGf3NCPj8dLYBnHD+UehOdFMWRJCQBmVZUCFOUSYbXRNoXCYrWdBYnHHOrzB18kK6nLBB4y9y+F8X7D8/S9mK8dLZpAyEiSmZSWAS75Pffzmd5EtxM4pG/sHvpGBZdhoGGGHG0jOnYzD+D4dcL7dhPcteG9JYPkjW+enSl5REi/eaMHfSYeiP/UgmaMTKleuZLxN6BqLwDfpgtnsYcMkLKQc1DDxh5seli6GhUKf2a2YiUGSUEQ16Slw7vGSfsoSLiUAnPqGjA5vUhlhkLQxWaZb1qLHlsHq6oHOPh907D6nEPhgtGcbEGvh6lzN2trNu+1j/Ccr0qejZvwbxIQKfroh1Uo7vv+xlWWvVznpZvZVgYUCQqmmYQJ9lvRY7NHAy+HrtVA4WE+NjFgOBJL7eHsTyXT5kDLyG5SAbMiSp66Qj0cz6ljKSJcsyrHe328H0arB68y6eb4Q5rkWcNu/PaHHG3e/izt+djKOLIvimy4oPVu3GSxdM5d2kUqTe/nvHhX8/Hm9uWIYZNeW4eOY0RZhkoVOjnimjv8jIER0/S6CS/X2YWV4lQ1gsqC24jO81CvjyrC9f1eJPapFbAS/6m1olXH5T4Jb/XY48GIpV0o9/uYc0IcpiKdL8lW8blc/D0Fxw1/u5cxeTeeWKcKCXCdI4mVDpOicAsiDtRL0SRkKbzOwgY5IbJ+IZOCkRHTbpehaGI1KPiWL5yKor0p6g9tpIpGCTyeWUi9IQKUAj0i4eDyBMkPOF2jEUaKfRdiLM6BJPsdJVD2yeMeVfOjywbQ3BNIMvf/0+jpt8psrk//ZIB5GUebNEXT0To0uRoQgTI+Bsbvfj603NuOzEhSAJYiXE+BgZvKrFD9tfRUvPKkbRJNMpzDLO35kXStxsLkxj8fP5MRW5pPIkKAjopRlJpe1DGpIlOsnCp9IelZUuNR56VqYM6tGyLKVSMjJtKRuhw5HtsmZUU4GqLOkxl+DxC/CRWZuGbTDtaMBgTzOZWT+qGXRcBDdHcQ1MrhJMn7sQNqsdm9aswo+rflYLSIRYLzR5AnECu3vS6O6jjGUaZZ7zxLHViAaHUUZH1qRisPEZngI94gR6R4UVvZT5IkWcjkIMDA0zXYTyjLTpehH1h+G2y6Y9GrJz6W2LY8yUmbjsV9eQudSzzKzKyFRHFetO5YN1Jwc/0Qz/7SHKUixanf7PgwYJlrfqaVaKQkKm2JT6P//JyjJygQ4D3W1Y+f03WP7dUnjdZpSUUXq6BjEwkER/aw4uytDFR01Gy/59qjw3btujloc/2N5PSWVBmOAeDoRQW1ECbSqOw2rIPKUDwypNFVG1H4p0s7nJVEtkCXSHAzqCh9VoQyiSQoyI3TkwyPu1YcbY0Zg0rRKF1fthiAWhNTiRMQ9QgRRjKNYFz6gTYa0cQdtchxyBLhfRw2Ifg06mzagJ028cfNYg9Fkvln04hIMHOhiEjagqLyasZhiMCWAEQVkgQQ4ZvKunTUuTzeYDnfjxUAR7fAYMBONk6mZeQ2cnA1H75bC4rARJLW1LptuJrF2zZRcZppVByYB593yD+ZNL8fApk6RhgEFYAwvtvp113NfUhFkTR9AHxObVo//LQxYhKLyhQn1+6rTj1FATMQNhdrJKstYgExXJCE1mpQyJCsyXUAY92SDz7L2QinM088biUv5A0OJLxvHJ2eInCtDkAWIK8rucwN/y7X15S1PfMc2ytqiAXVZ6ufmdEA6dniQjzRSdT+A7Y1ErE1YMf8zBwitAeUEBLHRyIxMqm/wKq5OeEUkMH62YnACgalgkU3EwMso6+WKgMqBZwwzLPhuy9BHrjGgv1zA6Z0IEvAH4wx3wKcDroCH1IpISYJHucsoPocGUegK6rGPeU7ortLh30wqV0eQLCVaqDJ3+j0cmG0Bc68TC2z/CD3efykJncZE9rd2wHdNnTIKbAPJ9twvBZASnjHTx3DgMaRoBgeLbjU+hvXcZKycGvXSSMBrJatQy0i+dDTJ9AmhMExMlFSCGKGmVl2rzJHdREUdekhiepyXwmdV8YWm8lfPJ7tJ+JFJh3kvYCtQCpxK9pa5SLGMpV1XGaRtuOPENaGIelkeMRSMyOMkIJp1PfG6On9MhBgsyVH8HNq34CrFoSEX+VVs7yCooq9xVeP+jr+Eu8KC8pAi72vphcDlhoKwq0Jpw2KyRlH/NqBnbqDZCz9oiCPpEjpswOBhCQ3UDepq7CSoepjuo2o38w0mWfxa+JINUxogKdxn6OvsIJBpYXRaMrCvHhKkzUT9qPGqqGwnOhYziAlosAg2Zk7zTzSBrkPMQkPznkc0FWIlJhIYTaOtpwt6DP6FpZyu2bj2g7MBTYCZrMdGhXJTrAd7bhHDIh2nTJmGw7xCtpABtLb0oKXfx+YVo3dWMsqoRWL/1Z0g4a20Nk+mSY5LFiyyUMWnJRBy/muNAe8aDVU1BxYYrLUlUOXMochhRwMDuInO2mByMkzbozYWEIxcsNgf8vh7AFCYjjqKu0Q6/4aAa12nWe3nvoCrDstHjYSmKYaCVAaw7i+hwGB5HAZIRC774dBtKixpw3uW/xwsvvIR0oo9yT9rkZC6qdL2QNVOumAh00rssgCcBRWxO7Kyz14/t3VFs74wgwrqQc4+aVIEyeynW7d2JrXEH6jVRBk49ono7vt+4i8HdQLuJoSepw+WPfUYlUIulu30YaQ9gZ0c/Ol+6Rslou9gabTyvb/5r5BOf0F+jVz7w55OPUQuYyFU6qpEsQU6ALUfyYmZZqr1xRAIrP5d86iiJR6Cm8BzWv502nm/DVNJVsIwIrkCQ95a8/0vE5Gf+kBRc4jUig9XK4r+wRUUm+B3/42dik042vJJN4G3QnHfne7ljZ2yC3VYKm6UINlasjLcxGSUqCNozUqS0ZAQp1e3vtTIC8mVjJJJKECcVWSmZlBHUeQQXhBUWI7MgEnToCGJkdP5wP/qHW9SgyVC0F9Gkj4AaYWbygKcaPllQMr5KgE8MQGWUmRIl9KfN39CJ9AQ/YYX/8QjwmbJc4w+9aaz4YRuuP32OApTb31qHdc3D6B+KYzhpxcwyP1Y9cD7vG4QxwwitaiiLn3ZcR/D7gWSDaTHQQdKMTwSrNA0lTqkg6ZDCzzO9PCNVjiuGKJ79y2f5Pj92keyLDNRsdLGuhPnpkZCBx2S9km+ZcSGRTwaNC1Cq9km+S2mag0W4YNFtsOpdPD8FbVLmp8j4QdaJlBOjVzZOkM5FEGUGIsko0qEu9Bzcgl0bW9AeSmPVrj50kvXNmDwKaR1ZzrBgZwZlFTaEo2GccOQI9IcPwlxWjqS+EIc6dkglqo2lLQY7ijyVCPvjsHtoXARsYbydnQF4vC7+HUOOzuPvjaG6dDRi2X6kDDLWjczDxjJglkxGN51Zh1JnCfq7B5GIpVFaWYMhfwixyCDqR1ayTCwIErwcBToMhgeV7C0vLMdgO+VI2oNA2IFofAh79uxA3YhGVBHINHyGDDNqbj6EOTOnYNA3gFB6EIH+FEaPmIjRDfXwDfewPAIoqS3H58s/hcliQ3dbEsPBMJKy8TjL3T/gI1s1YkxRErbSWuxlYKgscqHEmMYUlpFZR5Bn/RsMsoeLHrJXi8XMPGXMrGYT9BYtdm3bAJPbiMJpXsw+9lfob/+Z9RMmgGoRifSRSU5AaflohLvXYvUXy9CzLwGbXpw/Cw8ltEZnpG9Y8QNZO7FBjQ00UGZLU5KwIwn+0iFhpuL655AN6b2Nx+NMR5L+Ih129LV4DsFAFPt8GtTU2FCa0OC7riJ803QAdR4XPvp+NQxmArKMN6PySpLxSauzCTFalVOx8J+bo+gioz1nHEGK9pthsJY2a3GP/+pwXGtFOBnD7YcfrsCbFkr1I81A0mQmYyaFJMiUUOaFNiZLg0lm5Dujzo0xtVeyvKsUWKmVmXkH1X4s+MJ3WXxAci9uJr4l09QU/gjOkNkl+JItJJKpNJmtkLI88MkzhMmSQVB2+xAJO0k8WP7n3fFubkrDN0ToYjidxUxUAQ2WjM/kZuU5mBgCIAs3lTWSTlM2sUDlbg6yImkAFvkhXegCSKK9BajyvcEZxZLC0SECXi+NvRNDvlb4Iu1IJHyqU0OmWUnvpgwqlY1yZA0umQ4nACPOLW0oMl9PooKMsxsmu/nzlq9QZCtA/xODUt7/9iCgxAjWMnRFxiR+SMd//NNDqPHq8folEwhmvBdZrBSWgQwqQTYq69npszJB3MfKL8X6A3dif9db9P9CpDSUfwJKrHppJ5C2J4kmedYnFcJS5SvBUpaeJ9V7xEPYIHOgKkqaB+R6aX0RI8pqpUMoL9/yElnaOSgFyJilnvkV8072lK3Eczf/DIemCNdedyamjakRbMbwcB9WrViF5gMtmDl9LiYuXACLRY+De3bC5XbCWVhEkxkiKNrR2t6Ov735IXa2aChZtbjpmkXIDLeSlU2BrJS84tBuhA0BOMorcehgEC6bASFfVKVTJnXnTGQcLh3BM67mxMp817iPDmu3wWhn7ZgCBKcMHObRdCoDksk+xMMZdHQFoLdpUTeazCw1zN8r4DQ5CUZNZKQGBIZZr2REngI7GVApRo+cjNoaN/ZvaUdXoAM90Z3wFjiQDlIaETgd1hHo6QizjPQoLfOgs7lN7bMiy6l7PQ7KOaab8qyyuoZMrwobNq9EZU0htDKsQZ9AU+9u2jCBKlqEgd6A2nN3oG+I+bSSJaeQk4UOJoxHfW01AaoNuvgACsw5Bh0CkGqrJOgRNKTe9cJUswYGRzJvsqf2oU7U1c7E5OO7EXOQc3qPw1BvN1r27oCJANfSnaE/mNCy4Qt4aB82E1kjFZCOwdBAdm6h7EzEcvjiiy/hLXXC5TCTZRroTyL56Ud8toytlZVpTGRJeuULIutoVvQZaYIJEcwP7O9lcNbRBnSYVTMazck0bvniAKq95fhx02Y+z4oor1v541YcMW8yZXYGwbAGp//pA6x4+FSkaFxvrmzBrxYw2OjLSCAIMv+LYYnP/+dH/R21aB5ow6XTpmFkgZdplyFZ9GkFWLRxvguMy+QAA93bQVsRMDPyD6+1AY01l/FvmY0UZYCRvXX4vKyApey9kz9XlpJXbYQSBHgPvTEPpoJFaigL7VNWjoomBHeyStaTnyh/lQ5Eq6WT35upOIsUUGrOJfCNqfmAl7t40wJGl0J6bgHL3EMQdKHQ6kSJ284Ia2aUZ4SPaoiYZH4OPWqKWHHS6M/nSyRKJuMIMQG9gzGywygCjOrJFKVspA2RaBsf3McKGyYCJ+jc0oAtqC0gSeenxwvYSUTIMdNaVqoAg6z8YaCRyUt6RNtCfjy9/QMUO0rQ9+deKfd/OZgIBe4UNknK0v5EDlN+8y5OP3YswZZsbzCDmRVG1HoNsDqcKCwpQY2H0sYpq5bwYr2fBe7F/p7nsH7f/UwXvZsFLm1X0oMr9SHTgwRUZWUYRcX5kiXM5dmqEZYvsRPV4yTvtFDpxVL3yPG6DCtML20wfGkKKbmK+dw44kE3QacU337ZjL4uRmJdArf89jSkh1pRROOtGzUVHpsJnS07ECUL276tCceefgb++vlabFi3Gk27N+C3F5+M4w6fBVhZX9ookjEfAqyPvhgwbfZplK3b0dfWhhlHHovWpkO47/Hf4ZjzGUQG7Go9wuMPvxJz51zKgkzRieL4/JMP8N6nD6Ckyq0cNKXfyfSSgQU8ZJ9+yMiJsgKyRRpbjmCfTFLCSx2wbDSGBBl9CsMDzBsdWxzXoJeNbgpgyJExZpjHsBWPXXsZnIYudHenYK6swurXX8PxV/0FyXI3/vzsA5TQzXRSB1KM1GGCqonBNpugQuD925s7MbZhNAGrFO7iKvRFdqHLt0s1/mvIJLXaITI0O/NCrswoH/bZqWwyiAZTGBoYJLia0dsRozSVBSspvZifctp6WhatMOW7cOwayky+WLGw0CYNdGHpGJF5xMPBOLoGe3D06degcPweVFezKs1T0N8xTPY4hM5ADMGudqQPbEeN2wK3s5TO6iYomGkzITpqHIO8R5Y20XzwIEoI9iYDAyN9QxbOVLu+iY/Q8Cw6WUyT6eT3AoZiY8EA5TTZucjeQicDPpMZJDEZHBrC3pAN64eMWLV+F+K0Yen4Ouvh91BSMwp/OGEcWtp9mDe6AC4t64hkwU5wkM20xKaFSf13j9F31eNAXzNOGTcOU0vL6aeU6QxQ0qYma+Wp+e+0e1FEVv4t7ZVepxVlHqoQTRUOtP9Ee0kRIIVMSHOQvMjYiDGikMwi7xmgKgrnEIem8TMDGH1JJ8GAZSAHMZ6MT4CPCpOsTwGfYnz59k6joY92EMRQoIq/WUh4CXzn3P5Obnr926qB2iQ7u2u9jCoeFnABE1gEO7+zW93MDCMVC19GPym9zMRJ4ec1uiSElU7SnGaE7B3oxHConYYxhLbeZoJeN4Gnn+dHCBqUbSxXiQT58hU0FzrNWuMdGMbU34L6AnbSRiCTvGW5aL1WJt670BQaxFMbn0R90SgceuBflq8CKy9F48y3CpLR8Z7S2B8ZDsLkteNvm/rw5NtN6PNFUGWP454LZ+KMmWVKUttlaXqhwHSobNaE/sD3WLHttyww4W2SGgmx0gAsKZYJ1KLD804uTC+/n3Ae/CQiCwBI1JHdxeT+UqHSG55NlWH7qgosX9oGN53BYExg7959CjwaR47Dvr274aNEs7IouvfthI1RJWukc1iAeG8XMpQTVrJxs5kMKtANYyQMg4POZKUk5oMisZCciNTwMAKGEahbcA58PV247w+H4zennKEm8//U0oVjL3wEu/atxAffXYbDZ92Ar7/YgpLiEkyY2ACLsRQrV34JuyOCSWOXYMGC0+EbSmHt+g9x2JHz0D/YjedfuYsRdZggmMHomsNwytknYe/BTWism4dUKoYHnrgc1ZVjcNRhlyAY1GDR3IX4cd2r+Oy7JzCytgrRtjKEAl145I5fw2o7kXaTw77v/4iK8UfB3XANmjd/jK3LX0fNSRew2LMY0zAfyz5fht6uFpxy1gUoLSzDA3f/Dg460VlnXYOu4B68+t4dmDRxNhZMOw+5mA6yxNPmLavw/ZqPceTiYzB1wgn4/Ls/42DTKpx6xIOoqDDhxeeeQW3tWBx5xIV01ARe/Mst0JI5XPyb36N51wb8+MV7KHeSfVKmO8jQtDJFMxJSbEZvsmD0mImIm8woaShFJBmAj75htFpIGCwI9VJ+92RR7CXDouzXmGPo69+JdLgdm5d/g0oPJbSRzLdhLKobp+ObL1bxtzgMGYIQAcRCOSjrXjK8Mtbm5Z2REl+IToq2PuQPIiMKx+alT5L1hIPo6x6gjHUAVTNw/18/VvaYokxkaMKu3jTOuftDnDV/Os44pgaXPvMN7jpjMs6caMGApkQGLv0fHbMfnK727jihcQzmVlUymJFZGaWdj55MQHBYZe4Ogz7/ri6X7U/1GPBHEUvRg+jX+Q4sHvQN6XUVP1feJiREnIvfS6+vkI4MiYyAoMtWiYaK4wh+RfQpUV3SpEbywZcMVJZORtk2Q9r8FLOjarPZ2pFKlsIXLOT3+XN04xaccU+hY70qIGlwl2VfZMqZDGERRiYyVuhikoYpu69JgtT4NQKfjOOVHkpFvflHjJIhEBrAoK8Xu1ua0NJ3AKHQXjpIH7ND52Vl5VcHEdAUtkfwI8hJRABf0lieE+kn46MoKWRvCJ2s4KuzEQSd0BsK+SpBlWcy6gqnYNm+d/DXVS/jpqNvkOJTBcWikqLm/ykReBcTI6vP5sTsa/6BQ0N6vHPtFPzt/FG4dsloTKugfNCksa0zgc37utFYwujB6KLTJgl45RhZfRbae5ZSUcRp6ARdplfaMEWKS7moHl6h33yuWgiRQC5rDqpxfjzNyChrYEAxGPx0pkZ88UoZNqzQYNfuFtx2+w2UlwexdvVWVBYUorWrG9/84xXc9vuTcf3Cs3H14lnQHxpAy5odMDdQgu3tQGI4hBKvGz2de9VsE5etnLrBQQaSoMQcQsLfjVSgB0lfFw41N2HSydeooRHP3H0GjphRQlkaxTdrfkLBmMkYMWoB2to76ChhnHfKgwSrHL5e+QL6hrfgnFPuxoKF8/D3Nx7F4sWnExArcdFvjkQg8wPz6cbMyedhaLiNrH8K7r39Q+xuWo3n//Ywlhx1EYHyGNx+381wFqSht6RYXjnMnroQrS39eOSxe1FZUaXqWetIIJSLYOnqHfhh81osOeksDOonYSBtRYG9DI/f9TKuf/o1rPzuJ3y29E289cZr2LujiYHCjNPPvgzfr/xcDei+98GnUEHgevCu2+F059DcvAcebxkZ8nQcbN6Lp/92ByU72c20S1FZPhLffraUAWY2Fi66GH979Rmqkj7U1E3D1BmH402W/0DEj1vufw42+0j8+fEHMW/+XLWzmbtoLOrGLkIxWU1ncwvZY5h5KaCzhSlp08iQabl5XotPBqTT2nfuYMCVwDek/MdaN58BjIHONRKF5XNgNQSRCG2n3HRBV7IY3/WSGXu9qB8/DqOOmoExc2Zhy7otiIaSiJDRyFx5mXcajET5CjJQJqkKDHw2JThZzOBwAHEGnGBEg2MuvweX3PKoahOWpqJpf/gUL32zBzcePxrXnDIVx4zTo4RyeuLoMngJpJUuJyz0FiVr/5vH9AdnYCNB79jRozGnsowel1FteQJ0MuSLt0V1EQMygUTYV38oReCR9jcBcgIdwdDI8wWgCAnKj2RGiiChYpxMijQviR/xE88nE+a/WDqI/uA2BMIkDs4GZNPEIV6j2vPkGqZA9TvwOVpthEqljT5pYzkX83uig5zL33Tj5p9O4PuZTOYX6UZqqCIMIxq5Bh8sbE7QWAYwS9sDnZ0JU+1TpPv+COVtOMLPsopGHytAxuQdQDTWxMrpJDhGeG/Z2EUGvzJTvF6kn7xk7wRSLP5GcE2T5WVJa0VMsOBkD1SRuzppY9Q4SeM9ZKSUCoYyGMxFqC2YgKmVR+CzXS/jsa+ewO0n/FFVyL8/pCCkpeC6E6aia89GxG3FeHjpDtz9+ibc8mEv7ljWi1d+PIjdvTQoRtu5Yyt4BSsiEyFomTC66hoM+5sRzW1hGt3Mu0hVKVSWA8EvbyzSFsPPvFA6P0SSm2ROryapjNWQWoJJ1Vfimqt/h/POOhZnH3k4JtTX44KLzsKNt1yF2++9D7dfejnmkTXYC8YifGgN7AY32VsC9nEjCAQ2tK/fiMEVP+Kr51/F+h/XYcnxR2G45yCjaUStH5cI9iLm70LQ16PGRBpsevz880aMn3kEtm/dgkhnH1qHOjH5mKtw2JLf45V/PISvvn8QCxecjJE1c/DFCkp7SysuOuthJONa/Pr3i9HYOBmnnXATPvn8bQaAj3D43Ktx8pJb8eW3f8em9Ydwy40Ps+59iJHIn3vazWgYMRvN7etgphw9++Tfo63rEPa2fIq+3mGC6R3E6Ao0dfwEo80Pu7Mev7rwXqxZtwyXXngNBrqNuPSKk3D7bY/jg/c/JBiuxHkXXoTn//oC1UICd9xxGw4dasfDjz5Lo/dh27btqKociQWHLcGGTevIvLw45bg/UOoksGHLlxgeCuGMk38Dk0WaTtI49fir8bd/3IN9hw7hskvvhD8wTOnsx0DXAK686m50tLVTRlN+k6lNGr8E33/9NQ6bPxltTfvU7AKTdCJkBbCLUTpmNhomzaKfhJClXI0x6BiyQdVurE0EYaPMjNC2NYXFKKhYQr+xqzUJzZ4Kkhw7jUuLzr07YEiYYSudhiHaZKevAw0jCyHDA0PxMH0pobZOCPT1MshKY7800qdVp4b0/JtNRgY+M8wOF/pYX/bSyRg57VRcev8zGDFpASgeGZBJZPivRNeHWy89GkfeswyrdvbhlHmNSlvJ3tb1pV7oCDgCkMpB/xtH5a2V2N+7H2eOn4ipZQVqcQpZyo0ED2NHlJEMJZTSGo4kGVhIjAjQai9cwQ7+EwkviwgI8xJwk6EuMruE2VXMVEAxFs/jhdBFUVQCfIqt8bOsFhWO95M9bkOBu4E5dfAqhVaq00juA02C5KULDtZ/Il7E+1kIksQ9AV7+rjnrj2/nGsqe5EPyclNDpmUiQkrvldnogdVSwAIuhMtRoqbomEwu9btRZitIu046gWg8RJbXg84+ysihJkTiHYhGZdHBgEqwQLqAhchbAU3ZwUwQPidD8EllZRl6xfIIgnlWRYAl7ZVxcCaDg5VcALuthEZZhqxWANDFqELZwXNbfXtx7YeHQ58zIPRiVPUY/etDBk4YM4zCBFKJGBc++TXOOnEJjhhhpHzQ4LEvN7AgXZhZZcdVH3ZibnESn/x+GtPEAiRkSlukFH6vfw3W7fu9qjSBU9WxwUOATxWkvPNpQr+FtltNXlS4T0G593C1f4E+ksLurWsw+bATGQET8A90wRjyITvsw82XX40XH38SsaNPQ+Stj5G0GWELaxFmJZWcMBf+nzagd/s27P2JDu1LIuo24Jgrj4XWGqVMrGFZMeolQ4gnQgxMMpvBg7Q+jCSZQWtXLxltB3wRA3J+xmWm/5u1u2E318Bbr8Gl1zVg62bWW3eAbJzSCVGMGVNHQ4ni2ss+gNs8HRdePJ11X8L07ICXEvOeW75Qvf+yAc++fYfIfGowqrEKe/dtY7DTY+zkajzztyvR72tiPVsRCxrptFq4vFl4vXbEZAgly6u/PUrn01N+a1Bbb1JOsvK7JA5t7mF9M0onZFGIDOUscNaFU9WsnzWr9vPZRSjxFNGmQFsbopOHMWJMEaxWoGXfEJz2Org9LlQwrWPGjkAk2IHWfUECbg8mkAnu3a/HpqZ3UdVQALfLhEN7hhAeNGH6jEbozGFs2LgbVbbxGFnlpsx1wZik01DdpMUTs9KUkEFh2WgEads6qpFkpAM15Rb0dPngLapDS/tyaIuWYKRnEgaZPnhoR+EBOAvH0F8MSCXasP7DZ+HMxVF62GJ8cagTGU2UwT5E2V2MYpcFuZQWyYNtaP1pFX2N8loW0qCFKfujbRZX1mPicTfCYmtAxuCF0atFVZ1IORIGAqOolrydGtHmT+LCp77Dp7cfiy4GBNkEfgzZql5mNRECqXsU6+ID/ouDZ15lUpL21iMuhD7TQmDJodhj5XO1aO0Nsg4sakiQSFYDCYByE2FwQm6keUBPokPAo3KHzWJhVoRmSBu49NCC+ZSV06V5SwiGDE/J0T+liUkIhRYpAp/0A8g4RPnbZSnH2KoLmFUbz+UbX7lcCkZjPwwmKi1tEQb6rcQiGUtLn2bZiWzWnHXr27mRJY9Bxs5IImVArkEinNFOmuqEzVQIC4HHaiqiAfLFzyazg5VhZnKz1OthRn3ptW1FP0FvONiFcGwQUUY+NaCVUUfuqXo6mVCpONkMnPpDqpEsip+zwpzI7siwdDpp1JXJ1gRgPl96mW3WEtLaSugJJklKXqOJkkEYFgtLZLewrOP+mp9ateGOLZgxYoqqJjlYDjQEAV/p9tZQcOvx4dom3P3SzxjylCIXDuIvZ4/F0Uc2YiiSRaMji40HupGz2DGjxsNQEGUlsgJlhLm2G99uvgmJ7AHe08Z7k+roYuq3HOWbVKhG7ycIN2JS/TlIDDLq6G0gZ6VM7UG424fl32zAxb89C7s+/gGfLP0C2vJqnH7YUWg84iT4/MMwHuhk+VrR0x9A3REL4Rdq/8VStGxfS3YyjF7+XTl1FMbMHkPwSCDD/JtdBfBoo0gwMOmTAaRiIXR1taF/uBfeggLVBmLSxgkkDvgz5Xjg6Q/gS5owb3EBfnVjDYL+BGQTl3iMjmAMs65r6OzTsWfbIEz2EKpqisn4KJFLHGioOBPja36HWCag6kgAP52msRqZf62svk1gSLHU9L146f1jYMl4kYgRyE3FCIeYNkpCI+VPMNlFdivXG9Xaa1Z7Gj29fQgNFuKDN/Yj4reROaQUs9FSXp9wcRI1Y+PSAU4bSSFKyee0FtJmyX4sMdoWpWbYjcPH/xE2NX/WwTQCVnc5/C07CJZ0ttpxaNu4FhGytHHTZ+Ln1pfQGl4Fh9lJoCFoyCyJbCcDiR3aSDHMOTfsZPn6sA4ZMjA9yYHDYUeCwd4XZJCgkxYVlaOrpR0VxXYMhOho1hGYOGUR5fAeSjCyrdGzKc+YZ5ZNUkfSQCBf99HTape7otox6LUasezgZgYYC2xGDTxFRhQR4A0kFsVGE3Z8+RkyviHeI4ERVaPROHYeYKmB2VkBjdOL4UAM0+fNg9VL1CdASuP/vz7Ep2UQrxwCMdI7qlCOacurlf/ecaBvC0b/cZpQMux5sBmHut9CTrsHB5n3SCzJwEiVwzzIUvkZgrbMDRbNqGP9SQdMKknyQ1IipEc6MkQOy+9qRAj9WMbiqX4D+opSk0yjzLKQnmU1A0MeLASC2MBvVGeJ4IhkoapgDmoKT1TqSpDPYKTdmobUeMpQ1EEFJOt78if5WQgNb6UbO++0e1y2VTyft2YEU42F0knAqCBz/CKJDB2Gr3hWzcYYDKaosZPo94fRMzyAlp5mtPcdRGvPXn7Xgkh0iOhK488p0srMCLMXhBZ5m8+YFLpajocFJPJWlu7mWSrDaiaEosMSOQoJeuVwyMtRRMngZqHlu/TzPaW8OV+MBbh81t349tBbeHLFo6jwVGJateydmj8UAPMcSYuBDG58VSEuOG0CLphXhz+dPY7yQoNnP9+BP7yzE3d8chB/3xjFN+v3ItfXgVmTxkpWmH4Za+jAiKKz1RzI9sGveD96U87C76VDgxVFy9KSPRbbRrOE+b2JzFUGbPIHmc2xd88uJKNp7Nq5mYZagU0t/SzDFM4+/2zYSkqQ2tOCYYMB3rkL0ePUYeXmNQhu3aXo/0DPEPb72lEyZy6KaqSzCXCUj0MiGiLYRRDIuhDoaMbmna0MRmay7yBKK0ejgxK+tSOIHw4U4Nn3tuLDVQcxTEcsLC7A3AUNlIs1kDXPrPoRCARkzqyPxlaAvvAXDDR9qCgbCYPVjwiDgoyx7Ojbh1F1xyKZzDK6m9HewefFIwQBafBNw62JoWnnVmzc9TbBzMXzeuA0TKQEJyOlMrDoSjBiFCUdmVQiN8CobEaE0jA0bGVaKlBeaaUjEMA1BWgYPQKHmg6iqLACbQeHkAhYcdyShbASCGXnPRDsayuOQoIOaDVWwDg4EkWOUkrhFIVEhnJTp/a68PUfoq0RqCxO+BMpBINxpmsYJYXjsb99Ax2lhoFf1vo5gFLvSTh2wRPYtXs5HPpCRAg6aQThLG5AbKgbQZpSIhNmmfcgGEtjr+xjMfVYuKrHING9C2YGpl2tPaiZfji0Fg/zNQALCUPW4KQF0o/ad6Jj67ekO1Z4p0/Bl1t/QJygkKWPSIdWCUF7LAFa1xdBeF8HrKzL0uJ6gt0ofPjDXjz57rd47oMv8feP3sP2/Qdx758fhN5C9kMAkdEG/x7KxEWkC4EqU9l/HuzyDOu/e3y8+RMseOxIuKhl9975e3T3fsdgReZOeRuhypCgKQ1kkUQSMb6EpQ37o5TsCZIg2dJCkibDcuS5ov4EA/gdkyDkiZgkKSIO5DsrJK3S3yAgJk1japSAanrjRfxNFgmRXEiWBauEXBU4xpOMSDkMQ0/gs1CZMjJgKEDSQZyRS4XxqdEWBFCaBW+UkoG01NAEPxlqIm1yKTK5WMLPzBHIEoOIRfsRjPZgINqtFhLoHjpEJ9iNnoFd6BvYTdbXroZPpDIyOlpkonR6EOgE4VVh89mMztJ1n5EVMpgYmQ0i6CtthcL4ZFCorKEmq2pkknok6SgGTS8ZSC9pseTUwMwISPJQgMeD/5OKzeQSeP3c7Tiq4Sxc+cavUHxDOe8jyl8OlpC8xDD4nJQugmKWYIlLi8Nv/RLXvt6GUMqGMydY8OJFI7Hh1lloeuxEXH/J0Xjjmx/RTEBISw8xE5szRFDpPgcnz14Dp3ks85fknezMq0gGph1eys4M4r5mJAf3o3f/SuzbspTML6Dab+pKbFhQUgGvx4zbfnsJnrr6IhTPPRJD+7oAexFqjzsOLV10qj37MctbAF8ggTl33oeRF1+DweKRuPqFj7BhVz+ayKTGnHAjbnh8KVwzroK1ZjrufflTTDzp11h87Su4++2DWPzrNxAqPgn2KVfg3qdeRdegHy0H9+HRe+9DNpHDEw9+jTUrw9iywY8Tj3wKBbYTsWDsU1g0+R6sXZ7CgokvYsH0G9UQm2svfA+OzGy4bDPIvgvxxmsvMqLGsevn77Fp2bvItKyFPdVG+ZNGVZkeOw4cxIUnvYV490zMmHU02rvtuOf2H5Fg+e/YuwcbNn+LENXBxNqjsPXHFO743XtY+VUP5k+6C3+86WUKgn0ERDIr3zDGTSzHti1NmDruHBToL0XGvxBL3wpias3DmFh1Mb5/x40Lj1iJBObhyX/8iIrGI/Htxm6EtW509gzizXc/xg+rt+PH7zdhxMQl0BQWYeWWTlSMPhk711bgiCl/gjV9HL75KI6FU+7GHfdfhx/W78b8425G4eRT8eqPa1Gz6EykxsxGXzyNzZ2sx/OeQNGUY7Fn6+eoqqgggGsxUHgUZl33AlZu/QrhqB/VE2Zjxc5diKaHaeNJJAYOYeuyd2ArbIBjZB1WblyqAlcmRJ+Jx1BBfxmb0CP2/RoE1vwEf9yIP76/Ghc/9zl+/+oXWLm7DbNnzcYtV12MYG8XVq1ZraxbdQbwyNv6/+ZQIPcvL1IQ+fa/PKRpaNxdlTj9b6dhXl0F3rvwPDLaX6Oh/i+oKL0ZU+ofx2kLluL8I7/EOYveo0/8BXNH/wEjCk5FqXMGsskC4oaW7DyFWDihdlcUaSsES0MikU4lCULSDpkhmeE7mbzJIEwvQ+WQpdyVFNC/tNLpKpMIU0x5hmyRnmYkg5fzeB+rsYC/U17Tx4wmH/HCBh2xJBrTMqiwVIg7qnSIGaqdkHfVnPGHN3Pl7rvVDwoohLmwoKS9TXpatZS9Wq04tpO44aQ2l6GN0mUt4OhnZoYIZAG+wvmiYmIE6ATZpULksyC83E9JwqxIQgFAaecTnW5mouVdOjSsMOodZHpFsNvL4XZXMBOUN4l9lC3DlKJxsoxqVFQeRQwsV20ZQnlFRsiq0RIp4mQi7b4WXPrOdDK1HNof60KVt1zq8X8dEmH0TL+srBLnM7OUEe19fbAXVmLd9ja8vXwDfujQI0RmoSfdm1SUwQWTXfjVKXPVggc6bZjKWdondEhqtmP5z/dQinQwrzLFaQQlkpkGHVEDU8vcsutXluzBzgLXUO7FEB6y4eI/PoFPX38Z7936B7iDMvgG6Imn8OLenbj48ONhMcdw4RmnYAQlWZAs5fZf/QrvbtuKAx0H8cNbr+GyW25BdCiH2+66Fs/8fSm+/3Yp/nTPnVi2aiuKCwuwatUPaGlpwZ///Gds2LABTz31FL755ht89dVXePPNN1XnwP0P3Ieb7jgJ5511HRnHMF598yG8/PQabNy8Dp8uexEP3vkWNm1bi2U/vII7r3sVb7z3KJrbPLjjxmuxa99+5seMNct/xjVXnI9t65fC2NuMLtrBW5tdOPnoMpx8xGHYtnsj3lt2MwwWC/7wm48Qo0TsHvgJE8cswJp1m/DV8pdw8QU3oLb8SDz+zPWoppybOXMKdjNgnLD4Spxx1vloPRjA1q3bccVlV+O++2/Ha/94Gyu+/xI//rgGX3zxDZZ99RGee/ZFfP/1V5g/eya2bfgZX3y9DA899Ry++vR1rF72NgF8BqYsPBkZhwc3//ZivPHR13j4/j9h6hHVWDj7Qrz0+u2YM/VcjJtQgzfefRoXnHcZPvrkLaze9ArGja3GiYc/AI+pAY8+dAIqa4qw5Li74O9phSnrx66eCNZ+8y7ue/TvdOAqfPjGazj7ikvR3nqI5f0dbvzDA/jw+cfQf3AVRtZWQFtQi00HNqGoxI5gwI49Tf2oqdKhsdiKaGsfIkEqK10BHnvxbTio0a+84ExMGTcGGqqe0lFjMWXWHAZ62jxt/5+k4v/1MRDsQfHv6DfkGbctnob5jeVo6vJRNkZV76wN5TjjqLtQWTyR0lbxD2KEsDIe9EutJqlmSsRThVQD4jOyoH0YTW2rsadtBcJkzHoDPYJYI7M4FCPl/+Sf7LkhePTPbSfyzVXEFUKkYLia0MAHGQzFqCs9kwG4ns/38349xAsZYeHmNUb0DpioQE0K7NSMEGnjE+CVYS6n3/xmrsJ7B78QQMyDnxyEPP5NLqXLr9OnVdPXpH/UpFBadvdP0chln8qcLEstdFRyzevVoMtfQE/uoZYyIuhlKWuzv/TeCgMTwFPSVb0sMOldsFiKWNmVcDoqUOCRHaecKC9yIaOPoW3wWwwNryMDpQxPmik5x8LtXch0lciDVcFIMBNMl7a1016tw3C0F2dOuRDvX/06z8kfksW0Jgxt2s4rgmQKGkQ1Fpxw0+uYMPcoXENnmFCQj4+98QwOUt4bWRnjPBbYGWFEqktm05lYXmIQyIOxLViz/UmCdhiGNPMVZ36TBoT8cRS4qxAYilOG9uDbdV0YHvaxkjyUXEP47eVnopSVcvC7tdJciHXhQfzu6huw+ecN8O3chw5TDrUlsgWgHsVuI5yuDLL+CA5RRngos5/+YBXSJhoo5dfYOtmkh04TjlFqCMvIMjjJKjAaGokwag3LTTpgKHULC1HdYEVJpQm14/rhcMgy6zLwcxhWm7BqvjTSdgcYrTSOmAspSwTJyF+wbfshMiQy5NNPxoZNm7B02TJU19Tgo08/wqO3Xo2zjjsRP+07gL88+w6OO7YHjY0GbNu7HSZzFmWuKWgon4NEchCD/nZkjX3I6uKIkvFoaFcJvstYT6ulUJXt0IAPFkMldm+L4evP9iAVs9HpowSKUaxlsoh4FPFoFkVFdthofw/f/gcMdrehrq4c7bu2YWfLbpQQYHyUXrXjjkRosJV56EZFRTWi5iSSBR0YprwfUX48pjdejG9/fBkbdr+AoqoMGiqPw1FzL8W6jd/jp7VfUX108bkNKHToYciE4I/QL+IsW48OXtpjiGXrS7G+GeRk+ytoXZRadhzsOITqSic8NsrptAndfTrY4nFMrS9Cx7AbW/YHMHeCjYybxRx14L3PfsKhzgHc//tLYBZZ5iQJqBuNhmmzQTGhhppJo5XIx/+J485Pb8L9Xz1Of9TilfPnKVIh2xM094SQpFKQJeGjDOoOhywzlYGWJGDqyJMxe9y5vEZ8kZxKGtQIdSZzLxKJArI7iyIc0isr/qeGmwg2aFMIREU9bsBwaB+SZMc6nahPaizWv8zUkGFqBmKQzVhECVuDgoIpsBlG8x7SIUIwy/mJJS2w2QxkjE5eb0UwYqQSNVNmC8Pk80iCZKyftHfLNZrTbn4jV/kL8Mkh6CiwreUFiiEL6hK4ZNqals6gEs2X7O+ZFukn8+r4nlfg/EGhPiuLDI66lScLwkrngKxjJp0AeSBUPbgiPWVWBkHPSNCzmUsJZhVwuargdZfRUDxqYUub3YQEGZrsvCRpiqaHMBD4nnJiMx3IzwLy8LpFpLlzGCXITEVq87mxVA7r277D3V+fqxplB54aptF68hn9d0eMmTKyamTQs4HXv/ZTE659bR8MNMbfza/E4dOrobFb0HGgA0vX7sWfLl2A0TR42c+USMRskrkyT/2Dq7Fz32swGWPIBk1kxFbs3xfB8pX7MCwNRMyv3+en0TgRCoUQiSRUb1QmOIhpo0aicUQdlixchN6V30NjMWPC7CkIZIPY07oHJcWMngY7Xnz9E2w9NMC06lmmaRUp1eq7dAQZ7iAdSQJ48nc+ymX5HctZGpcZkFwuF40xidpRFlTVWeEq1KJyNCMwPSqX9NJQ+miA0stoRnV1Dbrj2+DKlsJoduOlVxZh0rzTkPB18Pk2uCvrKBHfxOSGGoToBKMbG1FmBcwEr129MUrcIZw61YSaXBNKXcVkN+tgLIggZGtD1hJiGm2MyhFSdS8jf5rFw4Bo0KGja5B1SCc3M8ilYrBoq3Bwlxbb1w/hjlsfw0KWkVjaOeeeh5bWZhp0FMVON665+CxYNLKMfxccRissHhf2NzfTdswoLCikHctSUmGMKK1CyphEh6EZPuxCf1+Acoxwb0qhqMzCsqKwYhnEIxbWL23QoYXX7mBALkI0GlZDQDwMONm0k3Ua4v2LeX6IICxTqLpp48I2EnA4XQT1/PJmshCsYjG0xUwqq/aUGRjSoqNfg4aSOhTpHFjx7Q9YctRCAp408FvgqGzAuEVHEniknzSvov6nDrV6yRX0W/KS48aW4rjGMtgsJgQZXIporzKXOUMVKCMy0ikD+oYj8JAM2GQqnShF2qFMdyx1TMWCib+DWVvGso6wbDqIBUUIhFzMAX1GgSJBiO/SWaXa9liX0mQl/i04wz/5QSgMQYonKZxhwOYp6iUYpE7ODvP+XbBYpceYgYhsMJORzkELgmFijgJaGWcsoMfr+BKM0zXOPfUet305v8nfXEAjn5D8ofoFpKboPNJNLOPxshm+csIc+L2StLxG6kPJZH7FP6QxMiuVR7BLpemI1HKqbU8Ik4JGGoAMYcmZWM7SWE95S6bndlaQ5ZXBZZO5wlbqeUbIUALBJCNNPIc+ysZY0kRGNwblhUtoiPMQSUfgD/5AI/oMsfg6Gi8zRjCUQdA13gZcPvtOfL73Vdz75Z34bs9PuHz+xZKpf3PIVDdjLsIiFyaqwfMrD2Bqgx4/3HwkFozzoqrAiQY65MRaB5bMGoWLn1qGPqZjfgOZUsbOPJMaaeKwGBtQX3sc8+/AOx99jq17+tHWF0dXf4hsRhrWQ6rSpE21v78fhV4vwv5BuEtK0TbsRwvZ4A+UoU10wl8//gyG6Sy/veV2nHraBTj6ouvQFbfiu40HsWrNWkwcOw7vffAejj76aDz77LN0yChWrlyJ5cuX4/bbb8c777yDrq4uJW9j9OoTTzwOH3zwAd6gFCsvL8GTf34e+/d244mH3sGK79bj3FP+RNZzCb5c+i1uv/ZDpOIOBgM3zjr8bwSMKqxb/xP+9jDPXb0dP+/cj1uvvwiLag04d1EjTjtjCQG/GQ1VRZg8qhwVTg0WzhiL7vZDuPLcU8j6xuJvH32KXGU9asbMJSt8BKvXf4/6uik4/bBnsWLNCzj2iFswuvYUrF/dhisu+BM6ulehrJgs25FD874opjb+BocfPQH7D27C5Imzcd21N2FUw2i8++6bSJAofvfDRixdsQ6jJ87BFdfeTHakw6LTLiEgm+EqrcNJF1yCn3/8Hsee8Ss4y+qwavXPLNfrWGfjKUu7cNWFD2PPvg3Q5+w4+bAnsP7HTvz6grdok6VwmafjxLkPYtX6FYjq9iBB5rBg2h0IhDVo6tmI6ZOvofxvxmHzf4NBMnl/sgkGJxmplsxbpifaGPwJ4hqyXovbBbunDE5vJYrJXMdNHE8GGEGkrRNTRjbSt7Iwl9Zixqnno7CugeGYoPCLgvqfOi599VSc9uJ5DH4aPHHqOFS7pZ1MQ8JBMsAgabPIxuQxNQBZ1tyUPTQKXAQXBm6jmdihSJC0wGURSfRid8cn2NX2iVr4xGoax3t1UEnwt6gOSeKCAFGKSCDrUQoACokS+S6sTOa9ywwwGVssi3gIS1MrtvAaGdYi38sg5AxBT6PbR0kt0+MsCkRFqYRjZgwM65lOWXD2F9CTZxCuZCC4dLao8CF9QTJQWdr3BI94WzpuHtSkx0R2lxdZIevJ5dQCALI6iQxTkR4Y6bkl+MmLGZFhBYrlScJSMnhQQxbCF9VwOinsQzo1+DvlobT5yXpkRhkiYyGdtxD0bBV8L4DdYIHTbECAsjaQAsJJLUK8jxhzlPcdjmvR0p9A+0CO8m0B3K4HUFr+AMz2MQj4v0dvzyNIhB+Bw/wJSj1N2HDDHqz4zTasPUQmdaUGn27+QrL+vw4ZnCO9QLKNnoDSy5fOxWENo/DIR9vQ5Ddg7boNiLAs4ozkBqMB391xPH5zzFic8NhaXPHWDhWJExkbC5/5Yv49lSfgoT/9hKuveALN+4cVg5beKBn2IavWCBsTuTns88HlLSXzS8JulVUy9JRlAVz3p5twqPsAnnvlJYJhFLuGorjroacwffpM2PRkGw4bbr/rDuzasRPnn3M2Lrv0Ujz55OP46wvPoq21HYcvWoTt2zbD5bBSAtjw/ffLcNYZ5+KVVx/nc7wEx+/x8cefYHC4C0eeMA37dgVQXzIfDz7yWzjJnOwEg/17OxAPlyATKcBfHnkcf7zwR+zZ0oJEVzu2v30X/v6Xh/HiR8swbkIj/nD9LRjslE4wDb779jsyslm4/4FnUV8zAsVFXsw+aQ5+d8PNOHpOI1waO1q79qP9QBpHT78Pd9/9KE4/9mmUeRfjhtvOgdkZYp3NQy46E/7u6bCmTkOBZySuuPRqfPPN5/Al96K4WK863+bMnoXezjY8/5en0d51AH/47WW45Z4/4u8vvY6hGIOv0YPrb3sInooxWLupCRubhlFQMwn3PvocTjz39/AN2bFz7QY0lI1HqfMwZAMzcO053+PtNz9EkasM+gwDxKPPEHSPwNfLv0XHXi2uOvoQSjSXwKqdgPff/RgXnvA6tm9pQndnH+5+5Gx8u+pNxNGJNImCAIl05EVT3XTeOJ2QAjAu6+YV0ReKqS5KEewgYzJNgnfMEbCMm4s5F9+CyceciZxMEaU9GcSn/oeONYeWKn/4x7pPceWcajxwwlj6u4CGrDuYZKCWbR+ozogAsoBClMxVaJHDrlOrscjYykg0rsBatoPICCmSxWFpo1lDGD8fehrv/3wutjSvoe/64PUOwGKIEnzI5gTAUtL8wldCqzBCtgqRtQDifJe/ia8kOnwlZOgcAZcYIt+lMkP0w0OU0oRPYlZKYVOK6SahGMohktSBPAMJ/i27ranPvG9SPY9E7ZSbXsvVl97FhBMVBRKVNMrTQaIZwVCATABNJ4ROiCEBgt/zg3wUlM3vYyHnkeHR6aXzIi3sLi7r+BHdWfF5WJRGSVayrNKgscGkd8JmLYXbUYlCVw2KPFVwU97aTTYyQEoFpqMvG6Bs1BD08hRbnvPPyKc6YtRz82nV6qLE5K3wWvtRWlDEKEC5JisqK51PxKc0y2Tr8NiKd/DyuqdoUEa1vt+/P0QaCpCp7eoYALT6BFMf5y9ufHkwgdv+vhI7/ToyxCxuXlKLG49vpFRmubFwC2SkOKWmgYHASCOXKVtivL293Tj9jNMwONgPq1oIkpEpHFNyV5Iv8tPv98Ptdqv3Bx68l0xuCebPW0iALEZHRwfsdhvv04u6ujolbXfv2Y2yigo+Q0uwD5BVjUFvVzeKvEb85je/x6WXXokxjQ2qakyUseeedxKef+ZjUts+RiEHps+eh66BfYzqCX7/EgZ62/Htyg8o37sUeNY06OC0V6K7qwdhH8ikKrHngBWbd1axvrIYIGNNJaIYU1MIfzSNRcecSoM0w0o5ngoMYPXmNcil/Vgwl7LO7UdHay+jfor1Iitx+Cj3i9X4ue7eJtSPciIRdfF5brJUkdr9qBmlgcVBQ02FaJt6NG2nEvDYmB7pVAtg7bchMT6MrB2DnEmHg3t2YG5ZDU799aWw6sx48qWX0DswTDYvDeZast4QqsprFcvo6u5EeVkRKqvKUeksRMZykCxrCBV1BvR0puC0NkJvHUBbWzdGj3diuF84QRHtLI6hviSszgCCfhNsnkGmzc4gPYJBM8ay60ZpjQF2p+IUVDtUSQzWHmc1/cDOAGiGWVfE+1MmJygTzSX0Ci9G1E6gFJf2MVVdtAnxufw9/qcO+3UGsrM0JlbYcf60StZVhkrLic7BYcg6mhYTgS6aohLTo9hphz+eQftgSE1vFAYa49966ZhkgmVIjiyiYLNIJ2V+/23ZhlY6NaQn12I2EuTtWDLtEhQ4JrJ+nejuy7f1y3AttaAA61JeeeErTWdSFkIkCAQsD/lbfMVkCMDmbOIz4nymtHOynAjWMv7SFzAyABax3OXeci2vk/vyOrm3TLuVz5qTb3wtN6bqfsVGZOyMrDSiHiC/ShUoJijqm7CldCy/lmSpd4kD+a/UUBW+8m15Im1ltY48CEoPrup4kLZCjVkZvnRkKNCzVTOyVrFgReYWwEqdLougyl69LdQvGQ1pvzHGCokhECrgg6TtMQ+6UjwqE/zDoMvCSdBxUevLhiuyHaROE+BJO0mHyVwSYVLgIO8xxCgQYZqKcP77LzMyBFHpqkXHoy2SoX97yLhGqZZMHHGdC3/6ZBfeXrkL999wMqVJCsP0hoCEKL0On/zUgqbBDPyxNKYVxLD0vnPgUY20ciNhuNJdL/I/h+uv/x0++eQzUvR8RJe2lVgsppiZyNWCAi+dvxs+ssHNmzfjqKOOJug5+GK5JBIYGBhQnRHiGNKumJPpgJkIHnzgLrzz9j+wYNFJePThp1BaUsxI58eyrz9kXfRh3rSLcNZ5izBm3Cj89dl3UFBVQse1weFxMkLHCbARlJSlMKKhlIbcR4OW8mXgMGhgM1Sw3NpBj8e+faV4a+kYzJ01HZbwAGTnusHgoBqU20xpbS3wwEkgahxJFuWxwFv6MqIESJsrSjbrp4PZlDPJKjUOh+ylIc5DR0nJTAIt/L4MAwCZPes7ZTmkptD5hxgcPFaYLUB/R4DWZMKbf3YhHG2mXZpRVtOADJnoY5ddjVlXnIuGWbMwZvQkBma96jiJhgOIhfhshj9ZrUXWQEzE0ygpLUWVcwBPvXU6mgcPUpp20JZkwHYrPN5C+Ib9DNQWeAp1qv5iYZIDXYyfadNZF8GhCvF0JwlBmMEnDafDwOcFUeyehUHfbtaRFVZ7FsbsKIKJjSDnIq1xM8iPRDxoxrwZxzHIu3gvsRMe8uF/GPDG3TMCe5g/YTH3HltB+5G8kZDkzARCaYskgRHpSr83MSkmmZ9Of0wSnEIESmFMFGK0RWk7Fl+X+bnSJpklmdCSKAA2KhtpbxPpKhsLyRRUISxmnQUzRp+C0eVHMa92tHSJHLWotreUkC4hEOpzXtaKl0s7lHArmedv0PrhcO6C1ZIg2xM5LqDH33l/LYlJe7cDwwGP8ructF/JO+1TZLRIZlmbTyHbSTf8Ize5/jFGVaHhAnxCV/lk3kyYjxiiQhaCjU4BHi8TdsV/MuhSIR8PNTCQBZhRA5MNjG6i4/V8N/F8KVhZi0sWHqDxGjwq0nkc5QQ8Ap+jjOBXAI/dxAxZYJBFHHNRVYB6gXh5mtbH6DHAe49khgzEY6K3jANk2qTApUE8p5fKYYWQqemo+5M8JxDR0GHJwrLSxvYNjNrVCIb6EAz7CYSk5AYnrvvmR+YROHzkkfj+5uX5DP27Q8pC7RnCCl6zvwvbh1L4enMfft7djgAd6LAxFXjhmrkYSUaz00dw+8uXKoI++JvjMaPEybyTDpI15mDli+XHMtm5czvmL5yH0uJKMr8gJaZTAaB0TOzdu1ctBXbyySdj+/btsLBcRB4L2A0ODirgCwVDNJI0vE4bKksK0dXRTBlFGeEqxfMP3oXH7r0TRx1/DF77ZLnECxxY9XeceukfsP0gHdNiRzybhKOQKaIcPuNKN8svynSmCWAGeGzFiJJVxWWQMVlOt+zKLFVPo4pbjsHb31WhwpnlfQhINeOQI7D5W1sYAwjOlEPh0DCKPYWYMdEDV8E6dA1/yYAlG3rLvGuZFpmGySKDogn6EWEOHrJkKypLq9Hc+yNtiazWFkSEwCqGoDVkEaTkN+aKCPJmfPt5L/ZvdaBvoA0rlv+Aq6+6Ai88+ADuue8ebGtrZ1KNZI/S/ppRC362trXxXmE6DZm6jvLfbqfs8jKoOnH05QT9cpZ7JkhwcrFcfYiwHqRn0csgpFczf1h9lG+ZtFkBGAtJtSvFk3HIHPb+Hko4m0lJvBjtSk9FI/UZ8PegvLiG6SC7I8tDvATj647HmLoFtGOSAeVecvP/+ePsl07E+5u+INsHbj+mQo2Di0Yzaiqq9H7KHs9SybLYBv+jvCQZor87TOSkNjI2gtmhrkEKOx36/FFCBDEgLWBF/6CqU2vkyUwik5H1rOF9TSyfBGwM8Ck+UzbRkpEcJiqtuWPOxciKeYQSM3r6DfCFZLFXJo0v8TO5p7TFKdDiDwKGWW0fycFWSm7p9RfQIw4oJOI7/SISLUZTewnPl3vlmaOghwCgYn78Q3BKyMcvwPcsASXMiif4ZQT4pDtanF0uy9NFRT2ZKeF+AnwyX04qTApGNQyqG8o8vDzgZWkgOUZytfKw9Noa7WRyThZuAbyOQtRRklSVlFCSllD+MBIKiOacTLAMOkwSiIUt8dnK4vINm4lkCxG7k6XDSE6qLAtzyj60ZovQbDqHJFoiDtMi0UKiUiiZQooOnTGSKfgzGI4SlCk/E4nPkI1/zOg8RBYSRyxrwqMbtyuAOKp+Eb77w0o+9z8apAhec4pM0mDCc1/tRUN1MY4aW8Tsy6JcvDgVI0AZ0RzO4dT7v8TumA1eXxfuOmM8LjxpGixSliw3xkcaHvPHspbesBdffBE33XQTysvLFfgde+yxeP7557Fr1y4sWbIEJSyrSCSiIqzUh0heAUJZykdtPsPAVVriRToRx81XnYtr73pM9QCXWHW497pzYTW6ceId/8Czl07Ej9v3Y3WLH1atgwEiC4c3iwtuYORm+VkJPtKrlkrJVoQ0dhZBd3gIJeXF6G0LYu+mDN544SBufugpVJSPwP4tm3H7H2/CV9+vwBvvfIhRY6bScDQYO3okDu3Ziofv/SOef/lXmDVjMY5aeBHOu5KAWVGOR+9ajydeOhUXnX0bNm3cjD17W3D2mVfiqb/8ChPGzsc5Z92K868ajSfv/xTtvV144m8X4L0XOnDfvXewjGqw5KizMGvWbMh2lN+seA/N+7tx443XI82gmaSzUXtD77DQCUWuRQhCLvgDAcotD+Uzg2ZWh8IyF6bMLsHo+fuVQ7hcTjJIH8FbtpRM8hph5GkCAVljJI1gNESmWshgycAq+7PoHAwODND0ATPZRzAQ5mfKXJeJrHWY50i7dg4l7glwaMfj1GN+wzqXNfkEYKgUFGvIL8H/P3mc9/KpeGfjp+pxl88qRYVLR/snSw/HGDQdMBOMilwEeJn/biDzo9fJTBxhWMilGGhkTbssz3GitW8IoSgZM21Q7EVmrwTDBCbeW+bJC/iRG1DKM0AQJ2SKqtloVc0LAnxp+rQMX5OVxY+YdBlclkqWkxmBqAkdXWYyM/oubyazP6SJSj7L3jTZbDddbh1BjxKchED5gfgQA62RCjJNwtXWJUtPFbGMhf3xH9OvtCHtUSAwT15kEPUvwDdj9F8RTQZI/4nilLrSvpem4cscOXF+uUBFJTqqrAsmuRTmIbCkbigPocYWoMrKHFyZhkYg0WhtNBoWrNEFh9WD4oJijBxRjNpSmYhdQwOgdKWjiT6XIQOyCXmUsk0WIpVVVdUgGZa9LDIoczyjfG4quRWZZA8TP433plQzy4rPTCafnYzz5BSlLtNvZdjS8jo9r4lGhmFxuRBIGxEEgck9TFYpK0eYEE4Mo6vnRRrtHnR3xVkBOrzeu1MB+ozSyVh3z2YWoMS//CE930QqZbJyyC+Srv2tfdB7CnDpn5dja78Gxfognrp6Ic6YVMZ0JPHx+oPoiORw2eLxMDN9RqVtKCV5b2k7lbUQsgR7rVmPOx66Cw/d8QAOHDiA+vp63HLLLXj77Xcojc0sYz6f16lVOpiK2lIzLIYqAlWQhhdAIZnzD2v3oGFiLVIDPbjtphtxyR/vxITSQjzz8HWYev6jGFviYgRmWZJ5SdlPmBPFpb+dip7BJrgp6TNkM/0BH9JksuKWUYRQXDSGLI6sLpDCb8/7APubdHjk2b+yTp147v478d4XK/jdIdz0u2vwyGNPo6+zHZMmjMW5552Kzz56HSPriqBl5H/3k3vwxH3fYs2Gz/HS31/Am69sxuW/nYTzz74O40fPwkNPXY2nH1qNbbvXY8vO5bjsnFvx8ZcvoaZyNIq99Vg091g0d+ynpP8At99xC+bPPQyvvvY3uD1exbBpqIp1iNEL07eYTaoTSVhEPMawxQjooAM7yltx4W8bMOgXFRFAaVmZ2ufXQufvbSUjrikksx6gTLXz3g4MDPapICNNQm6vnQAZJOOwwD8oQ26SlPFx2gLtIlEAm8OInq4BjBlxBE5d/DsyptGs4/wKIuJG//85crjwlZPx5vqlighcN38UKoqKqYIG1YwosR3ZL5neQvZkpxx18yU78RlpS7Kvjax/B7KoKMtUNuFKo8hJduYLkL2HaD8ER9p1kr4wFOA7/U8UoywuIO3zdgYgq1nYtSyeKluA6snLCEgyLpjPlLU2R5fOVqzPaLDy/ixbYsChDmma4GcSAmn7EwKTIdnR6H+Cm6AnIz2kXVF1xFI16Ykx0uwQirjR1llGvODv0sauJ7PkOzmFlDr9Jg/mssCCAKrmpBtfy80Z/yTCEdl/M0wGkiRrkxNZQ4rFyQV8yD8PAQGRunReQSVhK7J5iOIwMkZJdi7LCtUV0LPCYfagrKwYI2oZaUprUWKvJYsoYCQokZZ/3kIA1czoIT0uaQJeighOVibPJT0WEiefpXcmmtSjy0/oin3NgpPKOZwsksDCJPEyVlieqaoyoQ/omA9RmLKYo5VfWnMB+Pp2wVk1AX6NBwPpGJKGGO/VT1q/EfsPfoq+fj8iIYIsK/GjyHZGNhoI/SXyUlS1Pf7vDgFDima0MLpfd89r+OShS2BLBKCho+SkTMTYmZk0z4mywmUOhy4nM0dYJZJ45o/uQ6PkR9JYGRxupHQQafHhhx/immuuYT1k0dAwGtu2bUNNTY0KPNIOaKE0i2c7Wb518PUEyLSqEKJUHluhww8bDsEfM6N38/s46/pbsGntIE6dV4hPf9oEi7VErT2Y1fpx79MLGRii6BnaggLTGGiNLG+WZU/HEEyM2CYyaq9zPArd4zDYF6akjuDDbw4R6KfAaHKjwmPCwUMH4CksYwYyMBlZf2TtCbKh6vJSTBwTgjbeg5R5M8HdwvobRNUoL4bJhLOJcgSGCf46OlZlnPdjPQedaDrUicIiBqpwVA1WffK+zWRgBapHure/E1OnTsHdd9+perJluI4EZukxl0MGaQvDExOV5gLpQCouLlZNBNJB5C3RkHnWI2fbC5fHgqhPmkLicHltDKJkJLRrf5DARvYTjcZVT6HL7YavP0eGl0FZSQVls7SFOXCoqQW1dW76D+vCSJtOjMCvLrgfbks1n28nW1IaiaxG/v8/j3qy8k/DncVoGwoSaLS457TDUG4rRWfPDgK0A8Q4JHIhBvtB+gnrlkqpyFUEr6WC6S8kSZFVkXKIxUUBylRWBtgsWS39rchhYka0WLu7iXkSZSa9qBnVpMQYiRhZcUmBjZJeBhwLITHyJaqELFJHVSfraurtKmBYDDaUOmejzF2j1JqOvqIWJyZjbu0yMCBRrtI/UulO2ugqOGyU5Ga7YpDCNgRvBFCFPVKnYKC/lnVCNk6HN+mlzZFBT36X9n5ilqwFmsmSqRLLhKBpTr7x9dzE+odor7J5CdkW60d6QQTwBBllhLXQVMXsiMKyRp5UofirwkBVnxLJZEYGbyhorDER6W0oLHDQIQso0yrhNI+Ex9So2ImOiTUK2yBNFTkcZ+HJ8+TlD1POsQBEXuTo7LIRsICaLywJ1yCWzCKS6cWQ7y14PIWUzcczjpTS8AicpO9EGBaKZDTPqOSf9PuYWMl6RikXo4PNLPtKNGHvjh9grJqHkLGSyugA77ECfQPtGBjoptPKKCMWL6PiJ/FtCORirFlg813rMHXkLN7xX44cC1SCRIbRTfZpVc2nUg7qk/xjSgTkVAyLMHWk8AwM9736JSpHjaMc8qO7vRnXX3A6XEy3gWyblFXdW8pcdeawjNeu/Zly+GZs2LAeRYzeqRTBJRXhsxm1qUnPP+s4bPxpBcJk3NJ7/PO3n+PGm27Byn39uPnsOVj+w3q0DskCFFoUFBJc2vpww32jMXXGaLT2f81yKkEgFAbjjhpeMNSXgpNhNpKIUGZkMTws0xMNKPB6Mdhfh+HIItTWH451P73LAGdjOUiPfZYMqwTBYIygQVYdj2Dq2Gocv3gvOgeWKYxPhtNo5HVbd6xGyJ9ETW0j4rnNZFf5FVzs9E6jwcA60rG+o3BZ63HTVetpayUMCgRWHQMKA5Is3X7ZZZfgkUce4XNpLzRekUDSLCCdRPG4AGC+3TQcDvP7Usw4UotZhzMAJTppPxKAk2peaJb3HAxE6JxkQZR3spyT0SQrjhjJ9gKsB7F7aWvSMgCUQLaaTDNvLscI2PQTsGTBb3mdLJ6QUGxTAplqN1GfhYnys3js/9DR7W9HxQ01avCx12bGQ6fNU8xHJhIkkyxHPwN6Ikz2Wgx/sp22HmYdJ3muHQXuMhRaRrDcZel4M01ZZmaEmdv8plhJ2phGk1AMUGfSYk9rO/p90V8YGf2MQCk6JEPf9JAV2k16Mm1peiL4GGQwuEW1I2qp/rzWCoJrEe9ViDIn2R4VhsyxlWAj0wfS9CVpMgqEdDjQ3k/Q2wKnjQqJzJ25YTGyPIl9BgWisgCI4EMp+vpq1EgR2QTNoE2SNNCFCKhCouh4tM28kpV1AKWTVXPyTW/kxtbeoQxJgEaATy0Jwwwp8CBgiN6WaVkMfHyQfCfvBBcZqiHGphKUhxgBQBu1Z3mlDdUj3KTOhZR1NSpqu/RjSINLiNIENoMDMTpRnLeTMTsykl3G2oTIlBLxIRp+heo1ihOszNLaKumSRzNtImUGghsZ+V9HRcl4lBaey+s98iNlJU8EpYdNOhPoHAmCK61BxhBG+EqGB1DnLYM+EWfByGwUH1ZvegKDmg5k7W4MDgUQDMV4nUyg5r34aHmujjW7NtGE/dn8Ph/Xzrsaz1z0gvr8vz14rTgKiw16/k8YbYKvpr4AxpQ7WCZJPPLxFhw3ZwINVIuznv0ZezsHsOfZ81FGYmmhtEhQhtqSMSVJNaSd0pgr7FvaoKQ2n3n6GTz40IPMWxzlRV4kKL+iZDennXka2tu7sX3bLnjdVrX3sc5WjP2H9sFOILNbPejpHSKYUa6+NlYZc4AMJxYaRO/wIO2CCciZ0dcVgUXjhakgjVBMdiQjM2JAyNCRDPZp6Go6CUZXP4L+NGrLG9HTvZcyKoWRDY1kc34yLTpNxo/J9dPJ5m6GjZE+ZUiQCWvhMZCpU5Z4vEXYeWgL4pkYAU2CXZzOU45Ugm7Fz7q0iRI5hx2bMnjrr/0oryY4BskCbVYGwgxaW5phd9pp/GRsLg8ZnRORSEwFT9kbg4SPDJ6Gq4/g7EtLMWYmWUrcjKbmHlgdZjhdOrgLeW48w3saEYuS6URtCMZjZHkeNeRI2RUBxGJPUQqXYmTZkZg/6ULaj8wRjdNRmUb6iTadQFYcjXWjlfZyBr84r5PmAt0vTST/r48nv30cN7x3k7LTeaPKcc2iMfQr4WOiGGSHRNk/hSwoV4DB4VaYTMLyQwSZYQYOpktjRKm3GuXuscyPtD9Kaqn+CHYJKiLZAIieQwwgIUEKQbL41u5e2kOG/iRj6PKbMeWoaKxkelaio4VloDo5jFpigZ0pIZOm8rMR7Dy2apKgCnisY1FgGc2iJb7kgnzOIBmeqCIqTpKHcMKPtp5dqp3ULKBH5iZz69V6nZTFapl6Yg1rhUGe6iVRy2eb+TydeukNsvBBGmaer4bkKdDK+7K072pOuenN3KiaW3lToYRSlHmOIquzCvCptbBoN3KoiwiIMnSFQMtX/obqMwteGQczW1tjRHUNM6yzMkNOVroXDn0ZE1TNBNcQE9ykyHyerpKFaySdpUxmYqSrORIPor1/OaqKj6HhS2MnwUOwTKpScIjPkhUc0pStX/90DyO6D411h6O+4gIaGwuI50g7mOwmb2Elyz4Iqzcv471CmDfteLR1fYcRxUegyFKLhM+HdKAVnoIxCKb6sb7lNbT79hGIeRPmUZipgLREA+nwyaQSyNCIQokYXo+vFn9gOQE77tyG8TWTJJH/ckg6+KZlpIQsj01jeOzjjaq96cKFI1TTdpDYPPv3X2DiCBuW3TifZqWXDje+a3DQl8CFf3wXJ0yrxZXnzccIS4RJckL212UgV05EwaweotQyK+nDD97FW6+/jo3btsJFUM/x3PFTpmHD9p2MLhFUVJeTtQmwE3wIQpNmFuHBZ85jeR9Ez/APiA7mV3022QiwTLe0ALmtTrT29qrBoyFfTIGeLAzpS1hRU/Insr4OHNjXigKnl8BDgOdvwvr1akOdDJwOO9mdi/l6AiZtGKEguZAtBqPWggDBtHZEDXq7B+kksvhFDqGBIJJRPQrLHNDb4kw2WZuZrM3npkPNxMMPfiyZVZJnaGhA2Z7I2bLSKvQP9CmblXGN4jwWOkciaYTNScmU8+PWP1fSoQYha8MZjA46agH27D1A9iAN5hpU1TjowKyXQSvv1Y2qqjIEyEgnjz0d86ZcgiI3HVXValx8iAe9kkaQYmDNkhVIm5IY6Ml/2QBzahjv3nAk7YNSUdqxWUlCDf5fHOF4CKPvGovuQKeq/7cueRbzRx+Nbe2PE7IGGBAY+qnSxOGzrANp25KmOpfRi/6hg3B6vIikO+iDMtPIDoelFBXu8Xwn42Na0yBbJtOWpq84iUh+5zMybwJVmfc4fLHmNviSQ1RhAvosS6oNtbMi2b6VbM9M4iNrGwoIylRBYWc2Ap9F74HDVIhC+0wUWOfS/2mjdCC1Qjv6+VzZ01mDUHQQnb0tZHk5AqYsYiLulGdsMrTIrBdZLG4p40zK0NtTRDuJo8hbwTzY4bSYlNwV8JMB1YQkVgtLX/yEhETWLCTwvZUbVX27+lJKUVWNIBwforqA+THNCKIGARIEZZyNsPf8zvlykRi6RBgiPCN5WaUB9XWyRIyORicGwQjCyG5kZJGlYmQamUZDOk3U1mhlz1g77+vh/UuYuhJGKwsd9WVMGnUGil2TeHcBIbEboe2SJgFceW4GP2x+AR1tn8BTUoiKikU4cuLV0P8CymKDGVaeDJiWiCQSKMYo9uPGV+kwGzBx5AmYMOJYaGIa/PjVC5g2eTGaBjfjYHArZZc0zLrIjJywWC3qXtJTGKVcCg+TVZFxpOJpgkMGq1I7sTnepNI4s2o61t+5UUqQh6SbZca0CmDLTJicRiizCc0EtU9+bMWB/kGMqCvEVUeMhlcTQUfShudeXYfSCi2uOGEmYxlw05s78PRPg/Cku3DWtDI8ePnhcIq0YHlIP7IanCvd/wTCHC1Eds0XSQ2ywtb2Lrz80vP48rMPMDwUhSyi6Q/5CRQWNDe34b5HL8S4RbvQ00VJGgjRfe2UgEkytQwqKitwYPcAAoMZeCuBwYE4bFY7HacNleWj0NIxFqMnT8VATwzbN+6HIecjSxOGq0Pj2GkoKy/D8i+/JsgOwO4oxrnnTYDD9SH8/QmU1tkpTYbpIDY6i7B/jeodTUY1MEYEhZzQ2iNkIHFaJOVnegymNv4Z4VQRfNEAvvnsfXz+/lso9NgV8xsc9qv51bIznNiijClLE4jMJieBdgBmMrnKugrMPymDYX8368JGQHbTDvpU22hb6xbUyBZprPdxjbMwbeISBscTWVf6vPqh1epo7+IfmSzZjCgBXRwpKXPWwl1v/8gzMvjTBUcSBIE7XtuMNzd0IsnAv+vxxSiRRWL52Som8e+w7/8ECs988TR8uPETddGFc8/Cs2c+hxjz3D28hezGDYe1EEPRdRiOblWD0tMMfLJHbSwlCiZK2edEhkw2EO2H1W5DhCzLQlboIeC5zHVwUYbKhmKyZ3IqSylLtpdMBHmPGIPPeFQVnkPQsFBW/4yl6+/BUJxoSlvU5VJw2UV2SvuujgGHgZN5FQZvJfBZzTZigx1FtiMIeEcROwx8hvTyylhUac8nqGXCBLm99L0Abayd32cUg5NhaozgCnck0JuN+X2lBZsEOMOBKmRjjUyXlvK9DQ6njcBazrySIWplFkmQ0pfSWAKPABdrysoAoDn15rdzo0fcqcBCUE4iV57Jid/yb3Fagp/02MjDGGwVLgpy/st5kgjA69WhZoSJcoORPym9PGQwCYJd1sFCNNLg+HAmRjb3lV4H/ilXMyOSKN5A4+L3+cGjVt1YzBx/CSOVjQVQyKhA2SBsghlU4MdCPdD2LVb//DDvyUJyOjBtyplYMO4iNW5HGFAiPoAhGn4WYWZWIpFTPbt/4DtUlC5BggC2b/07KCQdl32BE4wkPZSNETqPiwzG6/YS/ISq5x3TN+RDgFI4HAiqXr0wjSMpGpgOAkqEj3zL4UuR0rB8rlr4a/z1wudU+ahDgaC4kEwH9KvVYP74wjdoHjKodo6yYjeevLyRZZ3AsNaO6x77Hu815VBBpvfl3Ysxxm3G3Z/sx19WtCMS9uPksczvqDLE+/bhivNPRyW9SlaLTjCYSAIoPgi4dFQCYX5DJ/ITPfOYSGDZsmVYcvSx2Nv7OLYeehzxsJNRsQBdnQRFiwP9vQl4CwzYu7sXI+vGkS35IEvRmyj1ZEn3XVtjsLhK4Syox4b1smCtFaNHNtKZStCyfxsMkS6s/+knlNaPRkVNHWrH53D+mbfih6/+hIHhFTIGifUXp60UQwbFx/wpDPQHMTDkR31xHYyWIvTS+N0eCh89wWjE34iFHjJIPTpaIkjFevDOy0+TBbYwIAVVI7iZAUp6XEWNCOiJTckYMiIXKitqccEVC3Go7x2yPxflbBojamowffIxaKg8EhXF41SA/1/t1DRrknQ6tAR03pM2l2SJyqABPZHtldXd+Hb9Rvzj5uNxz+sr8acLF/J3Hby8Bwsbf152EBaW2XProjjkT+PNy8firBlVSr1I05BssiNxUR15F/pPj3u/uBv3fHaf+Cu8Vhe+vf5tApWHDEtGS9jprwxzZHS+UKdqPpK9fGXokpbsq9P3AwYCe6mOksxDhGw3QlAqxdDgQfij3XB5Sih7h+DUF1CCjoHLVsrkGAlEZHJ8pbNhlp+ZgHcCg2u5CgLie7L3RyITwxcbHsPe7h95HwPTJotgiKeQ0Rv0LH8N2aMdle5ZGEU1lkq5WR+U2KwTaadVW37yWRZrKYO1zO6QTpfdiCbXErSyisWrFYV4v6y0ufJd9sSWefRq9WXxpJQeu/f0QfC3tGgaasumIxYb4quLQbEC4XA3yzdE4kL2Ke19TJ/M4PE46vLAN6b+bsXopHcyP1yDD+H/lBGI3P3FgfKD//i3AB9PI8/g7wJGtGUaaEm5AQUlosGzBDxKADI+mcERi5vg0NUyQ27ST/IUgk88Kzuv+XhthJUqkZoCT8YJCgAyIkjvsMVE6spIZDDUsaJrSXHHMJIRvDIyRpAVoPHhm9XX8hltMEmHk60YC6feifKCSUyjiQXjZ4btiMeyaGnfj2mNE5niEH7e8nvVK1decgWCPb2UvJQMKabFmEDKqmF0zrePWMn4ZJEEljuSsfzGzYGgH8FYmNEySucgiAno5cgq9WSyjEBmW4Tw041XDm5i1GRBMZ3nTjkLb1/zngI/OYRDSDGTyjA4yIZEFmRNIqdzeOOHYTz02XoYHRZ8e/cRGEmQ7M15MP63HyKlTePdGxdj8ShZb0ynxhQGeJ+pl/8Dz9x8Gs4bC4JZGj0xHWZRXhrEyfg0xVl+CVL/+khlZUAxP2ikd46A6+tCW/8KbF6/h6zgAMuI8sbDYNB3CMXlLp4f4XeUgv4snMWlcNhmo7c/ilBAh82rWzB+dCMKCsNo3reRZlkBq9eD2gYjyho64dAugSMUh0fjh6PIhtXN3yBq6IPZSaAKM6gNa1VvepxOPNI9gg6qQVeyHe19Gkwc+yoqGwoQ6ohRXkdQVODF1ImjMHfmNLR19yKZk4UwNLjmN9fCYneqzgg7Aa7EbsKRxxyrFoCtLndTdUgV0GlyrCuWtcYgnVJi77JcuxSECDex9TTZs4WyUYuNLUP46NPvkSBz/ctd16AnkUP9jUuxwGvAc7cuwV8+WovrT5mFBgerM5ZGS8yAVbsO4JKF5dgRduHqR1fg+WsWYWKZUQGzkAU1FEwCOP/loeLfHg98eS/u/Pze/O/0h6+vfwe1hVWQTXak40TWq5Nl//UMnmYTH6zYaI52TtZEe5ehInq9g3eWDh8hCinaayd6fdvQF9iNRIqsPngQoVgvaqtmExh9sJmK4DFLU1QB5WgZfa2UYEm7JInIL2UmQ9Wy/CyLB/Bp2iSZ34v8PotSz1UIhKiC0gE+k2AlMzGE1QjDYtJcTgKxMDLq7RiZpwz6lp0BBUDN5lrYKLUzmS4EE8v5/Gge9PS0XOKIdEpIORgMNsXm5ZCeXw0VYyJSg6FeHXY3LSWjTCpZXFm8COXFM6gCtiIS3cZzswqbbMSdYioEnexJAzK+0/6QBz6qJd5evhTjkAJnwsUmlLNKVBFgJOWkMysmyHeZiyfnyJVGkwbFlVo4PAQCnpuOMuLGCX4JIyskpSrJbqwlOrlpIW46sXCSHhQ4ZGJ/Pz/3sQIG+Z5QYCsRTipdK3N7tUR6XiOb6DhNsxjVxhBEBRC92LDvr+ju+UxJURsz7vRMwDHzbmNBGOEnADjNBQqEJdqu2rgSU8c3UGY9wnx1YWTp7XAbpyHHCokMR+jgGzGY2I7+6DCNlBRe5HyOAJOhzE3HGY1iiEl7BAtTIo4yXlUJeoKegazDhqqKsQhF11Lmt8LlMiMad+DBjT8wb/mG0ilVE7Hlju3qc/4QcBQZLA3ENAYa9B+ffB2F9dPwqxPHoTDrx1DGjanXvIKX7zkLh1WwwnmumflZ1x7BSQ9+Cx8deeODizG9SIPbyAqfWh7CGE8GH9w5C/c89z2M7lq8cFk1y1V4iZ0MjtKf1arLMVTqpbdSgg2BkChoYFrydS4Vm+8gko2aUrkIHWYIwwSAvXv2orP/II2rnxG7nCzSSoCsRMu+NrLEb1BUxqAUMWBooAuzjizDYKQZbrdHBRBxCJEoDrcL/d3dCA6x3NtCGFnTgOoyHQb8XUyYbALOFFA6bdqewEnHP4EpYyZhUqUBLgJXWhqvTZQ8DDarN2zChAmT1eZE0lkjTEPsVGSNrJotK0KL/E4ScKTMmBnF5lSnHO1MhkWIrSX50yCzXWxI4x8r1+NP73dgkLbX/txpDNwx7O/wY0YDWS6DxDFP7saaA+1Y8+Ax2NoVwuVP/cxitODi2ZTeVgOyDKq/O2c2Ks10OnLBtLTx8aBn/KfHEY/NxsqD6xVQyADcb8jsylxFtDHaBcshwjTYTQIgVAi0bZloYCIjMlJpmPQyVMQqXkowIShSPkqmZJaEyEoZw6hWOmF+pdc6kQqxViP4effDiCQ70Vh1EQps4+kz9DPVm87LNfR1sQGxCwKu7Gchs2CyzL8sQuyPbsFw5Cc4LDNh1s6gnUcYxAUX5DwWJP+TWCvNU7JxmI0BScaehgjOopbkBJHfoNz1FFQgmljDMgyoMYWyN4fCIZadBCrZU1vabVmz9DUhRbRT4kh0YCyfRfZrMqCp/Wv0Dn/Hq5LwuspJmGoRjrUwESEqKh1K3VYUuGyq3VIpz9NueSfXWH8PbyBPYmpFE/1yqK3Y5G++BDkFeSU5YlgChP9kf3KZ1pBDcYWRGfwlMkSyBDwCX5Qyi8AjhWY0OihjKphuNzPnYsHE4HRKrybBQye9OgdZQa2k74NMMPU5C1nwF1kaNM8x0BBl/p9ey+itH0E2R5CJmbFtzxuQjbZl2I3D4UZj/Y0o8cpKziFY9NOR1RfCN0hqb3Pj068eR31VCNUlvTBmajGy6mZkAxoE+/3oaN+O3vBW9CV61SY/SWFCYkwCTDQc5SaM1rKmm9pOkmYt03fID+l0erLENBlHGg21YxGM7MKgvwPpWBGdmAyDzK2xzoNHN2/Cvn4yTB4S/bf8YQ0m1c2ik2qhF0nCu8Zp3MJBBCrplgQoAUYdlu8Zxj+Wbcamzig6A0CVJY7fnzodVx/lwcagAwvuXgVNJIk/njoN5x9ZjK8ORnDPC0uhDSex4tGz8fP2Vjy7bCvagkkcN70UbjrFifNHY+HkAj4vBkPUQaItXX0EDQlqBJYU69YqkVs8QF40OqZcqQFJnfpTHbQL2kh+tPw/XVy6cAQ8Tbwynxu5iwRY4TuSQ2mDkt5q+U3GOebnv0jPolibNKoT4JRt8j7Sdsdz/vlIWhWTxPMJdipNcktenW+CYR7SdCytTC8jPxbwyDA48SQSADz9yc94dnkruiIm7H72JKwb0uOCB77ALceV4+bTpuGCZ1bjh70aXDS+EzPnHoNda1fj8d8cpezgvZ3DOP+pdTh/8QTcvaQY9V6rWlI/xue6slQOLNe03v5Ljun4MtxJNeX8C/R1Dnei/s56OqKUEVBfMAJb/rgPbT078PNeMrzKRrXXhqy1KG3UUtoyz9xKmWs1yS6D+TGLepGU9A0jiYWeAUXyLuxMtpMQwAhHw/S7fC+9uLJqVpJ7RcnOtBEs33QzmZIGE2ouhss0iuAjFietEdLCzIJncJRxtDGSFxkwIftop7L96I99wWfbWVPzCYwy15oEJxEmLsicf6kLYbbSwSA1rWGgG0MfjVN+NtE3hnkP2rSMrSMAm60xNVbUYsvPyBCAE/IlxiXKS8pAsEbeJX8y1E22cDVoCjHUUwOXLFrLc6XTZ3fb35FLH4Kd3wVinSy7OAOGCbXFbuKFhQA+xLK0QHP6Le/mRtXdrYBPsixbPeZXWOFnZlgBH41ZgE8rqw8zUXLkmR+Ni2CTkUjCDHqL9HC4hB2CBZVFLJJDKsIqE9unwchgZ6PRQzlYwmhN0CBdtZnHU9YUMYo5CYYJhJIH0Nv3Bez2pBo7Jher2QpSofxLKs5AIxPWoKVDGQ0ehEKUoZRlQ0MJMk89JfI0HDnvXmzf8y4mjKxDkXMWYikTDrStwL5D75KF9iKXSGHSSDeqvGexwg9DFyVvU9cGdIV2IJj0k9mRcihnEofOu5pUiFSwLLao9ghl4Yu8lbguUbKo2KX2jM1k2+Fx2wnORoJpDuGIHi5rKa4670ElN8KJA6w8M747sAV3ffEsEjJQkUeVvQA7/rQXbmsRC1gcgsZBtsvc89ksTwYUHf+Zc3EEaOhuAvOX6zfjTx/ux87hYpw8sxIvXTUWJjE6BpUUbJS6AXzWbcaZdyyHWxvDtidOR7mxH35zCbmfD5f8fRDbtzdh3VPHwMTfX1wTwQOvLcO0+hLMry/GhLENmN9ghUWXUPVF4U8TIDPVUGpRhsiQDbEJYY9qk3mySapUdU6G5wjrEoUijis4Je8iWVS7DQ1YVuWQspNxYtLmI0w0P+aRJxMsBF9lbKQEHWGehlQcOQYe1VAtcoqMLinNEbyvrIYzxKBs4w2NrLM7PtqOQww0D973KwbVHE6+8S01jm3lXUcROICzHv8Jy3cM4K5fH4W3P/gWVeOn4/zxWSyePpIBpgs3Lt2Bzy6ZgJOm67ElVohf3/UGVj5xKZ7/+CeccfwC1BjoAwTXLPPJaMiaCTEPsp8yWa2CPcmMZNuIYNSPxX+eyaB1UH0n0xXPHjcJR9RMIlttxPwpV7BspdOPt2L6l699HTpbGFXl42A3O3kvYcoaDPt76RdmeO2lBB4jlYUMpBb7E5uUF0mEDNdgYJbhPhqCvZbgH473EZhC8NjreC+DYpAyZzqSbseGvU/A5XBQAR3HNJQrjJbyEeCSl7DLSJzlnBLmGCdLXI9YuglW3Xzmxc3nUP7K/hlMozBoaUMV5qfGEfIluCLrd5qsRvpCmuyQyomsT29kHRtCMNlzqidYVm1SSpNBSpobTAY7CRX/pq2o5gHWv8zwEOIhz5Gn6WVKbJoBIlGKgYCfJId5z3ahtfs1RFOdvFUYHpcFBVYTnBYn8SzM1PARp9/6Xu7/w91/AMhVXFuj8Jrp3JPzjHLOASEECghJSOSMAZscHLAxBttc54QDvs7GNuAEBmNyzjkJkATKOec8OXbunn5r7eqWBMb32r73+97//po5fc6pU2HXrl2r9q6qU2fkwO+xgWumhIJGWNe4XCYp1JUAknkeqcg82+sQGjinY52qF5f1oE0DtTWVQK+sWowuQCLOhsoOV+DXSwzxkRHSBnoJGF4/NTa/TMQ62vMDWcAaInsV/WoICl1Ys+YOlBVHUVXrJQCSJjaiXqreemeQ1JEmmZligN8GitXTqbb0NSV2KuyBQhja70r0rZ1KMHsVw/s0oCQ8HW++/wSKQk0I+tsRbV2LZFsb+lXPRX2/K7B3/wHsalyJ/d1r0BlvtzIJ8NVbqeeRMOtQj6TDvvurd1k9mvWl4LPMxUXFmHnsaWhseRtN3Uvor886VmHHdmqjbLzjxkykNjievQ5Ne/JPY57CiNfffoXMTOGvW97C2vY9LK8aNVAfLsW731yKobXDxfG/cwwCrdkO9naSPwGacEFbRW/bIDBhAaY3E8PP39iFbz2xA9t+eSoq9C4rZamYOf/h9S246dH9mFjXi3e+PxsHUgWY+h9PoCAWwNJbT0PCX4Dp//ESTfcsDvxuLtqYx/DPv4ja7EH85PpTcO6EBpt59rFOdrZ04C8vr8OAwSNRWcuGSZW1oTiMcragyhK9/SswVmnVYRagk+aTlw3Zw15Sn5Hs1YvsRLlugmKaDUcD0Tv2t6MrUYwdnUkUtmzHln2dGDmgHp85YyQ7qj24+fkDbBhBfPfKibj2d+/htc3Auu9PZceaxKhrnsTkwQV480cXUZapc/o78MTGXlz004U4a0o9nrnuGFz8+4V4aFkMC34+C9PLI7jq7s346/uNeP0bJ2DNtih+8PQifGrGWFx48mBMrNDsozp/loVajc4ZypxAPdcvfsDtat6O0341ExtoaVBczTUQIC/rP52m+TTS3UzzWjsaS7woJ2zkqXgVJo/6OIY0HMUG7sP+9q1YvfU1NPQZhIrSOgMS5ob2rkbKnQfl9EslMzYzqw5a++C5FRZ6NUwgojZGJYYmZqGsLG8ZgasTzR1rCTTDqQFVMx9aZGjC2t1/s1nUvuVTGL+O6aVYB5R7pkcYsmVFelMji2Z0ZRYwvQHIxgYZH2SdmdOkjXVR1PCpQOn9evt8BUFCG+F6AtrLTxsXZGjmdtH6S8HLQxOL+mykAF8WgN4D1ti63v21tXvCDLZxrd8r5KFNT6X0iB0astBwgIc0p3r60INdffc+7GtaiFhiKfPTRIcXQW8vzd8ydqy04UTXBV9/hMD3AyIs+yi2CG2aqFX7AkBpe/oakl630aCgEJpgy4wkADJzndZnJi81Om0FVVZFsCp1Oy7HYmkyjD1AD4njc780R6/6cvYGATY9bx0bfy0BTyvoayicNYiSuWtW3ktp6EZZeRDDRlL7KdDGhd3sJXspbKSBwmKflSPTBTxabR7Q+ATPfi/PFDBtLVRVNtnGnw40bUX/+jq0tnkwZsg07Nn+GDLdC7VOk1oiQb5wGkqLJlAbW0IzcDV62EvYOCarUMAnwOPJMZiVEfSGLT8NLGuJhxaF+rRUPBvD+OFjMHzgcYh0b0HTgefQFaPJTEDadiAiFMLkCRQsVp5Mf72sHgoWY+nKxThwoJF5sAMhuKfTJIxC/OL+tVjavpfmJiFMKMfT7y/7DS6beiVVec3eqnMio9nrxUiijIpgMom0308epWhE+FCU6UIPTZL5+9O47/E3cfascVi8bh/ueG0LairL8NOLpuATx9Vic3cvTvjqU0yrFM/ffjJ6oxmc9/W3cPPlI3H11Go0p4MYfuNbzK8TXztjGEb3q8Ws4fxSnQAA//RJREFUEZU0IzwozkTQnA1jxFeeRVG6E2//6lLU+bJ4a/k+jKLWOJD1qM1s7VvIKgg7spXtfhz/9Zcxc2gaL37tLERpWg+7/hnyJIkdt13AptuNS/64C4+9twvv/mAWjulXjOeW7cepR/dhWbMoJnjedPfr+MwlMzEi4Eft9U+xQ/Ng56/PwlM70/j4j57GnKH98Oo3jqVGwMqj/P5haSM+/6uX8NebTsbFx/TDVXcuxPPvrMfso0diODX146dQu5vYQLln+ASh2q9v55agwBcjb1l/qGQdqQQqx2G0S6RieHr54/j4ny53ZpOy48+oojLMKC9CjNqS4EhLwNROdGjRenVFBYYNHo2ysirKmtvMU52pZKKnO4DRg07DqEFH4e0Vz6KiohR11f0pO7SUyMtIlCY1+SANT4uOw9RmMnqTJ91tGrRkQx/+t/FxgqA0Lr1Z4S2oISUlaOvZh9bulTYTqlfVCr0xbN/3IumIoCI8Hn6P3m/W4mQJXoogkmA54kh71lPdodaZmkTLiRoqhdJjX0NjayHICcQ0q+ulYqANSrQ8yt6TjkaoJRJ8yvpSS22ioqNPkkbh0fZxQjDKL7tA8oZWG9uXXkeTj5aB2WcvCGj6RIXQQxNxAnWPt4j0OV5b2+RzX6qebacIHd3tVGTeoWn9FKqrCJIFPTZG6iON6d4Yge8bj2ZH9/8xUVjakkBPq9jVoNjkNQioldleojItGh8LSGAmoaogwhcBTwivgrmtZOivPfFq3JhXQm9KUF6S1PxS1AC9qvBcpWQ1lkAV3OurJODVMzwB0FdFOnqxcd2TZGqczCmwF93ramtwsGMHwa6ZjE2xgLLxGV8mucCPFR/06SPopTSdS8k4mnhemmJ6P7CQhfWUsUwqeB3KisYi3rkfLfueIig3IxoNItrhpSAVo4uIuj++i1pUrgdTnZt+S6L5L6HTkhC9KK33NMtKqu1tgcqyUowdoo1P9dEhH0IlfSg45di+ZyF2HXyHHWKS5mUflBTVIlsXIHjrnUHbUJxmeQm2bd+CjVu2s/cnshH8tPBYGqL2RpSpoPEc9eq7Io14dd8abG476BoYldJSmg+3nPdTXHrspTRj2En8A2cjFhLOXFmcXwTRgmL86t6XsWx3DCt2dOIbV860snzz/nVYsKULn58exk+vOR6DP/sw4hTqzb/+GMr9WXzlgeW4bUEv7vp4H1xxQg1m/mQRVm9rxZ2fmc6ypfCHFxbhmR9chDICsNfG8D7oPnn72/jLkh7MGenFrMmDsGzdHry8MYrvXzYZXzu+GjujHoz70nMY2FCMO6+dirtfW49Tpw3BqUMradJqFXQpPnvH6/gTzdQNXRkce9MLOG20D49++USaOlG8sKUQ1/z6WZw0eQguPX0SnnlpCbqSafzu07NYh24UUaNkAhHJkYYzxBY3PvhfuwcWP4hbnv8x1u9e6xJhM+gbqsaUkn7o5y1FezSKqC0ST6GorBehsPt+R8p2HGJjlvXACtTGG1obW1PeF7Onfsw2I919cBnbUgdlQRqXNDdNClChCDegiPXbp3Yw5dpLRSDFtqIOWjPFLE+gjDIXYh4JtrtOG3qSQqJ3YoOaFGE7UVn1WmpBL03cOOU+lkBDdTk1pI00B4dS6cmgqfMdwk0ClVQEvNkixgHiWtdHGU71tiBesALe3gakYn1N3jXjK9Dxa8JJZibbi8BYGpzeNddQhuJGCQSpVJwgqXe/JbpsY8QL4hDpl2aoITPteMN2S6XCzFuGshcImL5N3jBwhqa246GwRFu1aTch9fpSUDRGTIszU04lrgiNre/hYNv9bBcETh+tiEK2WypG8WQbCi785mPZ8UN+gq4u9mn6zKFmYmnyqMRSdIgxzLSXzGPvQtXXz7NPq6L19j97ZzFTgOd6MpopQmi9qkKU9QaJrlRIkgQ9AZ/2mfQwjJYV2AfGVRi/ZnHYq1ILknDo1bXGxoNklhMyfb1r1nEnYW9bBE1tS1lpByxvmZo+Flqall581rvBmsoPBAh+FIKwn89oPgWoIgdVELV8yniK2mxBpoza2FL0tDSiMF5MTTCJA+kIDlCbSVKgTNfTYAu1Cv4TqAj4vVLFyVj2AD6CrL7WXxouR1VlDUYP7WuLfru6u9AZaUH/AdpUtRqRmF4LS9CMXoeOti6ECoowst/RSBVROG2BaYp0arlIE1au3kiB1d5x0hC0Fxw1aHZnegNBO0qoUwyEWK3EEJtoIt9l5q9t3o+F+3dgNc/WcgXW5Pn0UcfgmhlX4ZMnfN74+JGOdSzN1lb461bNkXygOs47jVGlsaXLj/07G7GzM4VNe2hasgG9uKYDtbUeXHfKJBw7qAo3PLgOjyxsxY8+NgTfOrU/uiiIv3jgHdx4xlGootDRxlFuh5xGNDWXbC7TjrZsGfrRhB5clsTSn52LUG87fvFKB8F3PX7/ufG4YvogtMd6cfWvX0JdTRU279qDCm8SD373YkQO7sQN961GScMgNJT7cfZx/TG+ppiNVvIreJFj6dRJmxyQdzoL4FS/fCpr7aPc06uexYPvP4CHlz1MVjCkEiPxc8adgqumfhanjzkXPfEkjw68vvAebN22Bh2d1NxprWiJUDxFTSka53UapeW0FIo0NKTPssYIMuz4stJa3BpLfa0sFAqbRTL96ItoBpahO7aDFgvrVWPcDKsB/aKiesrIYLZHN1OcSPQwPjtI1pk0PG0gbN/FplYT9Gt8VaCiTziqjYnrrs7jCS3PKiDwDSFAeRDtOshsutlpe7C3ZRnbfAnqiicS2DIIBCtJbxytPQsoEQwXG06LTpMpUoZo0rLtqz1qswFprNIwNflnExXMW2OEAmSBtcbgBVqyVNTEnF1FDCHcagJP8TW8pnWEekVS8Uk9Qc5PbbbDqtGfS58l5ZkYIq2W9ek+kMbOQvWbDeHAfq1jpCVApA2Fyq0tVQQGML1SAd/j2akT/pMNtwAdLV423kKCFOORORJyDah6qenppfFgkCQQ2T1eqqM+SoBsexbAgI+VI+BTD6HFzr1qqKW0yYt91Mq0pz79CX4sD+WAij/DENup8RD4tGMDK8bjq0CMoHvgwEoCJtNgbxgK+TB7+gwUBiayN9yCdGILC9dKBtF0Zs8gs0DbXhUzHaUV1qtI9DNTlADlZ2XbTBdp1Er2ZExfzoog3taDWAsrP5LEXgrqfpqkkZjMDTYGSSKdxqJUHlIsSDB+qDK1wYJ6Jb0SV1pWRq2vEq0HNVOlD6rHUFIaxoTxk9WhYdHilyk8PaivqSbweRDuLUZR/3Jop5HORCuCTK+zK4IlS9cT+NLo06+Gz4qwd89B9vTsKSgSAXYggaAaiUbtHOjZ1mHUstPUCiky9HMCrrEfva60o7MNCw5sw5aWZtdg5VhlVWUlmDNqHs4efyoun/GZ3AMS6oqMpBqJdl1mB5YoKCGAOHDwaIad4TR7KQ91DAHmQ8kD+xI+kQBTO2Um+iaCJsiKKSO9+qDUh5GFvbmWAakMB6IpbG3qxKCwPjWQRh072Rg7sZRMwWLJHzVoNpRuimuA2kqI2o5Mzd5snDlplpgylOpCgvUeYLq2NRrTpshZh+Uzc4n8KghooZQpaCqRdC65l9a9goeWPIj5W97Gzv3bHa9ELjuPScOPwQVTLsPsYXMxrmEcItRc4pQhld1t4KG1l5oxpm5SEMHL792GbVv32A7R8UQzsh59RU4Wkd4Zl5LAjo7AEizWl/CYAanPsM5lLWlnGTVm0woZvqK8HtOP+jiOGn0aKnl9sGUttbSdlCWyLxNih9uAWIE22/CgJFRp2KhCh8gHiW+KFkUySROdvJdsCAA9eueb1pEQR+CS4PMQ2462o2pv346G2oEEsBA6IlvQ0rkZYV9flPr7sT6paIQK0BZdRDwPIx3tawAkGSlixyac0S7rKoNtLkHwkmUkTqsRaKa3wMP89TaFvJg3a8f4Ip7Y5x2YiEcTnrwW6AkcVUMyaTU0lGYb6ureRsWmnApOBfknABXAaRPbIoZjuRhBnQNTsiOLNmze8We2CR+qaL5rFrqQZRWzCi781uPZ4yf9JxttIeI9Htviu0vb9CRdo9daIH2WMEjB9LNn8AUogP4k/WLMSGqnGqerLLfWjw2SjVGiZZsbBCh6JdTmigIUPgqJgC/O3i5FopNZgl8ARQS+EInXzK5e5tfKcjVq7Rnnp0Y0b9ZcMv8gYrYdegWSVB3VCMWsAFVnmZ16F7CIqB4i2GnXBi3i1DpAMUcNV/Rltc6IJnSGvXSsJ4YDkVYeUZpAGehD3/EEhZAap9NgSZ/FlR7EM5mqmTh7D5VpawYqEAzZJEhFTR26OqJItjWyAfSQ+2mMnzgefeoHUptsxaZ1GzFmwGRUUONrjm3Gzvg69OnbgOH9jkFz1x52Ol1YunQDG0cGg4Y0oF9DNTZt2UHzO0ZeazKI9cAGqYXhGgjXjJnWTMlcNgAkveKFlBiZxn5e27iJekE2BtHveshCNMcj2EVQfGPnOuxubnGWvBo7BVnyWFJcjKE1w3HsgGNx2phpOHfK33+R7v8r7q2Nb+ORZffj/e1LsK1lKzp7pInxQb68VGqH9h+Fi6Zeg0ks77ja0QiwQ47R8vCwwy2iprO3vZm8LERlsIbWBvkrYdKFJENvExG4pOnIXHtj5d3YsX8J9m+lSdmjDR0iNPH2E2d62KhZVxrjY/oyY0PFvQSNNGVIHTwbP0FdcifzUFqPtsbvJeCEgqUY1v84TJ90EeqrB6AncpA5x83M3LB7EZZvn4/ungTbQRjTJ5yBMYNPoOyXUA6oZRPwta2U1rNpoq00PMQAW+8p265LacZj+1KPqE1Jgn62H1pLacSwu/F90pVBZXikvRmR9TXRStlLPWcA20/I5FAAIXwLhqQMiGZaJPSwDQQob5JTAZnS8TKMbXAizjGedoBxO6ZQpuknLVGmrdYI2jI2hSO66hu5CtDdto+dzh7SqJUc2gy2jKKr9qheSjPIFWwDBE62EYGgXizQBgxqM53Nq63cenFCHYVelCi46NtPZGce9WM2IiuHmYIdnR6Cn49qupKmScmewhcKoDhcxMpiJRd2kCCNL/QwA+3Xpd6M7YZgpUMF015ettaLvYuMxwRBM10UQoZpFGhAlhn6qPl5tWU1ezBvr8zSMjdkkjxADY5t0sf+nOa0VOEw8/d6+6NPw3k2yBmLrmD6WowYYUEFEAQ7mrpegqfeN1QBWVTKKAsm051Crk/VxVNJdGa70NUbQUw9OMvb01OAaDRN4NG0vBNQtRBbziONR4BCMBGoaDzDmEoA1DcytI1OLNpNLYW5hfsR2BPwRjoxoLYvjpk8BWVSsQn2O3ZsQTK4D/7KNuzatRltnd2oranBxBHz0NXTiTUb19g4X98+VRhC8DvQ2GKAqJlwmRSUI+OrekvKCntFB9Dyy49LaYxFM38GenSHx6uoi5Hn9o4jxUXr7WqpMdSX96EW0YJX33kVu/c0oqFfFY9jqU1chLe2349FO57DzuZ9DhzzSUlKjzjrvVgNK5QE2fmwQQ2srKMW68eUgVMwss8xGFBZj1F1g2yMioVxkf4b196zHav2bMCOpnUGPGsOsCPMerD+wDpEknr1itp5IsKOUZoD3eFiOrp08NGEgUfhuEFjMbK4gZ0r6aM242GnNHTgKDTUDMbCJW+igGZjQUkZeTGI2rgPZdTiD0a003IhNaEC+6RpRyqCPuFqlNCU1AacAZYjlqbVkO5BsLAabQQeNchVWxZg0apXaTHRmuiMUJYoL5Q9bfkWie8jUGrtnNNy3E5IBJtwFiXltH7CVAYKtVwkYZqQxvcC1IAyLFMiqnfOC1FfNRJTxp1N83Q45Zya8t63qRmnsW3vJsRi2rhBwONHv5qBZEU3+vQZi8qSsVQG0ti86wkMqJ/LZ9PJH2qdBCdZaAJ1OZ83aEBBnZE8KkRj5xp0RvaybvsTFGW1bWPDDCOT0NbukkEKoeSL/7JIPDR5/dS2NOjpTFyWWzJKHPAGKH9W94yn7OivFwqkrVEoSLfWBlCyNemgV0DZ4ASWWu7kYZym/W+wzeuVN2qeAWmpWgGiD85T01NezDPDNhnw1ljbd3JvGRnfpPV2te6gBbXDFAEvtb6Ci77zVHbquB+5Bk50kH6gMb5oxI9IZ5jAQDPUdlEOU+WuYwFZeZ42VpL266J2QwAxs5iZSQvRbKtmg2wPPzVUltS2kLeCUlthT5XxB5Et0hodjZuxsrJE8QyFhBVi+G0Dg6SGWqemngf3OxoD+07C9p2b0afmWFbgCFOHo9TYopF1SEbWsrERSDXOQFVeSwF8WfdaW2+GwJSJoCPTjZ5eAlRhgnx1jFHPkEjwiBUgHpNpoIpyGhVrm6CmenUak10RTEWvWyZAEyyssQMPTfPdzCtFxqpH0YaiNMyYx+RJk1BVU2WV0d3dgbaOPRgwoJrhOrFj9w7sP3AA9fU1GE/wUy+9aPmbaKfKXVdfzZ692wabnSOAq8GQNhsfIX2k1Nq3KtnWSrFIerfRhidIK3sEPlejI25Ri/BRM9bAc4zmza79mzHnuPNQQm1yf9tWrN24FZs27aPwJDF96pkYMegrKAocwOb9b6Jv9bHYsutB7CZYD+w/kOBWSI27h7xhT06xVP5+XzE7nmJox50le9ajieVMUANophmrzRM2NG5yxRDbj3QqQP6cv5ZjuCHVpay8AlT7i1BLzXpE37mYMeoyaiRRtHevIh1B0ryBINPJzlodluqTskQLo6ahH4YOPh4N5VNI3y50Rddi9eZt8NDsjkZiqKn2o7yshqZcFbZt2IRRE46FP9QHnkAN9M33Mva6LbE220W4IlSClm6t/fKif0mNrU5IsOFK8+tKsgNNdKA23ActPR042LkRq7c/habGHrQ1sY7iFKC0BxWV/dC/z1DmtQRNTRso120so0Y6c4VmXWnAv6SMpmMJ/Smj9gkIakSqN33tjI2ODT+JNK0VLX0Z2vcYDB4wgmbpfspVB+pq+xFMCMiRJGUyhAF9xqOLGmdH9y40t27G2BGTUF0yFAPYfgJaEsJs3cYfkhbKj9oNZVsTCZL31s7t6Im7Dy9pRUc62wpPL01cvYaaVhuXbLJNsGkEgxrbk3UheZBF5IaXNNYoubVxA5NhWSVqX5Jd+vdSU6S1JnCSpqdlFpJa4YbA2dodgbO58Sl008yvLzsdBzu2o6qcipKvkuDXwHzrKP/a7EAvZwpEFS/v8kqB84t2URY61pl2XHDXq3uyel9UCxAzLJCWU1jGH3J/73OkU7IKIfNYBf0X3H+d8L/mDpf4kPsIr0POZe3o/ofOAuWJPBzOwUo+dv7qv3L5uB8Kd2RUqySX4r/n/idx/3V3ZE7/Xen/33b/G1w5soz/97h82P13PP7foul/Upf/NA3/pxj43xAvkDWN9I8vbsmeMUEqqmKwORO3BHzSZO0FZ5mrpNKprVpQSH/DNvopipmDRHJ2ALaNPJ0Gn/VuoJaaKKMYAdWwVBGUrho4z/o6ustQkfSMmM3wlgf9zbzUMzrb6JQPdG86GKOqR/BQAzK84I8MOa1Yt7EEhedhY1x8rp5HtOjjFhbe/KndMqiniKZ9dxqRWBZJxtVkjMxifXBHz5MqI/lQwJsy9kSg2d6mxaKWkOhwNKkgyiLvr/cU3QyWVHY6jYsoDJ+7w/Vu6nPNiR065fgo+uVRUkEThJdWJ9T6tB+erhVOO4jorQTxTPFlpSu27V3G+Ic7MfFV4fL8In+lHZJgzYjpxXdBufkxntfr4suUVU/NPtnFY556M0PlVf6yVkSPPgytqtQgukJ3IG6bOEjzVzzlnVGvL+oURqY7w1sZLWfzNm3BUldVqf4Z2erNhh9Io+6tHAzMuMZr1o/Okgk54y15L76qDrQwVt+CyJt1GotmJJNXiimveE9ibIMMhhddeSfeih4xXONamhF2cu74I1dIK0bXGkfz+dVG1AJk3rmoSVotVndWXoYXXyUbeYJzTvFEu7Qh962JHG/pH49rPEzh821TY+msQ+ZtbYWZSRvXZzs1POLK6+pf+WWojauGVRp6MQ2Wn9diq9pvIp5BV0TbOLkyJSj74p/Yq0NOvNLbG+KYPi+gtPOfoy2iVqqq82n8zEIrXeVBPlGGioJ+0k8NlvzJ7+KSbwNy7my+lq7xQYT+N05hZK2SOh4OO/LOXrnV8xxBurZF9AxTcMcz67LnHVtqEcyEYuFk6ul9O5dQ3s9DP4KCMYYQIzBQHB5WIXwmU0qVK0GSbMlb4fW9DAurzEUM/xzjXYW4Auuh0nONwLHGRTLxIPWSM/FH9zLtFF9bVqvSdaeTh+HcR7wViXkQ3Q38XBCemQ5Vdz031ZthAyUBRHq0tU8KnTGCHR/a152YlsbS9HaEeKLdnctpymbY8jtp2ioLMZKPiSMS5FylSajtqRM6OU++gkW9eeVp5K1d5J5bwyITddY9D42fFJVqxbrjmzZQ0Poo2eIKZRy1fFViS9l+lbX72HueHjmF4B1vjU5GEtRoVbhN3tBf4Kc1mxp4kKnloz8te2vcGrORmSMzRmu4NjZvwpJd72Fz80Zsa9uELa0boKUSh7LLn+WOvP5HzrHBOV3rYLnG9Tka/cuHYXDFMEzscyyG14whPVrm4IM2ptSgurM2cmUjsGuGW+tOtRWRmCEQF59sEo4htUhfsq1Gd7jhMUteusZkDw2kxUszC8UDyrCZeoys5SjEHmdiCWTtUB0yEeXLvJIaArI6kKN8Wlr59HihulNuakNMX+NfvexgVd/WAWtChPUtANW1yqlymJLgEqUrQFmJPqsgs5VAn6PH1TfLqfQYR2Q54Heyqg0I9O1b7XYeszcqeq0sroNUHspA9a6Fw0pN9PcirA+H0zJWhygsVPtwHYtAV12fqwcPmSPZ00fGfQRmAbKcJUsnHiiODtcOHF063P3fO/csf60LhXfKmfPTL/3tgukdkYy1V7XV3z2xKvuJmTXGWLfxAA9e66ze3IEYA/NaGprGjIT8qioLIyDjYb0gnwmZRIRGC1XZ2jsrrgmDXIFsaIDPeWeg4ohU5cs/xwDlw7St3hhfMina7ePBes5nHoYRz/RMi6IZjMxlLjl/16uqApQGwzOgDbDKzySP6fBar+MFSgjqKdjAdZQV3xZJoocCkWRaEkK9QiPeFPE+RAGKsjH1FJgUWL4svqtohhPJolYVY3JgdyynAtJpeYj1dFY4PjuictVYrdwqAJ3SlFOx/UH2lBRqPc9oexG6LGkUXdp3T1pb3lkj460EV9AovucF0RqNnjF7A2VeGNBRHsVfjdNIcFN6TTATRyzVjVUH3sObW1/GM+seRVa7Uyt7ZZcrX67Q7qyDz2wBq71mJEHP2gTIP+M0BqkkNLidzLiti8TnHCvcOX9tAXNn0jJv9Nk4edjZOLrfVFveVBkqRTgcZHABCcvJCtHZAZ5kz2lLkk3TzskYPjY+yaluCtWJKkPySfeaTdVZ9aC0dC3tTm8k2U4kzMP8eEhukgIWIoONsTINpW/1qnworwJJPrBD6amuqCfYOX+ozSiNGLUyNR851ZnYr3zUeeutleKwz2RcUqgNQZVsvjNwYMk8KC9qvyJBfIiybUZjWmBN+hlBa0ldudSu3HIybQmvff80l6TyKH2/n+DKqg0EpGEqIykJGpfUl9C0hMlpenotUaAp/umtDjMzxWvFkXSyHCpj3jl/V/4Pu7yfzvlwcg7wXDoWRmm6LM1J3j/oGP/WR5dnL5vdn4WiABj4SUhy14wszUfAprRTOjNhNTwJi/zU2E0LVCbMQeaPGp52GzGM45++nGbIzH/KC6+VPnsV/YlQCZHSMgYqgMvHbgUE9OKlCYzb/093Aj9VFhst7/VM4chXhZLuaUxXLjIH9FyNO4d9sG8EM5710iGae+yN0hqMJrdk2rb3pNERS9luzCpHiBVd6Qsh3d2Lg4giqoZAfx1Kh1mTJ8xLtIkelVdcsls+Z3gnIDwzfwmt+au8dHmwyzvTQpiGotg96fQXU+sj3TYZRg1cfLSFsGwoanyCGDUmqw7xzPK16MYbJab8VL95M1JHlg+7E63ojrfilW2P4MnVf0V3pMMRmSdL8XlorZa+o1DsL0JJqMSWvkzuOwVTBh+DhtJ6TBr8oS34/5fcsh1r2CG1Y/GOJVi5VzvcrEVXvAfdsW70JLuR0gI3lTVXXrLeOuKyknJ8/OgrcOGES1FZUouqolqWQ7KtBi5ZZ6FYx+Kz7SwjfrgUKHtaVWA1ZTySPEmLNObS26qOP6o7De7rkYW2tCg3bED6ZKrutSTMNA37c3Ivs13yaMnkhh6clkfSDZx55KiRli9QMgzhveXJQ3lqyZO2zhfQqKOWiWsvCJAGNyygHDXxqGulpYk7l4+WjHXR2nHSTLaxzALvoC3R0YsL+hYuw+fyF02yErSMTNp0PKHddQiCBEDxwJa8kVeSTVtOprIqYSYvPgjoBYqiSfd6KBnMl9M6a4EBIyiffPs40rl2466Nj3bjwM6ume7fx6IT71RBCvLrh5dmL583xDQe9a7SILQ3mTQ7lpUVoMQcg/R6jRK0mU9Ci3Zr7lVKBEmVQWmKZjFR6/FszRmJ1BifGrGKky8Uk2C6IlYRlF6ukLy3s4WnUClVBmFSzvGZASDvncIikFPDdxqdKkF0SNPw6RkFg3JgWp7T+igwPItiZ8LwSu8ia52h8qVkudIQDOJpdPLwB32oKPUj3QPs64ijJauFzqKZjpmJFmlLoluVIuBRfAmgApmZq3zMX3mqVGoQTizkretDTmGP8HdnpsjyFRSHrBHy32jV5pSqO2Wh7wkrHIvo4lFwjRjFtXSlFXtNEznQtQMbG5fg+c33YeWuBWKgOxRQNLOhVoYr0be8D44bMh3TBk3FBcecT9ArUkr/P+dUdQ8tfhxvbHoVy3YvYT3tR2ukxRYIux6BBy+1iPvYETNwwaTLcEz/aRhU7jaAUOM2jYzX4qHjH2WECSttMdxpxGKRq2eFFxDpG67qVGX6Ka7ykjadZQOSmWsdDMHE1qWZBuzCCOQoomxPTIRhTNtnOGl4yjOtISL62zeuGdAt+FVcl7d16iQoEHDfsBVQSN7VSVqHxkysNagM/GPylqdeJVV7SydTBoDRGAGafJKZHWD+0vL0Lr6WRsnUlj+TIxYwnsmTnskakjZKNYd8LWKnrG/hSOZtTFjB9EM0El06W8NUgV0R9Cs25Mqksy70zIXRbd5PLh/HBNTO4qnqQJEdbrihCMah1+F0cunqTw1FZwO+uUOFNwZy+ni3GCyg055sqhOZpBkt6OV1ioRLC1TiKoO+XSsyCpW5worBzNwNuJP5rAgxVYzXc6sCVSJBjxdGjKUv4kQTz3n01xZZ6qVEv8JJcIz4XFhNZEiMWHzjqR30V49F7Z+AKLBzPRC9qBkqP535nDRqTEICqvqRuZClqWA7YLBHlMDLPJG2qAHmWJSaXk8cjXr7QwVhHDfwTR7kGCwnZUx4p0RFi4RAizilKUgUjQ+KTHry44JORHmfS+fIChN9rvzy4JmJZ0qC7GuYPuPr+w+9rCtNemRJp5fl1donabwG6io/QexgZA+2Nq/Gc5v+hnc3vyjmOEAw7VFvdNRiXMNomoun4cJjLsDIhqHK8f/zblfzHty3+H68uv4lrDuw3j4gboKSL3sCmDXuZFx89Kcwtn4iBlYOYcegZRWEBlWVDgmIDkZQVNWP6kbtRECl8UU91YSQ7vVnwyqMrPYu5xqlKlBJuU5SfwZQvZQxjePxoYAqTcBTmxBgaCcTTXTkJyqUt5QSOXWegaAXQV+BLSmR0/i2sx4kU6JB8Zy8Mklrt2rbJMbakZSYGLU2aXPKz8cyBAl80vCkpOi7uwYWfObW76m18Z5xFcbee9YGsOSn2phylFNaLh55pkmjHB3yM+uP90fKuY4jnfNzYXTtgDzvxNQcD4k7Ss4pUPwX33Np5dM/5FhW+amtF/zyocXZq08ejRQLlUxRU+ND9TCy5zWuoCzEHJm50gBNFVeG+SKqgvR+Gv0Ffs7MdWBo6EufmBKTpLHg7oNF+cLLiyBqBRC9ykDpiy3OmZnNh0xerLL8TePjM8cUaTECGVHkAE/P/Kx8Vay0OwGdDdCzYvSesI9nCR/rzBiqF6HduAMFzNYWMrzMH1KvPFLMvyWWxMFEHEnSrZdOpCGorMpf+dlsY56mHHdU3fTQD/8YUGM6zNcqlDSbYDAB0aBwee3CXu1RXN7kHlmZ7Z+HKldvwmR41nrPQvLQhhiSDE/+eLJe+8TfluZlWLTnedy/8lesS6o6ahuqGHZw/WoHY+bwabiIms+5k09Tbv9/6Nh4yUjJkzoQgwZeP7fqJTy07H68u3UBdjXuEHNdZUlzJohcP/OrOH3sOTThj6PGFqfsqytWp6uGrskyjUG7ztomhARK4jvPavy2Pk71pMxydUZhob+LL0/Fz9exARkDpUSs2plsUMYRsMQSvJaSoPFrhpHGKA1R6RdQgPV1s1CQ8kqaVEY3sacMSZNloKRFn6inxCo/pqfdgfRYoCp51Du5oknmfFHYTz+BuhtOyaejdmqAyD+l5/JzEykaJpBwmXbHlEWC5NvJubwk93qulOREn45c4jnncMG1g7yzS3ocmghiIg5D9CCXhv27Z/k0HR8UxfnbYR585oBvLBIpLTrupcbnGK5OwV4bI2PEEL3SZksXjFhLjYUXWilrVj4v1ejklWTtC6z0UMBHa4z+ghGLZmEUy1RSpcNDmp1uXbF58EZMkB9vLKy0F9GiOPlCWe/GezV88VwAIfCTeKnn1QCtAE4Cqt19BYDSisyfSdgzheW1vvil/kwqG73pyWumL7mTmPRQc22LZhAlI5KsVNN8GU8kigYSdYgunWXqmzaoZMybdPKC1DugNqFwjUAagoLot1cgrOB0Ko9MVqs0I4dnS4N8DmunF5bF0mcDKAhh1d75eHXj/Xhpw92Sw0MNurS4CnNGzcLZ48/DNcdf5hj9v+5E1YfdP5uRCcURznHj33aSH4IFawD72mJ4Y8VODKzx4tixw+DvTVKT1351LugD7z+MJ1Y8ivmb3kFLZ5MTCIER693GBydegeOHziLQ6b1SNhCrE/5K7mw2mbJr2h/rlf6yFEzIGV/1avXNw4Y+Djkn7yY2LLu6c7U7fdNCE0N6f1XDGFE1SJZBhojkRHKgjs7rN8mgmatv02jSRbKhQwDjsj/k1GZz/NUzGz9U3vRjE2dejEP0VRtTmwhoZlgWivgnPgqMBGKkUdZFmtdZjTGTSaIrD7pO9p2M2yWvmY1Oxhdd50FIpRYtDqR0uHvCDa8soMm7OnkLQmdt0h4qMeau5wrnMrPrvDvSP+9MwWBc+xXwXUmNT0MhCTJa0+U26Cktj8y3STVeZwh8MnPlIRZI5bWKoJ9pWcxIKCxjIEEei2nCjSRBSyq8AzbFccQprrFF/jqMJO3IK5U7B4rKR0JxRCXKvHDPnaeYIyBQoSQKQmCp1nrZTjQprAEcw/kYTtc+PvMpN94LmEwbZDyZo6ogGyfMcVmaIIvKS6VdgJ5MCq0R7XXXa+BnA8Z8JNNEz49kts0a86yBa0GqkjEwdBdW3XI22Mt08gKjNZGaJbS4PJSmDa6TTtMsLJDypV+oDDui2/HCqj/j6ZW/IyFKkAfBrq6qP66efikunXINxvX/6M1M/zddb68a6Qedds3955wId87kl/yxHv7fdb0JxAu8aI7TlL3iz/jSly7EaaMD+Nbd83HfF+cgVRBgvVtTJis1tEGGFRZjw8HteHjJXbhnwYNOG9RaHyecuGzKp3DllM9gUr9jEM9EbZzL5JjP1E6klWlbdC+1MD97VO24oh2N8jKhs+paHbhrpOrQJTuSI96xnQn8JMsMQlmXxqeNHsgOPc/LM4kRW532WYCSIh9lWZMaAj0XRuGVgy2NEf1Kg4drdyTVSGK7JN1mwZEAzeZr63kpELZGkQGtkzVa6cgntWEbmiKdekYDifLsZbouX5UvF5j3yjhfh8qQ+Rh98mPeubbutDznlLbC6C0uOfd5T9cWFNZ4prZjybm8DIfsmW4cXXri0uZ9jqRDYZTeLx5cnL38pDE2oZEk4lHjpVmU5iFA0jgfC2rMEQCpgTrQKezVKBKdGMALpSkGChxJhmMaaY+z8gWgKpxA0gBCzCBTzAJWb8MY0h412SHnTF9VEBPhv4TCLhRWhWVcVxjRQsbnK5xhJAjGMpKQ1/gMFHlIhnUv4JDJa2DIMOqVpfnJDNVEhC05kWAxHP95UFBVibzJsDEm2cCbYwlEKJjacJt6gGl+olvOjbEYCVZBdsu0vQrE9C0tPjU67aHKRvotL3oJ4BSCYUmaHlm5dK1y65U87VT7zKa78Mz6u6jRbHcNNAn0rxuGL5z4OZw38QIMqxugHP6vOdd95R2JtV93/m+dY51z+WtF/SejH+lMRrIxRAqCaKX8Hnf1fbj2itmYOSiEG37+IN6//ToUsX4LBHbMLKmdPegC5KmmyPUpST9r50D7QTy87EHc8dYfsWXvJgZgIEaprajD1cd9Dp85/joU+0poJUkKSCjbh2TR3pdmfZjcmVwdLoQzdUmf5CBnBWktnYBDFpb6DrUvN/5MZYPCb2LFHzNHmZTalSYhxFuFKwq7WVYBilqNElUca2s82AQJgMxPbNEP6bFlNGqPAjOG0aJiNyOrVAUYotaCujh0ZuExcSlBAhGTT6ZjbY/Xzs8dzine4bK7cCxzHpXNT79KQ+UUT3TPOKRD4YwWGwsgvSq77vmndCy8peni66ksKReXtCmCYqioiqN2TS8pDAZ8lwr4pO2R8fqakoaDNABK7DNVWBUjZvIRz24IlvquI5AVpmda/qLtBGQSij9qqNKUtKOyQipjkeK+1CQPB3RGL5MgKYcKIj8JgrIzJ2YxUVc4FdKi0J8p2i4qLhEVSsIm7cqo4yN1QOoBpJhLfZd26iY9NO6XA0M+s3FAhrdZXxKYF1inhSlhJeTyVWeUYKFbCX49JEZarUCfLFCuRudhgXDM1jlPixiWBze7NefCubPKoys9l3DpKmubSm5rXYN7lv8Y7+18iQTS21jiwbdO+yaumHY1RtQPpsf/O86An6RKwHS2GuS/6uSjnPhz+MxyGqMUy9UnstIWXVyrg3/SGd8z3Zi/P4of/GEBzj7/WHzntvm46ORx+O5ZY1ATZgNnPkq7AGmkC/14cdEGpAMlSCeTmHfsUJTRpPVS9bbF5J4Q9rbtw73v3YtbXrwF0WjE8Z7tZObIOfjinK9j9vCT0RPrcqDHuhe9hDMbr/Wz/swM1lmCZXxiKcknybWsGFsxQX9ZWwIYyYeKLmVEmw+4Z9QgGV+mtGl4zEOTb7Zg2OSJf6RXTVJapFioNq33mF37sSJbR5/XpmUVaYd1LV9x2prkVhqUCVbuXumSXgEAw1heuuRjp+kxzbzywZt8Xen+SGc8UbsWT51PLoyjT/eGDcxHf8YDFUJEW5IMT57apfilC8bX+LrC6deqlU4dgEMBOpbXaOMz0WDi+YsH389+/MQxJmra/SAPeja5YQcTZiaiy4gTY9nClU0hw2lcTwinMUBbG2SEqLFKM8ogrud0TqM7PFgqktwODUpLYVwexmBeqCza3MCdBae8sHiuwowWPlRjkXBaCiqQ7lkam11zQVRuA0Gt+5Ng8taY4IBP5i+Bj+nSKiH4sVHIT+GVG/0sBu+lkCo95aX5HK1+aqEp0iNNmXmqo7CKM246WvJnVQKzzpVd6SmMKlctSH4u7VyUQ06l1eLf5zffg8fW/Q77pd0JD2jCXTT1cnxh7nU4fsRUC/v/tpO1J2dlzJVDpKqurMF/yOXrWoCQMSFnWPppwEQVJK0rX9//ilO63STgrFvexQ0XHIWPjQjhm69uxeNPr8Gm28/DxrYUGiqD7OBYt2zgomHNvhhO+OrD+M61J+Pbsyoomz7EqVnbxhRM00sZU2cpt3j7Evxh/h9x91t3wbZyZsHrKhrwyamfx3/M/SYSmbjNsqt+1dFpN+SAgZP48sEKVt4CA5m1Gle3Bsp42pQzSdmSrLgGrtC0RijXwYCXQEVa6O/YyjAWyLUDjTfmQdVpkrK0xFPAz/gaa1SzdPRQ9s1kVjrMW9aN6oDldZqUgExt1dElelQGJm1xlae1uVy5FFfuw/dWLuOfaD3sp0PmswBYzpXgsFMyeiRfx/3DaZozWg7ToPAOjF3+ckdeu+T5/BcPvJ+9cM4YApfMXK3cdqCXJgDaa1tiIgupxDRBYeouz0aEeieBIJkTZ8XZjC0TlXal2uqhADubnVFytB4imuf8chA555/vXVSYnP1PX1s7pFqTUzhdih6rHKsKegikHOBKTVUPa7GNUFa26FJN81qzuDIK1Kyk8dmZz3wMLvNWgGiLQ/knUNRrSAJYlxR/lYzHVZF2BmxJxhFjnhJTmb0qg1vG4iog3+hFj1FLPxbE+fHa3bqyuLDiWRYBbxi3v/8lvLXjUcS1fbUcefOHy/5M7e4y247+n3bKTvkccvQ45Of4nHf5YHn6NcRhNCqcCTtvcs/yTr4aLolTJrShaiQSRSLagyH9aqmxOI3kiAzpGJgcTaWSiEQTePrVVaipKUdxUQjFJUWoqqxASUhmnA8Bx75DzqXCX/JMdKjHz/fvRq89SmDR7m689e4mnD5vJL7yu1cxe/ax+MrJQ/GDhxchdmAbfvzFyxCM70Wzvx8m3/QMpg0qwT03zkGotxvJwhLc9uoGLF+1BicdPRTnzJ6Mcgq81q1aTsxHuxI/vPQJfOq+T1Jp0EaTFAv2bqePPgd3X/owInF9KJ+dqWZeCVbEnBzP8jxQmyKx9BNYmVnLa+Wgdqdy5JfMSHS1LEpjh9qUVvcmzpaWAxC1G7FEaaqTtvWBTEOdCaVLF5QvgieBTmlL1ESTsyicc/zjQ9Lg6khOz+Xv7q2jYtoCsryJ+1HOpePSM/MypznYvcptYex0KKz+3bXODCvKeSs6BdjOYpLVKcc25jQNS0d9jQBe/GNUOpeXLh2N4gfPIuPnBL7zZ41y2h0lN0EATKUpkJr5IXEaxFSq7rU1qeTiLJMm4BUI6BRPGiL9rCw8mC1SpLY7k7RMpCKrOlWI/GRAbpjLnDGCnvpTAi4dt3xGBNuheJaCc6aV07kC6UbimPPkQ5sEUE8i0GKXLdvftEMBEqPo5X4zS0inPh6nmSkze3n2MxkzKRjfZn95rQWdYqiYLwEwYeE/2SDlC60pmr0yK0ihIFF05qg5VAbdKz05xbdK4W3+bPTxT3ul3TL/Siza85yFVQfTt2oIHvn0/Zg+/N/V7vIMd/kzS2sQlie9TNNi3ZoCqrqWAKn3p5/tZGybBxDUmExLZ5wNPYbmjhi27W7BzgPapiyIWCSGjfvbkeB1gOqUJ96BP37nEwiqsVqFiQcUCOaVKYhS49I3b5PY2pzG1LNugbZe19ilJpoofKQri6KAD+WlfvsKfv/6GgweVIXxYwaiX301+tZVoCysZsD0WD51Zmaa8iiQNeKjiRrLYFtjJ/qWBTCgosQakbR5cUMv4uud5E/+fgleXrcb7//qAgwkr1sY4MLvP4Ft3Vk8/4NzcLAtiveWbsQ3LzhamVFW9GkgbfSZsR20xdJVe1bhs/d9Hu9tXkC1iokz3Kzh83D/FU/DT+SWSqCvlonvkgXJV77jlrxLBrSqgpJn5ZDGJ01G/u5TD05+xBOKoMmxAFE0KE0HEpQjtkOFc22KF4onfmqTAsUlufZM3TqvZeUc6sxyzml7uhKw6ULKj/xUDke3nLVZi+vKJKe0807PXboKrzZBGlhYBTVwFhCakx+fMa7OphDxUDn9GitlA7WwPFyaimFBJE2i0q4tqwKNWXrNxLdOheXPkUinctMxnAHfmdNHmomqVeaJFDPWzK6BHIkluJlWJ5OAz21TAaEswUwzL5qFkqYn7VCVLQpUsB4SkMi6nRtsUkQk8kazNDqrcgWgOVKMGCOehNpYkfyZr0CEj1yBlTCfaWzDeK+zSzZn1kpjcvHMMS0BnhholcvnunZCJDpl3jKMDtIozU/jMXqhOsCEVcl+CqDNClPQ1GBMq7TEGV+Sw7sMM9dYXzt7+BgplgmscurvELgQfXkyADch0fiRgQEFWGoBnV64/+4b52FtIxsPgwjw5o45E3deeRsGVQ9k0RXelfNfdcYuJpiPKZiI85Ap6pN/Vq8VqgJN0uysHdK6IklsO9CIpoOd6OzMorUjgfbuKDoyMXj0jYfCAHY3tiEQKkUpsaC5mx1AIoHyYCEG1hTjO1cchyB5KrAQBf8I+E44/+cIFpXk6lFyRw26oJh0eY1P2jpNxdaXuTLUtAp7Uwgzj8qyEoweXINpU4biuCnjMLh/OcqC4pNGnAkekqCMeKwP22vMjWBOEmIM0dTdhSeX7MRXHtiKRd+djvFMJ9jrwaX3rMajC3di562noL64AEd/903MGlyMn1w9Awt3dOHdd97H3BmTMHWw2wXYmGp1UojGriZ8+4nv4k6awgaAJGXKwKl44fNvkoZcMHNOjgSA8hSwmOO16llyr/Yky0WyJ1kSzlGQGUR8VOertpGbZJSPGrquJOtKnfdWlXR5mTHQk0zywYe1tfy1zofoOcIpVYVQPqZ5GQj9fTi5QwBlMstD/3atsrj2p1uNJebDumAsF/PX+kTVuz0zmvVMnYEC6kf+ji9KV4qM6FH7tDW1fCygFQCaRaDnDGvmu2L/7IH3sicdO4IC5YBPM7jS9vRQfNQMTpZAKPBSGKm4apDKW+0kQ0HReiO5Qg18MU4ym0SnvhamP2XIzNQrO7YJgVlYEaNexP54JtH6dKSNAzCoCqwwulYsxVajkNCKbVaxclZIVzCBilUon7tK1JFzOabY62rKxyRCoOjSkcYnQDVNkGCnwW/bwp1+MoFtpw+mJ5NYcKekXVRSL2ZTQHvIvOZUymZ904wnfzc2IhoVVuSKDoulG157bNLi6y+fjPUt77tA5OtZEz6OO6/6LWpLq6kx04i2ZSES1iPK9E86cct1IKoTJk4wKWSnVKBNZD0hm9UUyOv7TrsbU9i5uxXb9zRi175GW+/mCxexg5N5wwA08SOxbniDlRSUFFrb25hcyF7vs2ksAnxW9CY6MHZIA75/5VTbyZhSYmX9O+ArJPA1pTDz/F8T+Eqtd7YSsi57C6PsXNQI6Sm1nU/0pZYCdriFBEZ9e0RpqUFkSVxBbxwhbxZ9aDJPnjwSs9mhT5vYH1XFFFkCuxbhCz3ESa1d644nsHzdTvzu3Rb84coxqCmrYF33oviTj+Ge/zgFF4wrwQ1P7cL9jz6Pd357rfYUxdU33Y4nfnsdvvjnBbjzc8ejlCqJVgjYd0REh2SGt52xLgLg93Hb67+yvoQPMXngFLx142K2M5nAjCTbjPSrag0A6SQr1mRZz2oLqjebVCBjNPOqHl/jcHqujsraC+M4jUxsY1ilobIaMPKOP/IW0AlH1NbckIrCyt+1nyPdkfcfljlraxZH/mr7SktaYf7+cHiFzZuj8rZk87e8loYvpcCRwrZHmp1x4eK5PJg+8zOF2NKno79TPAX4jl+WOOOIGh3KR4uw9QKCPhHhhp+UFHkr4Dth0nBLVGMMtjmBtDgGFhM1waCHYpa9VsNDs7wCPfuwC48CNgotqpQGp3DtniSiWoxGgTUGibw8cUYPz0YnKz3/3H5JqAqjcHpO8gW4R4ZxcQRuziktCZH1FCy08jANS3EcZxjCCZBiKZ6tMSTXpf0Zm9y/gZzS1jIX0/xYFgGge/PjiLE/+muFu1EoZvJK7yQrkfZ0mkfCZn1lIkoTdkLGvBTG/Vve+lrUbe/dgLd2PWICoDq9cNKVuPPq36E0VMLkCSZaKMrAEhL17Xke/qvOtO5CfZhIpop0WwE7cKAni/fX7sbbK7di+95WeH3lVsclRWGUFJciGu1BRyzJxspEaHJUlPkRDoGmayltxS6UhIIIMty+li7saCWY+TykPYDKcAGinU347ZfOQJgN1iMNl3mrFiR9fwd8F/wKoXAJH2lAgWHIC3WQahQSLVdDbOAGhvSwVuD4kqK8uVeVFEogqFy8yCSoGWa6MKR/GebNPQofO20GRvUtsx2+xcWMPkpPQO5kXPEkSM8g6Zx+/V+x6LZrcOtLK/DlB9bg8etn4azJfXGA4P77FzYi29mIJc1ZPPONU7Fiy15sWP4+Lj/vTOjbGxo5to4x56LJGH772m34xhNfZaWTPsrSuRPOx31XPYqumLaUl0xp2MVJp2RXO8KoPIXSaFhveodeZq3C5J0TA0menBq0u3Zy79pJ/vpQWMcihjYPe344zAfPOj7s9ExOzyTTTiuU32F/hTEgsvtcp5V39DwyVVngzMk6I6GYXpdT+RVOkzPmLIJoUnoKnb8WJqnV816ybYHpGE/PyVJLVm1VfYOtuhCmKXnmYcA3beLwHKipwBpbE+ApEd6r4fGZUtZZ791qM0KZuFrXIVNE7+uqKenbFhGaLh0UHldxbPyMKAB1TNNZlae4Mj/sirSqOK7ybPxMFU4gEJhoLEzhFFtjio4fEhG7sLj21obS1lmFsp5OzFRIVrPu6a9KyA+yW3jSKbAz4NQznp3mJ+1O/bczJAR8fobTa3AGgEzT6JKYE5TEM0ufJGlssz1JHlDrSYr79DOtL0e3xWNjfm7jbXh4zc9MExGd0wafjNduegphf0i3Rp/4kWLeDz47H584cxYCQgPxyfjlyv9RzsU/wjEdVoKkgM3cg71tSSxYvhULNx9ES1sPNZJiRLXkQfzPxNG3Tt+XKESQAJNOJbCrs5t0htgAqSlmkqgqK2a4BKpCPlRXEgUJ4I1MZ9uBdpatkKDpRUXYj1h3O372hVNQZMAnEVWpVC8Cvhi8mTDjJrC1MY2ZF/0CIWp8YqLp1CRXHYf4ZQ2J9/Z1M1oSBZRojTeLF3LEc0vbbtmp6a9Any9UeTxl0Id0CtMdaOjZgutPHolTT52DOFGu7ujJyFC9KMy2Q1s0wVOOREEKew/24pH3NyBOOi6ZPQZjhPEFmlDI2ofPF/P56oXvYXdXCvOOGYDpYwagRMBk9XK4Uz7SJdgZ3vjATfjju7db5Xhpen/xxK/i26f9kOVLurhebVjLs4CPxTMNRRxT2V1RzTktiH4UKj13jYLnnMsDkD23a/M1UMmHyof5sJO/nJvdNRD4h2Hl54Atnw/vLb7ueeKPmZ0M48xji2ThLDUmb/Tz0E4vrGpeqlXJHU5Xh2VD3quNCTA1ieHMVj3PB2d4BiTbeC9JU96sEckRr3vZVm0Mns8Kfnrfe9nJo4dSsyAIEMg0E6TOXWVWz2VlF4H0T/FBlL1ojOCnNzz0TqhfZodMJ43HMdNGb9wASwSIEJVQlyLQ0JxpGcGqaPfYCiane4XMo72ATBJvjOKlgaLUfEtPAcgsXeQS8krj1KV5kn7l4y4tDQXKm9dqUKJR43bipD0WKDFPaWNuobOXQEfgY3r6Nq/EUusAA+SsmKs3KRRd10pfWYnkBOG+WbOVLKxAT6/4mOOzgz078M1X55HfGkED+pcPx8YfLEM4EJQxaA1QqR5MF6Im2I1IMojf/nUDbv70BCR6uxFIeZH2FzJdLwJaw0g7nByytJSLeCf6NS0vMzGlTsnrsR04Vmw9gOcXbMKa/TS1QmUEHhq3pFuLWOMEuJqKMtQXB23msIBaRoAmWJoabJzY7CuqwJ6DzbZmTM89LGVZUYBhvLZkSfsYxkhbF+VD7zH7CfxBlv+2L82DtitSh0IhsrpWHaYJYN6MvorVTY3Pi9kX/BL+cCl5qXDGVZJG05z1lW9UcuKOK64EXs8oE7nym+Ol1S87lHhhDKF0OVKFcQpDKx68+UakXn4AXc+/gJZgAjsrQphw2lk47zOfN21AHZIUAPFNwx2qTHtDwVeA/T0RPL9oO9auWYMRc89gedIYlGzGrMmjWA/6jCO1PYGj2ovI/wdOADjn53OxaOcCu/cV+vDy9W/i2EFHWwec75hVCgG45NT9qars95BMy7m2w+d8lG9HH3au/Xzw2ZE8lTsyrntmrd+OI8PqOm/B5OPoZAflQPLvXD6MwMO1NRVNMQ5ZQHZD5YG39mqf7hnWJk+YnwBeeWhXGJVRv6boEMzkLxB0kXQi74w3CuXCm5+yUjtn5spPBqw+fmakKF3Z0zJ1NaGhD/MqccqvVby0P83qajGltqlJslHrGx3uOx0UPgqLPiTeSm0vQUI0y8uortFbmhQmpiFgFOH2XVimJa1OBbDy2kFi8wzTnwppgsB7BVAvxJMKbExjesZU50sNi6YcM3IquPKTKqBKs1tz6kVt3EjM4QOnAhNwmI9pPPzTzieaH9FMoToB7c8XZxZJpqtRMpvf4b2eK2dLXgSKLl7qpe1inzoFCpyEmaHk/+3XT8VXXj7BQC/sKUX7rzuw+yfriaQlrAxqmXFqHoz73OLteOzdZTj7229hS7QXDaPKLe+mgiJEfBpJ0+f7yGGvlrhYdduhkVSvRtqotRV4CEgEx42NCfzs4UX44p/fwAsrDyDuCRGwtIaNdUVeqKyirSxUhGK/nwDZzfoiNbSDpXHpk6DFpRrjY169cRtnKikrRVVNLUKlFWy5QcRpCmv5Sk9XJ9mdRTgYQGmpPu6u7ckFTuKXOPWPnepUIezQNQ9XvbyQ9OaPIyvzI5w6br0KVZj2YFS8F+f53sZ1kfXo5+vA1HElOO7jp2FfvxJ09a3E9JPnYvu65ejaux5tu7fjiYceRpKmvSYstBkFpZ08pqxSfmPtEZw0eSh+9eVL0LJ2KZYsWIbCugG45Ykl6CZPTTuV1EvQ/wsX8Aaw8Bvvoud3Pagra6AspHDib4/H0T+ZZG3Fdj+RTJNf9ilEyubhNuA45CYlKKm8txcCSJ9k3smvgii+C+/4r/MH+Xa4I9EP8znEV+XFtsD0XBryF00uv7yJ6zQ9F1ZSnx+P4yM78uEtDYaQUmGalvJhXEuVWoQUDzfDLQlWu2QcPiQryA/hB8vIsPJXSvb6LMtk4YxGnmWQ8keooydSbawWmJfx0tq2cmSHRn7aK396LmERyNnsLQtg+27p3gh04OU2McjaK216liZwCQgTBD/xoJOZSsOxeEY4iRDTjWBXIDHLmKZMVZkCHDFGB70OM8sBnqnmlobC69o9k5OgiZlpCpq85K8+ym4YVstujAE6009jaKJJ9CiInpkZLuaJLpZN/vS2tESXGKxX9QQ12l9Qh/w1UyRQ13ioLdpWmRnGJleYhEz8YgJYCbUhjRO+vuMBXPZYf+zqWEeme/HnS+5H5I5OlIf1ceOYpSE61PWpom5+eCXOnzcZHYlabFi/HX2HlONHDy3Ep75NbSVDrYhl1jJrLfEVyXnh1OauVE/QnvDgpaU7cPsTK/HLe9/C5n0J1FfV2FsJwYAfQQKTWxSuRp1Eib4WR1pj3RGEi8Os1xRaO7rQE2fnxkYRjUYJeJppA7q6O9nx6XkPtu8+iOaObgJhJRpqq3D80cMxqMKLvsEMRtUV4ehhdewEtCvwB3SyDzg1BPfMNQqrg5yz5iE5OfI44rmcxeeRd2qYOmJsVB8PtODmmUNRF9mBz58wBFvffh27I83YGOrF+AvOwY62Nnzi0ssI9imcf+UX8OPfPoDJU0/Hddd/DS1NHeQo6c4NhwxpqEHfMs1/A0XBED5x/mzc8pM7MGFQNQI0qz2gEkB606Lxn3BF/iIc/Nl+vPuVhaxFPzY3bULZF4vwq9d+ZkXURIG9faHGrEZlXHL8EbBbRyL2eGSSSs7FGsmy5J0Hz/YKnMmGWpyUDPk7Oddh1zr4/LA/f3Iu397yfmKzAzxHx5HPCUe5awtqLh8v746sp/yVFBGT/Zyz9q6yqE3l0nb+R17rYJl52LX55u4tgA49OxzHJiB1sKym/f3kb+9lxw0e5EIbavOKZxFGLDAGa9ZWJpM2dYwnEognI0glE2zomv3005TwoYfmoCwUZSNMEgQQl4xZzjnBVgO1pyxwnijzZyQ9lVdemPNRLU13mXOiU+ap4jn0Nq2KAV26Sse9MO4i5vPmrTHMAatF57WeiRYzK6h6m47GRG0NH+MorI/PNc5n430MoRXwAaYlJmpVi8b68s1bGwqIqP2JJpzz1CQkMvoiMzBtyIlY+PXXLUzedWWSiMYzeHfJJowYOw7Da7z4zp/no6xPCIN8IWzrOoiOdCXOOmkcbr9zJb5y4USmo11CSpibwIu0kwaJTnsnzbeDXVi5cRdBE+igtqilJ9XFRaig5hIo8iHB+lq3pQmdCZqiAZYpEGZHJ0p8BM4UAv4sisL0o6c+pRkMBZGKx6mp0Mz3+bG3sYWASL2XjYoMQ01VBQGzA/3rqzGwKmD8LWZ+BTKjCQjnzR5DU1umMR2l2fh8hKkLTw+2NXow/cJfIFRcYc/NzGIFaPOAQ/WmOtJZDU8VzTvVsc4mKYx3pDxJK/927w4URhdjyJwZmPbZT8Bb1IdP03j8+Rfxk5/+DHUVlfjLXXfihflLsCdajora4Xjt6Qexc90C1FWFUVwSxrWf+TROOeUk5kurhnWunV3g82DZ9nZ4qmswvqQAnqw+VC7eFpks2qTkv+iuuOsq3Lf4XpWKWpAXq7+1EQMq+qt2jX8qWo4VdOrspTS48uZOufILBB1v1BYoGjYhx3+FsOfucC7PsyN5dyQQybk6UL3IX0Dr/PJx5ESL8MKGp8wdro98fnma1E4U3+N19/lgCq9D2QvrLT7bZD4dd2Z4PhefrPbpp+Zm8ZiNN6cIGZ1Gg5Jg26TMKFy+E/bMPf+TN9fIZMkjpIGfNBkqjqb5Efho7uqQ1qQxkDQ1Am31rXOciXexd3UDsUqSh1BDqMdrt25PBWWGxkBHpK7zh3O5uGJL/pI/rrAkXATTT4ctn3MBrJKtE2Ie+qqbcUUVpMcCMlIl4FJlqnK0sl6MyOcrU5RP7F7llqAwkdyfc/lxFnFWjVJFM/YxsF0rLQbWyR0FuGv9r/GF1y+kMKRQGarChh9swU0nX8/UlC7TMToLsIumzW1/uBeTTz0N8z7/R5w0fRwuP2EYxg7qi36Dq/H61lZMKSrDG8uXobysAufP7ouwNE7GLSjQarQgWjqjeOf99di5pw2dUZrl+i4Gnbc3gWnjhqCQgNad8qKkJIjy0jB6UxmMHz4MfWuKESaYJWQesuyh4hJ4yKeYbePup3YXQVdPlHhFYeKhSa1QiGY5tUA/Ncfi0nKzAvTthWJqkRrb8/hDSCYEyB7SEsWkEfVseMY9OkeXZEEmtO3AUZhEe6QQdz22iGmGWAeOf/w1PonH+bOTIz13h0uLh52dh846/NTUNmSKUVJVhnGxTmz58+NYv2EpUiU1eObFN3HvvQ/i/I9/HN/8/nfwxNOv4oTTLseBxm5bf+hLteOhB+5CaVEtfv3z3+DJB+5Bn9piDBw+AilvmGX2oF9VEDV+NSg2sIIA24F7wc6n4RXJ4b/ozjv6XHzppJvw0OIH0dbThtvf/C30/doTRs4xnqiUroQEGIKCA70j81HbzSLB9mnAZ122Yol7TqPL8/VIZ23eXdhza0uW7uGw8jJvS0npuXapp/k1cmZ1WKBcHF7LT8/MmpK4q7EonBxPmqWWpmiKRj4824MBH5/oL1+fedqtsyOmOGvS8cQOPlebtB3hXet09Chh5qucLLzC8fDMO/9TN9eUVBnCKkOhtkwvje3lbWxatBY/Q82vN8V7Ngx9YSuGBLplCJpg6w1XZspElZ8iGC/44/6UsRw9jThXKOfyBbTojJMrUs5Dz1RQFzoXL89AW98lPwVVPPM0P8mfymRAl4+tgvCZO9y9WxeV8zqUhi4tUYahaSmaLZPcM6WpsJY2IzIzLWRojO7B3OfG4N39r1m462begPlfe5NmbSlDaZFwNyK9QXKrkYDjwyNL9mJvewk+P6MBT6zNYP6mrfjUjKEoLohj+YEIBvmBM04YjiH1dThv6gCECgRKmnX2orGzAM+8sxrvrG5EK8GjwKclDwU2897V0UEgK0ZnLI4IAUvvimoQOZ7sRUcXNfZsmmAVtHoki9BBgNPHv/U6lJdgqCUUOuyTi0Wl6OyJI0oTVx+11t5vAj6NCXd297AKvPa5wXCY8cjPzmiE6UXQ3hPD9An9DPgKCUQ2o5/jtXU2WvdZkEAbab/n8cUEzQD7TC+rlmLKoJr5FMOtvh2XWScSevFdabn09MBqWPe5s5ro/kApfLEunMO7fcEoolv34c63lgOlNbjw1GOxr70J7769A57SoQiEahA5uAOr330JV191KUaNqiM93di8aS3iNIX/ev9j2Hkgi9riAgwc0J9mqBqZxqk9pIf81SA9c5emYQX8N1zA68cX533Rvmny+qbXsWDnu/jZK/+Ji6dcjKqiagOvQwP94gGvxBO1WZnG7hAwuNamlw6sU7Z2SZ7YtZNZOQMs/fGsUX+lr3Cujbjnystdu0PtTn+KJ5nPBaVT+u7Kxt54FnY4U1o80ZOclcZ4apuONjm1MZdf/qzEnDbo6M3T4s50okPxdUs/11Rz6RnAHnGfc/bFRYY14Jt73qdurqRGQXFyy1TIPLeYmT4i2s5MgICnMUBZMBr87u6N8JDGocJI4GRWilAeRpBjkB5Z9iooCXK8VaH4TGH0nOFVYTrnibVrnXnomdP43HPll+9pFNxecNaFztbIXHzrHCyA4uSvLXV30pX88me7Zjz+KQ3ncoKSy0PP9FBXUp31SBqln+b+w9v+jM+8ea4NWNcXN2DD9zbh4mkXWSriZVLCVRjEvu4MUp4ShL1ePLhwG5Zva8QFc0aaifPMe6tx7WkTbenM2wuW46QZRyFYkEJFkR9hZqYtqSKRXixZsxFrth9g46Xm7SlCc0ePbZnV2NKJQl8xFbYAum2MrgCRWBLxTCGBtgAH2rrRFsugi/UYiaeQYL02tXQhxs4txo4tFk/Yq1yKV+ij6erxIaPNK9i4tVVZVptkSsgJnLF4BEUEvCKafjp3RhiOHahkR+1THeaJk/qTPxQ061Acf/Ur4LMF7zmN795HVsDvDTJldXDSmpQLhYM8PuyUhvNQnRw6PhjI/PQqVijjR2lZD2q9Ldixdx96y9j19Avh93+7H4veW4H7nl3BzmEcWrtiSHbux8bVb2LXnnWYc+o8ZlWEt195Fl/42EVIr9uCEay7PQd3Y8munagOZhBOpRGqaCDoJ6gls9PPem1H7AQBXsud/iduxrDp+Map38Sjyx5Fc1cz7njzdpawF7OHn8izysoSk59SVmzykGenBZLprDeBDRlowKNxL/HaWTyMqdeQKMsSZ0a1sxsHVLKuzcvJ3zmml7tRGzSB52G1yfCii5JyKIycfftZefOJOiaBtJ7aiwNKj9e2ZlbDYxYtl4ewQ2Fz4fPO2l/O5ekzH10yrGm/DCM/K7vRyH/6W1x6qTPV2do1/Q34SoJltiuLBultZpeCKx4aZ7Rin880WaBXb6Wadmbj6MrEGJZaglZEq5GwQUr7ksnrBJZpMBcjyoBCTgU0mpgO/9yF+RtTdZUrZP4sJuSfyblCKpJLyPUuqhD+WzhVtHOWBH90UgzrQXjn0hTz3b1FlspNOkWX6NfZUNme6aTqddfu625KkQ3ayprGtfNPx2M7/mIZXT/rRrz+lVdpKpVYeDnlqUW8v7h/Pq7//Vv40+tb8bmTRiAej+J3C5rxpVOGoaIsiDtfWoWvnTnJBHXCiEFMP0WATUEfau6OZvDWwo1Yv7MT7Vk/th7ows79XYgQZTyhELpiCQJYAZo7u9FNsBN0qE6kzbUS8DRB1RNNmKna0d2DGE1RLU+pLK8gSBLY1Hg1nEEG6tsrWrakCaxMUrO5fvgCARQS+ASO+noYoYss0MeLBKJpRJMZA1INJ8SYf1t7B06dPhRBjX+SX64m3O+Hge9PT7yPQmqb0jp7C4KUDb3FQdliKXLRxEVXt1ZPSoP3TFe1ZB50khs76Kmx6eu/cCamzxmKsUcdi+Kh/RBsqMbIcUfhyefnY8K8C7B9dzvaWjZj8tAwaqvCGDV+Eu6952H0dETR2LQNZf5CtG3eCm9HE2p8Pry2bTeuvuZ8dLa24PKbfonqfmMwaGA1aYqyPAS9Xr1iZxT9j5x4eP2c660zeIPa3zvb38Z9S+7FxcdcQT+/WV/aOUnjs/YigYY/xARe6+0q2x2cZ5M7jQ2Rf8IEybCakOEHLxjMwlpU+R3h8m3Q1qEKMey5tEi1D93Kz5VVabqzoysPpg6MGZLPFSYXjPIs2SHd9BSNtheAnios882Hs7rUhT0SZoh+PdWZhx7m6FQm4r15sTCWjoWVBw9e6qlSF+aasCZpAtmGiOqted+b5DmhvfhJlLS8hKb4geZskuathFFaGplNNEyl4wRGmWDKQSkqB5ep0wbNh3S5TBUwT2ueMFPRj3B5f6fpKbtcBDpLgZSrx9FDaY9yh9NQLi5P0eSuWQ51kTRJNI1ujYaNXBXpBm1JJyvM1giJPZafeiAnPGK4BEBpauBcG66qF9nUtRqznqzHqrb3ESwM4f2vLcPvLruVoT7opPW8sP4gTp47DS/d+km0dcSwqiOJs48eiqrCTjz0ygZUVPpx+tjB1BhS1OJkziYsXiQbxNodTXhv3Q6k/SH0ML0t+1rR1BpDdU0dwUvrL1UPaYJIDF2sx26CVmeE5h1BqrSkDCG9TVEUxKSRQ2zt2YTBdRg7tA6j2GirSzwIeXtz70ey7DxsLJSHJjjKKipQVBQib1IIkLaqIi9KgoWoCPtoLnttbK6HDVANyB/024RIiP511ZXi6j/len2qjySysXZiYRfPXSy76oopsA7csELW3gxR3elPC5nddyE+KOQ6awY+4c2iZf4ChIuATZ2NaPeX4o93P4GTZs9DE4Ft885daG3dhYvPm4FvfOVqXPXJK8mHIkwfMxozp49ER3M7HvjT4+htSlFrrEAntYNh/apQUlqBuoGDyYdCfO3GW3DxZ27Gur16DS2EguRhOf3fcN88/evY+7MDZuruatuJAf9Rizc2zmdnww6H8pokuEWTSWr1KSQTWda3hiO0gqEXPj9liB2bJFotzxo9WST+mLZomrmUE3avPFNsnKZ2BAIqrNUh/dWSxGcHZnZrz91B7GCeLr781R4ZRu2J6Wltr5KQ9SgFy1oeA8i61LyCRbB/l5453Ss9pW8ejreHOKwLPeBz81ObVFjFtyQttXwghcg5mbrnfPLmsLfclDt9pSubIsDpLEFmJepez7oKU2gHTSbjnLTCOAsQ45mAJ/CwGVQq+dL8yCox2f5ZYAmsaYHM3BYX54gyYZWfPMzp7Ih38dxhixuNi3k/NQalZ1VyyOlZ/qyXu218QWGt0bCBKG/mJzB1A+tKR43qg3F16epeqrkLL5flWRUs7cVPIX9408/xkyWfMTJmDZmLrT/ZhL5VDS6shMMudM0fxm1ub8XQmkr0pyJ47xtb8bULxqOUGtmJE+rx3Yc3ojixD9+8ZDaBrxtx7XCSTWDL3g4sXncQ0a4e5k+ACtPMIuBoB+xU2kutqo1aYRKlpZqd7bX1Zxou9vu8CGnpCrUUra8rLy7GgLpyeBJd8GejqCnzo6oiQPAqRMBbiO5EBo2tXdYwpAlr4FnrEQM0mVM0dTOppI1jVRcHMW74IIzuW4r+lUWo4n1HWyv0icViTZwQHJPxHvsOcbY3jtmTBsDt6is+i4+6Fmd5T42vIKfx3f3QMpSzkV5/1RkYO6gYs48bjKWrtyDBvFWXmkgTT7XEQ6Ds1q4R4AhGWneXiMfMP5FIwL5ZQe3XFw5gysZVaNm9AGd99jrWgRevLJyP3/zqVmzfQ/O+sAqp1gi69q/HlDH98OZ7y/FZgl/Twpew941XUNVvCLrDdXhs5XtYn23DmNNPxs9u+xn++Md7ccfPb0dVvIWdBjuh/aX4w0OrcbCtHTOmq7xuXjcvU/9TVxoqxldP+SpW7l6DTS0b8PCy+9AWbcXJI8+gpp0wpcVATA1V3JWCx7w1qSAeieO6Vx9i8siTAZ0AUpOVhkhsKwqbUyLcr5N91yboIzlmIgYoSsei8Zooxqg2PKL6ceV2+VoY+tmuTnxuk6W8NjOX8TRppriSO1OWRJ3FV2zlLTqUmg7+6l8Ap7Rzz6Qc6FKYY9YabxTepUentk55M0ziQ70Z5pl7LoGvt8RUZyuAPiGm15f0JhUpihVmCHgJRLQ42AqgQFofxMZA4OtNJ0iIzET2LmysAj4HFI6wPNNUOMGIFVBPGeQQwKlh6GB48d01kJyzMArvenYDERVQCfFfYV0eLriuLV1dK7F8vgyvoXJXeFYCn9lAZ45Wc5aOxiSOSNfiuiBSDEWazxvC9xachTf3PMTaBn554W/xx6tuZzzyhQH0tSy9su/luYUVXJyJk48+9K0uR7E3jh2pAPzRg/CVVWHnvghmDK/GdScPwURqY1qd5/WE0NEZx6sLN2HHvmbKcYZaRjVKy7VuL4sDjYXYvOcAguUhlBJ49CrO7s4kutjbZ6k1pVmxtqaJYOD3UfsqqUBxgBqdpxdF4aAJekdPjOE8KPIEUMC6r2Nao4fWw1tAymk/xdmQ9AkC8Upf6RewllNjrK4otTqPMm297aFng/vVoCDWSmD2IR5lRyhzjyzTdkonTOzPNEHZEJ9dvQqaCV82ziPX2pPFX55+B56eMG74/CTcd/+T2LhiC2ZNH4i500aRjxFMPWYktcsMqnwVBN8kZk3riwE1Hsw8ZgjClNEvXHo8mrduxqWfPBNNO/biS1fOxftLF+KSeaPRv7gUJePHUcZbMGPmbIwYNRaBsiBWv/MCtix/FeMmjIanbhQ81FwLd29CbXcX0u1JSj0wbvpRuORzV+HCK6/C0ZPHw0ONs6u9kRZQJ849+zTs3LgHuxFCPFiGtcu34aR5x6BBr/GZ3Ljy/W+5Txz7cQypGYanljyJFQeW4uk1j+ETEz9l7VJDVTqyrDvX6fOa8q3NNVy7IUWSZxN3AaKsNWlfGdjmJAQgxZP1pDdY7FVO/qkNawmIwMUqlR62vpD37hXXnFmtsNbu2NZ5r/kABZN2butndZ3ruKTlMSGjwxQTQ2rXZuW0Rlfjc7lQ9uPudK0rpp27VzgzvXOPtRxNCdnQivx4iPbcYxeWD4S7ZsZmEtQbYoU0b9loyQh9SawJcTQXxBArIOGmspJINhapxoX27iJ7VjEwxUaUitqYX5oml9RZobJyEzPE1DwYifNOY2MPxN5D/FRA15s7xihs3uWBzCjnYT2QzFUmocPW3ZmpqnOedbwT1/mvrFQZVmEMw8T0S+foOTIv6zmMWzmnJHLP3aApEEv34OrnBmFD60J6erDxhztwwylfYIgMmZmAJ91FTS1GEAjggXfXoaJAs5S9CGc6zYT1pEPYum0bakcfi4t+/DwWrFlvGyhpDZ0+CO4nD15buAaPvfwOYqS5vk8fDBw0AA0VfhQR1LQtWFNHJ9pivdjTEkVTZw86qA1qPMxHAPCy3ry81n56HmpQVb4oxpYnMaomhD6lflQQKO2DMhTykC9JIARqanzw+diJxVsxbkAtqv0ZTB4+ABX+QvhsPR4FhXR1tndg3+49tAbSpDONImpW+ih1V0cXysurMKAyjH5VRdSGWYdsUJHuiPHwo1zeW2dVmzftQ0V5BEMHVGLFomX4wx3/AU90H8b1D2HyoCIc3Rf4zqdOQrR9Pn7xo8tRF4ihlprruccOR1WoDWefMRoD+iYxdXQhBlXtxYiaKD758ePQWsI0zz0Jf/rbo6gsH4aH7nkYqUQakZZmnDpvJh545F7c/9e78dXrrsbwgTWIBwL47ePP4ECRH5+65YcYMGYUujojiEbiWLtqC1LdvXjzhTdw4oxZ6CZA+uv6ojNeqgIQ6EtRVhk00Pk/5bQBbdtt7ay7MLY0b8TYn1dhX8dugpY0YR5edu8Sc7U5nu2depN/eTtz1H0jW0MZ6mQFcgrCOua1vRIqeVT7pZORpLaUBxoBpdqCNEV5WSsiUGqILENLUXt6uhUhWvamN70YjmG06FrLnCyeQImVrlcp7QPrpvSws6a/sY6gaXhDgBQu5Ok2E1vCov98W3dk5dou44h6JWIJSUHSpWwg9zxHsfRCPlBPQaKlKusNjP0EOxpX/JM5ocFShuEzBzCMIK2I+pPQWj2EPrmXJvgJAJ0mqC16tHzBMVBnR5TLVoVx63WUOdNSQdm4jDAxwMDGFUz+ptrKT4wRMdJoGN/SyT+zdPmcDMprccqbt0xXz+XD3o+1rHysQhnMBn71THnrNTD6WXSWME+30tR5fesCXPfiaMQzPRhcOQ7ZP6Uxsu8ge3/XZeRFT0Ex9hWEcdEvl+GWR96Cl0nqNbEubzl++8JWqkEpvLWiDdf95iXc+ql5+OYnjmdFEag8QbR1RfH4K4vQEUth+LCh6FtbBiomBNI42nsi2N6SwNY97airKTFN6rjhVZg2tj8G1xXR1IuygwogQRO8VxMO6kUDpRgypD+G1AZQHCqAj6ZvnIXupAD6wxWIJnzoShYikmYmvnIU+krI3yRqy4tR4sti6KA+CAYI12wonT0JgvAA1PTpRw2BvGeZoskCxLQxhb7HDL/JmpdakycQRke8F+18zuL/l44cJm/Fei+OnzkSew62IVxSjeq6EDZs3Ybv/+i3OGHmNPzlzrsJbNWYMKwWifZmLHjzfdz/yPMYRlN67+ZNWPzuKpx3xjl4/pGXcPUl12Dpyg246sJT0LjzAP52219Q2H6QtAUxbc5ctBOwos0HsWvDMgRYH9dddQlu/f5XMKhPBd5Zvhw3/eZ23PjbX2Lp5vU4eto0rF61wmbZFy1fQYo9BoK33n47Hn/hRfTtX45RgypR0BHBj759NgZWhCnCTm7+T7mKonJEb4tg1vC5Bgan/nkSXtz0pL0lo3fubSdn0qtznFaA3qPWkIHammbazcRlW9FYrrQ8fTQ8FPQbAKrDdEqIwlhrVyNkLTmtStqfhp4ENKpbpaMhFlmLAjtNjinfQ2+N5Nq5jeMxDVOK1FYYT8uc7KNMaowWlv+kT2UysGUYUzgUl23etEgRJUETLSY7SlfJMbyCKa7QRxoPrwwPFJIYIB+n8RFw59DUjafDtn9eR0GSmh5NJaVqAQQIFt8Kq4JLUPXAvWebICMjJDZiGWqcz0Mz0CvziYnL2cSDEmFkAyAehp90eXPSrvWnMLpRHGUmP1KrK7vXQ9HFazFFKrkYY0FdTAO9Q0Knwqq0Lime+MPwosPW7tGfsfnMMVCVK6f0da87+WoJyYvbbsddq75o6Vw99bN44yvPW1g5W37B8icJPGvaE7j0uw9ic1sSl58zA+OrvAiEQvj5Q+9gaG0lBg6owWOLOvCXm07Ayf1JL7VqeMLYuLMJm3fsQ2F5H2pkFIikTEbtIeZFa0cMOzqS2N0KNHdQy9u9CjdeNAf33303PJlu3HjJ6fjbky9bw9ZSlJBYH+s0TbKmxIdKmrlebwAHmtvQGYmhubERbc3NBMusjYn1UDNraW5HnM/S1KLKwn6UF/sR1ncdaNbqK2J+ykdhqgfVpSFaB9221CWZjLMue1ES8qK9pQld0QRpKEFjWxdBNkhzOIpzpg+lJqoqFfcdfym+/NOd6imD9mgW9zyylLS345GnXkNr1IPnXnkLnuIB2LCrA++v3sNzC+Yv3YjXXl2KbTtb0ELNS4D98HPzsbc7hXtffgMbdyXwzvznsWFdI156YwHeeHcF3lrUgu37EtjVsx/F1ZXYtncTyxHDvrfeRcvK1Yh0tGLpuwtRW1WJP1Hze/aFl3HMsccw/xfxhz//Ce8tXIDB/fuivfUAAXAJ9mxcj2hnK2646UbMnDMbTbu2ozBcjP6V/fCtG45j2j72f66c/6fdVdOvYCeUwbtb3sbrm59lZ9OJGQNOYx1K+WBnJJDjj42H2pg42wPlWh2+zmxJbMqaMJIp68byhTNuwsHlocaq5mNtLndW23CgxPAEPLU/AaX8NMus+MI2ORvTZ94CN40x6kNJ2thCb6P4AxoSsdRdO5Y8EFcEjqJD7VNDR7ZyQ/cSF3pKSdS1aDnk5M/DtWM6PRK+EPQEJwZDLLE2IRGwGvC1Z/xIMYK9f8pDIOZQwRVQTFKpBWK2Rs/qVShPza6XemEyyjgsMcGkkCae1xs2FfZIYHNs13gDL+hnaeW4ayCTRyhey+S1eLwV8qsolm/OScuzx0xM4XTOX+cCWDq6l4/z1rXYwLxynmKLemfTXHMhXDoKr/LT1KMmds+aL+Gl7b9XG8U9Vz+I753zdQU45JJWTpXFgydfW44N+yN47kdnYUTYg20EluGhII4f1wcjBlYhmGzFqVP6oI4maKqwBJFeP556Zz0OtvSgoTyIeLKbh9ZgFaK1J4mt+7uw/kDMNv/0U8uKUzOfMK4vhtVX4c8PPIOzP3YRli1ZiEy8CzffeDHaWtvhJzD95+fPwnMvvYGqshBOOGoEtq5bi5NmT8HWDWtx8dkn4uiRfdDRtA+XnT8dm9Yuwykzj8LIwdVIxjpw+uxJ8Cba0NtzEJecMRWbNm7CvONG2tfH1r33Or501el45c0FGDe0D048bhgWvvosvv7Z87Fiwx7Eoz0oZXk9mTgG1ZVj+rgGdhzirfhqgmPXHwa+vzzxPiJRUHssRaqkCLF0GZppyheVNaA7To2krB+aO3vhqxqKAwR/TcBVBqoRiKnRllNrKUa4JYLTSjoxMd6NM/qUINm4HY2lAzHppDn44Zc+Bg87g1knTkdyz14MZB35t+zChtUr0BjvgS9Ygmtv+gpOnjcbd912KzZv2orNGzah5eABXHrx+ShjI43v2YbIvv0op2alyZRYIobXX3kb+zuz+P0fv84GqfHuEGXZivl/xc0dfSKOGTgVDy64H2ualmJD80qcOUqAmLAOR3sEapLKxv3Ypu2TElLV2PbUTOyaAq/dlkwTlMrFNqE2b8BGEBKQCRQVXoepNKw6t9bX3aj9mjLGH7NemYat2+NZE2WyrLTBhfmTFi2012FtLQd0+eU3SlPxLGmTEdEjpuZBL89ga6h2f0iZMa/D7ViAK9o0YeeR9il/pacAKpTMVbe8Q04oq2xIeI4gDTiSJTlwFEgyulHhTN4MBT1DjSCTjlJDiLi1QYxvr6sojpI1cBCyMx1pMySslwWUj1RSJmmVI3VaTusADZgYXxzPnVwhrdD5AoqB7lpp28ECMKr5K5ydmWyajLBNQ81XTmV0ZXdaK2lUoVm9QU8xfrn4Aryz5wHtNYV3v74EV874hMU60umrqr1pmhKI4ZKzjsUbPzwHfbWcoyKAxn2N6KU5JTOigGCWLSxGgOEKmPbWA9343aML0NLDvH0+NEeTtrNJfTEQImh2ZDzY05XUXBNNkTDaaT6097ThuKHUhLbvxZCRQzFmYCWemr8e23c1o5p071m7BCeMrrblGp0HtuHGC2fhJ7+6FTWD+mPbgWa89epzbMRZvPLiy6ivKiPQRbF+5RIMbijHay+8gvlvvgNvKoX3V6wBaP5EYz3Yv3ElRjWUYsv6zTTzOtnRJTH/vfdQUprFgYP70NbZjrQXeO2d11l/vejbUIch/RqYj5bkUPDITmkX1nOYU/2yzLwtoJUhdksw05q8KSpFUW81CpJplFBbDVUEkfLXIk2e+EOVKKEpnyxvwNHFHny7dg+u8a7FcYVxZGlef708gc9+bAYGNx6Er283LhjXH2cWNeJ7n5uNEf3qyfME6mqq0MD82pYtp3legGBFBQYOrMOZ11yI7nQnstTsNuzdiCuvvhIv3XefbUhw6y9/i/lPP4Pk+gM4b8hYDNoVw4HVWzFi8GAKVBK//sGNKCa6F6CUnX6+jB90pknxrEOdOXq1X2CuoeuQvwL+G+7Miadi439uMRl9e/uL+MQD01DkI8OYoiktZLDGzjXep6Uu0WiK2nkGXZEUwTuDDspYF/1iSVot6QJ2KjrTTKYc2KwxtUYHgnrJQRNfWvrGsmhShLazm7xgu2VWxFi1NjZAtkcCmrVd5m/7VvJP5AgItS7VdnPXsBU9pdjoa3C9WQqSYYJTUjSoJuOx19oln+fH/3LKj0RJWqW4LytU6qzlwfowcCVB9s49achqroLPRKdkkgEViZUgLuacUNRlwLQYUGFUcAWiLyNTe9P2SDRrPTTUBYvpTA8Z04VsWmN9qliLyPC5tEi0iFI+GoPQ9LfUWFW4Ax6XmZhslzZOoNB6LuEQ69y9pZF7prPos8N8XEM6PP7n0hPdaoDyc+kdLnM+vvWAdEGan994+zisa33LBGrbz3ZhxvBj3MMPuW1tGXzlryuZpx9lFG2fJ2sTFaVFRRQovfblYwHS1HykFfvZiZThteU78eBrC9n4StBGM3bfwR40tveipR3oiKXRQ4GMsvGL94U0DbTpZXNE5m8KfalJPfPqOzTjliIZjeLLn7kEowb1sYa8ffceHH/MBDz/9BM4+9R5pKMXVbW1+MujL+LL3/0lRk2iOUZheHvRAsw7/iisWLwYM6cfyzosxNr1a9C/T18ECHiLFy3C6KHDsJQAV0EzcPe+AwiVl+DUs87H4uWr0FASRtO+ffY9jdPnzcHatevg94VtprixpRX7G5tsAbSxX3WuSj1UOx90EpN0QQi+eBUKIi24/upj8NLDX8F9v7oJoe5m+Hu7WGy/bQLQU8ROoDCCkbQyjq+vga97PybV7cdZJfuRad2MJY88j1h9KfYs34bo7kaM29uIH13xcfzwl7dg0SPP4Nnv/xzbl76P8jmjsN9PrZb4ENzdja9e8mmsfG8Jqvr1x/2PPIRxE/qjKhTHZwaMxGm1fXHTT76Ba//8czTvPYh2b4TaJrDy0Wdx+Sc/jUEjhlo5c921/X7YacMFub0H27Bl515aCX7Kmxqpk1nF1SqDf9eNbBiG5ttbyUhgQ9MKzPnTYJqwtOSoycXiMncLEIv12ls/0VQBonFexzO2KL69O4GubgIfw2li0z4ixvrSel5Zbu6rbAI7thk+s3HCFNumgEvU69+OXBskyGjixLQ7U2LUFnliRQv0NdGhfDSnYDPCanQCR580O15K6IU19JNTm3Xp8lrJkRbHaz2jpxwfmpZqdOQ0PNM0qWV6ma+eCQgZ0V7lUxwRIuRVFeSBIj+gr3rUnmB5zU3OzXAyKqkoZAXabJDIyyQooD0slJvd1Qv6iqNoeaY4BuhHMUS0Ayh705GNRo/c4Qorp8II8I5MQ8+deSwy3FnPVHjTGHk2oLb0lZ8DVgvDP5VLrxiZlkc/c8xIf/roz+dfHYr9kU2s4QK03dGJIXUDXJicc+VSusCv//IE/rK4HfvjVOd746RH6+y0+JjaYDKLpPingWXSECNt97ywGi+t2Itman8dKU0iZan1RXCwM4Iman17O9PY2x5DV0KLYjxo6ehCFwU1SXN33rSx9jqW1ut98rOfR11dNe68806ccdapWLB8A3XJkG0bP+6oY7B63TpWvAfhknLMOukUDBk1GnPmzKZpFsWYceNtdtgTCqO0ogbs7DHm6OMwZdo0bNq2B6leH/rXlKNP3wGYMGYIjho3FNd97nqMH9UHJeVVmDfnBJx/2hx89Vvfx6SjxqG4rAYlVQ3Y20Q+NHWgqLwSPdQW8ou+WSH2+5GOARLohJedxOVnTsaqRU/hV9/6Ac467XRql4341CemoSLbhWljAxhBUMu2H8CEGeOxt9KL2qkTEWzajnP7hHHiNz+HyonjsDp7AONPPB3+M2aj9JwpiCeieG7RYrSWV2Ps2CnYt70FwQljccnPfoixk6Zg1ulnor6mDy685DKWoxL+lA9dK7fgjVv/gPNGHYWKLU147iu/RqIrgq3VfnzusVsxtIFpEWxmX/BxCYPELeecLB7pTE74vJsd14GWDnQmC7Bm637XsfGRHmtWX9/tMGb8m666pBLRP8ZQ5qfGHzmA427tR40uRWUEBDopIgwkUGIe+VcI9YaOfYOFurnGBW0pi1dfhPNQw9Z3hVk31AAjWhzNzlhjyJpAUcvS4naz1Jiwx6+NK3jItKb1oniqefV3AjbX8ZE7Zo5qgZaocMtpBI722U6iUlYgpXD6YwOSia60tCSKKTkxUvM2/8OH4QPT0YSJwE0apg23WQS1cSlD/GG5bbnMzXe9k22OVFiBZZPLllZCtuCQTtGMMJ7NXubZqobPpdVl0h2IR3dT8zhApaaHBBUhGO6DUFF/BAPlVDeDTECAJGoZlyCQT8flIOeIt0oRykkP5b3W3TkjwDkrpLsygJNzY4UfFBaDcOXlKGUY+aiylbZAnp6qAF4oP9Fi5Ik2As2Nr2nmthvlgQY0/mqnvSL0US7Nri8WjWE7tZGP/+BVzJ44FHdcM4y9rHbL00xtIV5ftw+zRtZbxTbRdL3r0dfRHKf2AppwVN9DhSn4WUna4qFIr4TZWKk+jweCXZKNQ3qpFH66aDsKO3Zj/84tKCb4ZIvr0b5jHXqDJaivq0VbUyO8NcMwpLgby9dvR6hKY4kRAlIf7Nh/0LZ9qvQTTHs6sKepDYMHD0FPWytKaM4VeEP2bY2y8gq0H9iNfv0HoaysFLs2rsDYMSOwf99+dGdDrNdybFuzHANHHoU9jbtYDyH0o5a0d89mmqMD0NB3KGpr6xHwUGONtONHV0+3SRJPbgxYNS++U7eAJ62JgB5sbfRi+jW/wODCcjx836dxww3/ibnHTMbIY8fioSefxK0/uQmTJ1yIhe/ejcsv+zG+ffMX0L7ybezYvQpf/PrX8ODl/4HWQAo7hvbHL773VXzrqovw47ufxqfnnoGjJ4zDWTdci2zci3cWvYvzP3Y2brvxq7jw+mvw6sI3URUtwOhZJ+DuP/wJ/3nfXfjeTV/Dd3/6Y8w9bhJ+cupp2P7OcjTToqk7ajRSBLtnHnsKXz7/FCxfsQKf/vODlPUS2VUmD3kpdJIpWacE8pD8aV3kJmp6UcqGhobUIXkyUQzq22ATSez2qemQRxo+OpTCv+e0ucT4703GxubVtFxCeOva7bmF6GkDFzUDKVnSuLTmVISrDWjRe5jNtbjYZ21FoJhg56u2prBqZtZOGUGfFwj6tWZXW7QRrPiQ8Gbp6p1/7WWZZ4gpIrzWJIo0MK3plFZoy9yUHv9l4ZqQU/nR2Ju4oGjGDmVMOgUNStLR4Jyu5ZeDDLZjYlih14XRAx46CYGlSdpemsIZ+Tk+E4OZkxDcNCX58TBaLGMHGCqge+R+tZbPQ3DzeGXuphgsilQignSyh/TzPof0ysq+32F3Ll1zJNCVw/VAKpzUYTOBmZeylrMC6t6uD/vlNVMdYpJHXQMLJmc9Bg8BOjGNBWZ4rWESl1XhVoZc+fiv/G94baSBXl3RYLTcuvcfgp7y9VLgi4qLMLysAD+4fAbufnsz9kZY/QTXuDRh9uIzxw2EtnDf357Cf971FnZFfWhjISO9SXgoVNF4AbpjHkSSfrR2UfPrKEQrzZEWmh9JslwgqB2gE+RdvDCE7qIBCIyaA9QMR2+4Fn0mzkL10SchXjUM/YaNR7h+CJqzlWiYOBdlI6YhWzUCBzMlCPcdjXD/cYiXD0OsZhSqjzoJqarRCPU9Cg2jZqBy0ETUjTgWvWWD0G/CDPQdNwOZ4r6oHzUNnf6+KKyfgH5Hn4k9vQ2oHHsSIr5KlA6ehJrxJ9jz0ICJ6DtgMLXBStsDUDO8FAyrF/E2X48f7dgIkqUYPbgBpZ4YXl+wEZUDGrB/+0aM71+P5594Fhef+3EbrN/fthYnHN2A9+68A2ENNLFBv7R+LYFpCEop2Fvfeg9ThhyDvbv3Ysu+LRh5ykya6GVYs3kZTjhtOubMmILnNy1F/8kT8f6CpTj9i1/EQ3+9Hzu37URTVwdmzjsJ695ZguKeXoy57mxM+cQsjBhYjfW71+LP9zyIulBfvPzsa7j4O9+GP1hBUdIo5j92alOyqPZQE84UElWkJeWaXdZXjG37WtDULp1fIil5zAn3/8B5mce6H67A+PqjKcsxHH/7AHTHu+ClNhYI6I0chWHno3bGirFc2Xa03q0nQe2O5m9Ewy09KXbuWdPibFkTrzUm6GGbEEQIyAIBtVlaNdQKNcxtE5MssxQdH4HUT02QYqBi8ywtzFq5WY1WUoKcZoKzafoqno/+Pt7nNDo5paX1idLg1GGIp9Zx5A59JkDpqu3L2nLRcunTabmZIMHWIObStRqwGRQicUqlEThoPEIgQ+KE9gootdZAnMJlH/els+8MaAkLexU31id41o7MnSxPhIzSWJ/GFxRRoKXew42rCelFmtn8zM8tXnZgp8pXj2AmNYVBeWo8wTQ5o0H+Gm+QHwFV00kWi3SJZjKGGVk+CscbPVFuvOQ9E7HV6EzbMVfb6idx3cuDkchEUB8egv2/3OZ6qn/gFM+EhmcJ2jlHV2BcdQ8+c+9GLNzUiHBh0hq+oP6NHV34/iNvooO8SujdDFa0h5Wg3Y/tS2LkSw/L0JENEDApeOyZ4+RxJEWBUhlJojYr8OhThiWlKKmoRKi6D4orK1FYWoUQK7M4XIRUWT17YZop1f0QKilGmFqXt7IPymvqaXrWsuzafbkIFSW1KA0Xw0PTJFtZj1b2sj181l0QQLq0AtFAGXY3NyOlnVmKaxD316LF24Cdu3aitqIImbphCFT1R3HFIKYZhreoFL6S/ggUVaAoVITyYMC+S6KxTevqxGIKpI25ShY+wmkX4x1tu9DrDWLW0bXoP3AIbvrOHbjognPRv99wFNemkEoVYGyfGnQePIhMbQUuvfBT1D43Y9q156Fk6Ah89cs3IhYI44WVq+BnmdKVDTh2+gxcds7ZOHHWPLz39Ds47ZwLMZzgV+gtwrFz59mg+fRzTsPdzz6GF++7B4MG9kE4XIYBoUosuvU+VDYX4uDSboQ6ExjHPDqycQw96xJUj5sGUJt20uPcoWt1WJJR1iWrGm3dcZqKkhcZlAXkjYZTKFsUBL1vvKexHfubeyi31OzNLNTB+Dy0EPnfcQKLVTcvxbj6o5AuSGH2HUPRFdGu0rQuCCKSKU0yuHsBh4Zi1B5hY4Gd3VqLC5SVBAwopamprSpcIp4gMGrsUB8f0x6AattussL0HCZib34wAUpBDj8EWMIWaY5K2Tk904YFapYetgFpZTJXteO3FuArniY5lQMZAs1xyFZTRrYrE/PKKzb2o2DCKB0Mp/JpuMUmW2UDMyqzlKn7drYlXiMa6MdYjOyWZgi5malVoP4dSOQbuxBWGl22N0ETt5XM2EVzdy+Fs4elLUIg1A9F4QHsFavIYE3x600PJq9cjSSlxaA5NdkA1p7kr10+plmRDuekxjo6FFYAJ+bmO0qV3UCPkqdsTOPjnfKx9Ur0FEPsoWrILlmOdAJffG0UQwL1xYNx4Jfb7fqfdTJG9R2Sx9d14bb7n8dLt1yKUvZcKQLJG+v349HX3kcmWG6TObagm7zQ5kV6tcyj9XHUDCWEqhsBhbhPko22vJDobOWkk7+d3SNzh4XpCM+cMx4w0YzMe2qQvRJyhg9obz+9V6uGECilVkltgPWnnauz0jQzMti95A/N5dIynDBpCPZu24C1u5oRCNPUJsFm4hDES0pKUFOuL6v1oCQQJK+TqK4oxuXzhpLNbrtvVYToVL180NT14PhP3IHSAInsOWDaxUFqQSVlNSgqjONg4x4EmH860oWrThqPOdOGYOuGFXhz/iIMnjAGYyYfhfLKMvioOrz51HNY8+5yatJpXPeNm3CgaSeeeuRJciCAoupSTJkyFsOr67D0lfewZts2BBoqsHvfXhw/cx527NqBIHmhbwVXhYdiXnEIo2O70VVQio01fhzoMwMt+zrw0OO3sBvqYmdcSpPeWPxBxzajulJ/rH37du9tQqwwYHwyJYDOZJit2L3+xTapheNVZaivKLHKkoSbbJNfAsf/iTv+p7OwYPvbBshLbtqFklA5TdgM26x7NVEk6PVCEmVKkHabLqW5Wxz2mllqLzZ0JxEn0IlYja8FiYYhant6W0Rj/JI7G+lXm5NMKC3VNcFGsm1LW1QWqZYKzWtTXCgXapsMbX+9GgYTEPKQpqZ0RZ9kx/K2M69Ig/FGbUSAaeS7diGwEw1KL8VCm16kRzw7AGU7m3XO1TfHUmHz1OES4DUPAxmLoRv98o8PDVwOJaJKYl/RG6dHhBWpXlCviNDU84VZgCKeNYJlff9hZxnpxMLyENaaMCg7FY4XCm+MyRXW8rXWfjglW+7CM/mQc+oBHO16OV5fBPOTg9JANCmgL34pvM02KV3+f/m1MTz1ouHfAD05rWcUs3du34ovX3k69OmgXm8Azy/fjYfnr0NvUbWBud6mCGSpubTuReeuDaiiWVcYKmZfEyT4JU3r0Ze6pB2JMAlGvjLzvPrAob/ctQWx678PlzXNi2YJtdneVBQFBLcQ66ogGcc3rpqH3Vs2o7m5CWGfh9pgMSpKg2ioKkZvrBNFBCN7/banEe+//hw+dtIxqPKx2acL0VBdhopwAUr8GYQJdBWhDAb2rUddZSkG1VML7O3B8H6VpjnnSmFONKmz0LZU2qTANiJ9ejF87Bx6veU06UvhL6+GJ1iJjDcEX2V/ZEJ1CIWrMa3Cg/NnTML9j/wVv/jTHzFz+lQUtLYjsWcv9i9bjPblazC3djiqaqrxsS9cicEN1GiXr0NFb4iFCGHuaR9DeVUYW9YuQLWvAt60FyedOQdvL1mB2rqhBKAUjpk8BmtbKhHN9kc7WrGjtxRNZZPw9pa9uPven8AXYH1TLilRR8hd3km6BBBs4JS/fQe66MPORnWRkzdrmOSJV+oL07FdyimnUdZHJpVAURHbjIW3BE3G/yfumuOvxstrX8fert3486Jb8ZnpXzSw0AJnaUOiQdaWLmVZFYW8thFGWBYBPbUJgmZJtdGsaBEOB/1ZG+OTAmSaIMHP3scm3ToMQHm4ZuaQwnhGD2vPDCbTVO2OofiUYXgSP6UtykeBpGl+UJ7pLSS0JHijs2Uijiue/GRFUssjA6VoKZ7ly7/8tWe2AV/QCq1EpVwZmbo3P+WUu84TfciDZ2kw1Fo0tpfN9vCstzi0sEL7kgXg9RXxub5SIdtbaO+Il5nsEtCvBEAXZIQlTwp4obztVhXPfxnJylZYfiiu1FxpUrpVYAaQCatLzVyJicEAe65cz6OtemRua1GmGPe9t2fTpGxHeagWzb/eqyT/ZaelCimCy8iBDTQvqf15/HhqyQ48u2AVskW11K5YVvb2SfKkKNOD5/70Q+xf9Az2L30FRcVhVPYbinRhCF7yrZdaoutXXfmPPPjjznqeO+fd4XDuPs8/Oa3a96ajmDmsEsceNRofO3EiAtEmzJg0Fkf1K8G69Zvw6SvOhj/ZhbW792FoQzGmjanHlJE1GFRF8zyRxYQBZTjjpBPQ096Ik6eMxItvLkJFMIuTZ0xEXVEB5h03Ant27UW0J0qzooBxIrYd/dC+5SqME8icE10GfBmBQ4KmYAHueWIBCoN+ZH3qMGkWKzhbQYbnDM1fdZylhSmMat2K1Y/fR82I2tvcOejujuK2236FyTOmYdWW3dh5sJOdSQl2dHfj2SULseClVzC9tB5lPUnyP4J31u3E08u6sJ+mXNDbjFNPnYVsMIiKmlK0NZFmysqUSSOwt7EIK1GHDSzDwewgbGv24PvfugzHTAojWOiHt1dDOx0kMmhlyjsnv5JUDw429ZhmJY2IeodxwOqVhzpmb6HGg9WwzXijfNLUTWrWtBfFoYDVoUT/UKX+D9ynZl6Dhxc/hpZoM+5a9Ft86rgv2TIV7cwj6DHNk05gVUQehHnovVqZsxr5UruxoS8+DwY9CIZ8lCu1PfkJdHLaHquU+EZGOFnML0pW/ck6yFt3bliMAfSM4RVW/oec/HnonJcd8YKpHvqzN0xz4RRXJbCvJlJrtDXA5s/YxmMHipaHXVt53Y1mm7ROxx7kCeO1hWVCpoEoQd5beGUqsCWweXwlRPAie9PBo54M3QzPI8MeTyaxRF2MUnbMVmq/TXEzDRVNWeWZcogTOad8VC8qrFLW2cCZzjY1MEFjOOOMq0iF1+RAnDRH2GN1U63XR3K0X5l6r5DPi58vOhetNGVC3hK039po6f07zsYY1VWxnBQXPLV4C55bSs2xqIrMTxPypbl5UeLNYulbLyDZtMdeKRs0aCB6ty9Atms/MuSbNDP1eodB7J8/8u6jnnkRw6zx9Thj5gjc8sMf4ls/+gMeePAp9JCOnTuoBTzwBJYsXoOTJw1GebwT15x2NL5z038gVJhGV0srhpWkcOqUAfj9b37u5INlijRtx7WfmE1geQyLX3kU/cs8WLtimfFfi6fbYx57V1d1qvrL19c/dGk2dGqAiXSMmgj5mCHYMb6fHYH2hvQTAcPxOKr9wDH19cjuPYhf/vin+P5PfoYFK9fgyz+6HZsiDaiedTVWFdVjYw+wct1erGP5DjQdQEuyBTXDq/HIk3/FGXMnYerx1Oo6Mnjg7a3sqDy4/OIzcO4Zc7HnYBNeeectZKI7KcdUdVGDKPOedmJ/XHTGGDbfoPFAwJxBkaP9w44d3YH9behoJxHkv1poXtuxdWU85xu/Lb/gMx/bQJg1pXHcaCSB1rYuqzuZvf9bbsMP16JPaX8ke5OY9YeRCGiBOc0g211JZIomtWcWTu/2dvWkbXGzkE1f1tPkgEBdGw9oMwJNQqsta/hI5jD/be2fbZOljl6zuzmw5BMFZT6UAx5qs1pgrI0KVE7jifEnd5/zkyNS2J/wwyZLjfe9SNGSSxJraHxQu+Mz06BdOZSNzpI9lsgdfEYvOzyzzr765mimyBI2wgRsqlWLIKfIiuaIIZ66BPTEQFA3LJwIKtTsVCd5o++9pkk4tbxCZ+5qXEvfelU2ahx8aMJjg5pijMYW6aFxIz3OOxVexNuZ96JThTIKLC0d+uFJIKhGxltnWCsuKZEazzASoTTvNYt058obsK75bfjZe/f8LsL0XRr/rbPKd8a8nH6zXpZV6bKMTy3bi6eW7qZAhZg7Ow8SIK6Jb5lAEN1rlyCyZ7WtkepfUY5x9ZVoqp1mIOkWrVCToNko+omTVja9VE3mq3qYVv4vd50vO886VHbFkaarnNMEXKQjuO7MqXj7nXexsjGJoj4jESY/L//4qXjy9UWIURv65MVzsWPbXowa2pcmMTCgfz+89v5G3P7XR/Djb30KDz33LloiaZw8dwa2bFiJIcOGoYEm7UOPPIpvfPNr2EFNcZsWDI8bg9rqKrTS/Fy/eSfmHD3ItG3Xa6t8oooltTLSpKd3KxvYnU8tRE1BMb786XGoopUQQBRzZgzGikUrce68SThpShkaaLZ2b1qNKaediPCUo3DZl2/AjLmzUNNvAI6dPAdnfuxSLFq/HJ+98ixcdP5pmDrteISDFXieZuysSy/A2VdeixVbtuLss6fixCkTMf/d93DlF7+EPdt2oyhYBC81xT4s98i6BrRvXUf90I8uDERZcQpP/Okz1rdpusq0CF6rHCqVnOTOvVHUC2HFslVbqM1XUntlGG3yKrnmM71PKovDr/hUj9QJa3jNpJsgUKiF7j7e8SyZ9wXcDkjinRsfdznm8/2gYxpSz3jW8il1usbzIxrUTSd/Cbe+9jt0xdvx6qYXcPaoqwhQrn0pTWmd2rasK6LtqmQyFkDv+xotpEuHk2m30anal4DStmIjIAoAHbhR/hQul67KKX8fZcEmU8jMQ/KrfzvcvWmNRi3vFd8ldyi8lAMXQDzPhbS4Li8X0vmJboVT+zbs4AMDVXnq33ok8YiHCuNeI9G1PPVclaZC8YZhVXQGYgBmooXHGpsqoLnmZb/FyvZQW3DanrQ+msB6RUdqL+MZQ1QYI0k/rkHIwypXPapUNnpo4fShwlkQ5m23Ajjl7QpmzgpHx7iqMPU2GlzO9GqnCr2PKNArxGs7/4rF+54xId7301bref5pxzzVs+j1F8GftB9VdpIA89LyXXhmwRoKK8FerLXg7iz++qlt1owaDn9VA83I0Th37hTMmTkZ9aV+lLPDCPVG4MvGLY8Maz9jwwFqXLnyfch9sNLdwd6F4ak58DfIRlBMAPGm4uiOJTBxzHD73u1FJx2HhnI/+jPflUvew8yZM1BRXo5bfnMnkl4/EuxJH37iSYweMwaDhg5FWyRFvum7HyGES4P42R1/w/FHj0V3ZzfOOnku4t2dthWVxvaS3a3QHtHD6otw6vQJNoNIoozOQ86KkyuTVSZ5WpBGfW0FTpw6Dm17V+Omq0+AL3YAn79iCiYOofaxbwvOmj0E3gl98WrHPiTrq/HsK68hQtO6lsD3ra/dhCk0208YVIXZUydi06ZVGNCnEkWVxbj9oXuxes9BNEcT6KE20nSwC000dY8aPQm/++6P8PIbb+HEU87Ep2+8EZdcdRX7Hu1hWIDpwzyoiCzDPb/5HDwZbfnwQffhe/loPG/Nkk0o0DZvUWo1+lP70NtN7PgzbPT6oJImmISk+kCUlq71Ev20uUF9dSX611ahb20NQuwc1Rg1kyrYdG3iHztrk6x5ndTIJZOi4MOu4zet8NPC2NyyBje/cqOZh/rSnpZNxWgmacmK1pESx0QiAiE/ikhLiEBHEm1xs8DOhovYKG07LJ5l1gqjBWwCOH3WIH+tsXWNt9vbKWzvLC1hhPGZnr1lwcMAiemYDsI2JhYJt+zMPLT+12Rc+MEgLh7PCmOlV3oMp7Big7QRpSdcYBzTBO3gtehQIkQmejBN3Yi2vL/dG1Ya8y1iLhN7prNQmTl5qNl5vMU8giyoZmO1l1s3yxkx4KMyzPAEDSVumfCfRMhSVN8kX1cupq8LpW/3zs/OAkV6WiHo4UypwkOvvgioXXgeotLOKp7KAGxrX4wnNt5snou/sQ7VpXqn8Z93ettD8M0c+UuqRR+F6N2NTXh8wUZki+sYipxiZTgm53odhvNkClF91LEIDj8aq1ZsRXv7LmxPhhDxFtGcyqLDU4xOf6WNF2prKU10aPhBrLCKzaX3Xx0USRNCjan2FoZIbzGywXJ89zd/w9vLN2P44P74yx2/wqjh/dHcvB/DhgxEUVkVLvz8V+GrGYLbH3wBz7y7FrPOvgCvvP02+g4chN/e+bjttzdoQF989du/w+iZ5+PJl97GwhUb8PrC5Vi4ajPuuPth7GjsQIpl0VsmPr+fDV6mIp3qQBXxD53gwoOOzoOoCIUwYcwgHE/Tev6rb+Lay05Gd9dB7N7bhXvu+gMu/swl2LRnN+adfBoWvPs++vYfgr/8+REcfdw0eMsLsGnrEoJ0Fu8tXIKJ44YjnWzH0ZPGobKmFr/949244dobUFNZixcWL8XHrr4axcXluPPPf8bPf/1LfPySTxBsQli8ai3e37IJ86YOxF9/fhnGDAyxPlmH/5Uj79U+tm7bRxNRC4M9PHfbq10e1qWsHbOAiHJ6e8FLc7iYdR5MUW5jMXjYK1eHwwgTXAoIIEyMbV916sEbr79lipzA5r90agukQ5G1a4/agsZIP8rt+fF+q5cXNt+HVzY/ZteHq8i1L0tHqKIFekzLZlspj+m03rN3mq9WXGis0GZ5Qx71GYzFtk+QCwW81KQ1EcKumMCnSS6Zslq2ozz0p0zzsnsImJR/TnEQYbIsFd6RJwBzIGlh+YynQ2fTXPPP5MHweTwRAJpWzmszdePpIrUselg4AzJdaPmHEcgIbmBTzU/aGRsxIyiRvPqtaJq3RDbKMzW8bIxngRB7HDZAAWKhx89rt6paRbPaZeVKYCzzPOeVpPKinyM658mKdwWgHyVBe/LpmTFCQpEL54SUYXTHAMpB/l2JZvxy4SkKhNs+cQ/OmTTXrv8158BFfLAlHxTwVXt68Mhri5EqrTFNzaMe7ZAQkVesbMc/L0EtiWH9+mDPuhUYOaIWM4+fiQaaV6MrUxhSE0a2pwnpBHnHsCboLIs+zWiFcT+uHg5L6Qec+njRp6U0qcIAwY/psP68bNBrth3A7oNtqO1Tj8svOhVrVq/GY68uwo6WFMr79kFl/QgEyquxdec+bN19EKHSangCJWw8fqzbsBEH2jrgK6tBkgAdz/qxhZpTZf8RaIrQlKvsi9K+w9EcA3Y396ClK4Y2aoRTRtazLKojUe9oVt33FugjSrISMrZg+69PLEcqEcWvb7/LvgR34Vlz8PJb61FW5EXfwSPRmizBDdddg9iKJTi4dj1mnnoadmzfieaOLpSFqnDKx87APU/8Fa89/yIuOOcivPn6AowbMwp3fO97OPWkedDH32X+19dUYvbcE3Dlxy/Bp6+6HN6yYgxoqMVRE0ejp6cHIwcPx19vv53l82LixEmYc84ZiIvtvP8ow4BVTTlQhwt777WlPYEUO51kKopErB19asqR6G5HsrWV5jtN3FQKHm1D09WFZHsH9uzYjuamg+hsa8Hi+e/Q1NY6wiJbrtHR2YPPX38j7vvbA9iyZRtOO+0kSZ3lK6k+0pk4ZOJIEFyTRDtvQZz8FUBpGdnfE67NF6YPPhH3vX8PFux6AbMGn4WqcI2JWL4pqdXIhJVFpIXKAVly0t4oz7YsR3LOMKpbrfOVXAYI3Dqk3dlaPh5qjoc/uK/2aWJtrUik6d5I1HWu4Vi7zR15564ZR+HNQ2Hd8yPD5oFOzpQOOt26Ixf+O3+en22LVfLKIWU+KSZjAe1KJq7QkhxxZClBd6XGqYz01kYBzdqC7EGqu1vZ0+6jKhwl80rIgL5sQEPh9dfbwlF7aZ9s0PS3M1cdSLkMmZ7sbV7aWCNTMPQXyLISFESHeg+jVaDAC9M4GUzFVJ2YGs0yWRz66eebbwyzAFce9zncc80d8v03HUGXNOttiuauOH7z5HKaiB70MC8ZwDIzBeiWaY5uvTDeG+9A16bFWPza44i0bcdFxw3DD27+PrLVQ5Bs3oIO8qq8zwg88PYWbG9OoddXSk1WyUjc1YlYSVguqx366Y/OpJ6Oj/MdkYYtSgpT6Di4GaXaoK+0H7pQCk86hlF9A9i3eaN9KGhvD3vs4gG0X6idxItp1gSIRUlb+qN0xEMf08nTIPBOx9M0zfwI6NsWvWmeac74fNRuqOH7w+iKJFGqmb/eOL5x0WQzdwz42FlJVljzSBfSBM8Q6NkRbGlMYvald6IorC7Kj2iik0CxHSU0+8s0qM74jWzEtTyOT25HWXURJpx3DrY0dyDkLcfQ8QPQ1bwHj97yKxzVbxi8Y0dhMxm3e/ESTC0OIt3ZjrayMM646lKMnzMNLz3xHPY9Mh9d6QTe6NyLeafMw9RjxrG0Xjz0mz+inqZdoKoGtz/2PAqq2WGzQ/fLJDGz/UNO7b/QfZluw+aDSMTZuRFAPdmUld9Pfhf5CAps+DahR+FMdUepkdHkJv/GHDcJSb+0qAzrKYwH7nsQ13zqSjz48JP45a9/gyD9OlqaEY104fs/+C6uvOJSWkja+OJDtFAEtAnwypa4zVifNKSCnIyRvCDDusb/Ue6Hz/4M333uaxJpvHjNdgJcEWlUm2YHyjamj0qVlfhs9tdP8JNYyHpSQ1J5DEj4r7cnBNaaLNEwoEkon8mi03PFMxXHaNEzie3htikRdqCkw6Wrduw6ecm+GsIHy+E6f7VzJ6cujOIpH0vZ/B1WuTzlFM9zwllX35zIsIexDPlYEpq7VnC5wxF0zZCWoZBc4KOZYDUIeskuB80baXsFPQwft4qW9qIvUHkKwowWYFi9BkYCmY7llgMxOWvKOdQnH13hmKebsSXBzMHxjn5WzjwznC5qGy4qqKVEGnntoab544XHUTuLYHTNZLx609Muyr/oRK9Wt3sy/KXJ0kWN8y/PrkLCF1Kpbe2Q6FMFCfz8FNBe28SB1DSuhq9xKVbPfx6hwiRmTpuEk6l5NAwcgQSBRnpaMlGAle/Px7zjxrLz7sWujhRiQc33UUuwsUyWko21kA1JZnDGk0GQDTLN8vnIDC/zj2uZfa8XpQUJvP/Af+KSsUGMrkpj8YZtCNQOpxZQiL179qExArRECTPsLQrCpSgvKcFxowcg0rTPjfMEyqm3xKi7e+EjoEV6fYhkfPDHO9HlrYGfQJjwhMkTcT2LnkQKXTTrtG2ROiDtwh1NJHHiUQNs8F6gZ8uZ2EHxllokeSSNhNHboknc9fRyVpTMfOZH0Kyief6JigKcOiCBIZ4E+pZU4/TqEAb5Ijjliosw44rzMWrEIKx/4D5MHjYAo4pLMCSVxfEnTMMl3/gCZowfimxLC6bPmoOdiR6s3nUQJ888BWU1xXjv3TcwNO1Bbd8aHH/+Gdi4eT2Op3bXtnUv2ghKNNrw3T/chpr+7LApQGaYSSRNyJ2TXOrQ1wU91Fx37aKZHyOodexDeTaBSnYEpWREGaP0NO9HlGAYinUg07IPTe3NaKQMHXvmSeiMxuAPFrP+WXfUeJsiCdzzp8dw/8OPshozaNyyA6WVFbQKRuLtd1ejoU9fjBo+AB3kX5A8Zm+K5rQXC1i/KX855t54J/bsbcKyXS2YOWEQAiTcLSP7aDdr5Ays2r0RG5vX4aE1t+O6qd8mJSlTSlTaMDtHvd6mcT1pbVZ5lKEM6WfxmbY0QpmvDgNs/ExhFFA8kp912GKgAx9hiAMt53Sfn1x0ICbeit0unAMx+R+Of2RYd3aHwjtT+nA45a3Lw/cUNQFf1HpePuZhYJR77haeKkGx4DCxCid/huANC6wMeWcqtYSZajZ69R0ILWam5uJYyEgh9v4h3svclQkn/8POWMM0NEOcJ9LyFx1GFwGSUfiUfsYZ8+cDY5L+RKPAR9qROiaB82Mbb8LOjqUM60PTr/dYuv+eEw2aSKdRT+be+8y7aGPvqG/MarZYSp5oJDXkEanhtb0tEW/BsEArBpYD/RrqcOrJJ+Os009FNBZBZU0FuruaUVRSzN49hBdefA6dezbhmAkT6VeCvY372LFogLwAFb4Yzpk9HutpouqFdn3NS19e601EmGMShf6QfWAoVEA0jHZgzrg+6FNMjSzTg2XLV6JhzPH27VyNH4ZKqlBeFIavuBQZamk9na1Yu+gVfOVzZ2Hrjh3oSdK0SXQT6FlvUi6YXpompY8CLs3Ol+qiaRqzsRzNAqZt1t51ZmwVZAZ5QhpPnjTQXmLnkyMEUqNAbEjSIgmobdQQ7356MWpoqpWmCxEJeDG4twNXlMbRnx2oZ8dO9KkN4YSRfbFuxy5sLAuiT3U//O6232D/Jpq9pPGdRx5G/6F9sWffdqx/+GmsefYlnPfpKzDpgtMxelh/jKcWeMyJ0/HDG7+AoV1JRJub8fk7f4eJJ03HsKIiPPWHO7FtxQqUUGjOvv4aTDvldNa2unVXp5K1v3NsdFq69cr9f8Njd9+N/lVlKPekUazxLob3sc7UJpqaWuBPNKOrrQ1tsRTWNrdi7sWXIq46ZKe1e9cehAI+BAMB7Ny8FweaO7F94wZUFKZRU0+e+4vIV2qhgUq88cY7mDpjKgZWsdPJdOOgtwxnfONxdMSz2NSUwDt7spj/i/MwbEA9lq9ch1ED+li7+K/cJ469AH946y50JzqwdN98fGziFbaGT21Js7hBTVJIk6NmqmapV9O087OGcPx695fVat/PINDbCg2W3bjFa2sNikSxIMPY7/FCw1+6M9DK81Vtno8snJ4dxhvF0yE/d8hfAOfi5rFCztof26gDe5fmh8PpTPhg5rk/ESi68w+l0ursVE2XgBFKTUdEufU/ucT4pzEvFAYJSjRnPTQRvEGmx8z18Z1ezfBGqBVpu6bD8cyEYj5qMMpD2qO2rNFaKfvIMLOz/BlU2qNmhoV59uqZlA1zDMTGZ42OTqEtBoNsbHsLyw48zudA4y/+/bV6hxy1szQ12Cfe24N4uAalpSUIBIPW61mWxkNVDumnX7AwgRq0oXH9O9iwajEWvPUq+tbXYtTIUSguq0M7TeUBgyeguyeNNONUDR6PbfvbUV9XjsKDK3DTqZPwyZPGIUz+nTdtJI6t9WHO2L649vwpqO9NoKIkjc+eexQmDS5HJtaIa+aOQxlB49jRg/DFz34KCFWg38QZOP68K9Da1oHKbCe+cOoonD7cgxMmDkQm2m2fnBxC8/GCs07G0oVv45wTJsLTsQ3XnHUMRtbrrY8Yrj3naHhTbVTqo7jsRNIxfjDOO34kersOmCxoKZE0ONv+WwDHsrhJlo92Wqoj8MtoNpNxvbE4ioJdKPDH4Iv7Ec72YPOO9/Dy1u1YUp7C8KvG4tnFL2NvRQUee3U+fvKLW3HddV9G31FjsLe9DSGCeHldNer71MFDraksRbP1uRdpDu/HvjVrsfW5p/DA176CCwePxGXTT8AQdsDP3nIrGtdtxdZla9E/UoBp5X1x8pTjcM7lNCdlqbAMTqI+6PINkjWNjeu24Y1nHsPY+hBqfWmUEQiKBfTxCJI9be5DTPrkaKga7+/pxvy91D6bu1BSW2HxBRR6P7i0uBitTc1YzQ5qf1cTLjr1VDzw3Vvwux/eQl0iSRB1PA4GK3D1p7+BlkYKv59WBTuZE2qL8ftPHY//OH0YepMd+NVf38KNv3gCB+Na+O0a/X/n9v1sl7WRFfsW4vFVd9m4niYt1MZs5ya2/ZS2WEtoHV8vFRhq5mzu0ubdml+1Qt64ZseTsIORDdx08FLQQS/bMJTPNUYvZ/KjAIzpeCsscGeXmgvjcMgBcv654rlD2ORyNjwg4bo3q5Q4kgdYF08hLO0jE9etu9fZNixQ6e0Q2iuC/A4nImdkE4xYFbzSuj2BH81bMkXr0gqzXfTvRm+6m+CVJHDlNi/IFV40SMzyoOESJD3GKKdJaLdmlsRozL/MrXi2sDEfhfeMZcXSz99Wf1JXePxzL6CmtMKu/31HRtK8e/LVjVi0ei/2NifQ2h5DIplwDcU6hhz91AT0qcZqgt4wai6aWeyhKdgdi2HliuUIUYCbWyNI9IZQXj4Mr726BBE21rivP8adcAl81f2xccNatKx6F2Mrfdi84i3UFhXi7Tfewq2/uQOVZNu8YwahqG07jqoMoG3bKowuS2PqkHJsXLaA5tVuxKhRXnvd9Xjlldfx2QvOgbd9J75x5Wy88OpruPPuv+Hk8bU4ul8IMwf48dmzJuGBe/+G4f3Ho8zvx4AKL0b3CaN95yIcVVOAcXVhNK5+E1+/dDa6dq3DX+68E4NLe3H68RPQ07oHvmQrClIELdaRWwpFPrDerBLEOfEk50zGJEIUxjTrULObnwjuxM+LW3FxYhkuCK7HJ3EQg0+bgXhlDQaVE6CboygZMwaf//3P8Mfv/gDf+82PMLCuAmecejIe3bQKgcoG9E1XYP0ba7AzTq2K8vrA62/j7IuuwtOPvoj6DM15gs7ejv3oOaoO3tpS7N66Gdd++lr87IlH0VxWgkZfACf/7IekXR22o/dIuo909t4ty7d5/U5MnzYbo0ePM60nrSUzbS2ItO9DZ/NOHNyzmaAWhqffJIQGTqBZ6mE9E8jIl15aCgIQTSJ2tbZjybvvY+fB3Uh3d7DjaUXz9h144i/3o7OzDfF4B4U+wlJpt5QyXHzdD9kKK1DljeOUqcPxzOpG/OJ1vSsPXHjOCfj2J0/BlXPHWNv4Z5y0teXfWWXV9ZM3v0JZbYXfK5nW+jwt/E8imXR7+mm5miYwtDmHtTd6GsAwHeGL/OxD8DqrzfJfwz26diDq2oiZzopjaRypaElGhEXCBpe+c4eBTrjinNLQc2GB6Dgc3qWVj+vSzfsZ6uhdQbcDgnrpXEXbWT2S1FILZhFIHsOpkAx/RMIuUYVT49f0fwmFp4RnagwerVyPMaNO0iatjxogTTO3zsaRzRqyNHniwSuexQzqhlLm+EumKaBlpAiki/k7zY6/Boh5RrEzJED94v1pioAzx1yM8yefpkj/llMZ8+VsjdKUD3hswLe0mCZNWD2fn72jdqlxGrGYqwoOUDvq7+tE33ACfu2J16RNKEmr3kZgci+99CaOPvoYrFmzwbRZX7EfjfqaWU0/9CSSeGXhSkw54VQ8+fJbCJcWY3Dfery1fAuGTz8TFRVl2LpnHcq0tMATwGtvLcYVZ8zFmm1bKahxzDj2aCx863Uce9RYzJk9iyDYhRkjqqndxfHOkhXoO2kmSkIBVIeyOGfGWDz88FPoLapCkOVZv2YNTa2tCPuCqC2uxHlzp+K1hatwzOgRqA9pT8GXMGTEZPStrkJdKIMhBMWvfnIOqyGFDFteoWb49GcylJOnI5yAUf2odqbRZgaBVBRHZQ4g0rsPnthaDIuvReGkvjjpuz/EsKF1mO4vxto/vEoTshj9KgJoqPHjrecexpJlb+H1t19BUX05epDCy6+8hGzQi+YidrE1hZhzwhQMrajBwXQC2wkkPZQRb68H7e+uwUiWtSyWwcnjjsbXPnkNdkVb8LHv/QeKS8uRJH35BvaRjrIgkFu7aiUiOzciRFOwmJ1qmDJQjDiiiSji0VYkug+gq2UPMvF2lCSbMWtsPT4+7xi07NqB95euRjhcgjT5dWDfHixdtAjPP/MCont34YbZp+L6Sy/F69tW49anHsbuxl040LqbktxjGrcWf3V0NuI/vv5bcrcIx8/oY7sXt+47gHu/cCLGlrPsQ8sQTDdqAMTR/E+4SQTmb57yHeaTxbn3HovqonKEZcoy7SDVuyAtmyDrP2gztmzph9ijdiu5Zrs1vpE/PEubzWt7Fip37cKIjer9nBJ1JMY4mXH3+YkKhy0Cuw+X54jwxAtFP7Lu8vRI4HJe5pdbx0cftkQJqil0lpgCyHwUYa5ANmuSi21gILDKZSRngMW+rIANu4AigIIiAkDA0i3UuJ92tCD40SYztZ03prnJ5Wg6dGE79zKM3eraSFKhHdg6ldfIZgNyy0VkJFsFkMxHNnwB3RQ2ZPx49sYHFPlfdMo/rV3neUn4ZaNuiWTw2Dtb0ZHUPnx6M4PgbQTGkCKv9FeoiiToFfX2YEhpGnXUnArZyDY392LU9IvR2tmJKy+/AKtWrMUZZ55M/hTiYMs2DB81El0H92DUwHLMmDwU9z70NKaeei78YR/irXtx4oRh6KHJs3z9PpwxfQIrLmEf3j77wjOxbfcGXHnO2aTTj63bd6MvQXFYn0o89Mgj6PUU4ahpp+Oevz6OGM3peDKFQCaOs6aOAxUO3H3fc/AEw+iIdGF4Qx2q6+vwm/uexicuOt/exLj/qZdQEvTZ0pTiAAgvQDLagakjylBUEiIIvoBlBO6rb/olDjRTK2FH6d7iYX3keJKrRB70p7MOzKwo8ovCWlJXikYEsGxbN3o8QYw6awqGnXQKtq5cgUhBD17fvhkdNCTeXLkKt/3oe3j5tRfRtbMRW9ZuRXX/gWigBlRTUY2dBNFd7AQD4QBmzZqKj519Mh76yx345d/+jLZ+1Vjl6SHgj8Wq91bhnW070RkgiNYWYejQapx9yccw4aQTqYGS2A+3rUNOVor2+yhE475WvPzgI2ioKkJFZR0CwSK0tTZj977diDTvwL59O7Br3y40tR7EIw/9Da37t6O3aT3qC5rxgy9/BrfcdCNuuuHTuP7GG/C5L34Zv//LnejuOIgJrLeaWCP27liNv732PAZOOIppF/MZNTC1oXQHvIUphAq8eO/dZXj4MXYIlLezR5Xhzqum4bJjPXjgxfV46O1mpL2V8LF92RpatWOxX1aWa0wf6W752A/Qr2wQeuLduPqxs+2dYX0ZTVVo39Ywy4Y3BiYOF6Rl6cPlxEM7BIpuktS5PD580DlwyisKDgT/3gmbHLlGvC4OORffpZ1XTOTy/h/1LO88M8+88uZEr9sNQs4FZkCeBHQSTvkpqpt9pbBKXc0RLiGxZBWF907Yha5JIn6CoaIEMfZS2nmkV+u2/CjwhplfgFqaQJGglctbzl4745/SyufLQIb1DvCUv545k9eW2DCcxpZUI9IS2+K78Mzmb1hncuBXB1HMhv3vOOUuKPOwUtKk+75XVmBnUwQRamNJmjqJtN5FpCwya31pLaNJG/7RyoUn3oKJnp0YXFuGV3f2otvXl+ZYH2xaPh9D6yuwYuVG3PfgPZg4/ii88tpziHTFMZHg1hErxPrNe/DYG4tRP2AoQskOvPbskzj/tHPREW1D5cBBqCqK4SdfvQFV6QD6DRqOhesO4rFnnsWIfmV45fkX0N7SgssuOAtb1q/A9Z/7FF59nelTqxo7bjg27NqMIRPGmgh9/5ZfI1jZD2u2rMeUYyajtKwGP/3dnxCqH0ZtrhTP0iT2VPVDn7pKvPrOYixdvQl7OmKYdvws1NfV4Js//z26ev0YPOooVDYMRgm1JXs1kXJiY32Un3kT+7NRiCuSCWsx1mZs7JZ+8uns6sAtf/0t+g3uhxJaB+2dzZh74UXYt3sbtu/aiUWbm9EWKLA9CD3hJCIxWgxMq7O7hylk8MaiJfD6g0TlLGLUftu9KfSG/Xj//VWIReOIdzTCE2lGYWcHMm0d6E6ksdFTjvXhPjhYUIFVyzfiaz/8CbUmjVFrckz0HpZJOcmhOlVNpukVwp/94MeYPIJlZn6DBgxDRXkNiotLUE4QrK0bhoSvGKv3t+DFNWvx8Py3sWnpIgyoJxD5w2wPPowcNACvvvYytmzaRB5Q8012YdyAKpx73FDs3rQWL69agQW79qKjLYYgO+BJo0Zgyvjx6Gpvp8kZY4fm1sS+Mf89nHTyPFSWFTGVNDJUNgYNrsXCd97D9InDbD/HNDVwP/mVpuardaaUUCuRtd+PcNee8Bn8+MkfY2fnNkweRK25Zpit32NUM08V7f/h7S8ALCvu7HH8vH4u/drdu8ddYJQZZBgGlwgBAsSFuMsm2ZDdJETIko0nEIPgBB1cxphh3LV7pt3dnkv/z6nbDSTZ3f8G9vurmdv3vnvrln7qfM6nqm6VsW7YDlnVJhzhnHlm2qbCtfxNRTF11n3rYO0zbaYNG7mwnNq31fbNLzXp16/13hvhTV68yVnvTcVvuTdfTwGgieNffrNpYiRZZITReJFtbiKxPOmkzBisFdqz0JRJLWQsailwMBMaiQAGJiTw1Ei29BCRv4fnJtL5VqKDVmTWptMlFLBa1lkFATCPgQv8ZE4zaisFDFtMYDI9kwlX/AJnxWcASffpR6a+Nb/QGl1224P49+3TzCrKv77+T/j4ee8z779lJ01EQX/+YDu2NYwghwKmOVdRsq/xcIRCTMFi7WhhqpidZj0bVRaB3nHwISQGmxDPnw7Hknchagsyzyl07noQh5+9n3oghfnzZ6GKjMXhTmH9uZdj3oIyNAy48IdH9gD5ZXC5MtC66QE4Bhrx7Aub8K07foMtLUMoyg2g8ZFfY/3iaqy56mM42pVCy+BhtBzai3TUg899/gtYOLMYX/nshzBnRgVWr7sMC86+EmkC9umuVjy7+zgONw7RRCxCVl4FTbJODHS1sTC9COTlwxMsRGSok8xulGBThkif+o4yUFJagREyw0GyDztlIZidi0B2DhlJprEUpJCIPawyO+uS7CARwfdvXE2TmTJjBj40tZoNRspN1Ud2lqapPj40jN7RDhz9xd0oPd2JMz2d6KwuQbq0AMebD2LR2RehrbsFTQ0hrFlbR6Dai+7OHnzxS18w03D+7T9+zjKntdI9hCSBJbMiiMK8bMyauw5PvLjLbJs5uyIfbbtPIN7eZxYrPeUsRZu9BLHxfjxz91dRUZ1DOdYEfMqiEvdGWzSO2TKfdunTtV0Em5c3bsTyadUoLqhESVEJHD4fwmwD+48fJVN7HicO7UOS7H5mVRUWzZqNoG8MGIriksvei0EWUpiKMclofvrrXyGvKB9zqwsxm2wvNjiEfac6sK1zAK2hKFbUzUJdSSny8zKRHwzC7Q/gTGM7nqcSgquEjTiI3KAdTz/+E0RoZXi0exLbQsIRgi2pqVBUDQ4vnn7tAJbMm41yvxQz26qWQhNq/TfupeOvYP1/roPT5sTYT+KIJKKToMSiIcCpruV0NkTElJCeW/ennEVQrGdvuKl4KQeyDnSlMv8HNxWe9Wwq/qko9My698b5v3JW/JZ/Of20n3P5+2+NTAQmzQ8r+WbqyGTGDBgbQRCoiZZORUzAU4LkzzBDvq5r+tcvebFMQU1pGTfnCZs+fZHwa2FS9QP6eF8zvtUnpMKzolLKNJVGTqasIpwqWOunJsQajyYTZuhaZ/578OTH0RU6hkLfNDzwsbv4TP7emtOAhUDvaPcYHt3WQPDyYHxsyJjhkQRZBctE/VXJDM2jS1CY7PDZkrC37sLi9El0VV+M5JzLkZHU97cORKg185jUlmN7EKCwzpk9B+svuAC5+X7o28ni0hx0DMQwgEJkZOWbxqRPzG6++mJs3bMVWWULELYXI69iIYoCcWT4euEhEA90nsCJo7sQLF+C6957C0qyHBjs7URhfjbOu+B8nHXOWnjcLgwO9aOfgLZ2zQoUFZagdYyFxjic7hz480rhKyiFx59J9uSiiZ3JezThvAHzSVsgtwQ2Apw7ECRYFiCLfr2Z2VRiZO6UC1Mf+i9B51kNTpvnrFtAYFfjkEwYYWItmUrUQTnjffUHjRJMx9racHj3IfSTRZ2yjSJYMxOtZKhXXbwBY+ExHG+N4rXXdlIX2fHVr30Td975B+zetR9XXbgB7d3tODHeh5wZMzCrohoBlve+jgkcGS1Gw0gGdjQlsS+cgyYffzsL0O3Kw1BoHF/53Huw9pxKpiLKPDA9+prEaFkef+ckuY27tmO8pxvz62rhySDrp79IPIaW7m786+3/gd/c/RdkJ0O4+R1X4cJlS7FkehlqirPg92uR0XyUlWkJMqeZO1hQWozxWAw79+xBTXk52lta8MDmozTrs9A3GsFla5ZjWVUJmSJZZDYBLlOrW3swvaqcchdFS2Mb6y4T0WgYzc2ncNH55zP9CURDJL8eF0Ypl239Kdz96hn8cvsgbn9gExbPr0VlbtCU+f/UNmoLarDzzB7U953C5tOb8f5lHzLm8tQ7IhxieDqm2uKbw3sDbOjRtFpdC6DMJa/lx/Kn+3+fFktE/va+FY/uWb///p2//z3lpu5bZysN9jWXvf/WOLWEmYNlHlsRyI88TtFQJcI4JZb/5EdgPTVyp7PlQ8+UWQm6CirK+1qrj7VBc9cgu77cIOgJ/NQHqEEJY0ZPRqFKMX18jFu3DJ7yng4DrialVgaMHwPKNjSP7sbLTT8wHVHNPzoDv9ur4P5pp8rQIWUgY/3nj+7DmPpLksyHlANZsUaR1Suh3xpo8Sh/6RSyMqJwnHoOY7lzMFG1AiEyWgfLQYxHy8oHyRjq972C3FwnsmkelRbnIZkOE4jK+NuDpCMHRzvHofan8JOJGB77868IuL048OLziPftQF6uH45YAivPvRB/em47+sicZ695Hwpr52C4uwGl2WQfsTBKK2pRPXsRXF6v6av87V+fxeZ9+7CFpu+00jxcedFahBjuSN8Iy5AmKs1JRzrDLMZpY6NR3Tso7IInXas8rMUqqPQMmPE3/+gsMTF9wqwHXvCeKieFdfMrzUjvfwV8Ynxi+fqyYHhwADuO7MTGIwfRnLLhw5+7BddeexUef3Ev9jdl4dV99Rgd6CYDieCWWz5K8F6K8rICHDt2iGb9NTh99AAWzV+M12jeJpJpnLNmGY732XFqOIdxOCkSDhqCZN1p9QdnwhafwPmzsvHvX7qc6dEgC/NvBswoW3bLspF7owGTsDWdRMuB1xBgfvR1gtatS5IJmQntFIjVa8/Hhz7wMdx40WWoLalFgfr+tCUA/eZ7acazTgdHB4xlcOJkPZ7Zvgkv7dqH9qEwDp1uQzMZq5TOyoVzcNP5q7CwpBi5hflktX5kej1wa/8XWhuIJ1Fblo++/g60drVT+aSwY+smsuGlKCouR2dkHB///rP42WOH8IPHt+NAewKrZxbi29etxNpSB9zKo+pbmfof3LVnXYvvPvbvaB1uQVl2KeaVLzAFofrUVJcpIJGbCsrCjDcOlqA5dG2BnGRm6v6Un8mX3+SmAFFu6jzlpn7+rR9Ltqbu/eM71jMrLSRW6uOLg4JgHvA2/fOKv433118QLRYM6dpoi8nAFJCorxWvNL9EXkIu4THfI/Ac5rv6aFoju2pILkO1rcEPMT/+ZsSGzzFM069oRW+c+aVH5oZ108oCC5FCqg5yJ4H0zgOXIpGO4uFbHsdZNYuMv/+dY8xkd/qawMwVIlClCd6ah/bwa8dwZoDARVZqd6fZ8HjtdCLGOLX0j9KgFTicBPgJtxPjLz+I2eVFaJt2JSZiY0g51Z85YaYvTPDaFetHw8HNDC9NRlaETJpdRcVlCPi9ZnZ/MFiGg21jcDAOzWX0kJFt33g/FldR63viuGR5MWpzXdj6yhYcaOrDgks/gmBBLSKBcsSpRHqOvIRFc6rhdbtx6MhRvLprB/LzS3HgzCDOjDH+wlnIIHur33sQ6bFunLVwHlYvmIYgG+VAVzdT6WJD5eH0GICaoCmqz9M0R099XFqi3M16TNEkTPG+vuOVBrRpCwIH64LA4iSrN3o+LcZXYRqK+XJjsv4SRFCH+kpY12Zp8N5+DB84iInCAA62tGHVouUIkvUdOnwApwbycNYVH6IWYPkMnEAoNICBoRjN0gy8tvUVAoUNxwgitlACdUVkwzQbT7QPwuEvxvGGUUSMuKThSbjhto8jygYf0iisqwf3//ZzLCfJtZ15k/JUmlSjeslIu5EHvo5kNILtjz2IbLefzCuLCiKOVGTA7JIXGhkmK86FOzMfwbxi08HfPx5nHfoQHRxDodMPvysDLQTOvpFB7D51Ai/uPoB9rQNwZeaiprIamQS8Deeeh49cdTHmVZahWHurkCW6+a7TRQmTPGjFAYKmvoTSStqFBQVYsGAhXtq8CYXlZXjyscfw4Q99kHl30lrIo/8Ufv2NK/DtK+fiHYuKUZnvQZrlamf9CChitE5sGvdN08SXJv8701erwlw4bz3+uP0PePb40/juFd9lbVlLVE05Y+a+XmaWewNk/tEZjJl8NuVlyr8OC1Ose284S2lat0R6rOdvPqz7U9dWHG++/lvHGl9rgC84+VOsyqSML01lTmanJRi8+boJqmszV8dcm/+WzDAU03PNH4IFLS2ekRHhT5q8BKUJsj6TCbBh2bWQo5fetaQ1mwrBxiSW/6e+6nh9dIgnBW8OeZm8LaHV3Rebb0PT6Hbk+2vwpw/+2nr4TzkL+BwEbM0z1JJQZzpHsatlwMyv03YQ8VQUa+eUUdiBka42rF04E+X+DIyMhLCgJocNK4pljnGM2r0IVs/AWbVFONPWhSqanlWFQWr0EOZVBFEcoFAxE69t24Hrr70WJWWVhjlMq6lFb+84WnsHsWhGJQa7u1CRG8Bs2sf9na1YuWY1dmzeivlz5mH5mvNxhKbOosUrsWJ6KZqaG1AU9GF1XT5+9fOforiwEIlEHNu2b0NmTja6KdgD41Hk01TV8lQrZ9Zh59EjeOaJJzDYfgbza0qweFYt0tERLJ5ejNGOevgS47hw5QIMtp7A3PJsTKutwMmTx81K01k+B8ZpnjpSEayYV4uZJZno7uql6UN2xbKSMtTIzwVTwDclvPynJcHFLNn+CHwJJPuG8OPPfgMbd7yG6fPn4F+/8AW8tPUl/PZ+jWpehI7uU/Aznoz0EO657xcoq6rDs8+/hP6ufnT1xrHj8BGMknXFaOatXbcWY2Ms32QEy84uR0tbHKPxAGJOyZ7dAHYi0o/f33YLZlfkMFVS6pRlyZn5b1oBD6lhppqZ0UZPR7a9bDZn7+gexqFjpzCuz8UESKEkinML4GXeSrKzkBjsww/v/DW27N5Jpec0imJ8bBBDY8Pw5ubiaFMzth06jognE377BAoIvDdcfC7eu+FczKZJrHl9Nm3b6PEh7XQgw0GNRFnR1pBmVJUKSEuExWjearPwI6dOwZeVjUMnjjCtSTQ1ncKVl1yOuhI/Zpd5UZefSWuErJR5iEedGIvaGHeG2W/FHYsjopWByHZdVMTK99+7ytxKbGvYgabBMzjT14ir57+Dd6UkWJOvg97fuinQ+Ufw0T21XQtf/r5fT36n/E+d5azrqdZvuf/Kn/X8jXjfDHh/64/yqWfqq5LZIazRiJUBIcEWE2bQnS8ZM3MyUP3mDQt7TeYFjDpTYBS+TFz51siTzcPk0JTO0Jcc6s/j+xNhsplhMgIt3a3VXNT3x/gVtkmQNeIjZ438WNd8Qr9KtInCgLwAOZYaw2ttvzUm7pYvvySvb8FJ2BkuBUufvCXZMJ/c1YyRiIbz9U1qHAunV2FxWRAFE4MEwHI8/9C96G1tQuORvSigEjj47H04/7ob0DvhwTRvGKumF6Hn2E5cs3wa8mxhhPs7MdDWgs999BM4d8VafPh9H8Tll12J1pZ23H//wwSqFJ57/hkUYRDnzSlBovc05pdl4hMfugml1bNx1fUfw/mX3YiuoSTWrLsC5TRrqkmcV88qx8DxPbhqSSVyPU6sPmcdLlx3KWpqZmB63WzcfO3N2Lt3F86aWYkrVtXh6bt/gXOXzYXNm4nbvvcd1M6egx//6jfo7uvAQOMuXDg7F4HWnZjmi2Drk49hdr4dVf4kFldkItZ+HO86bz4c4R64xlrxlfeeh42//wnq/ClcuKCOYN3CKqfssME7JVD/hZMcyaSULIkbkkMgzPIuzCrEqqUr8MzW13CmPwp32WKcPLYXow07ceK1R3H+2hVkRjYU57tRmJeJ81euQSDNsi6bgd6hEE519OGFFzfj1OH9OHthHYbbd6PaNYrM+ADlOoIwrYtkfAy3vPscnLe0FEkCwt+1h0lnyZwGbLTqSNu+VxHvJKukzTpt2izUzl+K53Yexk1f+S7Wf/bruOHffoAv/vY3eNeXPocrPv0xvHL8DE6PhXHvC8/j1399FC8fPYUj/SPY2dyLHY29sGUXI04QvnbDBfjixz6AGVXlVBIJKgiyOQ/lzUNmRoasgbMJmpTamF/dRsnoOOLhEQyP9aJnqJ9HHy0FFw7v34FEeBA29wSOnxzE4EACblpYs0oJevEQOhIeXPKLBhTcshGzPnovzvrAvfjpk8eQouy42P4CjCvDmsf2X7qHPvaAWQ37vtfuwbGuY0yLGuCUfwsn3ny8cc9qn+qnNzRIN3glS8Y0b+VPQejSPPvbs46/BTA1+jfc3z5TvMIt6/7fu6mwppwgbzJhSoz+Wi9aFFYv8AaPN3eGCgRN/qTFzRu6x4zxLD/WN3tCUXUH+wh6ZJQZmsysrzko6hkxFsMoXx8iuxojiGlRA4IltY5hnIpL5jPPikvgq7B1rWe6FjOXxlH/zb3HP2DyfMsFX8Kc0lol559zJjNWTrTaCG1abNrTgPbRBE09giAL3B1wYP/2TSihmZmTTdbgmMCwy4PdXaMon1ZNYDmBz9xyC3YcbcRL+xswf3otXt66A1U0QWrys/DSy5sRoClYSVPswJ69uOjCS9BPpmOjyf+9796Gz33mC3C5vHhl08u47h1XYe/BEzhZf4YNPAftfSE8TobjYXy7Dtejeu7Z2LJ9N7bsOYpamsB79h5lA3Az71l46PGN2LVnDyoqyvDqtu349Cc+hYH+IcRaugnAc3Bsz37c8qVP4z//8rC6slCRl4t7nn4VgYUX4ZePb8MwW4P6XVedeyH2HzuD3kgKD7+wC0vPWop7774H5581F3l88fnnX8SN11yG7s4OvOOaK9EfSeKXv7gLwYBW40lb87ksnTkpF5M/eIjt6Wz6WliRKZcbkUIgvyobZ59zDg62j6Jk4TWonbMMNQRUZ/1ReMdasOWFZ7Bvx2lsfPgFXLhiNaJdp5CbaEVdaBz54RRWL11O+8GGutpi/Og3f8CWTX30sxU1rlPIDwXgIqueUxnANz55oQEa7dVKEfoHZ+aPKp1kkWMdp3Fix2Z4tRtdLAqMj6AsGMSXPvE5vPL0Jvzkt3cjp2YhOlK5iJctR9aSq1BaMw8Oby4VSxAhKv5jnYPYfOgINlx/I3706z/A4QmivKgA2w824MGnt+PRrYews2kMrelsTLiyyP4JgEkH7FGC3egIovEIxsdHMc589g0PonOwH61DIzje2oE/PfQI6lvaaApnYfqCtfjk136Afce6aEVlUqxpErsC+OL372Gyu/DDW5bjld++C/t/fwNWnT0HTx0fNaPzjmSI1g6Z5X/j8gK5+Ml77zDfDFz/x3eavkbTJURweAN4WG5GWfBQtxEP4Yr2XzFTvviHhJV+VOAWsdGKlsKc14N4IyjjVAdTgGXFRTyhHwuzGB7DMPctAFPg1mH94HuWyBE5TNs2844n4zP1rjX/Na5qRmhEoxioXhT4mXQyxVYCpxKhoCww1FlQpMMaeODDSSG3nrp5iyatLUglIdPWyfdpPsj8JfjZyJ4mEGJGojyUIb5n0q0/PCk+Bmum1EymQWFbXiZwcuhpdI0dgjPhxq9u/LF55606hk726wTJBhp7U8jN8cGV1hJNUZpnccyfP5fJ9+LfvvN9XHT2XEzL9WH9kllYOK+aINWMGTRvD9a34LKL1qGUgHX05BlceME6JMNDqC4tRiBgR+PpkwiFQobhVdbU4cSxowSVZZg+Yx6ef+45fOtb34DP78WJ0800Y8/G9JIc/OfPf4OrrrwcgzSjXnplE1atPhfPbNqMC6+8EjMqivDqa6/i0vUXGn3nywxS36To7xUUFxfC7/fgxImjuPiSC1UT2PTSi/jyt25D72gGZs6YY6aTZPr9KCkowpplZ2P9RRfjZFsffvmnh/DNf/0CCvL8ePfll4oDIRwKYxbN7KHhUWMu5wa9aGmox89/8Us88ewryJ0zC4HsAppwPpp+NNeIfpKIf3CsPGNlMFSzmg0B3ZlbRHMOuPE9N+EIy+100wB62pow3R3BZZUzsLCoxKz0/MNfPIithzrNxOuGww3IT9lR7LXh2vdchi9+47P4xMc/gEsuXEmRjTMdIZSReRaQrWdggBbBIH73o4/AnoqBr1F+Jqeu/J3TBGUzIT42gs0P/9GYzW2d3ejqP42x0VaER7sw1HkaQ22NWFZUits//zn84NOfwLqZtciNjGFitN9MOo8MtmF4uB0nGg6iq6cHtTPrqAC3oK+9HfbRYdSUF8HuTKOpuRkvbNuCux54AL/663NoGCCzs1EZaKpPPIzRkX709/agb3AArX2DaB4Zwwt7j+BXDz6GM72D8AQrcP1Nn8dlG65DW/MxNDfXo/6U2pUdFGWsWFSH5791MT52dgBlFIK9zUP42R8egRYaTLNNppwBMzr9P7nPX/hZ5BIAT/edxu+230ngsF4Q+Ogwn/AR5EgeDXzwljmstiygEXnh86lnLHerm2qyLUtS+F/XU4AmrJFTk7cA0zoUhhksowxZo8vyK0xRKAyX3t582DM0yGrhmTUKzffWXPa+WxMyRRUmK1sXrzMrxqgRN+XRWLyKli/rsbKtROqmeVcJtX4aQJRY6yWNAsqssds0rjjO93RETX+FGKH5vM1826u+PjefOaw4TEhKD0/mDw/+V0Z0YTQyTem7Dl3Ogkrh/o8/grll1t64/7SzgmYb0KCGE0+/egJtI0p/mmaugyaR+lYSqK0oxckjFKqmVrM80GXnrkKZx4ZHn3sFXqcbSxfNwKGTjWhpbCFozcGB46fQQtO2tDAXxWR+mflFeOGlF5CV6cO3vvol3HDjzfDSNL311m/jhuuuQUlxEe584DEsowm3Y88RDI2S+RTk4+kXXsL5567FxqceMRvxXLBuPTbv2ou+sXEsW7wILS292HvyBOZVV+GeP/wZQwTI9sYGM39uxVlno7G5FQ89R8ZIcHvPte9CRd0cMsdTZIL9mFZThgvOPw/hsVHs2PI8w5uHux96HDKWzl4yD26Wwcljx1BbU4tdB46YARqb24vnXnoZI0PD2HDBhVi15ny09/ZhnHWYFcw2SlSMT1r5nNklhvmZoTFTdypnygobSZLyoR3FEv2jyHI64XYF0dbWzDA34PDxXr7fhuLWM/APjGD9R2/AjV/+KmYvXoVW/j5y8hRGh/sMgPWnYzjZ342qGbOwZ+drGBsbxuy6UiyelYtIKIn4CP3Ex/HVf/ss1szTCtkymcRwrASZBkYxNTLLtOkrAsnga/f/HhP9XWQ4Xjiyi1A1fxayWUe9bORtpxuZh0G4KR8VddXoHO/HwroyXLRqgfkUMDE6gPb2NrQ3nTET1q+/+kp874d3IBSPIpPm63uvuAQzK4uwZM4MrFm+FKtY7jV5WThx5gx2sJxPdfUiqyCLJuwAwiMjCMUiGI7G0B1KYTDpxf6T7Vi6/Hy8932fxIdv+TwKimrgdXvgssfJGMPobOvCvHnT4JkYh9Pnx03ffxjf39iCbz7einu3DmBmbSm+eOUM1k2YVg3LXm3K5H+ykv4Ld/7M83HXprvw9KGN+Ner/lVN3pSdMGnKtFWZWmdzaf4IR8yhf7rHd6QSRXSmwE1uio0Z60Av84cgSYOX+idgM1NohEV8bPxNxUWnS4VsrpUenVWflDXLr8JnnHr/6796eSKcUWa9pLh4tl6VU6KsicHmF89ia1Zfnu5NJdQCIqXS8iPP+i/Q09TeKI8u2CeaqIl1dCJJ+p5KZzKySiJlDdkBz658+tPagNTEk84UjgFbhc8bJilW5+qB3vvx3OlvoSSrFp0/PqMHb8mZwjDjVUDnSBwPbz6FMWQRt2OIxJOGuahzuLu9BaNs4KXVZRgeoWA3nIKXeS6cNgfZuQGcPt1gzNW8vELz1YE/qKWmPOjt7iVzZLmwkdbOm42n7/kNoicPYmAkbEyYhQvrcN01F5B6+zESmIVjNPX07WdWbi66OzpRTcB95eE/oKt+P268/hoyhDZq6WxULz8PHR0jNIH9yMh349RLz8BNMyiY7cHKJQuwZMF8puk0MnOKMVE0Da+cJEvp6oJXXxjUzEDQ50PnqWMY6e9DVkk58koqMKyP5Gl+lxHYWxuOYSIaRnZeAXp6elFRIhDLQE9fH6pqqw2D7GhpZsmx8U+fiYLyKppcNK80D5gyoLX5PnPxLCOsmv4iOqB61EiuM+FAwmlDTB0JJ1vwh+9+E7G8MuTV+XHjddfjG/9+LzZu2YgZUQ8KAh587I5/xfw5cxEPRfCnv27En/5yL/yOOEbJnmPJOO798x8RDY3gO9/5Fn5023dx4uBBJFjuBRUleOKBjThr7Tvw4e980erUpjPyRGcm6/BeBs3vpBiD+ngJxi27tuDkpqcRpCh2hOK4/EO34Be33c64kvjGXffg4EMP4NiBF82qOp0DcfzLH+/EAwS2kpxMLL/sWsQiETS0dhN4Q5gYasHw4AgOd/Tj2df2YEZ5Ka5cuxJZHi9NwQTl39hByCCg+nwZ2NvYjWf3HGW5kZUX5aCGYQ6PhzE24cbCcy5BxbSFyHA5zKIBYcajnc00gmuzp+FnWWmZsoHedkyrrsTKVfMQZZY1ut3QEUI0QlO9OB91AReOdCUR8IRR4x+lbBaReKj3dbKt/TfuvNvPx5b6zfjmZf+Kb2z4liEdpqduQn14Uig6qz1ZWPH6V1m6x8upsAVmZj9h489iY3LmXfoxYEcgyrAnSXAmMeVvnPxPhk1HJDLsUutxmnnIDEPM0ETH++YkEmYhL2xf+9VLE1F7paLX+6//tdLHP3qbZ1WCKOhUwl8/87EyYAZBFKHeed0pRj6D+vAG+aSVAtaIVLyFFaWd6B1ITRSyzCoILnWwOUp5pkkMzb+zEm9CmczIlNNvjW78cDsZHi9f+fJrOH/Wismnb81NUHA0rLHlaAfODAoAYzRJW8lInMZ8VB+kPkrTlAItN0UKi2QsYT4FSrOxaMUKa8UYNnIHhVIf6/OeZiBMEDxdrBDNmE977Gja/Qpe/fMvkYqFEePzcxZX4RufuQ6O/Go835aNIeSxxvlACobl76JAt2/fiM2P/okgWICzly1DIDMP9rqzMZaRD7vDRQs8hcNPPIAVNJ8aCWba7Nnv8+C8887D/AULsattBNuH1EDIxvS9qdtBGXDDQQaib2sTNqXVaaaJeGxsEAIwlsv4eBRl+TlIJyKTc8lsZjK0L+BDLBzF0FgIkQknhiN8h2WifYLVATtGNjoyNIQvvnuJkZ2/BT4bnEmKKk2UFNMSaunCps98GbsHIzjgCGP11TdQFqqwZoYLvfEJ3PfkC8BQH279zI1ITITx3R/ejj/84S6asjZcdeMn0EqAe+6pvyAR7cWRnXsI2F14besO1IxPIKeqCEdpZfzx/ieoWMhrNEr6JqdGqy9JtGlVktWq1afDrU14+be3o8AvmU+gIxLF6f5hBFJ+1M5fgrUf+CB+9enP0zwcwrtueB+ZeQzly5egZftOgpkTi6+4EU89eC9KS2tQVVmBB391OxIZfpy17mL0R+OoLCtGlmMCm558GrPmz0XVtGoMDg3yPAP3/uwHWLv+UrgKK/Ds1r0oqZmJe3/+Eywnu1u05AJkFZWx/OIst5gpSymX14GG+UklY8j0u80cwyay/vUXrIQ/y23aqObKqj27kz146LgDd/z5VabFiasvXoF3zs4h+DIUhvnmtvb3rpXme9UXSVIoHD3/OUirwmdwQYAi8DHLxb3JTRjzU/d5ngzbpFdkRk/UlN/0ivxqANRJmdHafZZ/PdEfgarlS78NDsgJJHXNOjSfzDI5CtMYm/xngNn4kx89EPDy2njSL15bNrCikJnKs7RABgEqNQlub3ImwcIAAoHQVna87snbFCs0I3imX08mreYLZrJxWYMcWpkjwzbKmEYZN7WOWbWFGpAAI6eMTSbZulZi6exspNvafmbiPqtmzdsGPWVc6e0h2DV3DaGzp4cNNU62dQIep5o/WS/Ty3Jluifg1qhAKmHMVBvNFpcaFG0uF4XbRXPdRrTTirUqB2lybcSizVbUPxjPcKF61lxWkEXZ1S9aU1MOPxuZx+Picw/0zaiT8WiKgYuM2c/4Xtu2CVdfc6X5TG5gcIAYkoAzmkBAC7sKsKJpLKioxvvecy3KS0tx4lQD5i05G+uvvBJDZKcuH0HPRSHy0hClea4VczyEeifvaZ6YNtLOcmWAhANFNMWrCnNQXZCDaSX5KCQ7mF5ebBbarOT9Qr8LQbsDhdmZKC/MQ67fQ1M1wwywTJCF0D4jWGahJC9ohERCbkrZ1GHaNDCResmHgw0laXdiR0sD8zFm1gUsZjgXLpiJ5WeVobrUjs/f9C587D3X4V/+4yf40Le+gzGWd4Y7A93dp7FgViHWLJqDn3/vhzi15wDKs/PxysbnMSc3D/N8XkS6B/Dvd/yK8RGQM/6xA18pUzoohEbJaMn4e352GwbH2tDV30lmPwI3waqU7WDVmrOx7tp3Y+vWl9A60ovPfO8naOsL48tf+BZys2U1efD8tl0MawK//d0v8NAj96KgtgpNnW141003USn4cf1178LcBbPx3IvPwZ2dg3OuuJRAfhtsTOtzW16Fr24p5lxwKe699z64aCldd/lqOPMyUbd4LryFQfQMd2GCTNfHsLR4bYB1lc96KijKQ5DMMDsnhzLpMF8WTZ89GwMDTL8WNSD4x0aHMD4aQdSZhyL/BL577QK898rz8Mq2ffRj1ZEpi//BVeZW4IZz3mv2Uf/a419h+TlJXvTBgUxX2U0TSLIcrVbDZsKmnKKyndD0Jda1MJIYaO5rB0V9qGA2ARep4n1NDHdTJs2CpQzLsEZemqavABmH6X+dOpLqYyRq8FmCfjW/WwvjJsiCtWtclDcSVLLaQjNKJZrUEWN7ZlAmMIGaBWAWwJlpdSwE0yFo+rqsApGJaZ4bdFPSlCj+NQWnXzrLj/W+xn0VRobAweZnVPpKRH16msSsBOjLDg1yDPF6hEHEGArBTxrKxMWg+efNFRJKDGFHK4WZbey+D7+VlVf+1in5KrS2XsZPcAqyoQedUQy0n0YeTQc3GzkfW37FjFi4bjYimUQZZHk2bRhNhWGlkR7JDlW7zB7zpkJSNzPzItbIgnXTNNUmMGKIWlm5b2AUw1HyYTZSGfn6FFCKh1UAj/JP27Hh5FHs3rUTF19xJWyeAFr7hzARCdFvmIKeoHkTRWR8CNlBD2bMnIHMvDycs26dYZw1s+ejsanbjHh6aaqpDy6DAqul6sXH9SWK6j1IIM9nfofH4xggi8ll46rMdsNDYNJ8NofDg1A4ZVb7beoKob61j+AwTBAWQ2SIrLOcLC8KtRJxphs1ZYXGNJZgWrIx6Vgu5hf/UI0wB048HFiOnbZKzFp2IQpr5+PhV7fgvpf2YJT5XDE7F0uXlaKXZr93KIzh5m58+lPfwN33Po6mpjP4za/vwHUE/Mee2oQ7H3ocv3v8Ydzw6Q/haHgIF3/2kyipnsEqeJPm/zs3dVej0ff+6FtwDHcyL9qMPgNdw+NwsrwrqUwaTxzCCxufxZVXvAtzCCp5FbPxzBOP4vIN6xDM9OKpZzbivA0X4dShfTTJx7F27Ro2bCCXrK2czO5r//p13PHjHxiFt2XbFpx72aVobWpCSVkZ5i1YgsOHT+LCyy7GkWP1qJq9FJdecbVJl98XNEDg89MKifQhPBbD4PCIWaxBC7C6qDBdVGi5uUFk5wcJglRWZUVweN00za0GH7J5MejKwk+eP4ov/2UXErFxHI058dCm3fiX96wma2ei/pfurpvukvTgj5vvIgNsFZE3wGU296cciUTwrwFC/ba+Z9dvC6zMQAVlQGJhrdJEmSdGeD0TJOVWGDrkn//prLPCT1LWpsIxixXroJALUPmIZ40sM04GmmT7Uh9yjA02zof6HdHBSrGfc9nNt044ctiw1UrVOKcasEBHrM8gmJTY5G8CodicaZw8REn1nNdq6XrTOF4YOmte130VCEtIX3JkaLWWcd7T9pOml4UgSCDU1BeCo12siSxTzdMsbqpwrFAZlx1b225HR+gArlx0HT55wQcnn/xzjkVJfFKpKt021HeM4HTPIByZ2SxkxmvrMx/uF1cuRCoaJfvxwcm0RmJJVJUUmQ/rJ2JxlGX7UFlCSCHLCUVGUUCWk+WOmUnO2qEqQQaU73OhiuaifyKO/tFh+NwevPrsRiyYXoFVq8+hImDzJ+jMXXAWwqkgummiFbvJ9hiGlqfPJw1zJ6MElUxU107He2/+EBvKUsycsxi9Qz1UFxkEvVEU2UKYM73aCPuE3YX1F65n2BnoG09gz9FWZtr61Ez7gKRNGdMfy1P9KV42Hp/TiUx9YhWn4hG6J1lXPIcoUF1D4+ghIA4R9HoGxtE7lqR6ImtnXnJyc5GTkw0vWa6Y6EQ6TjM4BDfRo6LAzzglA6pDlbfKVmngL1Uq62A8FEH9/Q/ggiyyhzMnMD4WQUPfAE7WN+H4rv1wZU3g2Vc24tpFqzE7GkGtLxv7T51B9pyZ+PoXv4Ke7g54fG6c2HMIWTTfL3vXleiJjMFTUo4L3v8hKjXmm1GlWc6Sqb9xTJLV+T2BV559ClufepJsllIaGuMfQqXdi+u//E3c8/hGZPtz8J5bPoUdW17Blhc249LrbsBzzz6GKy+7DMdOHMYLzz2HW77yFezbsRMelstHPvMF3PGTn6KCTHzegoWIxhLmS5wlixaiv60ZuXk5bKxp3HXXn3Dzhz6MI8d5L8tHPx4MDI9h2aqlOHToMMZoEP3xz3/As09vxBWXXANvsNCMtg8O9uP06WYcPnoS+w8fR09XH5WqC919/ejvHyWRob3hycSJxlbMKM1EHuXjgvmVuHBhLVp67RhhGQczImREPpTmBFiXLB2Wldqr5V5vzX/jnCQC7SNd2Ne+Fyf7TuDaJTcZoLL8v/HO6/d4kmJVf59wTvdM3cvxhp8WiFuTP0T5DAyJNKieMgzYGRNWj/jMYAXP5jevlVIDkLwhxWZAUff0h5Fo5SRrOS0rbr2j6TX21ZfedGuGk/SYCbFYnEZOLOE02eBvHSaxAiDdNwUjZmj9NgMevDYdlHqu+8qtEXKe6HQyYEPTzU7abeMBsyeH1UehT6W0urH25dAIr+xYYzorTVOh8TqeCuHh4x9lowS2fu1V+LWR51tw0ggZUlUsnCijeHp3M80b9Vn1oqmtEaFQG+NLw5s3HVVFQZxdl4mzZtfimY3P4LPXnY9nn3ga771mHTLGR1B/4ihWL5mPV3fswYyaCrTufxVfu+EqvLh5CxbPqsaly2bh97/9HdYunIGaymLU1zfgO1/+NJlUEt00q3//h/vx3MYncfbSVaidMQePPvsibr35YjS3dTH/KXzk4lV45ZUt+OZXv25m9XdSwEtLK80WjmfNrsTJtl5TsfnRQSycPQsPP/o4lp3NsMi4Jghmu+rb0E8dc/r4IeRWFSNGpaJ9bNUJQuPU9N0FXR6a7C4DEBVkDTXFeQTBgJne42WcGlHU1oX6zlqs1eWymw2mfTSR7fp8KzpOk1xsNWV2byugQggQ8IuCGgKhrBi5seRKACwmqjpVD4DWk1uzfB5q5lQhkJeNmrnTcNMtNxHMe41pvWjJYux44SVU9YewbEYt+glwS6um09T8BrQAZ3SoD7UlJUjvPATP6U4cO3IY+TOn4ax1F5pvX/W5odli8+9Bj06SKuWsRjHQR0ti+26c7uglg2J5SO5oMm7ZtBmzFy9BYWUV6/Fn+Osf/2C6KJ564hHUTJuLrS+/jMfueRAz5y/A1Td8AHf//ndYsngp7vr5z9HbeBpJmphtZxrwwMN/xdETp7Bn+za89srL2LV3O0ZHJrDyvA14mMA6OJaA0+XF8HA/2VsO9uw8imPHDmPe/FVk+htw/z33Ys2y80ANhdwcN3Jo1g+PJ9HRG0FT+wDrw4/ikmJ00nI5eqQDHa1dGKOyamrqwazpVfB7ZWW58C93v4bbXziKPiq9b928BhnJUTy0eTuqCwsRZNhmO1PmXfbYZPP9B3fp3Evx/Wduw5muBty84iPwOKx+eYGKQQcizxRzU7u1EIThsb2JrSncDHr2Z9JScMivJRB6otkA4iQW0FmgR0Gc/G10pbnQ3h/aT1tzBJVivSto0kpRYqAyd81+MGwbEzrLvzlSAr6bb7U5s5k4CYDAixEwAGOaMTCxEQNuTJcSbbCRv9XnJWHWfQGlwSeTHfmThlU/kjLDzPOZnms42ngzc/jI+rRyy0SUfsT6+MaEhNTLMH30q+ktmrD45gZjw6sdP0fb+G6cO3M92d5HTHxvxUk7qFonmI/dZ1pxqCvGghrC6ZNHUFtHs6bjCHIKqymIeejuaEZX8zGcT01978NPoaaarGqoAxesPhv/8v2fIOktxPbdB8x6dlVlpYj1d2BGXR0effhRfOWD1+HPDzyMlqE4ls2egfmzKtB15iiuvmANfvmrX+OOn96OG2++GS8+swVf+PJXcc+jT6Kc2nz13Jm443f3UVjdOGdWDdo6urBh/fn43o9+AB8b5Zq1a3H44EGUZHmMVu9obUUw0o+qqmrc9ed7UF1XhZqqUha6A1sPaevKAPNTiJSDIMCcq37MvgosY/1LU0icDm0RGUckTPYajmB4bBxR3g+HYzSnXVQGEYyNjSHLzwaWG6BpzLqJjSCXMl9Ck7ii0I+q4iAqijJRlONFAUFPc6aMQn2zo9DqjmRHMqyJxN7yUmTPqkPVyrNRNmc23HY3ZsyfibOWL0F2DpkugW20tQN7Gk6b0eCeZC+C0/KpqEZRGszDK3+4Gxln2hEbGcWRrg5c/bFb4CsoNrJjWSRqjnKWjFpsRE4DLmIJNpSUV+Cya96B6fMWonMogoONjRilSZgRJ7AcPIDD+/bCS/+zSotQQYY7kYyg9eRR+Nnapk2vxeXXvBOllI0HfvMrhPp6UOhzoLaITHgigYP79hklfrKhAePGRA0QNIbRRY00l+x9+rw5mDtvCcpLq6lUnOjq7ENZGS2Ctcvh8WbD4w/i8P4jaGttxvLV58IXCKCzu5+MhuxwMIJYIgMFNHV9mT60tPfyeZ5ZYUsj4VoBKZWQpcI0s+D3n2rFTz5xEaqz/KhnmW6Yl4e182bDp69GmBd9iUVoMHXzdzX3uhNeNA+04GDnAbNO5PpZl5s+O/0zgx3myipjgx8GBNnudGZpOzKSCGZai5eqjRvgo1NfILGJfgSQU88IqAbMBKwWgCUmGZzMXAHc1FQYXvK+WB39ke4ldVYHoKl3vkP/+m1fdcnNt2a4ZOqaeC1BZUKlBZliUwjCHJm3ZmSO/zXqYhWLAFL+VUAKmIHwh9O8z8P4oNBZXpUb3tecPm3GGOa7ZH1miqX1Abw+oBHjsxYucNOfzDHFwPgYZiwVxoNH3y9Zxatf22X2IX1LjnGpnDMm7AgR/R94cRtN3ACO1W/EjMplZrezg6eewvSZl5Fy+0nDA7Ank1g2dzq6B0bw/KYtuOLC88zk4Bd37KPAzsf8aVVkTk60N50iqK1CQ5Nm07uxcvE8/PXJjfAWVuDai9bg1Z07UF6QjThB5VOf/iw+/emPobJ6pqmMK666Cvc98iiuf9cVJMNj2E/2smzRTIJIEFt378fCRfPwEllkdk4u0zYbr+3ag2WL56BzOIzhwUHEuhuxbfsumqNhmk0H0UiAtbv9GIMfQ2lrtZW4JE11RAGQqesh2GlUV9tMuskObTSPBIAy9wNZeRgh6GnlaXUUa6S4sDAXMZrVvmQ/AS4LS2cXo7Y0G4VkeNq/lwSQ9cpmwzA1Cq4ui39wk/IguaIH/mdaWP2aipDiTS3+oDS6yU60FemEy4cCmosz163D2esvQry5G2NHTsIeSWDnsZPoGB7EiX17kJ3lxpHhTqy6+X2Yc8F6MgMpTCluRWg1IqNA6dQ41aBUJkeOHkMgEDSK1u0mS62owDnr1uO9H/0EPvmVf8XguAOFRTOwfv3FfFaFHAJteVUtKmqnYwmZZXVZGeqm1aC3rxcbn3wC82vIXO1pZJH5RmjyDw6Pmq03ozRrh1ieDsrT8YZmFFXPw5VX34SFS5di8aL5ZNxOhENJlFVSCbCOMzNzkEMGHCPrHBhJmInmTz52P979nhsxMh5GLBannywCAdDXO4CSknwz2KG9XEZGkxinNbJoIWW2rxt2feqn7hoqjWnV5fjUT3dg77FGfPbqZawKAZ7amBqo6sU0ftNkrdL6r91l8y7Dv2/8NxxpO4QPrfwk8UFyo9bKJqpyJjipK8wAIX+riYv7aeAuM1PtT4gh85QvsG4M0ElFWdVlnAEwhsmiQ4LAqkGKWHzCTDMLR3WdYjlY/qbC0GCGQM8McCSAeJwsT/f4fjRG/7wvvDUZtTtk4jJxTKCAT6mfEhKZnEZpa605SqjYgh7pnlVG0uqW5mYzYuPRS3pmNS6Tad0yIKbFSDW4kcXbQd5joTNeu12LF4yxJAZYQIPMSZgFoFWbpYFUXBk43PeIWhWWT1uL8tx8hvgWHdOunEkbNHT2YCw6hOG2jaipmAN3QS4au/dTEKxvi100NSfYeOMOmj58aWCwE8irxJZjLdTMLnzt85/D7LpybFh3thmNOtPSipzSCvgLs/HKvoN4bu9JLKTZefUl67D78An84u5H8Fp9J9lIOd517bsxOBjCl776RSxaOosVNoJKmioNbX0YTzmwcPF8nLd6Mb5++89Qs2A5kpq24vHhwLETGBgdw6uHjuF0b4+ZNtPT24Uz7Y3Yvn8f3NlZ6KbJ/tzW5/HH+++mWkky7RpYMbXAvAsQKCH8r/05NKLc0dFAXyGzsnSUDS1GIellg40RILOCmSgMulDojaLI1o8rV1XiqnPnY0kdGyfNXScBzpr8osYiW0ECIMCbbAhSxW9y6r6R4pGT+Mipf0e1rGk/WsBBz+VFZ8v6cCAqEM0MYvW3v4abn3sK8TVr8eSO3TQp/4BINIV3fP5jeM/3v44rPv4JxjnF9Ky4qW4Z1lRskkXJdAY2b9mCCzdcgnUXbMBVl1+N3/3+j+Y9pTnOMOfNPBvvvfljeOfNH0X5zKXw5Vcju3QaUq4shEipBsNsumzww3196D9dD89oP7pbG8xXJl19+rQsgvrBOOr7x3G4tRujbLQTdjL6NRtw0WXvxKx5i5k77WSnLgc3S5JEgDLnImjG2GrFaLJo1jrdblRqEYuBVgS8GRjqH0J1ZSXbTgJF+R7MqiuE30XlpEE2VoVb/XtEmpHhEdPm+odiaG3TACKZrT+BR/9lBZ741lrkuqmknEyTjaye5WGtn6d6keJSnf73TktTXTL/MlUzvvn0lwzgRAnwMe2vzLLTwIN2ZBNgJajYZX6q+ygQYJ0IBeWSZGdJgRWf059MV4FXcrKb2Qxi8HmS/iKxNMIxWiA8xiMTGAunqBCS6B9NYHAkhZGQ5jUmKQtJmvgpAmPavDNGZTJKv2OhNN9LIULgs3355y9MuLOmsXAsAbH61JQwZV73JMwW8JmFDPTUSC21uX6Z//xDQZnazFsFZuit8fuG/zQbn5apypjQ6G07bKkGvtPIXA0iTkaVTGlBg3IKUhVNq1oCaQnTowUO2LQoALdtn24aa99Ph5Cfmc0w35rTpFGZ3cm0E7/f+DSaxrtQf/BOzF38rxhNpzA0+gKq8lbDS9PVyzRFY3ZUl+ZjvOUEXtrzGmad9w4kRkfRcXSH0SAZZIjk0LC5PKiqm4nejjb097agdtZihMcjSIwNsp6T5pOs4hlzWEYOjDWdwMuP/hGDLW3wFQbhsYVx3aUXY8BRhFRhDQY6O+D0ZSIdH0ROSR28vO5prkdLy2lGFcdXvvQ13P3oMzh3xUJM+IvQdPQwDjzxa0SSLoLkUmS44mjcq82MzsX5130KzaOWAolSrtVlYRfjI+N1UeH5PXYc3LMDM2fMRoanHCSuGO0fNvv6xmIRFHiSZiCmrjyIAEFWQmutw0gnYKMw66sX2tyqfp4Zh0SCQmtjg5JsWQ1KsiVGpzTwnvzK0X/cyAb/EfCNzMjrlMyxbBkFf2cgwd9asTuDgYigpPhe49ZdePyPd2LCl8Qnvv8d+LLK6Vl9kYrBamAMwZwFMNZooQ2h8RDOXXchGUGCgOFCgIxKQzbrLroQ3/mXb+E7n/8aPvWB95n9g0dHR5Bg4+kZ7kZMW3IyuIpp05ivFDY/txEZsVGkybRFV0Ypy9o2dJSy0Tw0jqbeMTi9HhQWl5td9hzOAL70hVvhyw7A49SEfZZxjouMrABN7e1mqoryOELlVlxUDG8gjaaWCHp7O/Ced16A+tPt2H+wEzNn1qCxqQnBrGzT4Ls6u5FH837H/nqafLSGqEgvWbec7L+TcdpQmWvDqiVl8GS7zPaemjhmVmokZYw7yAYnK8RquSw3nSaB8L9zYZaN/9N+hjGBfV/thNehPl2GwHIgbzB1ZrrIeM9tTzF9lpVoprekMhg1Wb6pJ8mIRmhZPwI/Ix36zaCZvjDLkmSZoKY+OilGy/w1vWmMS0qMZN0wVxa/YXWa0ydZS5AZWttlkNwxLrFDmro33er25JpIZU4qICVSylGH+oEoqkZQJDpiceKoOqnyzT1GIMAUozB54LUpM74n4eNPE74SJ6EW6os9OmwR+h+jL/X5actJvaxC0zJVGuGV2UtTx0YTcuwADpHxVebX4huXfpX+3ppTupht1lMGTjb3YvO+Q8jM92I8dIiaKAeZFMTDh58kw5mDljNN+OC1V6Ek04P6E4exec8ezDz7QgQIQg5XANkl1Sgqr0FxRR3yS2pQUFRNCk8WlF1Ck2g6zZRiZOdpefdyZBVWori6jMKeS0EOorSkiKA4jK7643DmePH+6zZgbkUeolklyJ+xGsWVc03YhZVzkEszWeGWV81Gd+8QptWWkxk5sW7FSvidCYykA4gNDOD0/pcxngibndmaOwfhDvdizepz4CmZjZEYzVgKsdiUY8JFhs1ysKl/lSBCAMygMnDT1AKZ7UBPI4rzgijKdGD5glKsmVuO0lwf3KwewZW4WTJDK5tINihQ+iTFnAVy2lCewso7kglNjNbH8jEeEQpUSMLO92Msf00X0ZGk+e3gc8vEZZPLUJPUFz9qIGKqVCoSTAGewlMdKhIxWIJwXnkJVl5xFaYtWobc4moznUHOzEhgCnWYq8n7kmU1gE98+gs0T/sRJxipf0te3//hD6CguIhyVoraolKCGUGRwFI4vQYHd+9EcU0lZixegt5QCMsJmm3dvZg2Zx7rtg4vb9uB7qFhlFDhLVh1GaYtWY5ZSxeZro7HH30UAwNj8Pic+MznP4Ph4TRqq/JQRPNTG4MXFuaYr4HKy4swPhzhvQQqyvXlTp+ZolScl4nd23dgkIzy/e9/L043tptNyCtKcs3UlCAZeVf3EHy+IPrGIrQYJqikJsgKg+ikLNhcaXg8XowMjmF6ZbZppwboWKZa488Ur36aEtJfNVqV2v/s1C3y0N6H0B/pw7Sc2ajNnW1YmmFvhulZbG+CWr8w307ermW1qIh40EolG7QUk+Iidhr54uuGPao/TkwwQnEwLI+gp3OUZm6SrFL+lA/FF+dvjd4bOaRsaC6hZmAYJsn6luWpUXWilNmHRBhnBFQB6DDCTCAzgiLhUlAOCgrbhOZk2Rm4CkyTUAXoDr1LBJToa7EDhaFC1MxrbcFnzF0Kq4TQNDoWtIOglmHLolbPYSQ5FGxr/f+pzYkybKTnWrlFO7KlYybO+4+93yih713xM5Omt+oExg6MUssM4Ykd96Jv9AD27noEQ50xHNj7JPbvfdZ0EtuSMZQWVOFXd96Dn/32d9i67zVUzK6iySFBYcE5EvD5HfBR4OLpcfizXPARKGwumikBmic87GRxLgKTx2+HN9NLjRQw/SAOTSehZly45iKEEjGcvXgmZk3LR06hH3PnLTRffqiBuEm9SCL5myY/43P57JheUwJEB5EMdeJrH70BX//ohyktLHcftT41m+pJq8tceOkNaOzpwImOTuYRcNEk0rLk6qrQVp9mfUTBE0FLc44z/ZkEgAGUBchIIm1YVJWN9WfVYEaBlsUnBNH2oK6kXEhoKNhkd6ZxZER4WMs7Jcma9Llb+7gN2+sHcc/LJ/C9ew7iCz/bhk/c/jI+/R9b8NmfbcWnfroFn7pjEz6t4z913oZbfr0DX/3jTvz4r3vx3L5OsytdlIzczrxI8anm2FRM/Vkwq94hCjvlK8X02SijRZXlbFDWsmIW6P2jkwkr0PvdXX/G6dNnyG7Jfuh3eHgYd9zxH9iwYQO++Y1v4tCxw5i+dD7qO5qxa/9ORMmyz3rHBuw9dMhsv/n8ppdh83jwox/cht/+6R4s3nAF2pJOXPTBT+PSD38O3/3d3Tjv8svwyo7tuOLKqzBj1jSUlhbg2mvfiaULZ+P+++7EjNoCHDm4B2dOnUB+jh8njx01yqP+9Al0dLbA73Nh5+5tOH1Sq+9k4O4//xbf+soX0dPWhramQ5gzPQuPPPR79HQ2oKzIg96eHsoby2yCZiYVoD/gNiaz+vf0OZuN5nIjwTFkOvv/79xfP/qkaZtf2/gxM4UrzPCHNN8zzDPNzMHhONuD6iSOKGU0Qn0r9qbNumiJ8h19s80gDNvTYAVFnAonTICLxGmehmm6hlKI0kw1JrPAktUrcB2k+ToaStDElr80QmTv45GY+S1FKomNkA0PjSURo9LtHY9hkNdGOqYATAMYZlEByTMPCZilYakxCaamv473peetUWCKGD06dSbI0bP55En95xJMvclb9MMQ+FgCp9/S1hq8sBH8bAQ/e0aQ73gIlgybYIGJMTjSw8SXEaJ6mJphgJqBlNoTxI3UpG/HiV5PxIMIRf2IhnzI9BShtrAOTlc18ovLcP76C+BylbFCtLXkEMqnVSGvehrmL7+ULG4lQc2a/yZTORwfY0GPED6o1ciY4gQWbSlIyWN5AF29bdi+e6tZmZiYzxIhq2HxptiIpO1yq2bC4fWjv60L08trySJ9bOhO+mWTZj3Ek3HDXtIsY5l40mLHT57C7AULcfdDDyPiz8estZci7vZTs1ELRsKYkCQRMNIpO4pK6/Chj36RgkjtK5bNOhKpDsVCDFPUP8C40hge7YDLH0ZOThr5rig+8I6LsGRGGTKpwQjrRkjMCD2dZE558FI49QleHGxwBMEtJ/vxn0/V4yu/fRXfvGsH7nq+Hc+fmEBzvx0D8UwknIVIe4qR9hUi7sxDwl2AhKeQZnopkl6y30QRWnr92HXKhrue7cRXfrkXN3/vaXzq5y/jvi2tODNErQ71gTFi7dqXDCFDnwImyGJZ2MoPK8b0y1p9VVZ63+zU5yV5PXjoKH72s5/BT7AX+wsEAsinmbn0rEW481e/QV0ZWd2MGbB5HThw8gAVWwR7d75KxZaFMydOYs8rW3HlhRejs70ZKS1OMG+2CX8GldZV73o3vvejX+KDH/gIgpSVJx58FFmsV32VU1xcgtUrV2Dzlldo4urLHzs8biqzuun43ndvR29/H4KMQ5g9e/YMtLa1op2m74xpdWhuaCHDc+Dcc9di1/Y9WDBnrmmTdZW1yAoW4Dv//jMCzDDbSxIBLy2mVNS0y0SSZcMycrIBat7q6HAMo+PWxkH/V252WR1yM/NYBym0DrUReNIYGSfwjScxSu7icafhD4qVkelTyVqDTgQlDTsbJ/OUNasBCAJWlOeQGJ765RiOwFJdSmY7Cs0AYdITyQwyQPUnEhwp1Fo/k2LJuJNkvAREvjtEQBwYTdDKYPvkS+NkfGJ7CYZhTF2fL9cItxq0MWX53/SP6L9Kl05szxImghuRzQyA6BAQ8qzf5ufUme/rLPNZtFKhGH8MR+hn1t2jGGvVFrMRERnIRFojvMYnT9TyZs6YD4+duY1UuhnXLHgf3n3WFXz+NpzsfppS9c1HsPWVjRgcqkck3Ij21kYzibex8Rjyg2RfQRtGx7QCxyiG+luRm+WA104gGumCM0oKNdaH8YFmxMc7kUPWgOgIDu3YhkUzapEeG0IiNISx/jbMJ4A44uNwxLT8fjuc6U5MjJ9GOqRO6jiGO45g+bz5OGvONJrOWTjU3sEyocpgeInQIDyspJHeLmR7ydoSEbTXn6DZfQTX3vR+nHPxFZi7qA5JWwqjzSdw4rWXCKhOrFq/En0jjbjm3PPYgKfh1X1bUFaQzfT0wOdIIh7qpkkfZTrb0de5G15bN8a7mzGrpByXrDwXmfqsTSPschIMqjBrpI/CJYFl/UUI7vtbxnD3C6fxyKYuHGydQBuFNJQRQNKZScrvoT8KtoNKgCaZwlEQVnCsfx6yJMzSVXrmGOfDKAGfzFKakyAds/nNdpsnG/rx4pbDeHnXaYTSbrNJj8dJBcTQrH48K1xdSeb+O6c8REg3Llp/MbKz88xeuCnaXFHtIMZw3v++m/DoXx7Epz70USw4ezGee/xRLF6y2OypEWYLnrdgETJdrAj6Pf+Kyyg/L+PQoYP45m0/xqNPPk8LIBuLFsxDe2MTzuJ7fr+Tjd6Jc1adDwdN6R/94A687/3X4XR9g5m4fN55q/Hne+4jEMUxh6A5Y84sKmA7/vSH+3D5Jetx7MQJZGXmYsnShWY5skDAjzVrzkFbRz/jykRFWSF+csevkJ2rLpUSlFZWo6QoD1nZ2ThOoMwNBo310t7SAa9jDHUVOVg2v5rmNS0sFtR/pRzeqstIZ+HFExvxwslHcfH0j5OoSMHbSGaSmFvrM10WiaSNLI9gLOXJ+pcpzMZoKk3dXHGWSZiKO0pAC2kgg6xPfXVx+tNXFxqZtX6zuWl0luFNDZ4pJ/o8Lc44ZZPIlGZw5pn69IxFTU9OypX5yupLP3thorBopkFRlYOZPc0f6gCmVJlMCYwkNPTOewImsUReK8EmUgvk5PRUmtVcKQzz1II+86E0b5mRGjONZYx+OqmJTjPjZ0jPu0llQywwavZUHtNSSUusErftoznH+NO/Uf/RZERv0SlfGpbRfKUYzehTLYew69CLeOGpe9jIYjSXMjE4kEZPdyPWnnchttNUqaysQmgsSlPVi5yABgQciIRGkJnNhjk+DDfZTFdbNwMH1m+4kILZYSotlRyjILOWWLmZ3gIa8THmkVqoqwtlhSWm/0PLT5WRdf7Lpz+Oo+2H8PzxEyjMyzWjyTGGkZNTgueeexlrz10Gj92BKG0EpTvDk0nhLYUtFoE9MxstR09j2zMvIKu4EmsuX4yRWC9u/fjX8NfHnsKpvnqMjbSTcVSZScpd3Q0USC9NpH6zbWGCZsS3PvcfWLZkg6SVQkmA114aAjzWmxYL1eiCdmgY4/WmbWfw4ukIBY18kOFMyIwmaNHON3t0OOlXH/trz40IWaXpq2NLkE42CpRpkMCoJqUI1Zlt5mUl4kiGoyA2s8zUciIUITYUgrn2QElImpl3R2IYy2fl4z1XLEU1G7GDLND25rX1jNhasve6m/z5pS9+HS8+/wIKikoIEHkYYv2NR8YQdDpQll+Iz3z0FgTdXmyjiXn46CFcvG4N+lhfe17dh6s/cCPiZJk7du3Ev93+E/z0jtuxeMEy7Dx0Gq/uPYK6qkpcdP5KPHjvrxEKJ7DynFX45W/uxJe+9B0M9bWho60fN938Hmza9Cz27j6ERUtnYs3a9Wa7gbFQGNW1pZSjZmOVzJ4zG4cO7sPwUBgL5lfhxz/5TyxZdjbWaUmyl3ciO9+HWTNnoJjK6sSpJjSzLi+/8p2Ijo+zCh3Yd6yJgJ3C3FmFqKsuRUmBviWn5SEE0F4bNs/bbkt/71yf8BDcYrjvPW2sEypvVuHM8gzKegaZnKajEbgIVmbNTVqGMm21Na2IlMxW9ceJEaqqImRnYyHawyQ/mrKid9SnFxHzY74ki6pvIY2MEb3jkghQjgQ7U19y6J9kbAocHVTYWsCBwPf8RGnhHGNaSXsawKMPedKLpnCkoY1QKXgdArpJ0BOYCdimQM144zOlkmFaUmj5pScFau4LfoBx+uujgDeykMiCku0EhlFqAs27CdBHEbqo8f9Y/1NU5dag+bZGvvN/56z0K8HinmF0DBzG3qOb8Ojjj6G/fwzj8QGUlWmllDg1+Vk4eeIMEpEUhc6PlrZ6uGiqxEXREy6Ee8PYcO4GNLWfgS/Xib62PoIei86eoukcYL5dLJsxeAKlaG5rp9meRBYb25neNMa0eQ4FY8IZw+yz60gmRwgQYiEEjogL3d0DqK0sJQhmoaOzi4LigoPF53cHaD4QkDWRmIIcjbmQX1iG7p42uLxJtHY2orSs3PSTJdVnwgaem11EcHKgvv40Zi2sQ5Dm5re/+mPkustZJ/pskHWjKmN1SYGpvyzOG+Mspud2ncGmfe2w+8oRkXVAb/re2GKDVnnKTcmGqXJz5kFw04x5PdM34U6n2LwlkOY9mc1xAi4BMkVBVz+OqRmeUyxjMzAhv+qX1HwxyVeoF3OrvPjY9ReiIo9NjWaeNjUyu/hZ6KfZEiYvMqr279uHj33oFpabF56iAtOZrgncGQTcSxYtxmUXrEHj6Qb0trYQ0DMwMjiAtv2vomTRQlx8/nsxTvZ//EwjKmbOxNnrz8eVl1+DihnnscTcyMnNRzw6hANk14f3bCGoLUdOYSVy80pRVTuTjHEIBQVFZG12Hm4UFdbgL3/6BfYf2o2rrrkOV195Axv4MNOTRGlpHk6ebCQwOLF124u45+67ccunP431l16BffuPwO0OYvnyRXjp5RdNOc2du4CKOMzzXHR2tqOUrK8g14v8HJ9anmF3KuMpWf9/5c7+3hrsbX0VNy36N1w2/cPwUfaXzPFThghoYmqGhUnCZEEQNQxbt7F+eY/1nyJB0CjuBAEwxDoZU0egnlOpaSRXoKc5fYIQ1Smr6HXQM38EQJJXUkpzxT9mVoDiokf15WrqnNfJe1/6z+cnykvm8iVGTA/ypMLihbmniEXgzDwrBWwikj/rWjCsjmSrYPVEPXu65jMmwozwTBW6QUU5JowCqs/X0ilN9WhnmhvIChpZCL1GayTjbKzpXNx+9H4ynCge+uCTePeKt2nm/hdOBa70qr1oUJOlwLsptPc14YWtj+ClTU8RuJJm0GB8LIyDR5pRV6fN0JPIILBpp6umU92oyC2Fx+FDM01meCcwZ1EVzjS0sSE7ySwCJuyRkX40HOnGiiULkFsSQPtwP1rbepFJ9pYk69J8vARN/96BYSxcNJ1WYgITcTZMln8ZGcr+Q4eRmRc038XWnzqJaTXT0dnRg+LycoJjL+Owo5eAnctGONA7SHMIbGxuAmMG6o9GyZgI7/ERRMZcWL66CsvnrsZnP/ptakENMFkLrsbJrHwUQM0xT2dEaLam8djxcWzZ0olwMhdJDx94InBOaPFaq0GZ6Qcqx6nqpTNyZOp8Etjo5Mfco9MAztS1nptlwcjotBhCUhqeDVpv6SxwNTAmOVJcvJSZpCXs3QRxxIaomHLx0RsWI6hBoLQqkm9QO6huZfoocep2efLBx/Fvt90GZ37QmFyBaBJXnHMu3nHplciciCLSU4+eM/U4NhjBrqO7sNSbibOvvhr5s86Gg6S2f2wInarHrnbAl4UzQ26cOXOYjSyO/ds2o6u1A2evuwgzp89G38AYVq5Yg5mz5iIeC2NkYAR5eV4UFmUhHrHD7wN27HjZfKtbW7cQi2nSzp5TyfrMxpZNO/HkYy/R7BvDdTd9FuetWoxFc2vQ0NqFjqEEplVXoLGhHh6axjOmV5slzgpL/GYlIPXzSWFpUJAVy/Kz2t9Uef+/cm0Dvaj8epHBhfve2YkZFQ6U5smEtUZ3ZYYSLcxzgbE0LKuXQEV1xmfm6wzWq+pZshBOJQhWTDfrUuZu2ChEyqbYIvOkMQOzNahDcmijeaxRXMWhQ9GkDQvU2IG5Qf8OomGW3ynge2GiolSftfDJZLlIgHWZFlrKNJHw6oGRvinhtTyLIeonk2B+G6dL8wIv+VDlL+FVANbvycZCYdEcJqR7GQcZn4Av1U62N2QmMCZSPnz30F9pOjkR/zUb3P8rx/QYIKZmUbJFYNRtn2ZaM2hGtfQcw+atL+LOu36L3pFerFqzgr+30hReyveSGGhOor9nAOHxOM455xzc//BT+NCXVmHrloO8l0Gtn4nM4AQipNjOUSeCrOjKijy09/ZjhADqJOiMDY2jjsxg375jKCuvoJBXo/XMKfQ09+Cayy7BS9u3IFCQj/6RAdNRXltdjsGeKE7Ut8Ph95B9uozw5xS52OD6UVEyD30d/Zg+oxxjwwNkWDRxu0bR1NKD2MQIrt5wNe741s/JhPJZLdaACg1OloWmvGhpdjeaRoG7njiErpAsAWldKUc7vH5Li4uxTTUmszoHS28K3KbuC/hMvy6dpRz/tgHqWu/IfDHLl2uagsCOgq5VPeT0uZXE0/oh7ka/NMcz1KCpWFKSo1QMntgoPnL9OVi7MJ/+tXmPnWmOE9iZP9akpjVoRsKmFzbjlk98DFevugAa8v7ct74JbzAPY80NaK/fiebeFtyz4yBWr5iN8+wlqFm+EqnsHLhZNscbjuKl17bhFM3fx196maw+EzGyNLsmGNctwFmLV0F7ZPRT8cycOReLF52FaXUzjEzFw3EEM8mrHZQ3Wgnq7lm1vBqnT3fi29+5Aw3NzVSu4/QbQX5eEebOXoZ3vvMdGI3ZUZhpwznLK9DTH8GRtiEqSxsKcwKG1fm9gjkNsVnlatqiIRk8Jk//XznvJ32IJiN4+N3NWDY3qFInGEk+bDDLRrHOxOzEvjQgESO7i8q8lZwwoWaTJdZ/lCAXThD4CFZZPjfrkO8TQsbGY2aikwBSFEtjqilDouxmQETAp6wL9A3o0cMUttmJQR6Xys0D+8pLbrw1O7PQCKC2kdSMfgGk6fxkBAIFMxordGVipTV5wbOSKc1tPZNcSr7NmYdiyjBXuqPGoEZi/dSbutZZncrqA9I3uxrk0KotE+kYCyCBvX3NaBjtxezCmfjE+Z9UoP9vnPKqwpH5Jn6sLKoXk4I+MeFEtr8IS+adgw/d9Blcc83V6O8KYe+uowSUEI4cbGBjykAwm6zNlkQ9TaFgNlW5O0FtHWfOUtTk8whMNmQGclBWUIbw2AhcblYYK2kwEqfpnIuxEEGpoYXgxQoMxcw+GdGxJGbUzqN5ncD4RAiRdNx8hC6zRnvXlhRU0bRuREGlk5XeRTPWh/z8AmTl5OPgwcPoGxpAcVkx9u47jIDHg9NkCOesWI2rLrkc//7F37Ja9Ima5q+pYnhQ+HQOk8o+c6gXdz57EsO2IhaLG2l7FBmkPJIRl5Y2oJxYCkwKjYBiPnezal5uCuCMZqebAj2ZuXJTz6cOwxYVHsOS3Jh+YAEhG4EsCoVswrKzXngY0JW8kSFLVpx2P9KOXLy6+zhOdXawvmpNOJY5xDiUP57VqOqm12Dp3Hm4ZP5SVFAh+HwaFYyiv60D9T19uG//AYRZXmcXF9NUWwF3RQ2rk40xFcbwSB8GWX9Hm1oxfd5STK+cjQsvuhbzFq5HILMSXd1k1COtjNOB7JwC01AHR0IYGR5GU3Or2Wpy4cJZrMMEWUwamWQfZaW5KK+YgVVr1+OSCy7HJz7+Idz03hsQDGSbbUIrSn1kTcNmrp+H/ksLMlFZQmXKdHtcakVS2ipH9cmaQuF/q9zNybr8/8Q1dPfgUMdujCTacPXCy1k3mvFAEsNzkukyzI7nBM/RuPVlRTLO9LK+NafPDFqYT9L4m+Jo9nJWJbKypSCTFLcI/3iIO/pEVH2EyqTe0cCb4lMpaCqd5MV0mfDsd9uRFXChIMttJuzbvvjT5ycqqhbSrGLqJFc8LPETEOqa/wyiMUaCFH9OPqUTRhig4C8mSpht3qU/Ca4JkAmRUPNkEqD31HdktRc9ILNio8ZEN6Mg40vUU+u3kfGN4Zt7nzfhnP5OPeqKpyvG/2fOSq161XVFVUG1IdBSmi36zeyzcAwH4T01ppbOM/jrY/ejuXM7Dh8/ilAkjJpp0+iBJudwJ2JkYC5WgMfjRCwVRV46G+MEscvfeQmeeu5xZGZlweXLQ1dnC4LBTAz3a7FIO/rDI5g9exoGyRpCAzEWEdlMdhTrLlnLhsTG1zuAnpZuNrBsoxXL5wVo6raiMm8GNm3ei7rZ1XBnAsEcJ3ys7NBgHG3HlLYcLJyzAP/+tb9Q05KlUGjsLH99yiWQl4k0aHPh7qfO4HgXhdXNEskYI0Lrm2gKCytRNWwnwxEzfDPj0zltlKPKkVKgStd9lpv5Dptn7Rlr+pDf5MwCrxROs2Ybab6mNUzQNNI9LTKpZb2MSWORPyTtqiOCn3aD0z0bWar8kfFN8Jn2nHWk7QhiAF//+AZML9YXCfTIhib5VQNLMVESae08d/Kpp3FwxybYcn0Y6Y9iRwdNSY8bhazpf7lsA2bNX4FOrxt54xG0DrTiCOv5VFc3nt91CCl/FjyZZC+OHOTlFqKvp5VyHSLTzENBUQUc3izMX7Sc1+XIyc6iohxFaLgDV12xzkxM1gIZ+dk0W2tK0NQ6huaeMbORujcQx+wZJTh2tBVuMvmy4iAZJfPM8pPpl0EWaxSERs0nmZ2K21QF82b9o9LgT3FBA4b8+5bfu+8AAP/0SURBVLdO9fD39/4PHIO1fZwxUqZavk3rguVNLDODFmZSMtMrhS+z1wAi606/KQAGF+KUD/WbW8tIpSij+pSPcsrMaWDMKFuT7hSVLWVWZjKxZ1wTmwmiypUGS4QvlvVhreYccGcgP+hC0G837NG+8uKbbs3OKWEhKrFWgo1mpVRpDp+REEXKyMxXHHxkJi0b4VFiJt8z91jQ8s/o9Vf3janMax1yRvPLrzzIn57z2m6T1tL3umGercULXmitZ1xO3HHdT+X5bbi/bWxWaqbu6SwjQfeUKDESXuu/EjaVNxbeFHCbt5kPfay+ctlaXLLuRmxY9y4KfxkO7j+KvbuPsoFGYI95MdKWwGBXjNrNgeOHh8weETZnBg4dacK0OaVmufZ4OIJ4NEKQciK3yI2q8kK47S4cPniUZnIuRiPjKMrKQW15GXqGOtFFJhcmW4ukEgQ3YOa0KoQH0+ju7MGqFfPQ1t6OgZERM7oazAhimAx1KNRH9jgfd3z/DwQUSafTAhTmJU2gkFnfF53ADx87go4IhdGjKQhkcikxOeV5Ut2ZMtH09UkkolNZyNnU/0KB1rw68wZbo8TUgBtflTedJdCmP5gHI2d9S5MzPHowgs3fMl+MjEkT6x1e6yDM0J/CYUsiAKvHzygoySYxkRzP1Fvcno0Xth1EXoG1YoziMl8GKR0m32QSWQEESyqR6yhA/aF6bDp9ElEfQZ5M/tpzL8C8ukWwZWWyfsbQQxZ5+sgedI6O4VBzI3pDNEkZZwYbrVf9amxp/swseDPz4fEWsC4zyVhYHk6W44QLXspQVP18wyOYM6sWkdEBWgVOpGnSacqJnUqmf7jXFK/X50ROlp/mbgAF+UFoHxMxbbVBJp95kNJhObDOTKOzxNTkTX+sf4I8i12rDqwakhP4s7x4pXumTiYfTimxt+UYxPefvY3mbBIfXf153rDzmuCUdBAANSWFJj/lT9+Aq99PDFDMXuRC01HUd6v5qhIHkxzJnmSC1+JSYnIakJJLkjFq8YyYRoyJokq/MEfK7c15mrJWbQ4yyYgVhwG+YI52npIgCoSswrU2g54ENgYkoNId83UG7wsgLdDjmxQqvacIrHD4poCCPhW/AY7J53pPzUGRaLKzMZ35mxjNDKmXKEKNHMaurmM4PtiFpaWz8ZFzP0E/b8cpjjcfcv/Vvf//zoDf5GFAnGdVgFbJWDRnGd77rg/hvdfeTMEtwEDHGPbvOwV/0AMvtY3bmYdBAlDltCzYPEm09XTD782jNkywvKTpwsjMzcT4aArbth/FuRcsw3i0D6VVmSiiOXymsZUNuYJmcCNqq6owMtQFJ03oI0dO0TxO02QOICfHhtrqQoTDYbLIHAz1pNDU2IO15yzDz398DzVoNsvZZZievoEN02z0ZCTQNJzG7U+eQdJBM5Zmo9lYnuCjKXWmkllG4hFWGVAAzT01GqsMJHCOdNjsR5LkIfPLaYvQRFZflr720edKfI8CrXEHvW3elVDzyGA63swGFabV0K14bAyTEq3/5j3L6+Qz62TdpyzKmU5vVwB7D59BhsuF6VXZDG/EyJv6cvWZngJxZVvTbTKdbiyYOQfdbT248bobcd6KlWQaGmCLor7hKBXVXjR2dGKEQL1t7z7YXF6ztJTf5ycr88LH68zMILJ4ZGYGMDQ2htauAXT1h9E/RlZK5pqXX4C8nCwEyd5y/W5tqkrllKCVE0F+TtAw4krWXVFugDnQ1B9mTE2F5ymZmzr+107vE4Cndiozb7INqvwsQFAxaHrLPxnu/+C6Bkext3UHZX0Qa+u0So4ATqxc1hO5mkCP4Gd0HctTaTTKjvFLxmQKqxZVn2Z1FyVW3U5SXrw2z1g+8qdFEWT+ytTX4J6xJo2M8B79qQ9Qa0Zqs/4QQU+yLEZp+8JPn5sopWYTHDkFUHxDkwGEqQIjg3+6ZqKUuKkCUuSMjW9ZQmjOkwUnrW4lzrow6ZbETjo1BFMFvG90kWEAURaC9pJooYycwlc2fY8aII4j3zyAeRWLJt98O47Un1EpiVYq9dcSgMlk/1PONFqVg84mDyofVtRk2ZiJ4HT9A1040nAQv/vTL/Ha9v2omcPGkkuB93gwTCaRy4Y32NuDLG+AFeZCZ+8oayuEFctX4OiRkygpKUNz8xnMqqzGgf3HaR7YzRaO6rh1+xg3zwUFVWhvHUQk1k/24EZ0NI3Va9eio7MdW148QnOqCA/85R4UFSxg3VoLt2oTHYdAgvW7pzuB3zxdzwALCRIUKapX5U1LS2nXMfWdyAS19k6VkE5Yo20mJDpzrbzHERe8ETztpF9ansosNcZo5N9UAN9NMk4JvEwRM0BBudMKHm922qxJXxroE7Q3l7VMG53lps7GlJbjTzN9huHqk7ykoaqZsEcHcOWKUtx86TzmKcE4KeH0m1Y3DdOSwYbYunk7gjSV7A4nTjU3o6qqAuFYCG0dTXh1z3a09/fAGchCY1cPDjScRm5BKfwEO313LaXn9QXg8WXC5fKYb2LdviAGIxPoHUrxuhBLFy4hOLrQ0XQci2ZXYPHsKsQmIigtykK2z2VIAFOk5mzyahqRWqWu34J7c5kxUF4LMFTWVrhdPV14ZfNzeOjBB/HXhx8nyFrLlv1fuFgiDs+n3JRRN/Z8scMMYMRl3qrfjmiXpABoJFcLFZg8i/ExnZIBs/+GJEv1qMDE/FlPGrV1UDl6nZQ19cXrTQGpQI4ypEETkTMBqvxK1oRHZtsMam+FJX8OjWGILH9ewDdt0aQmlIAS9FgAWqNNY5xT3+daDVqv04NiNaCnSmKgJhU8dJuJMjR10p8aiXnL+OEznekEtFOZ02dyE5rakh7DRLyDDawJH3/uk3qM9G8nA35bTkwygd6+DriJ/m53JjxuzXGy4N06JhP2Fhx1jglB7g04UNjKMhu/qTwnegY68Mq2x/H0i0/hwNEDiKWHUFSbg0yPA0VkZ9qVa9O2A2R9DlLyCKIR9aXRlPK6UFKYa9Z20+z2LF8BBrtHyTrItAJak40NzZOLI8f3Y9a0aWg40cJKTmH2jOnYsfkI7vz5X3HROdoUfGoKidWbKXOkbSCFHzx+EhEXzTMtWuDUusOWwrO+1rEYmRll5aE+V43gqi7fXGL65U75CXNUYEma+Z6AWfFD31sbpk/Vq7pWjUtIjabXnUnAk9ArbTrMBFVDDQgDUud06o/UuzKlNeCRIDC+DnyTha/0aKVdha29XMQQUhM+eMReIwO46twZePcFVTTf1Y1DQGedWLLKBpGI4cgjTyCbdeUm0+sfGSEL7qeyOYLBWAQto0Nobu9AR28fmXUR2XQu8vIK4M/KhtuAnaaSeI1cZQa8pq8K+gTRlQWXNxu5eYUYHmF952ViwaxyLJ5bZhqqsNeUnilM/VB+xY2nStfq03yrzuoykCwm0d3XiR07tuHP99+L4ycOIp8m9mD3EJ587HnMnDGfdW7J7P+Fs33Uqsv9XxlEKB5jPRLsJgGQVUfwE94wjza2TVaC+gJNHyDLwKpxFg7LUHWjZbrMib+0FJal3ORL80ElL5ZM8T+FQa8ZSbDKV10lUoRMi3SLj6xQZ5q6N94apPZi6TARjIYH75tCmDJ7jdk6eV+bnjhYkFOjulp9WREpLtNnxAvhq/Um/U/ekwddy3wx4dCP3jXmsn4zfJnRAtP6wUPY1rYZJYF8fHHDV0w4b8sRxCdsIYyOd7FBRZGIJhAi2xofHzeFo7UIX182iYWn5Krxqxyn8mEemOup8xtOzYzFzHyqnKzcyZ/+ycSYENqTRelb4/kzl+Mdl9+Ea696P2ZOn8n4vWg+3YowG0VHVyOmsVEc2ttOBpiPOM3VysoCFBZlIilpoQBMn16NjrZONNf3U5OySXhTmEkG4Q96UVNXixRNp6zCbAOc6UQG3nXVx3DTO6hEyBQpciZvSj8NS7QOJ/Gjx5qQ4cynmRohE9PSQep+mBI4mRMyudTPxxf5X8v7qO4FOhJTlZIGRzQxtPfUM/jrr76GA8/8mnU5wDT0MMkaXUuRHXmZNsIRy8g12WdlFq9goEaQBbIqNV3zMOaNwFUCK9OZZzndFrBN+ZMzylWPKfSSMXpmmB4qbDdNdX1VQqXqcuPEqWazCsssmr3qS7bmL/Cg/7gjhUyfA88/dA8mEqNo62zFK/v3oD8Uwabd+/DaiWOI0Vz1kvUFsnKQQ8DLycqFP9OPAJlfMBAwABjw+6BNxn1uhqvvZQmwVSU5WL2wCldctARnzStHeaGmA0WsvIttmLNkhmln+ZiznHkmBfGme6876703X4rRWE7h6Zwms2vHtj1b8ZNf/AS/uvMX2LJjM8bCAyigjNiYtjECvN+bhXPOOd+8+Y/xvDW3+dQONA+eoTz5MatomWF9GsQwa/NRJpRWjTmZRQkoY0a5SqKYcMs6nKpfy9JUtaqO1ZbUR6dvs/XUMEm2AwZP5LCsLr1m2rX6YPmOGXfgTXUnuTSfSdef++mzE9XzzjbZtQpOvIBcz2hNIxaGHuoTFLOTuXzSm9ig1Z8i4bQis4RT9/SmwpcAiz3oHWWIfvlIjUr/VNnW/pb0zDDS6RhP4/jyC9egZeQ0nvrYI7h8yTtNWG/FGbNBDZ756h7fjY6Bk8i0ZcNLNuJ20rRMeshEIugdPYYth19BZeEKLFtwFfIzy63GqO+Ita4Z0yYgVGlofh/FijlUCSjhVvLfuktjbLwXOw5twsmWA2SDf0W4z4a6ynyUFtsxEBlE55gmMicRcLvJKLLRfGYA48MZGBjrxHkXzUNrexNGh1OoKKPJ29+KCdL2s5asxqGdDXjh/q00D7Stp9JMk4L1KgAaTjpx232Hze5bcYKvwE2mqepK1WVGxGRiMNsOG5mRU6OENF9TrEASwyh9JyeoRBhqLoXp0NMPYOeD30ZRYSFygyxfNqqi/CyMx2Jsyx6EM7Iwa/XVKJ17HpCXizDNHpnBmrdno0mpLefNvD3Jg0pF8idFLxnitfnNdMvkFus04EdpN+lUDUxWgvwbOeO1OSwEMO9qR7x0fByfun4pzq0ViyLTsPlp/jMO+nZMxLH9gT/juYcfQG8ogdbxKHafrEc0kUROMBs+glx2sADBzBwU5uUjmBVAptk03ssGpXXoLCaaGfShtrYGixYtNJ87aqqPnNKt5Eyl6X/r1Fb+Xsok0yY8NTUhAivNCnYCp+qP4eDhXXjsiXspG62onTMbu/fvZ3qDqCitQGdrByKxMbj9mj86ijkzFuPRe54x8mzK0hxWG36rrr77DGZ+exoVeC4e/dBJxGOpSbZnR5z1oLoV8GtQSIsGaJ6fxqplWRgloDwJV1T3VJzqljEWGp9JTsysASMrVr6VbomPnPBIZeziYcxk3eMfgZ76rE2foICvdsFZJgzDTpR9ah15VtYdDEyAJyfQ05aEYmeiiwIDvWHmEMm3ATn65XNFpLckhHxoEmnCVirf5MybJiwe9CNN/J6HZyOajNLM5W/L21tyBnTVX2UP46mDP8NQtB6upLWqcnFRGeIRN4aGBnG8YSea+k6wEWRgRt0KvPvcTyEX1WaUzucuZkhKpbKgfDEX/DG14ZIpOPOJ1P/emTKZdLoUGOkbQlXYWGQYW17dhI1P3YPegXrMnF+Dp195lQARQDKahsudQbOWFN/lwsjoIFacswhtbd0Y6AFOHW/F4rNmoG+wGwW5pfjBrbdj2bxVrDPWJ4FN6bbHRzDuzMZPNtajdSCJhF378roN6GlKk0xSi8WrL8RidppP5eShek9S02r6gNZX04h7bHQMhzf+Akef+iU96DOpAAHPj2k1ZairrkA234kS2Lr6etExHEZvhMBQdznWXv1+DDAdEYaVjI2ysjymEVjgoAbB+BmnGoIKSWUkNifTNE3JVYNQ8cufEbRJNwV8cpY8sc54CPi09IJGBG3JfvzrB1ehLkcSTr8sl6TNwfspynUKH7j6EvT1jaC+q5eAr5VVvFSWHgRzadr6Ms0KKvn5mWbj7iTLIRQK0fQNYt68eVi+fDkqKipeB7vX08I0vGU3GYZJqxghg9It3VXbSVAhdfa04cVXnsAD9/0FLc0t8Po9WDB/FhoamjA8GkLdzBlkWkmMDA6hpKSY9dGG2hk16OvpQ2w8iRef2AyvI4shKp06VDZv3WlRAefH2NacLjz38V6MR7WbG2kDrRADPKw24YfqV5MMjFrlPVW3MmeRJREnnkW8MtTXq+fqnyXqCNx4NgyfMmDKVx5433BBFoxu2VleZtMwF9/hczOwQiEywFe39CzrQ3QTpwSH79ODATVzKFBrpFfFYVigyl/+mGA9k/mjF6fYnwEznrUEuOx400coIZUQTvpVsEYoFbEywrC0h+36e/KZGYZzJ/28DccQTAHHM/pw26MfhD2nn8BH1jY6hHhKCwb4MDAYNWZhnAwoFRihZg9ieeU6zC5Yidys6cgKlNN8yYaDFejIyDTpmrRcCRSMRA3VAIXybpXhP+P0xYgpCJaT3jbhqDL5PxrrQ0tXA/5wzz34ywMPEIhSyM0NmJFcD82q/sFBTJ9Vjfy8PBw93ERTLIrZ0xbgxae2Y83KtXj8kY0MT8pJgJKBBBu9m3Xx+IFBPHI8bGa1S9Oa6KSF00nGrcnBAgvWKU0FTf1I8L6dmlqLJKSo2OL2GOwj/Xjt/jtxYsdLNMn7kZVtw9zSAlRVF6CyLBvTp1Uw/RHzVcLI0AhGRsIIx2gOD4TgC9DsLZ6PZe/6IiK+CrI/CnRinDJkisSAmbYE1CrLchIVkw8lirIjcEzra45Jv2otlty+UQe6VoOQMzLGvOtzJQ2k2D0ZKM+M45s3LIV/IkIPmpAtPmzJdkP9cXzr6/+Cw8dOIzMnH9qPI5Omuvb+cEsOSBa12q+mnJy1eCFWrVpFsKvifYGdhMJI9N+k5591Jv2TZ00TMgmjMBuFoN558qPTrSfx+MZHMDQ+gKHhARzctx/jI1rYwYlImPLNetO+zS6a94uXLzFy3t7SjJz8PARyfASjcbLmFAa6B/GXux7AzNqFjFB1r/RbeXg7zvZRJTpNxneGzdtvBjf0za6msGhPagGUJiSZic08tF6AqTLzR8jDvPNKk+UddtoWxAh9F28IiAEYq3zUclS3pk9aBIJFZ9aQpFxIVpxOKjwmRWsFqrnJarAv3/DeW/PKKyVPfEGZVqBMmAJU4AxWdWA6CVWpvCV5lC2uH/KrpqVEWom1wlCGjdjx+WQVMlHMqsJlyt7cb6N4dKkC39zyV7za+hRWVK3Gh9e+tT1zX3eMS/0GveEOPLv/QUQmxjDKhhcaG4DNQ9ZXXmHW7e8bHUWcZltxsAJr512GJXUXojhvGjU9QY5qSKOlkWgXjwFEJ6ghtUOcEUTlVTnWD8v9s4Iu5mhRc5aSyoDlJeFT4dkdfoJvKS467wp88mOfxfJl58BPIT52+Ah8PhctxhxMm16N3bt3mWkUsfig6S8c6U7g6SefJ2hrsVfigvrSjPLJwOHhNB58rY0k1UvkFhhI8VhCoyklZtc1XpuGp/TwmZSRBgKUNMSHkRpsxZ+//gkMHH0BrsQAMlwZKCwrx5LqTGxYtwwL51cjJ9OFWbW1cMaGMNjdRtNGG5b7kePzY2isC20tZzA4MIhZ885G0pXDNp1gGViCbA4JKW+oKJQOI0NKD/NiBFed3Kb8zEvmPFX2VmMQcGu+m4DSAkAtj5+hBTmdHoywEaqfd0F1oQIxgwxqQBpVLMwvxO49e1meabN8lT/Ta76j1gh3bk4W1p1/Ht538/W49p3XYOHCJfSTY1iy5UyqrKvJ9LwVp3eVbqU/SRlR8GnbME637Mc99/8O//Grb+HFTY9j3/4daDx9Cr2dHUZRaDWXVJxgR6aqaTuZ/iBCI2NkhD3o7urCMMs8Fomip5skgOXAoDHc14/C3CKcvfQcxmyV5VQe3o473dOFI537GJITM/NXGdDTrn1i7wYzWOYamGDNU3dZbc3UPd+1RupZBkwGRYFpUhlo9JcKyoxmWXIip7+STY0/UHpZZhaZUj+yBkOEhJozaNE2Sy5sn73jmYlpK1ay0PQS31Zg/K8eLCpd46wi0F81ckbANJlGoATpCf+o3ep9mReawS/g1D/jT9lkYvXPmMK8rw50jTaZYPS+wuHx2WfOxZnBI3jps5uwbs55vPPWnUb/BCTHuvbiwOBT6Bg6jqajjWy8TQgWZqCiiqbA6RE0NfVi8dyLcdHCi1ARKIDHHWcFDVBrlDJxPlZOiJnjwXSHUn041tKN3sEk5teuwMyq6SjwVPIZGYHKw+RXzsqnmpPldC33ugc63jMtm44nq8pZxmxgumEavmmzEghLOajPIkpmd+rkSWzd/1ds3/cMBTgT2zYdQX5BPsYp+Jec+078x+2/EOKZTbSjDMtFYJdW/ebjbeibyII33k8z12+xLJM0CYgFAAJhCY2AQosCaMRfmy2plXhH2vCfn7oZ3lALwumwEb6S/CDWTC8hy6ujoMUQzHKZsh9hWnw5FdS0rIMzTTjd3E4TawBjI1GyqABG0na883O3IXPherIBJ+JRLVUmuRMrsMrgzc6AAWVSyTVmrIpPoMa4VPbWH530wCpN0zUxdZ/hyZy3kbXFXQF4oq34+k3LMavATXlnwAxc+7vI58jQKK6//iYWuBOF5SVYd+H5OG/1CpQUl5rGZOIlXzHfnYoC/m+cSZB1abm/u/EPzzU9I4rT7UfxyvYncaphF03FUYyPj6JvMAyvM4Du1gH4HdnobOlD7cwKlluaSqWbwVj1OTSg/UEcCORmkniwnMgC/d4AfFSUvb005Wn5+F0uLF28Ar+/8wGCjNUu/yEhb8Gd7GzA7O/MQGFmBf7zyr2T39+y/CmXDqZTwqdZD6pp8XczqDFZb1ZZWHijORlaOdzjjFGGHVR8TkMKRZQkq+TwyKD5JTRxUoDNRxg867m6S9SOGLpRpiZAng3wzVi12vzWvCkL/CjsJna+IM2rS+NDwsaAzQ3rrgpXiZXmMGHwtwRNZ4UlzqWmb7FJypEyxrP8msnMbFxy0mxOuwvvub+cFHwY0V9GaVaow/htOGWUkTd2UGDQjG2nn8em46+gwKsl7qPwl5ajvmUI1dlz8Y6VX4Y7WoJAMMLGcQgZYx2IerwIOpYzCC9GIgeRmGg2/RSNqUyMh5m2xCDawweRMdSDOcVrcNaMy1BSoDmHGjghiDB/GhYypj1Zoi1Dc+iUXwmW7knXTV2/FZekEIzjTHM9Hn7ycTyx8Ql4yag2PvI8Au4sljXD5X+tfBKjMD9xvAuvHhhDnM+SNB2cNKFUV1P1ZTF8/ZbCoAyQZpivLihlWm15gvXz2iO/xOF7/53mbA6q87Nw5QXLcc7ZC8wG2PZMN4Z7e/DaqzvR1t4HuzuIOEGmd2Ac7V1DGKd56vQwvEgGTve1YHR4GGVz1uO8L9+JkIDdfNtk5SuuT+koKOoi0fQWOcNEJDyqV7opQDMjwDokq2pQ5h7Tqwv+EUBK3owfHsqmgpK5VOZP4fsfXAx3OoYYGRBTQX6iqTIObN68BTNnzTAb/ihuE/9bdRMJ/pHFY8Vr0kbpMMrZ5Ev3rTgS6UGcONmAZ154CrsPPYhgPuWJ+SbOIRwegSMRNGWohq1+6NNnOsn0tFJ23Hz6GNO6H8qq6s3G3FBRTmTEEYqGUVhYjZGREPwBmp6xMaTjSYTHo5heOxOPP/wU06f5fKQ9pqgsxvlWXSQRhe8TXrhcXtxzPdMYChG4pbwIfAQMTTKXchXoKX9mRJZKUqatCkRloXJSXWpOqc9N4WBzicU9ZIdEF8qo/Fg4ou43nVW/bFUyefm2+nVNrem52uEkmNo+8x/PTMxcvdo0PYGduakzEyGcFPAZ1NTLdOqT0iQE/Zf9bIBMbzFm7akhGqvEmMjkFJYC5IX8auBELyuhoq8WI5RLU/Nk4tI/esy3mqm79Oz1h2/ZpTGK+1/8Ltr7tmEEg+iNj6IsMxutvQMYYfBs/1hQPh01xSuwuPImk5eBoWfhSh8j45uGgtzlsNMUC9sG0N7dgIHwKeQGlsKT0YWBsSdwoo1a314Fj4/MKxQge/gEiorLUFlwEYKBYmZbeXDxmGQFplLVCFgOZpVpc/ctOdPIFQz/6ftTjXK29nagqrjC4KtToGWex9EVceG7Dx9HKpOaX60i5WXU1uTgKeDTId86SSA1qVYLAgi8ZYq6k2HcccsVKAydxPc/9wEsXbkYFbWlyAhQAzsd8IgJMU3xSByjYzSneofRc6Ier7y6F6e7htHQ0YPTbX2YR5P43h/9EK/t345vP/A0Vm/4CnLPvc40igkyAg1yJMl6lS4J9d8D39S0jSngM3ng2ShrHmrwksNJybTAxfJqfqtBGHbBH/bUON63YTY2LMwnuBNsyXTZLCd9Wk7xK47/NbP7L5z6suQU9xTsGRbPijIDZelxHD98CFu2b0TP2BlEUmGcaW2ipIzyZTfrIYBAdjbZfQYOvnYCWf5sBka2XVxMZRIwc+MGh1qRGSAQ1vfwkZ8gmTSd+qHIELJzNKnaz7JxEjC0cXwM2VmZaG1uNgoyFklhy0uvoqiwgqChfjSl7+0Bn5zt/SxHivmf3ttubfcYZ/lSTjWrRH3/qiG2IIIbTXq9wLo15SHB/hs3YRif1yUA9yKeYjiUB2GEylN/BXimr89BLJIS4X3Vpr7+0F6+GujUIKIBxuUbbri1qKqKr00Food8iTk381/oFIH5Po4FbfqCFKgKhf7MfD5mQgCms7GfVWryq/d4TyMwCtd8DM/wLEATQJrgTfgyuRqHDuPZU79HcXYlvrxB3/m9PadkJGwh/PTuLyIzXxsC2anxSpCfmYNhreNPQMoNeOCJheANuuGyxVgFcTI73nOUw521BE53JcbHQsZEynZnIyffS/+t1JLPwpc3Fz1hD7xZc+Gx5WDp7Mvhdnspp6fR0rORLGcXQqFWuL2MSUula4VidVqYvGstHrfRchbgvAVnWrMqXQfLlRWcxbxp6Xr13anhy0eC5f7X11rRFiujyRo3jMaRJvvM0KdKU/FPNkxemvo236pZ12kzaj2BsbajOPDor/DpGy/G2tVz4PRpjm4GIjFroGSCjE6g5CRTzi8oRHllKWYunoXz1l9AQJxAV2O7+STs0bv/E7MWTseMikJUZBfgTw8/hpnnvZMAw7iMnFjAZMkJZXJSDi2AtvrtlC7lTQnWP/3Xb8Oa9I9lYb7J5XNJnViWySfDkD9ryXv+dvnQwHStWVIJH+mmvJCX8o036mUqvqnf/4yz0mx13gtrZS1ZbYXtKdKLjsaj2PzU3Tiw9QkMth1CZlYGhkfbMTDeDK3g7/IGUVFSTYbjwL4Dh1FYUIZzlq9DW0cvvH56IIidaWxkPAl0d2s5Nxc8nkxEImF4/A5oKXt1G3i82s1tguwvSZkcpx8n69gkkGJE8zGexrJly1FXM91Km3FvlMFbdc+feA3tw2dQEpyFAv90WigMleVgLElTz7QJDWGSb8bF8lENyVI09Utn9NykkvA4KWP0liDjM/OH9Q5rWG1B75jkUt5NuxI+sbBNNx+fUyTM4dQ8Ug1ulFRUG2Q06Mg3zdn8o0cG5FSHsLk2ImTuWwsVKEAJpuXPPCOKm/47XpuOc7E6vSvhYcKtTWuUCNFQ67kAUmD69Mk7cax3Bz68+pO4eN46+nubLp1Ez3ATnn71L/BmJmj+eZkmD6m3Ri5ZGtSegcwA8vPyEU9HEY4cR+9gCxtxIfxu9eX4YE9TeGzjZq+MeLQdT235BVKRQ5g/5xt4YkcfhjMGaA5nw+fIweD4Mew88QhOtndj6dxLURRciZzschw48Twael5leE5kBSpZPZpaQg6gFU6Y96lO7H/aMQxpTRajCYelyGPyn6kPa/HHPjKpx3Z3kOTJ/GWzpiCZ5/pj/OrMMFgHVr8Jz5PJmQIfLbe//+m/wN51AB+9/irYqHmzsoIEeicy7QT/pOJWXVOoaColaV7ZyCpCDsoCG5hRMIx7HsHwug/eiKidZll2FmqzS/CNX96JuRdcT4BlnbCMpgT+jQsrrVPppEybRyZlvDcFcK8fvG/0i/yb3/wnYZ16j9dTDctseE3PHrcL8ypy6EGszzWZ7zfcVNz/jFOjft0RfNjekBwfxOHd2/DiY/dh5wt/xfH9WzHS24LQSDdCw/2ghMLrycIwyy9Ehu3ICFBmCtDa2YxgbgbmL5iFjY++ZJZzysnNo0L1YnBw0Ox/rP1p7JRvMVOXJwMFhZlo7+hgXhyUc5rHtKSGhoaQl5+DodFBjI4Oswk4+W7SDIJop721a9TupvL69oFPX2M8fexxFQYWl15hfht5J2gJYVQL+uZW9aTSErc3Hzyo3mSuqO4EZKbG0vA6rZ0CYwlrjcUpR8ixZFbJNWkWEOrdSYbH9mWIGNu8S4xw2UXvvbW4uNSYRYbgCyn5ngEjHSYcvmSAbvI3/0jIpRem7hng5HvW1xcCPav/SAWnO/KjSdAa0TWgaf7pWuMwDIcg8Js9X8ZobAB/fP9dZGV5vPv2nI2M5nj9Vuw89gL8/iRcEzEKesLMKQq4tYdDHAMjY+abzrEIgS3UwedxHD68F6ODR5Gf7oKNpvFQ6Ax6Igfx6Eu/Q3t0HKHRGCpmrkPveA2y/XbCWDO87jia20+gqacTx5sHMNQ1hOUL3kVcCmAo0oTRiX6MjAwgJ2c2NbAPofgwWQCNSLIpfYMopvTPCplVslQf+uBeJUyBsRq+JUKa4a7pKc/taEFzyg+bk5o+4WF5kwWQ+YkZKkpLYCQgAj3WiwEG3uI9XQkz3C4Xdj1+J+oCESyZMwNFLq/5GF9TJbT6xskTp8guHHD4fEix4WlelpLk1ix9AmCO1goszsbi5QuRWRjAqZc2o/9MPcqWLcH99z2NbnsF6mbNQ5RAZLS1BFn/lB/JkEnbZGKZIANk+q1r40eX/CM3deI7eqDzlPUiZ1iheZ2ALlZANt7U3IQLl9WYiddiPPQx6ft/40xpWZdvclNpHx8bxckjr+DR+3+Hu+/8Cc+/QduZgzh16ozZELy7r48WRzZlMEkS2E4z1INhsmgtZGGAOe5E7YxSlNd6UV9/jLJpw8KlZykjcBP4srKy0dPdheLSLJSUFxhLrKdniKwuaAZjsrKyKHuj6O/tJ9CxnVP2vQGXKRN9W6xvauPROCKhKN5z7Y1KuZUB5kvpfzuuKq8Et79wO2U9gQtrP4IYgU9Wj+lWYz0b1sf4pKisLg2LCPCRJOj1kpVMGGnPiFGBpCkndvqT/FoyrDDMhd4QozRlb+7ybGGXxfisOrEvv+j6W232LBZuiuCXAS95oQE9viBabtb/Mr8sYVQ/ng4JouWHvxm8IlDCdDafoTGhYogmsQxXcwDNJyT8bR1ascMKQ32G2jXr7oPfRzQexvev+f7rAxvWqvv6sNzqF9PXGMwxk8NrRpZkovQ1hWZhCQTe7JgCvLTnT4iE9yLTEUQkOYIwK9jmpMAHUxgdSCAVtqOogIA4PMjgoyjKcyM61I3yoA8LPIcRSjejY+QIYuFRLCxfgD37DuOqdZ9AUVYZ+gdpxmaxISOCkOcQTQntY9pJQfeirWkI5y/bwDRlYZwpHBxpwUDiBNLhFE53HMKDO2/H1jP34aVdf8SBU8/A6Y+hKJBFeu5hugmEhvszgypQlb3pAWHeJREML2nusyT1U06/zb0Uy8wqd3tqFIPkEPft72dx0dQmCGlIXh/nC/zUXaHwhCESDP43gRihYf1aAMB3qBRdnjSObNqIOUVeTKsrYaNiivxO+Ai6T//lYeSXlmPvoSb0NzfCGxmCi2FNMC8Omr2ybTSnTBux+wM+mm85yC4rR6bHR6aVhz88/iLW3vgls8m4VoWRzDlY32KASpMsCI3+mcmsqlWTXqV0Mu2mUSgrxlA275gGy8OwLl5a/I7+5NE8Uv4sFiBTPsS4irLdqMn3M0z5lce/d28q7KlLntWHaj5nUYNjGadYxiPhdry886+443ffwl8e/SU6juxDuPG4KZc0y8VDJn7+WTMRdOUjGRunZRFGOuLAIC2MscGw+XRwlGU2mlDbcWKIstbfM4KBHhdZSx5i48Po7epDUyOVdUIAwnBjE/C4sjE0EkZRcRHBrhNnTjabfr8JZxyubAcq68oRovK22bVnsebWkX1ponoG2xfl4n03fIgBMe+mnCR3DPhtOJmptz39faYvjatmfZlMLUHmqaiskHWoKE3XhsqSN0zRmvrTBfPGOlR9GtGnheNyERXSTjJ1Y6tb/vVX78ovheL1f7xn2gLvGZKmYPX807c/NVFSMc/yQKnwOO3UEF6aem7TP0cY1gMTtAK3RigpYIrHBGRiM09Nn6TO5nij0ITgVsL1Pu/x99SEZ+N4CjgDOOfPbppIScR+y0oyk0Hl1BdGOgzt8GplRJRXjFMLHpkObQqReWAmdv6t+9FP34tx2zYMRccQto8x09SKhWmEw16MhdgQcx3IK2aY41HS8F6U5fixqHIufBE3AjQ3GofDsJOtTKTjcCc9KKhYCIxTEGOHgGAm+gbW0LQYR7fzHhw70koWNIGILYCuriJ84R2fhG2wAr1azy39LIGyARlhD5q7TyCeF0H/OE2qiB0xhj1v3IfLAvPNgEjNyg/COW0OEgQrZ8pFYciA9sWVslDJaja6MNDUi4pYx+tOXcUay6LfRASbmxJ44ugIwd4qT9XFlFMNTQnV5A1T1vo9dU+1rbImpcWpFx5G+uCjeMeKCtSUFiCrOA9dpxox0DaA39/3OFrjdjx05w+pFGwI5gcRLCjCRFaADTPC8NQFIomwBkI0iOA0AxhBrNzwASy55U44vT5myYkUG+QITRkNctjY+AVaplHQv1nNZTJtSvvUMSVfU06XwvU351d5oXYy11N+ZfqnaApKvmpdg/jOh1fQMoiwoRCw/8YpHL2rhjZV4ApDy2kpZG2i3YhdB5/Btu1b0N3dBp+26bTTPHN7kT3oQsfpHsqYgyUQxZUrlmLazDoq+CCam+sxPNZvdlvbcvwQiUImQcqJvGl5aKFCznD7EI0OoaC4AkMDKeTm5KG3vRujIxE0numi8vCiqroULWeoeAaGMGPuPPNttMet9uxBV38fSivyMTw+hFgojP6+AUTHw8jKLqK85mB0bASBgBfDA6PYuekQWSHlnVkSpbCoyVt3KuaMD7C8XMBD7x4zc2ZjxC2zbNjkaJRqWFPgqOos4ONLRpXpbNJhBaRqd2ZEaGWN8gZZMduv+k7ljEzw0Jdl6tuzrEr157G98LeYvVmK3pyp8Javv+HWbO28xcpUEJocGo0mEY6QBSWskT0XNb5YnuCbhosJ0LBC/pZAmlFC/jfDyXpm0JW+9JyCp/vKo0yrDDIZg8D8Z+x8hqM5f5HEOP586Ie8l4F/u+Y7DGXSsYDUJ5akPze5jIPwp0149B2eQolTG0bYiPSR+z/CXhh9fVtQXuJGOdEt11mMUs88zKmowuLpG7Bq6QUs9Eb4PblsbNS2vcPUxDmY5l+CrNQMZHirEcyrIVMMkTV2wUeWow2M3Y5sZHpL0DN4EmPJ59EV2oNTrd2Ip70oKCc7Cjpx8swA5hSvRGleOQaSreikhs4hm04PJXD8YBN8vgqU584FqQFN0jiu8VZicTgT0d4YUt0NsLkHCXYhpAZHqZHVb6NRWIdhekmaY1oCymhklulUw7ecylfsFywXN57Y3YyoI5MCo3qYFAAqN/XZWV8zWAsMyLy16prQ5KTQMGz+ZJ1N8B4Zm92FutrZeP6R+zCz2I3cLCeVo96l0iJgJdmgbn7PFZhVU0IAc8Kdmwt7br5JV5rgpXlVWn7ILAmeFIOn8hkbouIYwFDLMHY+9RvM83egJnUajoHDrKcQG7zfsL5UBlUcwzHWB/M62RQmzzyY2SlzRk5xWgevJazGjyScjXDSj5zlR2ySaoJ1Nzo0jGULS5BLzFNZy70BquZthqRuBTZI/tRXAJ0DJ7DxpT/gdw9+Aw89eweOnNmB9hYCSzRiACkZnUAOwaX9yEmMxzJx/FgjVs6tRUWA0kymlqaFk+PzopDyWV5ShlAohdcOn8FICCjMKWLdBzA4ThmgnA/2x8j0tKRTCD3tPehs6SYbpGKk4u9s64LfFYDfm4nsnGyEWR/HDh1nXdoRptmsT8gStHaikTAq8gvMlz+jwyH09Q4QnCkPLgJzewfec80NyArmqgBMPi1UeOtOxX3/nkcxEO7F2cUXIstZaMpSk61FrMyHEoxDhyUr0lZWSavuFD9F0zxTNarGPY4I2yAtG5ICLXigt1Uh+jRtspZNveoV0yXCu5J9w/Al05Rxmro33JqZZc1eF6qqAcjJ0ooRBMcjUetDcwbsMg2FDYN+GQevKcQmQN1jiNLGjESyZgDRJFp/+VsIrHt8T3cElgJH3RM/2d+1Bc83P4DlVefhw+e+z6TBOPqJMQxNqLYnR5GgNnz6ZAy3PXQCj+1uQYIVO6/YD/dEiOn4+3l/ITz21I8w2NePTJoAa1auxoJpq1FCphahgNU370J/6CCy/GvI0pxw+CZYoGOIjzbRbGjDyMRJDIVa0D9McMzOREdfhFA6jLijDZF4BgV1LQoL6zAw1oWW7igKy+PwOxNo2BtEdHQQ71p/Iw42bcO2M48jMlGMAvdZWFx3HpbMOReR0RQG21qRGBlBIcFgVb9WsiNriEaZXx8BNx+BTDaygZNoeOAX6Nj+BOG/H+4cF1zuIIEgwLaskqa+pFCbwRrjVNosZJZpOxvP7jPDZg9eNyvMzbJSd4YOzXPyuvibFUCcM4eLvwV+Zmlu/jZnXrDqKKQ0UfRdbzKN3o4GJMNDBH83Fi2bh5pZNTTZnGTLQC5NRX9OFhx5BbD5g0yzjUaDVta2zFAJNoNF48EjGOrpJuvIhJcM4+XNzyMaGsKObVtw+PBBHNy9gyQhhmlV5QQ+JwHAaxqKAFmj15I7K22TEie5lawp4VaLmbpl5NMcKh21nDc73pc/ZXKCTDTLlcC8ilz61U3r3Snw0z+tY9jYdhwPPv57fP+Ob+D3f/kR2ga2IoLTTFec4GInA6bpPJakjKUJgNofNgxHhHLRMg4P8798djUGR0MYJ0POy/MTpKLWRlCdrQTAQjy9fT9G44yTxKO5rxtn2luRm5eF9tY2hEbjaKpvQ1FRAZy0isTWZOo6qBzjjGtoeAjd/V3KFtuz9m+hpaOtC7xBAuewmS40wOcR3osQCEOMm8JkFQzb+EUXXIKy0kr+Vu7Vnq1yeDuuoesEdrfsxoqKOVhVvJiWE+WVZrmd6XYxTn1WpzqwPqIQJkyhCO/xUBpMHelamEFu6HZHmWQnMYrAP5lGg0V8avKu8Kw/5l1NUpjCIomIfRkZny9YaIRRlWsyKw+TnnQrxTKJJJMYoxYLxxKmg1KsTu8Y4GJC5V9njdTqJZMJJUTPxfTkhw1SICe/aqZmVJeFrjBebH4I+3u24v3LPowL5q7l0ykn003ZJ/Mj6/juxkZ88ufP4uhgEgcH/XhyVwtOHm/C5avnGuB4s5tIRVCS68bSZediIteJR3b+BV3hPrz68iNo6NuPWGYfXMUsxuhFGE30MX+jiIyNobpwOspzpsPnqKZgZODoiSPIryrCgfpTNBE8zJM0TT9ZMd/pt2Hl/HejpnoBju3ejVSnC72nBnHx+UsxFj+D15qeQ1dqFNE4G0N6EN2D28hSG1FUWIuZpRehpPZ8lCazUH1qAGMEXidNE198BMOnjsFBU8kxoxr+VBDYcQAnt7yAp569Dy9Qg9p9fchnI3G5iTZ0EgjVtrie6k01vr+xH+3jLGk2avckiInBCdzE3O0sW7dGufSMLFKjZSprze43GpeH+csg3FrGyebFzLmLsH3bK3jpoUfR1tiM97zvPTRd7Qiw4fWNhWF3+uDweMg8fARbG5k8WR5Bl6TCMElNRo16MuCLAE2nT6BywTQzIPL7Pz+HPYfb0dYbx9BQFH1aIKC3Hvv27MSS1Rfy5QAFlwDItOrLCQ0IafRSRwYBy0FT/vWD95RXbUSj6VXGD8tAJaMuFjPlyjQSdaGQ2UnI7THmw4ZofwfWL6ph+VEo3+Si0TB+8IN/wVe+8TE88OivcKplOwG5l6xUG8c7CSjZmIj7Kc8uKgUnWTXN54kovEEq00ASjjhNsxEbCpxATXEQh870YOvuw4hTmQf8WXj+5d042dKM5Qsr0ZGIEfiimL+gFr6KgNl4JxCwkcn5kOmhmdsdooVDRemiKevPZJkSQFje+hTNRbadmZ9JkzpO6y2JsvJSvptl5vkN0wxOExyrZ1QhrK4bt2Y0FPG9OMuVLYxtds60eViwcMlkrv9vgE/91fftvQ+lWXm4efkVtIKkJB0opGIPMA9OdWmkkqZ/VITKMDOep/oBhQ9SPuJ2plpsKXhJUCRUiZTbTIOysIsHPVv/VNcCTClHyTsPPsug9tQArAG+QFa+0mcQUczBCoMvCiUnBcTqBCYMMQGxFLVYPIERagzNxte69wLHyRdNozEDG0y4lVixOyZFuKT7ikcjjmIsyijf/dPRH6Ij3Izbr/0RC6WUHiddWh0CLoaTQutYGo+88Coe+t4N+PAFtVhYkYkumorbTnQi4cnChdNo9qrnj2agFhAYbejAlz/+PqzaUI7B8XYCQSuaxtuQjMVR3x5FSaUdHl82oonVGIg2YyDWTDOC7ISCkIoMUFhoZGdlo7x8GvyZPozZB7CvsQe7to6hs7cfriwbSkrG8NDTT2L6DK25dimm5y5CZmIUJTW1aBtqQO9YN8ryS1HsT2FuSS2mEegaj+5By7FHcaihG+FoBgr6B+EiuGYFCULZPgpyHEV1RYjyOlg6nw0pQmFvhKtzDBVpJxrTbdjZ/go27/wTdh56BrNnLaS5bpVZhpbS4jnBBr35RB/CE26jgLSRkKaLskqMgKd4L6GP31kfMnWNKcB60jaSGuG3RvEthu+xJ8kI3aZPLsm6L502H/s3P4FYOIovfvAajDIuL5VGuKMPJ48ehl9L8bPhp12KJwE7mWQGGaG+y7QTRZ0aqYxqsx0gM1CIeGQENTTPujo6EEs7UFycj1Iy26uuuxz7nnueLNqJwIz5DC+TICaZisFnckgZYrqSVBYeAreT6U/YsyizBHQNeCkPTL9UAq8M2zSDHLynQrL2UaGEspWpB9ShL3LGh6goq5FNpWB6ncg21c2Spnn+8S98lEzcgyyapbFomgQgiqwsyjaZRzLmwPiYDaODjJfWgPbJcLgdyCsKwu2zEwBdsNF+dbPMFtdVYfmMCsyoKkRdzQycu+5CsuckLl2zxLC81w4dQ25dMbIrqRCnVdBPrvku2+cpxMh4BMEC1o97GKUlRRgjc8zKIrtmHWoFGQ1CeQm0mSy/wpISAusEmV0Yubk+w+i1KKibprW+fOjrHCVrdMFPUhAs8VKZOlBEWV278gIjQ/8XoCfncrvx05d/Shly4SML308cYHmzUnwsl9zMDBTluVDGI89rg18iKUYoQEmrQ0z1TYzj2XSNsf5UfQ4Cn8uRoAlPRUPWJzk28KP65YX8WwRuEsMEekauKesM0H42gU+mrhEQHUIhBqJsW6A3aUbxlhqCmQ/D+1YU4nDqnyNlpmDITBshqIxrygiPcEp2OIWRiMfyN6CpcNnuDDfTx9eKSlMu7j5+O4aj/fjOVf9GraY9Byyn5YLUpexMh3C4eRAXnD0HM7ISCLLyVpe58NE1hSgpK8JP7t+CWy5bSsAVkyQNZjqbTh3E5lf+hNqZQbN8UsPJNowNptB2dAQ+/wTmzy/F6T4PupjWRPQ0hocHkBpNoMQXQK47hb7eXvQM9eO1XbvIeKOY8LNR5gdxydp1aGpuQFdrF1YvOgu2QD8aGvZix85Xmd5R1C0qRCI9hPwiP0oLS1ih2Qg6yHoYj40NpC5vFivYT6FswJ4T29C2ax9mhzUANI6Mci/N5ASKq2Ygmd+CjJzFFJwSxFoOIE1NnxiNsZGqXxMY89I0Ho5iw7k3Uugp/KwkVbSMyjFqz63HOsyyU6aXn+VhPvxnWZqDfwSEabICM4jAd7UMlYug4aBGdWakTN+eiyZxhl2z/Y3I8c0MmqfZaGloQoHXjusvmAttHahaKqgshyuYicMHD+HIgYOIsZFVzKwz7MtaecOqb22rGI+F2EjZAAlaseg4aqfV4Dd/eByhWJqm4TjOW7MU56w/C8N9nWS+QdTMnA835SvXHoY/0om8VBeqXP0osXXDlRxAyOYhSLmQkx5Akuc4y1d5EHuYWkhXq5qYhQso+YYhq6wkL5NymTJdJUmUFwRQl2+VW5ryJ+ch+L6y7Vk2tBF0d7cTsPPMiKjfb0dBYQ68fq2VGMA556xHfnkQ2flZqKwuN31smk5ic8eQ5S1EbDCEvIAHteUVqCgroSKyobauDunwKCorimkRDOO1htMom1WHQK4D4eQIU+bG0OAI210ADfWdLDcNAvbTxE1jZIx1OuFFW3sXfF43Bga7kJvjwfSaSgx19REwi3hvyCyl3zfQy/Zhx/jIGMaHCHokHjEqVfX7FRTkmDJx2wK4bMNVJs//Vy5Buf/xsz8mC3bhM8s+Y6boqFHrSyMJo5nTS1kL+G3Iz7KjNNeFArY1n53YwzKeSJJ60b+ZKsf6EkTZMyJwuoZ57WX4tMIogYIl/qeESs6kFIVnOtj2eG0OejB9fMsuvP7WYLY190eJsACQmplnBWJepowIQc04NANVYGbXp0k/WtNeV2oWml7C+uCRRoT0dYyZHqN5PESuPRKPoz8WRT9p/CDBcpC/B2IxDLMAHj11OxtKCN+47FvwatPZSafJjeqs1071xwdtON7ahxWVAbgolBGymTDTMa8siJHRCKqL85BPQdTgh1Zo7Rw4CEf2UcTsfUjEBkjtXWjpHCJAp7FkpZuC58KRg72IOI6jsNCF9tMUHpqxmfYoBcEBD82GdgqSuFKKwNUfCeHQqwPoae7Gle9chRr1P0VbERewJP1MrBv768+gmw037hpCa2cLTcyAmQTtcEZpSkUwGjkNlz8JX24GqudGsXBRLlYsXo7CeC7iY+NkThkgrqCn24bCmSs0gEwNXopUYxtGmzqQHE/A38+ypDC0Z8u0zMbVl3yczExbQFq1oCkhrSNxHGofp9LRZFw2YFE9Co7auJq5FKpp7/yl/lspF7MhDMFR9Ud5MyNmMnq1/p5Z9Za/BX5UyFi06lKUUD9dOD0b/f0DOEamVz1jGnIKizF/2Wokh8cwOjqESjZgm6ZLsIy0XHiacqCuknQiauIorqwk+JKlpgbwnndciZVLlmF6WR7BIYZsMtJz583AitkFmOYfxJKsZrhOv4il/gEsKxjHvOwRzCuMYE7mKLJcSSowPwbseXDZEnBPaAFUgZYFemoxdmMKU5Ip62aSr4uWhOn3ZKMiKKbJTOyTKyefVZtjmIYpUzUeXrX3tKKt44TJB3kwEjRB7a4Ygchm2FQwUMTmkUm562EzdMAWZdlGeJXyIydYihvf9UmM9A1jrL+NdT2IHftOoKmlG8dPnOFxEsePn0Dc7YOzuBLZZcVkZ0MIx0aQjLqplMes71Mp89k5QcTH3WR7Lnh9OZg2sxjezBFaK2wnVCT6eigUilNxjyE8SjIyOoxcAvFEmmUfDmF4aBAzZ8xgmmQmJ1BWUYmBfjJwttMFc87CeWvXm5ybTfalIN6mE9v+3lPfY5ucwNdWfpXtXDM1WLLSOmnKhhFG+tM9HtRN8HszkBe0o0RMkMxQ0KYd6cSYNNCqVbXdVHzaOS2d8FOpmo4zg1WEJVNn+qd+ala4asPglSwY03e9bP31t1ZR8+QRYYuCpLweRurJ4NmGbJ6zfUThTCeoBLGoNoiqfCdySIllerqJ0uoz0neRJkYJiNghc2EUqhqajHbZzHwmdsh88U2e+Z4m8GqUUpX15IkfIsVG8e2rbqUgvjE+a6fJkmI4CjXh8+GDP3gMs5csxDRqNU070HpyHmYmFE4iN8BCokmh6R5aOn/7no149tVn0doxSDD1kB0lMR51oXy+l+wECA2FccGyxdR83egfTMIPCpBE1hEzae0fSaEnPIaConw4KUwDFKYZ1RVobunHrn0NqD9BQRqLoKKCwN4xyobOBljoRwsFq5Fm6dz5C1iWQYZlp+aOkhnnmZ2/TnZ24hUChd2bg+kuB17a34fyeedi0bvXwzNzBmIxau5wJyZyquEpmUPWRbMuEUGonoyVppI9NkFFEkdH/gQKyxbgonNoPpgGLiElMLFMD7eOoGmUZc5y0BxI7WClviDVg+rAcrom6LG8xMIFcjGaugnaoHEKJI1Ugh4NvniSZrHm4mnVFB48h2hyx8d7cOzxP5lVmbVZczBlI9j3YHRoCMUV5ZixeBb9xYzZJ5SdILtMRWNk3QOMLIbCimpqTa9hRX5HCvZEDGW5HrMZzzSagTmlefAV+AhGPjLwQmx/cSfqKvJRUlnE+0VIZuXxKIQrkI06NoLKiVYMjCcxmGSZ00RVHSrP1ne7bDOaC8h/BsjEAqW42do0dcpDNpLhIoB5nGTmKSybmU32w9KhX5WTpFdfOtxz9x9NP6xTAGkfpVJKU15Y5kmyszFmxx7E4nkr0H6sEfNKa3HOnMXIofLLQg7K86ZjsLcPQ30tVGDDaBaDZ4MNj8fR0tqKkvJiZFXNwTve/xlkFZXhBMFQFs8Ew1Y6na4MAlgu0xkn0I6SodMq6RulyToEN83rwc5+ZPt9ZIJUjCMs55Bya0cVmafMcq2MnclyWTx7FgIktDk8Fs+bidqKCrQ3thhQGRqM4vrrblZpWeD0fwB8GoT5zmPfoRKO49bV30FUwCdNS9lStwv1MkGZZWwE0wIsCaRKXoNvAer0wmyCYBZJiWzkBGUwQUvF0U/ZktIMYiLuM/2DWtrZtAVdKiTWnwV2BEVWmQb2+NMa1d1wVh3yCXCZnjRq892YVuxBTakHdSV+1BZ5UFnooUB6CYIOZFPAC7OdqCnxoa7Ih4oiNwoIjCHtDM/Eq4PcfBQsoVLhseDVsWhWZ1GMuiOziZlUH4wu1H/02PHvmQz9+zv+bVLYJt1ElGaMm8ZdEnlkXds6gO8++Bp2taUQd5D5sU01jabxm8cO4sMbpjNulijNHvUxNjS8iK7+oygrykZhTgxFhaTFNMUnSPU7CIIOeyW13xksnrUaB/YP4tCOHoz0R+Am02vtDONYUwgjkQlq1gTaWgcBVxbqT/ahvTWF7iE7hXWMTDFOk8+N9hMxREdcBLcMDI170NQUR7bLizm1NZjQvp9JgksGKypRhPse34Z4cAJ5rMjYRB0eu68Vp3/3Evp3bKYsjCNv8VzUrboMbY4d6HL0Itu7AP3dHcjrDZMhj8GRm4l+guwp9xjmLL4EZy24fLKsWW4ELZlP2090op9Mw4g+mTpL2Tw3c6RY9hIrI2D0q2vNFRTzc1IizZQlesoQYOig8Emhkd/QvwWuNpqLkZEe7H3wzzi2+xBm1hYjcryBrG8uHMEc5FQWYjgdhtunRT4Jrsk40gS94Z4+9HY0/f9Y+w8Ayc7qWhRelXPu6qrOuXt6pifn0QTNKIyykECARI4WYDLGXIIRJhobY2wyRoCMhBASQjmnkTQ55+mcY3XlHP+1v5qx8X33vnvfj450pqqrTp3zhb3XXuuLqPV6YbB5CIx6Rm7p+6XsZTqz6UUkMzGkWY5OBo1sMYMymcizDz6KZr8bDe1+eGu9ahVqi7ECi06GuEsQBVzaFJoNKcplDebyZoKGpLUK9JJXyYd4mWKfqmT4n7B1mowwgrI+TanPKympN/fWwMx0V38tPyupoUw/+ekvmF4L7A4GWn8RdhdZcYE2XnHRnlgv82GcO3gS77zuOmxb2g4Hgb+3OQhTbg4H9u5j4MhjYnSIkq4GS9qboCMI1LqduPnaXdAWk2hatxuepj40tfVicmKS4FWi/UWRTFPaErySqQia2gn4eaqHBAHQ4ECRttAV8OJd1+1As9tBP6X0HZugLxjRzkCaJ6tLpmKqF33j0hW4ddcO3LR1PXbQzgJmIzQE3pbmNoxNzlEOJ/GhD32UuRa2J374lwOfHN96/JsqAH1hyxcpTXlvAT1GaAEptSeNRGs1Rp+vAoqCGnyv7JX/ieI0GCpwOXT0ZZIvkrJCMYK8Jso72OhjZGairNRsDiFKQsIE7KSTS7CG4CefC9sXMiBOEE9myZT0aCIwuOiMVqtEQNlwmj+QH/IGImcvyWB5X/2uDBsjnzREr+mW+aqk2vKdpFtde1FGkI7KfF8Ba0Fe9TW/V8vmKKZIQ5TxMzz+G+jxKGhtcJZjLA+jkm0//cAG9NY58dT+ED7448NY/bcv4rqP/gYfvLoJJr0MgTQz80n+MoupbAwzrHCDtwaJEg0AvfAxknavDmDL8gACnmk0NtViZm4Rn7jtzfjEO+6gRHJjaDyJQYJMJmrCwrgW5y4kMLlAsJugfB7WoczCKybtcDJDy5e7cX5fFKefLWLumAszIwaMzRRgNGlwfm4eT5/dS9aohYnVM0d2qDP2oTFYq3b1knsWDRo89aun8LWn/hmJ26wYDAzjtUd/hcee+HuciuzD4ckfYaHYD2ttA2YdBBGzhfKwAUYf9TCBtrWmmVUsh5En32lkHwwgUTDAUs7CIs0TOoOKcupU9SK0X5y9otq3hBupU+b9SuXJKSDBoKJ6wSRUykcS1GQgMmWGjYDkqF8Kf3c72oJl/OJnL+HgAtnW8CDsLPusrgKrsUzgs6tono2nMTc6hYFT5+Eh6JUpNTNkPWU6dJ5OXOT1ZrsTepMD+ZIeWguBULbgnEpj6MAFaHIZsmknCaIZZdpmxUxQN9lR0st+IZInIMd0OmwF7K4bxU7TIJMfZXlUYCIjzZAtlaRXmIFBWSjTJEWjocOJQ6bLZLVZA9JpsmkGqWia35VyyIh6kPm7lEu1NR64HWSCJhsDmZRVSfWewlxgfsMIMYhW8lF85iOfg4O+0EjAC7J8jC4bAoF63HLTDlh1GdqnFjNkahOUrytWdmPL2h46sBZnElrYm5YyLyLNgFeeOYB6czsBci1i4RIymTzlbAWvPX8Bx6g2xk6R6c1G8I7Lt2FTSyMsoSQaya5XUta++7INuH7dUgTpm9JplA3lcevGXdixtBl+UwaWUgrTgyzXrBbNrI8GSwXXbVmOpjrSQDkIIKRj1fdvwFFjkyFzwGBkUjWVSDOHbBCvdu7j3/JZRRYeyBEI8/SxLL9jXjUyB5xstkzyQCPh37QpUrtajwktZP0WlrORbN9mTNPeyb5ZrwYGcFXLfJVOTqlvZdYCNeqVQLrh6tvvWr+kEW7Z9JqRV1SmNGSrMS8XT/6jEi//CnOTGCioKl3FKibye3GmxQQNgChdbVQU/yFT4BNVW6B8xswqeSH/8XvZQFmkSCw7j+f6f0I0r8cXrv2setalQ4peZLUAnzzfps3iLbv6sLLWiqA5irVL6vF3H7kWO3oJJjK3oyKb5ohFW/HIC/fj5JkBnDk+g337hlDXloTeM0wHowNbMvCSrdpdTvg8XjgRQEtDJ2667mqsWrYK+pwFycUQkbeA7o46eMhq46EwZsdzyGXNkCWuPTUp1NTSvfImnCVYJog9KX0COQIOCFD0TQxcCOPC9BDS9urqGZvXbEOezjU0fgZj58gOpgehs0ZxZO55jJTiSDJA9KzZiKa1N+LY2FHY7A5Gs3EYXCvQs3Ir8mTlM3PDiM2kcIaScdctd6CxoU+VVbW0KshSHh0ZjJD8Ub6p8tepqVIq8NDYxKnUmDh+J4AhBqGMga/CC6VZ5NIAZhk0XK1PqTMBPql7ICPXWGrgdNYhevQUFi2zMOZKcDIiu5e0IOfywGr3EfTyKIQjmDt3ASOnjqKNTNAaDMBgtUI2Us+RBYodyUAaMc5MKqWcwEDWYiSonTpyEotTc7A7HWghiLh9LthcLso9M7SUp9J+qA7xHmmTEtCgFHWaE/CFUxjPuRCxmVGTrc4ekTbK/37QmoVVCAMQw+ZZKBWwstGGOruedicgJL+TJhAjfnvfT2GyiySWoRS090yOwUy2TsyhkjbAbWqCW2dW09EqMhWtxDRlkqqd1FtTg/rGNhw8coo2QntaJLsNU/KOTNBGQliz8zo09qxU+/WOj41hw/r1BOUS1q3fjnW0iQsXLmBuZh6zM5T19Q3ora1FL4NoORGFg5ViZr1rWLELlNPS5n2if5zix8byoER26vCh227FmWOHsaJnBc4eO4H2tnZ0dfZgZnpUddq1trbhwIlTuPVtH1DBSgrjjdpy8qF9f8Jkchy7229GwNqk1EV1xRppZuGzBAh5CgFXZsznC2BJp8alyRNSRfKdUo8MSNIGGS/N0duT8Njc8BucDFa8loFOMKdKtmSUAmkB7cTEspEtA0ykgGqu7tXr2tSFMvJZ0UNl5EyUelLV0KUYlGHId9WP1d/qLT+TfVDnojRySSj/Vs7De/0nW+Adqk7G30tPoTgRMyMNjbOJAewZvhddtX346OUfUNf/+aHaCvn7LKOzibTdTvmwos2H69e2YveKWjTbZbiFiL2i6kiojtrWY+/xZxFLLhI4tPjaXd9CQ9NaWB2NWIifY9noKAGcOHhgDDM0pD/eO4rz52fJdG1oCLbgqh034ZrLb8aOjVdizfLlWLGkE+uWr0RveytcliD8NSVsvawBc5MJpCppJJm5RTKAsstBIPOh+8rLsBieoFHSQY0puINOpt0BK8t4Te8uGmMSDq2DdN6FidBLqNgiyFbsKJCt2lx1BGWy1PQIHWYCyWIcMe0MAwMdv/t6eBob8NrLL+NMaBG3vOPD8PlapZRUvuVIlXQEvpACvksrXutpJFKK0iZ76ZTr1YDgi6cSs/LKU9a+YNxVv5GOL/lebIDFzN/R/oxWOGQ5L18TsGs7aqk4+4f6sXTtcrQzGDmsgJW2sBiax5kDJ3Du6HkyHy/MDY3wN9YR0O1IJdOqV1GiuGwcLsNpkvGk6vW1WF3IxfMEvhOM/CUE6gKoqffBIgOeCYIayk2NkVasnIeSlfYnIGGQjjEmUqYz1ltymBntR9LcjIzORQcSRaAsmXmovlbtUtRM9VR2z8+7aikTyZbETqTspHdX4PmBh39BI86xXsjWSa2lUb1QklVUtGip6cN7bvs4YnwmUgsopZMIT0+jFBGZGmfAS7JcNTh85DgioTgZtjxfh5jsQGZ246pb3wGbN0AJm8C11+7GuXNnsXHDetx55yfRUF9HQJvB6Fg/Ghp9aPW6cceuXWimJwdpcyb6Rl2glvHWhDwV3LmzQ1hMFxCJJxDw27CaTM9Dv1vRuxLHDp3F5Ng4ggE/Fhfm0dJYS+ZURirB+qBi2rj9WhZQ1XbeiDY+Ofac2osTC8ewwbuNsnwFfU8ULe/N+qsOM5LSpbUVpU1WfsH3QqLU50yOAJ38ffG76n4sWjL1CKJF2jrLsdlLLPDYYWY+K2SLskqQDNWSgfsCekZCkUVvqI5pXX/l7XdtYKEIxknDddUUeIgzsDLlqOJf1SDUl5JoflgFRn4g7/lO5vkKAF7aHFr0tJSbMAdxnktsT66WDAmQS2TpXziAw9OPY2vHlXjb+jfJU/7zEMcTLiCO+JtnDkETbEKDbPxCsMnxt7Lr12d/9jCePbaITUtYgWK8pK1SYYvhc2htq8eunV2MyHOM3jLuBzhD9tE/voi5eT3Ci0WsXrsCO669Ci0dTViITeL1w0/j+LkDpNegLKMT2+iopmY4rb1oadOjpbkOa9Y0oKHBjc1rr0bf0iXw+2vUUISBsRlUKIUKfj0ClKObljcpKdjk8lOybER2IY/5yQjqCa7rll+GW7e/FYnsESTpFMV4EVRzWNbQS1lNpjPHz8ggF1JWAqSWjjKHoewQGtuuJwgsx8/+cC/u/MhnYXfUMr9kFjIwjiWboCw4PZkk8Ek5SNf+pTrl/wJg6lXKtnrKd1IvCtwuficsXt5Uga5aa6zCi6cGjjwlojGKiDEPd4XlvnQrUvx9KpNFgJ+ZU1GEZyLY//TjeP2pZ9XWmEt6WuC1S1OBgUChR4pSL0/gk83ri1lKRiJJMknGx3KXqVdnjoqDTtJ4DWhorUeA0tFKJzfKOnTSKULgkw4XyaNYibAFYbey3H654kLKEMFqXxH7XjhDJFulxmWqwCv5uXiqIC/5v/i3HGLXrV5gCVWFSFwdga/E9ErpPvSn3yJNwJehOi63DZs37MDSZb0ERwuCDEy11gZYCjFYqD7GRsYxPjGL+EIYE0OjWJiZQywSQSlfQoL5FCiNpNJ0XOCm93wQwc6liMYSuOaaa9S2ldLps3TpUvzN33wKNX43maAR2WwKcwuTWNfSjXaLDUGqpmw0hroaP+rrm9Dc1ED2Y4OVsr6GrNBsN2Bpdxt8VjOWNrZj6cbtePJPjyO0MAd/rV8BsOx9cv4My3oqBGugESsZ7MtiMwzSIhrfiOP40Cm8Mvoius3LsNy9CUUCtgQqwTFZZUUYnqg/afuT5fyLtGFZqVlhjLA4AQupKf4pzRPSGyxHtpJArDRFwlCAUeuBz+JEDZl6jd2kFI4ApSyQa6bkUa+MNhaWmW79VW+/a1lrA9mFbLJdgN5YpYbKKQT4qrbA92IYkshqT1n1lZGa8Cyf8y9YeXMr5XKY95F0Sm+KTI0SVicGduk+4kzKFeko0rt7LvQaTs28hJ1kM9ev2KWu+69D7szfVIp4cQp43w9expEz00hSzgT9XvgZqTavX4aHnjqHay/vhU0kD41UjPjY4fvI6B7BwuQk+s+MIBQexszCaSwyIsqGaYWKlcYSQJKMU8Oo3dWwliC1hlJ3OyXZGuQIHFOzCRw6ehS1DUEUaKDjNLL5xDhOD5zAAUq8Vw8ewXPPX4CbkuKGbduxuqcNTnse/QODWNrSBb3pGGp9JjgNbuRTDsogMka3jvK6kxVgJ+idw2D6VSQo0S0m0nN9CXZWXjbTht6l78L5C2VEksfgqknDihqcH0tQ7gziist3Y2I6ho0bd8DhkDmxqpRoKBpEGE7PT6cU8AmYqaJmIFAngeHSKf/J2Ewty0telaxRBs9Xlp/cT/4WW5Da+6+zgpwhT6hxwcUyMSKFPPWzv28VTDkdEv3n8cLzr+J3ewYxY9uAXHAlzi6kEE/H4KIsDBEIipSIMrMiEYsrtpeOxlnVZTUgVww+tpjEzNgshgeG1abd9c0NcNeQ2chSWAQ+vclM1mziT0SGyhL+dBpmVWxWDdU2xmDTMACVTVjZYcLrrxyAoXklDViAUnJRPcQeJXDLR5c+l/nB9Y4SVjRKj7y0FYk9SztpBQ8+dD9ClKjeWjuZeRnhOdlJblxt7fmFT3wR4/2jyM1PYnp8FM+9/DpMFh/r1ITzozHMEmRaO5cgxfqpb+/G4vQkciQKl994E9pXrsdLB47gQx/4MGSZKdk79tprryGRKOK3v7lH9fx2dPTSn8w4dfwclgUbUaczQZeI088YOKTty+FSzUfabJbAq4HT7YQn6EE4HEJv61Ks61mnFijdsn0LLrt8G2anZ/HM069iSrYJILWQyQgnR2dw3VtkyijtQdnUGwN8R0aO4bn+p7HMvRZrzVuYrzJyBL88g7WMHFBEimWtNjFTJkur46sEszKDPmtI2BY/uBig1HVS60VECHxZac8tm+HR+6mqjGR5GngcOpIVWjkZpWruodw1Ew1l6BGB7/a7VnQ0qAsdVgtcNhnkKUYvxv+f92flVx8qWGigkRukw0I0My+TZhYWE8FJg0xCopk0r1e7kGVS+qU5lRJtqzcUcJJsioYvYTh8EidnXsTm9stw7fIrqyV18RBH1mnoxCJdz4RxbHgGh6bDeOxkHr94rh/PHRziw6mr6FRXb2hXhVKW2QK8/o/P/BL9o+M4firKqLoAi0eP+cUsSnoai86Gno5lmBwdJNjnCHJhsq40Xn3lBKbmZjA2cxDRuXlkExZctvVG/OGpX+L5Y/+CgeTrmFw8i0OvDeGZe4uYOC2bu6TRu4mVZ15kgpnXQhi7N6zAGF6FP+iFlfddzBeRLQ0jRxZz5pkjmC2MYzT3EmbiJ8gNImRKGcTierLYAqm6E2/d+Ud4LH5sXnUjGWcDXnnpSUyMp3DD5XfCSYZ3YeYk3nHHnbCYZcFUlqlUFktUw7JK5HU4PZ1gxUi7qMxAYPCROqTjVhmbvF5ydp5K0kh98JVGKOpYApWavSHWp5pA1O157cWTBqsajvleFnggLKhxYKbaBoR9HdD2XYWuq2+He8UO1C7ZiuDWnQhX2vGnPzwID4OMjSZiYN3L/smZREa17c1OzLDsNAwQBUxOTkNGPZw8PwS334WOlgCcHj8ZjIlgYmMCyPqF0TJ90jEm4VHCu7RxibMYZQ8N5kFjt/JZGdj43/mpNLS+oGqzk9EHxECVKdmMR2Zw8AbqlHu2u0tYVu+CzNqQ1bcrwqYrOTz00O/UIGGzSRhrFjOLIcr1MtYs24jJC1OqVzE1egq7L98Kv6+WIObE+rW9GJ2cR2tDAE2BIAPWHAxmJ0aGx7Biy06su+J6HDp2EhdOn8Tc9ATr2wiXrJZCwHr7W29jGZzAylWr6MR2DI8P0snTCA2PIuh2IeC2wGe3Mc10aq0VuaKsIl6Als6dZm5KZIgrutpw6uRxXlPCnsefhi6WY1lPsjwdmJidQCwlnYcE5+kF5BhUbrztnaoklMhU5fKXH2P0qYdO/R6Nlk5s8l2DSrZIVseUUgnIykOyDD81i4QsRXQUoSNeqNEG/FsgQ8ldJknYYVX28m8mNFmZl+VISMbI7rRekgsXMUmCOsuERMxBBmghvsmdRD1IL69uHaWudG44HQY4LbwZEyEj+MWZLrEz1jFRkmzESIchgxNnka7mavMRU8gHyt+lZBFmWlOQ9DrgMDERIp+ZKXqHYn28mSpQJkiMTgYnSyYPTz6B/tAh3Lr6DlzWtZ5X/Nch+VR4ySKJkZLf9YHteOe2JWhzVDA9P4fjkzE8fjYPFyn6O9e7aaTKK/kbHX7yi39G/7kpZNJ5rN7QwudRJkxnkc2RBpuLGB4aQG1NdYCvs8YFu2cap88M4bVXBnH0+AjufP+XsIRS9Ye/+VvAMo9gk5tRW8Awjq72Dux5egzZQhK3fbQD3T2NfKwsypmAjYzOZsnixJ4i5scTmJpJQmdIIx63IBsxI2OzY9qWwVhiBk4n5V3CxDRaWSmyyU0KQSfliqkTcYLB4aMn8dqB44iTaUZCEQLzfsohGUh7FLFoEst7rlB1UG1G4Ks09RYNOD+TgEzRUR0a/E5651V9qvPSe5atFJcqL3kv18lZLXM5BeSqoFkdoiRtWYrJ828JePJ7kb5MhPq9YpImYWVOfiI34j1oqHldCel4Bb/98bcxTQaOigShRaUeNJR+qUgC89PzSCWyCFMCZ8g+pC/80IkzaGiqRz2Zi8vjYdlSApLt6YyU/8yfgJR4RVXC02mE8dOuhFFqzbRBBvJSLoN0yY1Qhr8zWwhmrCdhS8yDAKCUnGRBThnqIiMT2twVLKtzEhAE+OiODKSyV8Uvf/MbLEYX1VQwUUiaLME7WcKnP/Y5VPJarOpbDbu1AkuuiCWUo+GFCLxuB67cfgVWUhKPjE8izt9UTA5sveIG1HcswauHj6qVkhsCMgupEbfccivaOtrxyU98EnfeeSe++LWvoLOtC8lYFD//8b8x0PZjbUsHCtkygXABwzM85+bw8t7jDMoxNUNqYXYevkAd5hdkgPR5LESisNs82LhiHfpPn8H0xDjqAn7s3HGZGi40MjaNC1PTiOZyeO8HPs5S5X9EEplV9UYc5+bO4cFjD6DDvgLrfVfx7vR91nspW6DsNSHLslesT9Uj/xA7EgIm8UYCM+1IbElqS7UBCvjxvfQTZLVJKqZplLSMlGUrXLpaqhCDkuuCZXIfE9WULBPGClZ5022g1N25uk0ZsYlIJdN6VIeE/E2LN5HSycOFzcmHwsBUTwyNXNrLhAhKr0yRhpDNVujcJeSzdBZKIBd/72eEliWkctLrIYbFs9qYyYyLzfKup2deJfAdxHXLb8DmjnX85L8OeaqcZU0BrU2M+uUi6swFbFlSi3desRTvu7IXvQEDchP9uGFTF0tPhQYWno7R+V7Kwhl84lN34tqrr8KTj+1FdAFoaNajs9eK2oBsCu2CWdhDYRE1niw0SR9is0Hc96s/Yu/hI/j8Vz6J+egY5iMziCViqCOjScUIYrzRLkb1629aBVdrCk8+OIoTBybQ1edC//hJ9HT14fLuN+HB3z2HSMaJQ8+VGeFDWH/lWhSCFWRcWZR1ZXhdekQXiwS9Ess4SlevwVVr/oafN8NqrYHNr8eKNb249qo70Nt5Gfa9fgR79xxCaGYWCwsTuPbKd9N5rcyvxEtpOi8jVdRhaC6mgo2RgUwm9bMKVY/un3dgXDpl7JrUfxXQLgEdWSI/k1fV8cFT7i0sQCKn+k5OsQ2Ch7qvYmDyuYCk2JHYCZ9PYJaZLzLO7cCzD2FsPoTzQ5NkuQWEQiEYKf3yqRwdAYgn0nwCVYfZrGZ49I9MwV9bg9bGADy1BD7Wl95o5GkW26ctEkQoB9WuanxVQZWGlU6mYSbw6QxlMhrZSSWI5Ss3KkY4E82hQHYkGyhJ27HaYIg2Kv9dat5pJfAtrXP8J/Cp5hPmrdZtw46N67B902bsJFvbfdkubNtyBQHpbpw4choOpwvPvPQc/ATK0eP9CM2RReUzGD3bT1lbpuSdRKxE1mHzYSqaR4alefDoYQW4IlNvvPFN+Pq3vom9e/cpP3nf+96HV/a8go9//ON4+tEnsPuKHdi6fi3mjhyEnSCeItgOTExhxaplmBidYlAwwm7SYkVrG4PJAqYIfJFMFtMMmo3BZmy7bAdiJAxjQ4MEvCwmyDrHJ6ewmMygtqONwcKIW976LqZH/F6VCHP9lx/RRBJ37/8F3KYALgveoiYvqCXnCSJlWSHGQAsyMkjRBsUIZUaG1kA7M9MmmR8tI3hFDFMAg/Ul2CdlJrvhFTQ5JDDDgJaU2oRNK3LXRZs0yEWqbiUoC9OT8Z+q81Xa+K5Z3w2TUdCR8kWchAhrUSBYzbicYvYKafkqzxYA5B0lFVUPEE8wgolgJGRmMgS+UpG/53sHvcPNAs0WiygIaMq9FPIS0Gjce0fpDLEz+PC2j6C3rlse8mcHr76YwTyNSYxUBhjIiq7ijFYWRk+rB+cGI9iyop6fieEKA9Dj8LEX8bWvfw779+/DN77xQySiVkZ/B+amoshkkqivd8NqjsFpi6HB7Ua9uxmWSic++/Fv4Atf+ix+/9hvWS41rByfmi6UYzSMh+Nq2IvNXsLe184jk1/E9FQJh56MYH40idpGO1zNFsTzF9Da5kdX8BocOfkybMEcdl27kpEpDINbVqHNwmm0ITpNkk6J0Ri0w6rxYt2yOzA6NK5W/xiYeZlR+AHsPfIz6CohlqUF77njI7j1ptsZvU04cuIlXLXzHXSAeuZXlmmlc7JQM5Rbo7MR2pJIVSkL6RhhTbHMVVWxVOVVuvvFlsQgpM6FHSrAY9lKO2/1MzEa+VyuZ8nzDwFIae6QKldr+fF6+Uw5Cj+rMj+xkwqBg/djmsq6PDz2IA6/+DBikVl+oKVTRlTzQioSZ7oFsJhevQkag0nEGn+rx8jkArweLxrqPPD4nAQ+u2rfkwwI45NOEjFkWfNPgFkOmgviyYRaGj9fMWMqZoSvcTltTxq5TQgn8wQhXsjfVds9L5oy0yppl9d2txZLgjbaGZ2EwCeLN2grWZx67TlkFyfprCnk4ylEyLpVO6vdR6cyo629jUBdC+pgBLzSvhaB3WJCY0MQY2S4RwfHUdO0BDUNbbSVdrWAw58e/iNuetONkA2pvv/DH+JTn/40CvSVa667Dnf/6le8t5VAnkVHWzsCfjJfSmFjbBG5aBwdzU0EEwLmNVdhBVWItlRAZ70fdvGBEtlzPonpcBSnzw1izeq1OPr6XgZ4B6WfTq3WMrMQhs7uh4GyPNjejOHhYbzl9vezJA3VIMBSfSOOcGYBP9vzMwRt7dgYvFWNNaVXU+byDcu4lOcnZIA6gp9G2uBosCYL68tC2+Up5STGWp0zzgrmq9S2sjNRE5hDThclTshajzbKXT8vJ/BJfYo0VZXMt/yNUTBu/ZVvv+vqNS3qAhWpea1ieVVL4I3kR2LC8rf8TD6Vz+VfMRz5Vz4UINLCYjXA5TYoiVGgBcqWcgKA+gIBkAmRqU8psjL5vRq8yNQfmngK47GzePs6spr/CfhyvC+tHLqCALMsMa+am5keFgT/zZV0+Kuv349+ysmbr1wKvdBIobwVI+qCJnz0kx/BiZMD/K1PLTtf0THG5u2UzUacOBRGKWMj+Jmgt6aQyRYpPTy4948P4vmXBmiwXqZRViRJKccWSSl7lIbm02hs9MJm9SGfq2D8fAJzA1G4TC7MRVK4+X1vwVwoioHFEK7ZvBumcC3mDCOoNGaR0KQxMzmDGr2fkcGEdt8WbFt1JfparkZf+/Ws6AoCTV6y0dWoa2pDjbMbPuNqplmHb33tR6hrjmN64QBGpg9h6+UdWNp1M8z6AOtBVmUhaLCSywSEiQXZ+eyipCVICF8R8FLRTuqa7wUoqh1PVWCrvlb/Vm188ipVLlFTSlzudfE61h6/qLb9iSmqThQinAJWPlcFIH4kc7dl1ZQKgc9YNmPo0LOYHDyD5Uu6FFCkaPAyV1OrKRJkdDCarapVUk2PI6jNR5JMow6dLXXw1DjoBBYCH/MpiM2HS85kKIvIXVlwQViArE9XJEgZTDIDh6y66TIkyxbVEcfU0MaNBKwo7dOo2vCqeRFmwHzxFJvva7BVh7Pwg0uMT6ZU/ugH38XghbMYpzQcGplGJB3HPfc+QBlei5tuvA6nTh1FfV09JodPkZFSnQQCaPK6WB+ziNGU95y6AIu3Dl5vAwPmBO7+95/hxz/6F3znO/+ApX19DGYnsHbdOhw8dBgP/+lPiMbicNA+p6dnmWctvAT/0MIkWpuX0IajaHQ5MHb2LFobupCgzH3s8cdw/ly/2hBdx+8KxjLZLWua8r67pwuh6XEszk2p3mWZazwbJevLlJFgGS9E55BKpvCWd36QBSGjZ6W+WSBvwBFKhvGTl38MtyWIzfW38d4Miqy/qryV9Akd4sE6lGlqVoeBWKKB2apVq9voBMNokIrZC6ni72QwukhIA9NKz0JSO8c/c2J2sOoCsOucyg5l3J+yW4Ub/Jb3UIzvhq09VWPlfWQ+oJi1HLz84vsq0IlRyXsxHwEBPlsd1cZxGhAvV21NfGPkfWxOPQ1Vj8WYLOvOBBAArYycMmwmScQTqSxtPEcmq8D3tv8F8MkIbDXkgJmW+wr/ZFJUsqROhHXcsnMF1ncF4GDkk9kb2jKjM5nhl7/6NVy4MMiIbSTAlgi6BD46lCZnQDKqQSFtRzI1j2Ub3MjZk6wIA0KxcThrNTh3pojMorABOpOWMkzajnjfElmD/BeNTWPHrk0YGFpUY4omhhOUU9LT6UBLjwfNja2IM4Mv7f0TPvWBL8JUcmPf0BN0ZCsWw0V4bBboyjU4Tjl04Nx+UnMb1jZsxWB/BEFXL4ppI5yUBfXePnTVb0JHwwZ88I7Po66mA60t9Xj52Vk8+vAFrF97OeprKFEUtAnYsFBYB1OL86xMOjnLTCZ4ywolqvJZaPIq7E5WX5FX6emSV2FvsiepidFVOq6kPVcYoKzQIlMDZW9SOaUXUXbukhY2NQ3o4j0l+ElwlfeyL68wQZGSsgqPoWikjCpg8vXnkZgfY37J/lNJNNfWoy3gh8XlYV2k+WzKBv5eNiyS1bhDCTEyDfo6a1ATcMPCcjNRPci6e9JpJoCXL2Sho21JB0u+kkGlUEIqocdcwgJP6wZkKy6CI1UCbU2Na6Shz0USKOqknVCvyuFS26bYr4GgubLZiaBdBxPTLj26qmmGLP3X//z3KCZiSJDxyWo+y1ZuxrrNWzFGuTlw5ixmBsZwzcZdaCaDmhkbwsTsJAZnp1FPRr/18iv4dxxHTw0i2NaBIwdfRmtrC46fOguDzYZgYyPMZLPSy/3uO25HJhVX82uHp6cQjUTxttveiiXdy/Cb3z2I7VfvwNBgP0FvCDmSpScP7cfoxCzaurowvziLjvYWqq6yIg4euwtWqx1alm0mnkA0n4dFY0Nj3ALrbAE9dW2Iz0wDc9N4043Xo+uy7bRjlrG4u6rYv/yYTyzgJ6/8GDXWJmxueCuBTngb7y33p/2wqsXZGV9k2ImMuSuTWOhgZR3oyf4kzokLCokSlahm3ZTEpgURiJe6LOKVWQaqLDGFQVZrBmuQ9ScLntCW6aMSmwUzVAceLYcgQQMX0FNMjzeSb3kIukreFdDxFKAThiY9KmJEcko7hHyugI8/k3tppQNEMsJfWgSxCYARXhdngotkgL4yWaF0jvAacSpxsv/dId+ob9U/1dLhk5gJSZMcTAfpfVeTGw6jiD2RezL/AHB4zUiX0kjm0pSpBQKgzOGVxu04GQjllX4Ob759I9lpnqyvUYGl22uH0VKE28VrtXaWtA3aokMtMpnPGsnwZAkrRqq8FXv37cVNb9kGrc3NPDhghZ0VE8bIzIsYGPsTmck0ZVsJ7/n4h+m0LeRjXax4LaxR4PyTRbz66AEs99nwzQ/+Ch9+07+SgaTR1efAcyfvxuMHv4+7H/4yfvDvf4X7H/8kLoz+HvPJZ+kYJvgsN+MfvvonPP/YOaxcuoNgrvgcy6gqIPgONoKDNF+YyXqEwZtZJLK5tNWk4SvBjt9ZzHrVOynMUK3OTHAzii3Q7CXqykBP6diS8ZlymnidkWAjI9+lzmRh0f96lV5Ffi9/C3jwlKBkoOMRw2BmyBYglVkJzTU+OMkOr9iyjgEiCH/AS2AWA5eNrlm+tHDpFJO5qSYGTrW4gPRWysR0YYhFmaHDeqdNCfjJohZiq9lchrVPlSCMz1iDQOta5Mj0ZMUZukY1PUyD9PBJ27OdLLQ65UnKhie/p1AhW6gwMFXXMaxavypdVfdGlw/uli546+qwoq8Lk2Tvobl5bFq/Fh9893vx9a98CTbWYzY2y4DkYLBP0K8q8DI45TJ6vPu29+DH3/0ebqOMvfzKXQyEYbhr3GqBiycff4KA1Y4wlcI3v/lN7N+3H2Njo7jzAx9Da1Mrv2vFzOIELGSiaa0L7cs3INASRFODF36TEb2NPvR2+rBz11psWtMLK2WufjKC6LFhrKntgoe/KWaoxha0cIcZJqJFbOhZiTWNHXjv7jfjr976Adz9w7uZU5nMyLwL0rxBR1EacHlLo47+x6BXZllL+29BK5tjFZGnncjwcmkayfG6Iu1PxuYVpM7FHliHkibpT1AEnwRKRreoVYOo+sxlL+vPQ4CkL/C+KYJgsrRIPyVg5XgSMCt53jhTdRMlda/d1FWNngKJFw8BMvlLTV1hKhXZI/BUpS8/u3hcArzqq3wur3KxJJPCVBLHf6IpmdVR/Zz2RhAgPS0X4XJqMBQ+hhPTB7Cp7TJs6vjvvbr/u0PkiaRQLZ3DQhIeKm1TpAp8PvNCljYTPwI4x1Fb70AsEeGv1Aw+pFK8vkLZZLDj5Il+So4iNm6rh9aQVYTJoPViz9NzdDYBZwovrfS2Fiih1AROgoUsXZ+Bya5FsjCNK695E1559HWUIjrUddMArzIhm4mRUWoQmgJ6epfhX3/8E/iCQVhKTEe/AUt8Lvz1X38Yb7rh45iOvI6Xjv6ClN6FxtpefO4fv4WUNkIWMIu6uiSCgQpOHH2Vsm0f9p+4m7L+Obxy7DEmVBY6qGdsJnNhlqv1J/WooQQjy6ZRiPNWd48n6yIoyXvZbV69549kyJFq8+B1IgvUoqRSnyxbAa+qvJXvCGYKZKptfDIuSq4Tqaxepe75aANfq+O/hC3KfeQaMkbakd5uwNj+11CvowzPxmEhKDNwq7Y4WR4qk07wPqwbvSz+yQCsKyGrMSOTTGJ1Zx1qajyUPkbKYUZxAqWGiCrDIMQTxC61dKJSLodkmpLG1Y2svobOZGAwIvsUlkpbUfbL02q10hIY2Bk0pY3TxNtYmBEzEy2Lmq7vdMMqrFWuYlqkrXRiYhRf/sY3MJnIYG5uGkvbGhmMhAXr8JmPfxzFcAQzQ6NqClnATb5R41VEoaW1C80rt1PuldCzdCXZjZZ2b0NH3xKMT03i8PGTDACNcNocSJNJPvnEE1i6bCmW9y3F1m3bCfRl2JleWYkomiwiXbQSGAI4evggzJU45a4Znd5a9LTWw1frhp5+Zk6XkZ+Nob2mFbND83Ab/SQHvajTERzGkmgy+dDeuQQ6pkPKxGF2MNBosXbn5ahbv1kBj+rxlp7NN+C4MD2GX+//dwQcnVhXfzProGovantJidksExnHrNZOFHuVKMX/xZYLzH+W4JVK55FNF9R8ZelgFdYnaku8WuRs3hBFVhujabCeNXl+Z4a96KfaMkP2+pGcyHUCSgr4rtnSqR4sNlE9VIoEo1SUrr4n1NCAaNaszOqFVaDj1ZJAHmqJGX4m91HfVWkf2YUOAZ8BAb8RLo8OTi+jDq3NatHAy/eHJ17DofF9uL7vBmxs/78DPrm3tL8wC3zPMC1tEkRnxVgFxGnyFyaO4cCJF1AxZNC13I3axiQ6+zToJqvy1QHBpjy6el2w2wggQTIkq4z2rsUrzw1gcpAGLxOjZYgKpbGmREehwRkdArAKFugQLHRLAWlNEpvXLcO+vWexXADUxcopMurP55AKk+UEFvC2O9bTmMtY3d2EoE3G+X0IfWQJ3334Ezg19QLGk6cxF49hY/MtOHTmCCLhAmbPJ9VYt9raFFYsb8Mf7jmPdNygdtu/fMcteP21Q3Da7WhQCxVInknrpK74fzJXVJ1JAobSSC37paj2PV4lQKbaLBlJq5u9sJ75p9iavMopzE6KUa5TwHcJBOVVrpHveDPpAJHXKrtjxQvA8nlSRiJ1pYlCLNRGxqclpZo+cQxBAl9bnUcNpi3qKek9Xsgy6qVCHrKqs47UU5oddATASJpGznz0NjpR43VV64ggaaR0k+ElfDIjOuUuw7i07+joHJEsWZ6tlYGVNI7lIW3XYpSXxoQJUIpZWyyycjJZIhmjiFkr7yvObtXmsaaNDEIYD58h1i6/PHfuFJ586Uk4Kc3NBN1VvUuhswdw6w034PSBg7BLGyWVjNnkQjZbwtxClJK2D01da2Fra4W/sRWJTBaZXBJTk6N8nglf+8bXsXHLJjUn26gzMmlZ2qONwXgSt9/xLtZhAeHIHH71q1/h7Xd8EA8/spfqpZblYMEDv78Hidg8Ax/rk6x/ZjGBg4dOw5ZzIDsYh59gN5/MYcOWnbCbvQRyAsBCCk2+ADQsxyKlpMXlRFqkezgKu8UGd1sLrMuXQkzfIGznDQK+/aOH8NDR36PLsxErA7uVmcoha/SxdlTdCFzI5vDqA9oSBSIxp4J8vqKAL0O1mGFdZ8jiMjLPm2SEdAQFymKJf0V9UoEfdDKgXXqNKwxiHrUmplpYhOZSMFBJ8L1uHYHvOgIfk6DQUA0SvIiA6l8iqrh51fgvfibXya0vAqD8LT8RvS2HOIfq9eWH/JnKhLonDVA0vGJotDwxNBnScWH+HF4efB5XLLkaWzo3qnv8vx3CJ+SU/+QBkopwKseaksZoxnh5KP9fDA/j4JmHUaFnyoyodE5Pg9QiEc0hshiH1ZGD3cECLhjQ3z+HmZkYxkcT8HosWNXXh9pmaYeIUjJKg3mcki1PpySby8f4WCMrxkQDkXXaYrD5s2hd2o5ocVDlv1ioQWyggtEzfF5hAZtXLIVPEyDrcGBJ7yr46u3451/8E9ZQkjgNfiwktZiMZrBx6VrU2Jvx/CN/RL1bBy9ZQE/LDjjNrYz+S9DcrEE4FIE278ctN3wMjTWrWeOU45JnMh4pc2FB4uBhyich7FJv0sYh30l0lFc5pU1LQFGqTdp4FfujbJVXYdRyF7FDWYKqOl+X78VQ1T2lbU9eLwIi38s11WEvPOQ7sRn+VtqNLQxOWsrW2GA/iqERBMhS/LVBDE6QjdQEKLul5ZQsJZvlfQh6RjOfZcGFkUV0NbegwaGDz2uH0012SFkn4/E0MkBbKyO26ByM8uVSGrpMBQsZC+BuYrpkahythHmVNQdlwQFRH8y8Shuzoph7icZhJxBohBESuGUQ//Kgk+BYdXwpOulUe3bPMxi6cIiSnEE2r8PWzbsox2iPaVkZmwyfwFNIUku53IiQ9Xka6hFsX8K0eKtMNJRAhVLe76ICmZ9FOVNWgBeKRrGNzO7ffvBvaGluIMsP4urd1+DLX/07grMV7//QnQx2Tpw4fhSPPf4kWV0tAXuBDHQEsWQBCaY/x7RfmJ1FJJrHNX3bUR6PwuVwqHULZekqWdMwVsjyvY7ysgCHX9o9Wcf8bX4xSVbEPBrJmshUXWtW0K7J8JnnNwr4jk+cwcPH/4AW1wr0+XdW7VQZShUX5FUaFcTy5L2AljAzmWYoDC8nwY2AV2RgkaFzysBYtwKcMsKjQjzR6Al2uogaQSDqRdrmZUUeg8bNbBD1BHd4rUyRFNvmLapAJc8SGNFQIvF7Bm+pVWnD4yuTJQ6t2uQk0IqBS4SXb3iNnKrXTNpjmOBquuVVfsvLWYDqOXLSsQwyXMYk9+PrxbJdTIWqb/7sIF7xHmQuxZyKACKNSsT5NJ/xNw8ew1//7hR+fCyK//GTJxFJFUn90/yezyJ/NsvKxWkfpbWWBsk7ZTWIM+IlCXotbdJY7kUqk2fhFWAze5DPmJEr6LGY1mIiPgyHNYK1W/3YcnMQ13+wB9e+twXbrvSjvctNI8kz6qSRiuowN5jCudOjCLSSaZRoWLT9MuWZM0AjvLEDq7r78NSzz2E4cgQZ7TTBN49jw7/G0ssd+Ku3PIaf/sNhFCY8uLJrC/50/+O4au0u3Pnu23HzzUtw2QYnHJY06mrWwWnqRnvTFjz1p0X85Bc/xfTMUd4rwmcmWcBiPFKQdHAatIUgI8spCRMzkZ0YWWcWgppJDUSnTCVREuBTUwr5Xq4T5qb22yCAySq+MiZM7R3BelTTfqQGVWCUx9BE+aqqTgKbdBBIYGM6ZPc2O08H0+Dh7906E+wmgnipCGdtDTw1NjIOG0yUrB0NQeSjSbKWCtl/QG2gJI030uOa5z3TGaegshrSoNFLL3CaOTSxzmyM7gQl2psMGtfni9CmyAzImMoGacslw2QQpJuQNci2pEy/LPtCuxFVIFkQWV3n8cDNNMZmphiUDTBS3jZ7+Xu5QgpIAFzyyDsc3XeQxigKQO6rYfBqxWD/KF46dFLNnx0eOY4CAbykZz7tTuSiWdXGJMB5+tApBGo9mD53Boefeg7dS5egvt2Kreu3IE6W+pVvfgmb1/bh2MlTfKwJX/3SXfj7r9yFAgHzgXvvQ3f3Ehw7ew5uf3XFm6HBcUrh9Qg29mA4nMdrIwuYM1LGkuXWMMXpdIZ2QYUmAMbyKyUJzmn6BuvBXRtAOBYnaKZRKWmRXIggND4JzUKSZSW967K4m8APDeMNOsZD03JDBvBa2hcDKQ1OlJnqdWUa5RTbkVEA4uNqBfcC2R2rLEXwyxRIXPhFmngiY0KLPMuXTgMBUKKwxk488RHobAx6sjIRf6efQxIhsQLVblyQ9l9WCM2dSKs4JWMaDU6mkQjOyOoG6nMFfFUUFkxWhsDECfgJUF8CPQV0Ani8qZxlAUH+rSYaS0um3EEu4v9yD6aQMpEmTEORdgj5fDoyoa77fxzK03h/yVu5SPmXx+R0FD965Czuef4sPvWj/bj3ZBrRMs2VmWfS+Zs8vE5SfkqLPClyTqbSRZJMcxENbR46ESUHDU52yJLxY5VyBk4yBGMsDfMCHSWURLxgRzplQCpE0J1PoDRLpqeLYumqAN71oSt5XoM16zvhIDuppPQYOz6DuWMVDL9cwOC+CvoP6/DwHw7i0N4hGpgPv/nNJP7j94fx2snDMBvqoE+FcfnOekZ/4OmHj0DL2v3yp36NIwdHcP8Dp3HPry8gEffinnufxZmzZyhpr8DcXAIf+OgWMoKrcfTYAeZtjkAXYcHIgpx5VUdiWLIXss0iDfQSQy+yMnqwMDvpxbWwAh1kTHajke+lZ1PYmlQNQY7lraXMk15SM2WgjPmS+wlcyDWqPY/1oCfDlFY6O1m8jV9ID7Lc18AHSZuZrGAMPe1JRznCVzFEk9OJ5R3tsPB+BpZ3rc+P0MI89BYyObLbQGOdqrsKwWpysYzGzg0ywgE25sNNkHbICsk0UEMxS4mboS3I/s/VITGykZEMlBe2WNHJQqRk50UN2QuZHhmnDJpVCyLwFGsWJqg6YQieNW4XXwUc82ipYWBjSdB8L9qsMI88Tp04wbfSeK5XQ05khZk77/yoao+7attGeKxMUpbgoa8gwgBsa/LLzDoGAtZKfBYHX34BiekJ1Hv0eO6Rn+H8oRcxMXIGk2NjtKP1lMEZ7LpqN/KUt5/97Gfxx4cexO6rrsa3vvV1MrkU1UkT2rpWUvqGsXT5WnhrG1Hb0IzG1h4YXAFMkbmtXLIcpUSS6cjSVwyw80zNLbJiKftcNlSErZpkiS0z7GRRoeFhRAoxnJwQW0uoshYrEDYsr2/UMRmdU69mvZMWI+BDVsdTevwVhkiNKPsTNUeCwzKXNs0861bN65UODmFswvLkOuJPxcC/pTWDrxWCn05noZ16GbxpSwJ8/LKizSBJ8MtrCfKSANqIDHdS+RPAU5GJWrq6sQcfzc+YKp40AQFCmSgs4EiQkEnD8nRpCJfVDqRxW3rYFNDxpyoj/LkkXF5lLTLJ5CWQVO2AzDD9hInVokWWVeJ1AwsDkrT/dsjyQuJnFTqK3EwKpUQ2UKKj1HidePzLN+AnH1iJXUtciM6zcMW45WZ0Dl9NPeub1+Zk4DLZC5/nrTHRGRmJeS/ZWzeXZuFTHpVk+8dIkfjBJ2bIXPKUPgtkkGk6td6GFPMatzPa542M7OcxOHIY8dQoupY14Z0fvRVXXHsFFhcSlFpORC64MX1Gh8lTJsomNzZsacLM7CJZrg6Ny/w4NXwB9/38OM4/kcTc+QScliI2rV6OR35/AC6nCX915x2YGJ7C1suuwrJVzbjh+i147NkfIxQewsremxWAtLS7sW7NduWEeqFzqlqV5bC8BLhASeVWy/CIDFZRlUYjDi/lIyzOxHo281VbKJLtUibyvQw2lm1CdTILopDjKwGVr3qybCZfbQfoNOthM8hmRBW+0gYYTfVkJtJDaqVTCeOT0yTNDpQbVkMZVt5YS1AyEYRkn2Nh7BGeGkq4QGub6hlPMj16u5WMul2pjYVQAXWtPkZzAwoy2JtAFpetNtVyW0xWVot0Xo98qbqDm/TuF8nYdQY7g1oS5Wyq2obHkikT0CpqOFNeKRqaiboHI7waFBzw2Mn+nLDks/DKXEspTbFTgqKU7WJ4HqlcGi6PAz6XFx3tnTAaTWTSelx7+RYyprPorveiyGDmotXKQGkv5WRocgRDr72KxkYfDr2yB0eOHMP+/S9gVbsLPY01qPfp8d1vfQ2RcAbB5i50dnZjYGAQD/3xD+jq6oLD4cY73vsesvs43J52lqcDt7z5ZoJkHkaLm/bcpH7X0NbLfLSirbmDqmYBfgYY2WcXsRzCo9OqDS9PlmeOpDC57zjy03OYnh5E1pmHe309xrGAwflx2L01zC2NSHItsu8NOs5P96tXr7mV4EqCImSD9iYkSXWgVHVvNdCIw7NyGDL5sYZylV+wSoRoSWeINJfRWAl+fGUQ18rMDioZmZ4mS/8beeo1VoKfhb/RUWUtIqYJKQWhOlDoLrp1V7z1rivXdklQo2HwAUoN8A8FUuJMkhh5Mh/IVzEEiYbVL6oN4EJR/zNCSrEpg5FE82+eguLV66v/qL94jWp34m/tRhf+6fnvIE+w+tzV/30hUnVHXlNdrRX43m8fx/I1y1Bn1aF/chifuKIXyxpsuHJzNyzpOPxWPk00m/TI6R247w8/4+/owPzI67fCaqctRPJIhimR0mQyjIiggRizRuiSZDBZMocSXYV5cxgLxMg8TDJvlFJKJuGXsmZKQgKgpIwlWMiXMJ+bhNlhxs4rtuGlF/chMs+MkpGU9QlsusqPinkcdU0eOmqaEtIDIwOJbtGKTas6KIVXwGBbxMD5KE7szcFQboBsG5TLFTEwdArp0Bz6ulfA4c7A5o6hznkVATCBs0OvY1XvLXTYHuZPJl5L71y1R7sqG6ReKOFSKd5NPmOVqs8kfwW0NwYxNDSI6akp9C3thsdhx+TkBMwsoALBQuaXytCU6GII7S0NZEQOZRPTY6NKBtb5PKir9aG//zwW5mexcmkvIpEF2gBLhtk3kg12NAQQcHkwTkcOuN3opKwNjY7i5On9yJlt2PWWt2HX9Tdgdn4eDlcN3v2hD2N4fJTpNOHwqRl89m++gnd94AayoG3IFFPo2nk9bLU9mF6YZjAlANex7OwB1QA+MzYIA0EslzMgY21RHSM9DTUEAAtioVkCaQ4drXVq8QPiL4OHkU4iel+YRQFWMkkps+Zask4GHykwKTOVGdrSs889RcB6DVanjSBaxDVX3oALp/px+OB+nDm8B+ubHKiQsbX0rEdocAZ1NT6Mne9HdHwa+QWCjsuBVcvX4XT/GczHJrChrwt2G52TMtTkC6KufTlGRsawc9dOpJJxNNb7WZ4xPPLIozA7A5TAwwxwHjicbn4fY7pkeqKkn4zSaoPRbGZ+LLiyrQOOuRnG/RKm5sNqaJDX7WHg0SPFuhzbfxSZ4Qk1BdOztR229Y1oXN6O9dvXI8n7Ln3zm1GknJbgqAalywPegOMbT/wTwqlpXNn513CZ/CxzsUXaJQtdrRDE9zQw1ou8EhtEqbD8pXNMZuhcmmsuzTCXlIsaYcBXrQycZwDSMijLHs4VsjtIr67UIdNf4n1lPUUT8cBsMPE3ol54iJ6WZW2KuYpqSJRhHAVha/yZWkhA2J8AogwLEOnKa2QqmkbG2Agb5DUCLEYmQGxF2phkXJUgoVowUCE7TwWcwtjkXuqWfF9CrcclycDcwox6/fODd+B1zBAJsozWPzSvR88nn8MV39mHgWwdvv/sWewZTWMmVcRzx4YpM9yUNiwMYRswUX4R6SoZRktKP5se2VQB8ZAeyZAR+UUKtTjZaDIFVy6F9Xorbsza8C4+46MzFtw4ZsFV41asmjKjdo60eU6DbGIRZUoETdqI+GKUTj+M1DyZ28QMXt7zCK64fgnsDSxLVlDnajICT4bM0IBkIgF90oRH/zmCZ3+RQGaxgpQ+TOqfxeuPJHHmdT0yuXlkc+OYDVGC29Lwd3rx4qsp/ORHF/A/Pn4BZ0+NU868gh2b30FZJUsMpVjeZeTzlFfMozTcSuARAxJKYxXWRedWq+SIk7Bc1CRwfv/Uk0/h9SMHEM/EMTw8Ag9lcTaRRJLML0epFQov4O67f4HXX39JNXJbaSx3/+SHmKdUW9LejKDTge/94/fQPzCAeDKDI6fOYGVnJxbnZpUCmBwfoZzVYI7A/Twl3lNPP8HHF7H7um0Ym03iE1/6Dpat3o533/5+vPTI47jvN/fh2ef34F13fg5j0Qqmc27s2XsObpcFIwMX8Kuf/Awn9x+GxVGLxUQaQ6MjDDo0fKMbv/n1A2REM0qGF3NaBhcHBodHlYHL+oB33/MfeOGVV8m2jmP/3leZPjF8Hcuacll+pKctC9Wt5AjQMnZTxkNWD6Ux+NUzzzwJo82AWDSMOCXhHt7vFPOcTMRx4PU9aKoLqMAfzhTQuLoLIZarwe5Aw/I+rLzpOgaX5RgfPk1pKhuLkz1Oh9V+yQ67Fr/7j19jYVY2zqngd/c/gNmZWZW2psYGNDe3YmQ0TqYZJLNNIRJbVM0ddiuZL+tYNkpqaW2l+vGrrSQjyTTqmxsJbCGEaXNWXhedD+HAnlfR3tuD5o3LoFnTAO3KAAq2AsYn+pEoJGFstiNRm2X6KQuZb/HjN/KYjI6oV5cpqKSuPECxOQYw6cgQYiNIV+Va1adXJ0YIpRIQJilRAMf3ZHpqVhJfqWirQEY2J8NYZCFao4GcmwpBR6Wm01P+EhTL+qQa6lKmKiEhV00eStcXyHBkY3BpEBVNLVJQLRTI99JBIR0XcqqeFQKg6GTVeygNavxcwFLaWMyEY/KOKrqJ2fAeCggVg+TDeMg9pZes2g7IzNLOqjtx8Tte/+cH1Tc/52fSgM/DW9eECqPX0dEZvHJ8BJ/57QVc84192PbZJ7E/w0LVyeDWHJMkDdQ6uB0BENuQIWPTZDUI0ekKYRZEnBEwG8GyfAF32NvxcWMNbmTEXK53wcfoWaDUrSEINtBw1gf7cI11Ld5rXY0VCQsss3nEcxEyzCzlsQYLJ0IYeHYEU+MEt3qLWqy0rg2ob3GT1eqY9DKyi5TKlI+JJJ0t48DoqAlnLsQYxfRkIVGmj9cVLfQ5GoIngYZeDayePApWM17Zdxo2rxcPPnyCjrqAhZkx7N7+UTqdDOMo4Ts//TKNKM2yE8MRs+VBg5GAZbdYlWxUzFuNSSxiYWGeEjGNjVvWYVnPcnR3tiBEwDpPGSa9uUajRe0t0dLcjo3bd1OqGtXubmaHC5dt3sC/gb0HD8BfF8SGrTspx9eSvThVhHWSOS7MLmBpWw+NVqek3YqlK3H5ZTtUVL9A9nf7hz9Gh3Tj0XvvQYffibXdSwhceTr8HNNnQFPPWrR0r8bGnWslI9jz/BPoW7Uey5cvRzoWIcM6Cq/LD6vNhmw6wnRV0NKyFMlsETl6QrlkhuwcKIzl3PkLSj5et1vWL5xCc+dSGAiManNpgwHpRA5mk2zKJAO1K7yn9OJeYjninZTT6RROnjpBW9cgJ8spMRTs3fMCXKUZfOZ9V7Ne7oexph76YCMCLW2IpTVoXbYcvZetR/vqlSjThkZHT2LJsgDe9Z7r8aEPvwuj5yYwLevmlbQIMECdObkfl2/bjluuuwKXbb8MVrK0b373+xidK8DnbyBYG/hUI2xmqxrTF1scoY3nqCJ0mBgMYYHBJ826DY1OUOpG0U0JLK2+D+1/GqfH+lHjcGLklYM4NNiPR8+/jopf3Io5SZcQujCMgizBthCHJ1ivfFNIikwQfaOObLLacem1NNPJycSECPEUm7lEiOSUIudHCguUkmQSpANELZzCz6WXXpieEC1ivgJAmdlhkMkLwvhoq2aDQ7E7o94Ek9EKi9FO8CvTNhaRhuxsJ229fEaeQCaTonMEuAIZXY5sLs+/C5QQMkWEfxK8CGKqo4KuQQNQnxeqcriswI8Z4fX0QzU4WcaNSeeIAlD+TrXBCPgxk/KfCHehocIMpbPNYrAwh5R4svzunx1Gyl9hEHmdR3AfN7XqMfK9nRj7x6ux/ytb8bOPbsKHr2rBFd0OVvoYb8GrKtJHKIIR6GztQV667Gmw8/MJ5s+GRE7H5yTwVn8N3tm3BBvNHujzTkSmcxgdnKY0yvIeBeRDlLGHJjDJ6F4K9fPpBdzg6MPmAiPJTBHhWQNCUzmEIxWEyeAqhloMhRZhabSjYZkDZUMRi9EYZHeufNGIzFkjGg2UvPEspsbmMTMs6cnD49LArkvTofKwLStg2Y4a1FJyaQp6WOwmeGSLRVZoMlPBwMAQAZuyzpwiaK1CjrJ8ZGEKx8fP0FylTFmIUr7yL43EYTOzLIQJkjezHmVDF0+gCUtWbkZT01JKrAa10svXv/gp9LTqYE1Ow8HIeeb4EbV+nI9SUZZk6udz3R4vavwyL1iPw6fPYOnKVWrBAHmq02HjzUWq6NRMBln1RmRSKpbEkq4eprUdi4sxfPnvvo4dV17NutaRRT2OtvYAbE4j2rt7CUjSlwi0tnUiGp7H6g1Llc3s2HUFPvDZz2NkLoavfvmv0dziZ5nU8kojFmcj2HH5brT27YJvyXbMMuAl8jnUB9zqXr6aWlx19W74yORCi3E0tXVRGknZpJS0sxGUpC1MHNFhNSpXl2lsf34cPX4YZrNFOam068mYV702j94WL8zRKey59z6qgCLa6howe/4MBve/iBf/+ADu/+XP8OQDv0Zq5hRW9bajvq4GMo+6Z2Uf3N11aKqtQW4xjCTZdUdHMw4dPoSDx0/g/vvug5F+4KesjkXmkM1ECbgpqTwqsgwDfwk6MieNzQWz3wy7QwcDGUI6nUdLfSNmwpS4HguWbFnB4FRHPyxjPJ/AK/kZdG5Zixt230RZHcLcfBxuuw+1ZKaRmQiswU5o/fXKemRoj/LTN+AQIlUtWFqnSFi+J9GTDxTYqacILvA7+Vieq9qjL34pM8HUUCkBPF4gA+JlEYPqgHphfAKAMqBdQJAqh0BnMTup8NwqIMv4RJvFAoOFOGdM0C/pCwJ8MqMiTfmWTJUoy/JIE8jyZB7VBROIlAQtkb7SFVwQxsdXAbtivsr8hO3J3wJuCiB5T2F9RmZECl0tHSQPEvimC6oCZTQuSzscMyTbCrosNFR+nZbZEX92aBjVhA7n6dA6pmX7smYCq4z2t2F1Sw0+tKkOP7u9B0/87RW4bVM9Shl+WRHLll+XsWY1o2deL7tU0iGMlD5G2AtZfHhlJ25mhevGFzEzRAaUS0DnoJM76uDr80LX7ELgTT2oWXE9GYwZpeFZOPvn1D4ZNzb2oCfVhjNHWQFRM+VuUjG2fCKvGvfTLNxoLkzZkaLRknmW61iQPgwO5hEpxFGqYSUGSzC7nciRwSxd0YIFbQJLdnei79oADN4QnB4TwZQsjgHIQvUljDiTYJkTfCfmTyMWH6NsJ1DqHLjqmluw9/wRRrQCr78IfCxv2o7qfBIyXZQpX6rzygDZrU72xd3/4st48cG7yexa8bef/zxqs5PodRTRaK9gcugELPo46rw0QNbViWMH0BjwKGOTgJjMlghYPtaN2EAOdjP1Ay16YlJ65kuUmwZEkwkmQ4tT58/iOz/6Gf75pz9F54rVCkBE02RZPlYTpQntwmrR4eqrr1XWcfLUefj9DtTXWjE7OYYvf/4z+NE/fRfL+vrwhS9/CV4GLKevRrXlPvbI7/Hq84/i5MlTMHq7YK3tRoRgIm2UsqbfD370Y9z/4EMYnJiD1eFluUjPf4YBaRwWG225nFFqt0RACXodYjwKbJW98hCp9dvf3oNcLs33FbgJoLIQh0gr2erRYSBYJ1J4/J5fYfLMMYydPUpGH8Xmleuwc8Mu1JKdWSpxTIydp7PTK0pGFDN5LFvXjdz0AlnoNPRmG04fP40jBL7fP/AAChMj6NRm8MX33YzPvmcrbtumx5u3GLCxrYB2Sx72RBKOUpwsIaK2S0gR6PVkukadAYPjEzJAA3HK93U9S3HDVbtx9dtuxLYbduL9X/kYlt++FZd/4O1URkbsOXAcjz72EoZPL8JZacT67W9iGi1UbryB+Kby5L/8SOYI2jRLq8FJkCqSjcl0SIIUP1ND4mioF6FBESN+SCsQVqfnV8L6quFcXqWtrzpNkQyPjEgAULXzkfHJMnpqCqXRUAU/yl2zzkZbtPE9mbJBQJeKj0FPHocsjTCRLSNF8IoRdyLxPFK5Ap25TIlTpPNWEI/lGSFLSFBeRcMFxHmmowTNJMGO0U6AT6SAtN2V83QWMjpZh80ig0hL0qYiWl1hGzPBd8yp6mnk3wUZ33UR+HJ0ov92UKfL2n92OpOhnMKz5yP4x6eGsX8khf7FImYoXy9BpYEyK1ZgpJIIoaEMYNTq616FcsrKtFuQjRIBFgu4vsaNN/FH4UgcUemI0HipPsNYdmM7+m7cAdtKE+rXr4S5IQ7X5VtR/6bPIu1ejVJKh3lKjlzFgKtbVkOzUMbMqSQChho02BpRmEzCmsrQwQqweVwEU42aLB8NFXD80DgcLgMZUxqrO9y4YlUDmgiSB1+dQJEy6YovvB2ujT6mOw2PzwQzJaoEFL2xCJ1FQ/DLMkCwPhIy99WGqclZzM5PM8pP45pNN+C399/LABViRGQdiAWJ57JexWBq6KyyD2uekUymmOVCU/BUQui2J9FHI5HeM4fFjz/94AFMDA3hyGsvYMe6ZWiu9RGYpHeM+Zw4CzedLhVbULeWbUWl3bVMp8ulE6j1e2kzORw9dhQNjUGVjpOnTmN6YREaswkNXW249k23wlfbiLjs2k+ZJ7MfaNrK4O2K9XUgGsvhgQcexo5ta1Ta9zz9MLas6EJ3o4/2lSLrbMb5Acpbe4DpyCGbm8CVO7tRW0N74t/zk/PQ0mZlaM3Y5BSWr1yObTu24czZs2pjbWkIV23W/F86YyQgSJm4rGY1N1nG9imjZClKs8vCwgz27NmjAF7USTqTYvnrYLObabcFDM3NYcnaVdh42SZ0r2agbPWjadlqHDs/Rrt1YMXKTXA5ahBn2qdZdoPn+qFZzGKewXbfiVE8dvQsvvGz3+Hk8TM4dfQQzPEFfOLNO9Dr0yE2fgGJwQN4c9dyXNdajw9uqcfnbvHh79/rwVffGcBnb+5BjgzTxUDPmiEg0N48NjR2dMJtdOHQy4dRmI2i0OyBafdysp08Zk4cpMzehw994l247Z1vwZe//k9Yt+Z6ZEYY7E5PqjHwRpZPkf55Cfz/0kPGXko1O0xeGPgAmSIp88ilzU6NK2UQEeBT40AVGjL8CVDwULKXf1Q7QQQgCXb8W80Mks/kb0peYYEyZ1xW8pGB60YCnkEr2xMY+ZmJzzKqPgLoMyQIUWF8zCQZlWz1pm5OqpjNaxGmgy3Gi5iOFDA+n8dspIzpUBEL0RKBUU5GfTLEdLKMTIrgR6ZVygqj4ElmJk11DJxKf8u6WmreJ5/B9KlDnE20vhoCQ4PqZqSW48T4afX6n4ealkJwlPfaIpYuDeJr9x7Crm++hk1feg7LP/0YOj7xKFZ9/o/41M/3YYLyUHZdqC6cakBTQwtB24qZaQMiQwk0RnT42A0fwPxCHLocZSDZj2ymbjR1YWBwElnDMbIZGsHcGWQXtfjd3V9GZOEUwklKZSbZWrYhlDGhJhbClb31mJgiqB2cxqkj8xg9TVkbq5B5+GBqc8DS7kSaDCppSqLnsgB2v7kF735PB3Zt7UL7ChccK5wYrV+Guss3we4L07kG1d4VdS1dWAglaBRkCLoswU+mMpXQ1tKBX/7sZZhNNaipcWEicprs5hzqLQ246rIdeObwA5RSLPg/P1i2bpMFdp7pUhb19U7MH98D2/AReBgy2i+7HFqyne9/+8tYc+s7kLe34J7f/Afy0RCByYaSzk3pOo3xgWOopCbwwL0/otyroD3oRnhqBLlUDN3tbQTWAr79/X+BN1CL9tYmZbDnLgygbdlS1Hd3wkFZZ7bbCFBN+O6/fAcaqwX+ziZkHUbM0wq/871vIBFP4rbbP8C60+Kaqy9TyT926hxsLi82bLsCGqMbh44dIxuWcZjMB5m220oWapK15NYgHIrh1ZeeRdeSZv6yiMnRIQRqPLAT1K6/5koshiZpkznabIUMoJasOc76z1FORlHnl7F7jNoEPEm76BZxxJ/+7Kcsax+xUJp2RMFoUUO2Ke2p0kT0+0efxMGjJ1DbTEBnWay9bDVChRB8rUYsRE7iqSd+g8WpQWAijpEzZ5BjuT771It4+vWz+OVzJ/DNB15ExGjGwNAYXGYDVnZ04DzB6cFnnsbr/RM4eGgAp8++gqHB/VQAY5gdJqOOG6Ajy2zRLxL8mvGOzR612IWV5fbk5Bn8OwPXvuER9H3l06j/u08jeM1N0OfdOPbKaXi8zWjoXI4Qy3rdlg1UD8OIZsj4KI2b1nQhZ6CRE/GIBFXm9wYcsjmTAJ+TwCcrBKj54jzVwhjEBcEIxdz4mUwZ5EesFxl8TfzQKJpUJUn8Qo1YIIApWct7StufsD8ZZypSWUcwrXZ2MKhqTbwXlQhxQJpnCLWsV8rdMn1/za633nXFhk4V7eRIpgpkXRqCH6UIX2Nkgtm8dA5IW5/objIKvsr4GKZOtd8pZU6QK5HuUbUqo6kmkoZCoxZUlgnxoqtl30vVCK+QTO5ZlRUziVm8eOFZ1dV9/crdKi3Vo6gGn0pV6CtpqlgHDp46gVuvWIZGByUH0V06SZKUfbKMzzUbWtHgI6UmX1CDcClFfvJvv8DUxCJKc0l8YnUbGmV1DyYgvRCCv7WBoJZGT+8OjFUW4epxINC+GY7OlbB2rMKam7ehLuCEhenWkTrrZVK7o4H5KOPc3BReH5snOFmRzQr70SASyqOtoQu1y+wwOq3IM9/2Gju05ijytjrcf/9x7D80i/Nk0XO1Njq+A9HsNHL5AbKUBPLUKXWOAOaGFwgqsrgoQV9mgmT1mJmdQ8VMhyMIru9pg0tXQD6Xh8XsxY5NV2Hf/oNY3buRxiJSXwqbpSYn68NoIcAsJnH26Cms7O2ikVEG1zfg0OA5/Pgfv4sP/PWn0bthHWZCi7j8iivhdroRoxQ9dvowaoNB3HjDbrx65Hn0rejAq08/xfJaiWBDDSWuFvtfexG/+sUP1YYvN157NYYHh3HqQj/8LfXIZQuIlGdUO7FD6yX7ncLA6At45He/wZtuexvqunuwcukKPPrwH/DRj36WRuTj68dx/vxJvHroOLpamrB5TS8WwrOUtX/C7MQ5ysReNaA7PjmJjpZGxGiHL9//NH5473244x3vQTgbwbETpxgwzGp2jrRLj45M4szABTp+LR3OQSZrRDIhQwsscNv1aAi6aMVMJI1R7FHal7LZBL7y1S/AwXoUA7faLNBKACHrq6TjCPoojakATp8dg5u2X2O3omB2obW2DoE6FwOAD37aaGJ2FjHK2lmeB4/3Y4BK5Xmyq4PDDLSUbSaTGV6TAXV8jlXGPTJtLl8DaXUNXjl6BsmMAQuLaUpFE7oZLBaSM7BaHJgLzcOmTUDDdP7wwddI7eswPzOB1xeH8O1v/jPyLhfClO/msvTuGxj0OvDSw/swSqZpjlQwcOg8Bp/aR/8qYXpmDrVXbIWuXmY+0HcIesIdBHz+0uOevQ/hmbOPYUPjtVjfcqUCNsEPZl2xVD6J7wla/EIxOCF98reAHN8LI5cZXtIsJmCn5oLTxKXZRUBQ7if3UfPK+SpsUdKt0RSV/Vc7Z4VgEZ9YT0UGP92anW+96/I1BD6ir4zbIgEjqyvSEQlK/EGhoqOjEScJUMLSpKFSen+l/UTNoaO0lO3yhN0R5VRElDGvAmzSCyxToJROF0dU30s7oACfJIiskdJW1g2Ttpf7j/waiVwGf73rzmqJycEMMAbIYAzS8AwKBisGRubw3bdtwJtXe+mIDah1lfHDO7fh9utW4siBk9jY00yQzDLTknsdHnn4EUyMjaCGkvr2LisZS5xGnYLFocVMfJqV7Ue/NoYN73wnAt3boLX7UKSUcbn8CnxkyWur20kJ60SmtMB0yFSpCiYIXk/3TyqMkaE8FRpYKlrGhZODiAzmsawngIJ+guAHdHZfh5Q9h46mTpzeN6oWPEjHmAaLzKeNwUhmKJXq1FkQsDkwOTGrOkUKLEyRrrUdwJqtPrjryhicPItlnbVkOyb+1oR4LsvytWDrql1V6cjzvwxW6lTaPoyIhaZRTE7i9w//GNPxcaQnZiiVZ7CdQNeztA9fp5OXMrNIa+OYWxhFMjZDcJijUVlx5uRRzMUm6cx1WNrQjum5acxODmJ67DydL4dVZFlOUxrj/afRf/YYsvzd1MAJ+AJGjC8cpPFm1IT6uGaY9T1O40jguUMv4Okje/D8Y08gPD+CaJQgbmvAs6/sxQv79uC1A69jcfg8TIV5pJJjWNLuI9D5cWHoFLT5KEJDx3ivEAamz6GmmETtqpUMdg0YnplGPBpFisEoFIpjZi6qpmjp7QV4yJTNeismxgfpPCZkkhlsXNlG1iHhmxWpGmL4nh7373f/lAzzgFIkJrJGg0lmgZAIJBMwMBotIej63X7UrLoWv7r3j9iychniDE7J8+cQXVxU7eazZKXjUxHsn1zE46+dxImJGIPqKpycXFALLsgwJxuZvYlM3eWQ9ig95qNZnB2dw4XRWbW81v4BlhltSxw9uhhmYG3G4MgIZHp6ks8rJeMoOgOYiRaQHJ3CD+/4azS6fNAFPAx4tBE6ZzqRxsLQLJY1LoFnWR9a1m2GJlDPG+hxvH8EHl8Qfbdej6KV0lBYFoMFzVxZ0196fOepH+DC3Am8qe8jaPZ2K9uUxS0UkDFP0iEhICgMW632QwAToqTA8CLYCSiq7+hnMs1SkSl+Ib+Ta6rXKrhQfq/MX40plSYKGVkiKyzJEldFYlkeutVkfBuXtDA6SncEb0oqIGujpVMypEVcrqTWbhPZlS/I1BEVFBW1lH4f6ZGtskAykzyvF8YnTJDXMim8h7AOSVDVmCQt0sgu+8RmK7J0pzS8lxmVavHzA99FKDqHu970VUn2xYOAIr+VfwW9SV33nB9BV3sdHPoiHnhxAI88eRQ3rO9Gg8uEe18+j+vXycj/LIoEEam4ucgcXnjxKSyxm/Dh5fWwGQwg3MAUdCC4uQeBK1ei76pNpEBBgradeSnQ0aaxcHwc+uOjSIVDvD4LS7GIeDwKA50qMT+Pw7M0aDqWrO1RrEjbJNNJYJapUMXxHI4fGEZrewDBFjtyuhAmJgawdeMGjJ2aQGwsh+RiAllNFM0EyJKZ1F9rQ6unHpMj53kr1qIBuPnWnbA7s7hyZT1Wewq4rs+Dt2yvQ53tNGz6BbIDsmuCiDSYyz4JxWJBNfQKE6ZpqDSpuamsmBoSlELoNOo6DEjm5rGiphFOvwMJMt4zx4/DZ9PiqivWouRm0DCnsWE5HaShSYQCLpw9gVVrl9ApytDRCAyaDHxkSj6nno5bgt1QJgMtkx2Z0Eym0xZwwF6MwdXuwYULr2JJnQOmUgzzkQtqzwe7i3VpSxGIvAiNhlh3TugYEMcnRiCr6Szf2IWmNhsltYFsthPt7X40NdXg0LlDWFgYxw1XbCYTmoPGwyBcTqCDUi1ucxLIazCXHWNam+BxtqCpeTn0Jtq0KcMAMY7phWGcPT1CttaCXDqFvt4mBPzVoThir4rmML90F3zqM58kELH8WJ5SrkVdkQ5GkGLdeG0uuB11aFp2DX675xxOjodQS5Y2OR7FUNyN/bPAc/1ZvDCYw0v9KZwJ51DxdiJUtmKMkry2uRV5ssZEMspATLIgDskAm0jrMZEkULnqYQ30MBDUw+5vwHQiiwPnhzA0MUf53ozZ2UUCgQXHDh2hFK/D1HwGpybm8fkP3YnA/kFYewPw7V6DwmRIKbUiGV+towbjrx6DngBpcPuQIRvsuepybLz+JjhYD/YVTBMdRq1pR38mlrwhxyd/9ymk8zF8aNPXYTfKqsjVZgRhaqrHlr6tenQFJwiIVRDjyfIQwBP1KKBWZYMCgLIuJOtL6kxAj9/JgrjiMtUl6viZerKoSfoFmZ/qhCP4yLqAakLDml233bW5t00lREZJyxw6qXodK0NWa3EYjWQyYgYlBYoCdzIdSToQSEjUcD1hcLJqggx3UV3XZHVqdyOVASZO2gp4XZlgKAOfBWJlVZaCUXS+FhZGOS8N/wd7/oH3KuIL1/0PZk6cVg5JB9PDRNHlFJpHsjZ87OsPoLW3E9uX1WHHxlbEs2n86omjuO+Zg3jfm7ZRMghkS0loYLNa8Ot//zkaKBNv6HSi4quFpbEDjZ4gkM8jkS8gQefL9PcjPHYWpVQS+hiQOzuCxKFTlDVJdPJZI8dOwZgwQsuI72nvxoPHT2A0tkjWxShpzMJNNlEgkpdydBxNkihTg9MHFpGYzmHxQppROIdgvUyl8+H06VG85wvvRPfGNYgW4mTWFVg0ND7Wnr6Qheyj6mT0XdpqRos1hlWBGLpcPEXGS/mSTRjpyJXEBT4vhFQ+hQU60tTiKBZC42gMthLAZSKjAJ8EsCzBSo/o7AL0Tjv0NR50r12m2kocNMZ6MoSu9npkzXmcGR3ApvWbZQwRi6eEA4f3YvnqFUhp4jg/eAbtLa0YH+qH1axDR1sjrExnmaBQTzYbJ/NKF7MYm5VtPY8jsGw5at0utBgd8CXKCORN6GxuoWxjfvVldLsbsLFlOVZ0tGHdsk7cct1mrF7vRftSA5av9cNrycDD59Q01mNohmhSW4OW3m4mrYS9Q0cxujiFuIw0iGZQqQ9iMR7BmannUeNnEMibMTZJ1lqYwLmhvdh3+BX463xYv24rgYvAYjRhzfI21eAuoVXNTechtv3LX/wAo+PnyEYqqg3JYbPCJENa6BMxMtOJ2RTW7rydjF+D0Pw0PvieO7Bp9x2wLNmNcnAVYqYGaFzNqGvtoZgxoalzherskO0KpPzCMkg5tYBUIopsJokslVM4kYPN1YCgzNQJtsFo9cBp98LDspOlu6w+v+q8Ozc5jTqfj/VyHG0rtuDlc3MYJHPbvmoDthvdBJkIys1WvPzg75CbnobT6YTXH0QxnEboyCmER0Zh9FpYBlYs8l6jjzwPkBR4V/cSKAQ8JAjQ4aQ4BAz+gqNYKuELD3yWhECLz1z+z4og/LmslU6KKtgRvOjywu5kMWO1MZaAmbTZKRyhcpTr+b0AHX/2X/fh3wKCaigbP5OB0dVkSx8CCRDBTvYnllPGPkqHlm715W+9q7e5WQFXklI0Sn67mK0gnCwhlhY6JzeUnkTehKDmshtoBDpK3QrylLV8Li+RYpKR05RUzKDRLO0WerVRiPxO2KAwPcmkoHiFkoElK+pWsRH+z9/S2Pb/Asl8Ap+7+nMwyzABHtWyF9ZYBTJph+ltsOP2m9ahxW2Gj07RbLMhYHdgzcoWvOsmGjUjNG/HtMnwDy0avB7803e+jS1r+9BqCNOw9XSkTpx//jWkRsZoKDm4C1bMvHAM6cEZ5KejcCxmUZatAEPzKFMmZUWaCICnCWTGIn56fBBPj4WloUEFhPZlfso6J6XfLFNpYXql7ZEk0prElk21mB5YwPveswYRI6VkxY2g/zIYW9oRyvMepRDsuRysKd4+NEwZV6FknMO21SvhSg3jspocaqxuuLxtCGfJLgkWUQaQmCw2qbHzfqw7gmWmmFZSPJkJwWyi0zhkTBbDDIGPQZ+VbkNNfTNeO/gifr/nQWgarJgfGYbf4cbTe59EriaP+554CK0tvVgS7EUxW8BpSllZwqipqxWnps7B6rdQOk5h9dJ1lEc+5Fm5WpsFqQqDB4NIlixqZKwfta2NKHgccFDOuWqcCIcm0eR0I2CtQ9maw0IuQicoYGV7G9mrifXhIaZZaF9F3jOBifAEzDQBtwRABuM5AvtkJoyK20OVUMbzR17GWcpjCw2w7KggMpNCPujC5OxBdPe2YmRwECOTw6its+Ox53+Esj6Omto6kMuTLQ0hHc9g2/p1cNOelZHJMBd5oWPm+JwnH/8lmhp9sNsMagEDCbizUwvIZKSXvRYf/PR3EYVf9Ux+7VMfQVtzO+XpDIanyUKLlOHzMyinEhi/cBzF+CwBmeyOpyyTn89QmvKsFMOw0X6dVisKJT06e9aofVYcVhdsOjMDkgEeAlSA7Lkh6EdLsA5eh0vt9jdFOeypb0QSZtjq2ph8LVY0NcBBSWdsc+PAyVegS4dZF6dgcxCwrQ5E5sNYvmwpJl45AAtZe3pgCkWbDORn0N6wFK7GWkVKmFlxOkU4xE//kiORS+E7T38bLgL+W1d/jFUpg+gJTAJq6lUAUNQcQUzw4eIpSRDWV10PUsCvCpRVsKt+Lu3Ul8b2STKF/ckh/wp9E/JeoXorkfXJgrMyZlbeS2+8btXOt94VDDZjgfQ3HC9guqjDFEFQloApUI7mZJAyXx0mIym+Vg1sFgsRNJb2PZVgPlD23bWQJVoIambKA9m3QdoKpJ1QU2AK8swMgVOWoqrI/ryEbrX6qtBefi1R9vHTj2AqNomd3Vegs7ZdZUIOlR2WBPFTged0JI8nXz6BDV0NvK0sZSMr6EZh4neFfBGnhqbRVONWTFQBssGIp6RhnBKrkoqBsReJcpoAl5DR1ljzlm0YenoA8XF+tghYsmVER0foHGmyK6HLJaRKaRZ8gRE5hWfm85Tlg1gs6tVyOUUWqNVmJkMYgyyYqCMAyHaPSTLFD3+uGZ1r41h3pZkBgbzZVM8otgFN9ddRFjZhIX4cuSiZW2ga+nQCARp6rasHR/YNYWWdCZsb8qi1FZTcSibESYOUsjWUmD3Q2JqwSOmUq5gRTs8ikYoyPaxoTQ5TU1Po6djIupNBufKfXsgfg4cWLR1+PHnwAbx69lUGDgfCmQj+dORxzJYXsWLpMgaKBtS5azExOYKZyDRKLhOS0QRilQRm0wPQCECzDlpbmwloi3CQjZwZOI0EJbfXY8PI0BAMfjeKXisNnoE0R3aji2ExNMf6M+PQ7BFENAWMRWdQiM4hQzgy2+2MIQYMDg5hlizI19qFUT6/3dmMo/3n4V8WwGRsDk5XLebIJk8PnFRtoF6jDdOZGWRoZzBa0BBw4fDRU7AQcE8NHMHIwgi8dQa0ExRkrcFYeg6JUAi7t12FvrZeOjejE8tE1usTaxGc3b/vMfi9Kf4mwKBgV3t8uJysl6AHXT0r8e4Pfk6NcJggm3zT5d2IR1N48ZVjGBubwPH9L+HCyAWcPH0CDq+fwUCLWdrRyOBRrF61gs8qYKD/CP0nBjPtU3ZuK9Gu6Bjw13bCYDfDK8N/XC7V0+x1U7HUFxBwBtHV2ELbSWPHmk3YvPMyLFmyHEt7exhcZVm1LO2AoK6fRoGqQAZIe3psaGmuxfkz/Xxtgdtbj1AoDJ1Vi+HxGSQSYT6jBtKK3P2mq1RbtlA+ASY5qn6n3v7/fSwkQ/j+i/+MOmcLbu57N/1CGImoEHkR0iNSVwBNfVwFN+KJAJqSskzTJRmrOjsEbxRDZG3Jdeo+UnP8T76XmzA/8l5MQtrzypU0WZ8sX8ayJtsTf9Wt3nnbXfX+BtVQmqFMK8rSznxKWuSs/Jg3zTKqJzJlXiMzOnSk5kwI02/SygBDshpCr5xq+ggTqn7H72XBQAE9TZaAxUo2OAh2NilYpk0SX32jMiprxMn6ds+eewZpJuRtG94i5Xax8OVfyXT1VfaK+MJvXsGXH+7Hvz47jO+/FML9rwzjvldmce/rC2QHcexeESDzkvXo+Az+bJHG/uqrr2EkRtZqsWNZJUaZDUyG6cwHzyA5GiVQUg5SgpeLCVW4ZivzbnNA53ZT8mThDWrw2/MpvJKqxwc/8yV86yufxbs+8EG8/d27cc2uTfjUx9+LD3/oLdixfTVmQ1P43r9+hpTlOEpGyplCDrFsmE7YhTP9JRTtaQyMPokopam56EQ+PIu6ACu3Uof7796PHjKgy3oyWBKgbLE0kCX1sdw6YXM2EKhGMRMj0DGdObLDBKVSojxBKVVdt0w2XKkQWOYowTpbVtKYrSw7cl8NjYCyXKezoY1S/dHnH0RNwIKE1qRmTrQHvTAWTXDa7AgTRH/9h/tQNukwEp5CjdkFs8uD6fkLqCkHURvwQi/tUrSXXCqD6dkxTCCsBtOOzc5jZHoGgcZmzBOsTg+RSRdTDAoVzExHcD46CrvHjaOnzpFZdmA4Ok0Hr0EkloXsAzubmkOOMngsMYtVrctxan4ScxUyRK2B9WPC5PSI6tGUlbEnp6aRp92ZeL8GTx3zZofGRBtjIB0dHSYTniTrmOf9fbBQGcTjSbR7l+Fd13+Q5UIbF+OgEdNVGCSoKSihHdJbHp3A4/feg+suX4/1Kzto60n4yVSv23UNgTeJ6bkE7dCKVDSCSLKC/oER5HIJdHQ04cKJk4ynMRzY8xQsugzzPQk3A1f/mSMYJRgvaw9izdI29HQGCKYu1NfVqcHoXR2daPFSoQRKkE7d9i47mhyz6PDmsHZVM3wdS9C6sgFO3XGcef3XsOMkah2HUWsPYfu6t2HZ0i402PaiTvsqmfAoTNYIDFQLTa2rcfrMIew//iT8jU1oXbsSDrONMnsOM8dOouvyDTCu6VCMSS39ziK56Gp/8fH9Z3+KV/qfxzW9b8WGlp3K55WEVWpPyl7wQLBApG41+AgsqH2AZAgKr1F7+PBVtfkROAXohAUqcBTw498Ciqoq+UxpL1QAxENGmBTLKYKd7N+R45lFgQCoed9dD1S2rN1KCl7NpbAquj6KZHhFJ1kKb2AgydOR+RDOSON5Sm+tAj6ZmlaBlZVq4sMtAoBMgCyFbWMElZkWRt5XW9Cj5MzD1ECAowyWJ8kEY4F5YX3EYpWZUHoerV9pIYhakPnJf5/B8d+PPD7/xxH828sLcGtTRPGSGuKRp1NI+9gSbwEvfuvNsDOaS16kU+X08aO46ZqrGBntqMxH8Om1FvRaNLBrPWopO6pGyEYoshglf1BtbDDlmLIwzGRRi6ZaBG5+Kxxb34NHKRV+87MfYGbwOKJZSXuGIFCBz1ZWY9UiLOBs0kbZnsWdX65DTWsaacqJKKmpl8zDYH0zDpx+FLK7uzERwOvP7sFH3n8dYovn8eQfzqPT70OtOYe37KxDvTeEDMEqq5MZLDqY7PWI5ksw2roYiMiVZDHUfIysd0Gxc1kArkTZrtcSTMmIrrrsM2irvVUZBytPSSpmUhnan/b+FlPFPRicW4Q9wbwvkAUwQjaQHciCj68e3E9ZZ8Dy9hZs6l6Dks6Ds/0vY33TJsRKs9CnDLCVDWp7zqmZGSTrpbcb8FBSTk3Nw+30o2ymbF0cZlrjSC3msWnJZRiNDCCdmsbJl0bgKnjQsYugyvQWYlpkojHEc1FcGJvEthuvRWVwES8PnELr6h4s7aFMGzyPuqBPgffTT+5VMz4qthyWLVsOu8GNWr8fZ3iNx2jH1IVxaFmOOrdMVXKglLGi27kUn//wd2GtECCZRxkvJkNSZD6zbGj08+99F08/9QjZ9wR6mqxY3uMnE/Ph+OkLBDbp4a9B97qbkHX3QetsxADBu2x0YYL5ffW156DJJ2DmfZctqYHfbYXDYcbC4gSmZmUp+mGsX98HO9Py2gssW38ZflcbLHBTKfF9jQ4t7iQDRgeWb30bCawBhdBT0Gb3wdLkQW3bPzDINCE3eRqP/upaNAV1oPol2K4gGWlmemoxPvAkDIZpNC//CiytuxHLPQmrdgcM2jp85eNvgc9tw/v/5t9gpcI79PuHkR6eRTEQxO5/+Ft6dxVg3sij9+9W4fzsCfzqHS+j279CKUDCFXGJhsJT/F8dSpdW2+jkIKwoIJPkKMTg55I2ISYidaWHW60hqZddAPm3+l6AkPcUacN6rS6InCcZmEWhGCdJkBlWMb6moHkvgW/dqs3qKbJ+nnRjSwHI4+SHeqvsb0mnoNyVVWylx1LkpoGGImu6yQBEmQ0qMzZFVMmSS7KxjIGnJDgre9yS5dXWyyq6xDppmVTanI9gguW99LgI0NhMBK5PECQpoQs/L/CjSx0c//ORw30nQmhqrMU2n3S7SHwFqMCYQuC3D+7H23evRqtVQI8wLJKbYLT78q0E8RLiZJRZSo1dJgdubQ1Ab0yqoQRaAkdWdvTX6xn5DMjFisS+GKzr1qLxjo/he/ftwWMP/xqyy5jHJtOWdCjorNKiR9mphz5L9sN7TxaSquc6XzBhzTWz2HyNuzrJXzoVzAaypC2YSRxnudZhz5NjaO6I47J1qzF3TodTh1/GklYjrJlFXL2ljXQ6jmylgEoxCIsjgMUs5TmZRoHxPlNIkR3HGCkJ+mVZPbekop2GTq0Wf9XFkU904PYb/5UBLMgqFoNgBYmxEUQ1DAg/fPhfsH/sAXTVNsIe86E/dhouOvpkdB7RTAr+QC3anDq00sMqxQDy+VnEF5iXWhtlZhNmxwbUvNi5yRh8lFi2WkrWGhdeJZPoXroCwyePIa/JQGuh489FsG75Fiymp2iQYUwfimJ2uoim9VpYHUFEJtPIJ9MIEtim5qJooNQMprI4n1zEEP/+0Lvfj9MX9qKB1Fj2N0nENIhlQgg02LB+3ToMD4zD7fairrEO8+NjOHNgkEBhY5nNYcXObnh1QfzN278Bh76OgUqciXVE66Hv0Ayz+IcvfAav73ldLfPuMGfg1iWxsquB+avD2PQC4gyMZ84MU5rase6yK7Fuy2YMTQxSytpYF14Gfh8GL5zH4NiLKOamYWQwlrUeTQQwUHrXNTthteth1bmxMJmEI9AGK4N8o8eGgC/CMhmC169BwFxG0L8ThvrroK1hXReOIBcfgq9Yh5mxA/j9E5TwFwYR8NSio7WVwSzOABWG01pB0JGD1aNB55Z/BJyXs7oXUMlpMDfxJJ75zS+w6fIlSGl2otm/BN7uIOtvDg644O7ppLr7L+B5Iw4ZBqT7AB2cTO3MF4usq2gV4HgouONbtT6nII7EbD5bcEG2l1S+RX+UZbXU/rm8SmK3sD61cx9t91KfgnAUmQ1CN1cMUQBUjTThqwwzSedkaNgcyylDAhJFJpuEbtXlt93V3tTKtEkCJEF0Yv6YmAwz0dPEFPnJ0nLpvCxxBRflhpNmYqBssRQZ7Sl9TZRXpryOkYm/z2tUe8tiuYCoIY8CqaH14sbAMjpbNLu0o6iMMydVmqtRkUAA9yev/VjN1/387s8zMzLq+v95yFxKmTnQwiipK6WUQZrJSL3FDOxSzhYX5hNZdPp4R410kvCZfOjTjz2GkdEBxGKLSEfNOLoQxlNnz2N2MYb8TBiJKO+1mEA4FMf49CKe6B/Bjk//C+J9u/HOj3wUi6f3wUkJ5qikUSaDK1LW5SMsULKXYRbuyMwYmYseY2ROUTp3aDGD9pUEGtskUtk0KuY0Rgb43eIkK3UC46NT8Po8qG+rUIIV8Id7XsTSNrJsMlGrLkLQSSBuyFDKGpAqTGOhMEwmVkK2rEckHkIyNYtsMcSKpQwku8vlUgTbPGSjo0KZErlUpLSlfJy+gCXtm1hulLwqHLEMxehYCZt6N2NxcR77zryOSDkDC8E5RuAeZ148divGzg0wKLgor8Ooq+vB2NQA5ihFrXobWltWqTF0JWsGkyxDmWExOyMbVk+QgWdgsJtw4biMz5MOHEpIswXR2VmcHDqCismO0Pwcpllu9cF6BoJ55GmoRrsRU2H+njaRStNI50Zg8JO9hbLo7eqkHJbNsKNYnM3BSOY0Pj/CgEllwTydv3BW7eMh40Vlwv5TL70Mo8+B8+dGsa5nLb78vn9Ug6hloVWJAdL7JwFeGsr/9Ovv48Hf/kwNTo7zNJTJPBcW0Nlcj2RyBp1LAugfnMLBMyOYjWZw7vjraHXTDltNCDE9OpMLI8PTcNldOHP6ABamh5BJxmG3ueDyuuiURqxcvQZ9y9Zg4/ptuP6a67GutxH1vihaAqOU6aOod0bRVEP7xX6kSiG4G6/gH430tg5YjGvpLia88Mgf8KOfv4bDF/I4eG4QLxw8hQNHY3jq+Rn86Rmy6AMhTJyMY258AF6HCS5fF3RmIwaGfoPQ0HPoWGZE344vse5NOMGgVdvegZoAdbWgB483kvFlqL6+9dQ3CchuvHfjJ1jeFzs26PPyGMEAabMTgxTAFekqQ+e8TiNtT4gFtZ3qY+BveK2kTe0LpF7l+qrsVW2C/L0Mc1G54MVi20LcZCUWGSlSKMRIsKiQyOrzxSx0K3e85a5goB4mg+rPYf6rCwrIo2SCu9GoV50YyXxBtSGlSjkkeUovXpy6OUnuEaNWDOsKWNDnsWjge22BTI8JJpjJvEimDRVmQOSVUeZ4KkRnElUqJfsCtBoichlnZk+rM2gLYmPH/2bjIcptI6OALEGe15oJNsI+KXkNRszHcvjmz/cgHKbMW9NcvTsLSQS1kdftf/5lWGV5dBaIlXnLks1eyOvxYrKCF0J5PBOO4qlQCi9ENPjx0wfx8uQovvTpj6DdzBLRZZhKPYrZIqw2K39fgVNXpPTqRLRkovPnGIGcmA+RucgQi5KLISoFh89MYHJhJsKonvexxFhGKYKMp4csOIY5goGLbGGehrhiqQdmSjefS0+HcSPPesmzlEEZly96CGQuggrrQjOneip1Qv1VhYtBFNXwC5kILm160rGhY71EE+MIL8bR1bqaxS2rqEgTgxgPDZFGtbp3G+VzEofOvQCnP4g4GVZvWxMa/QHEwxnMT2dhJQvcuPIyTM+M4tzkMJwVM7pbl2N0aoJSnCytrgZRXUlNjQPLMDY/jYbOFsxPxpFZXERLfS3qajyYmhhDXYD3pRSxknGvWdOG5184CJvbjDJlu4kI5nCZ4KhxwmmwopOMnOKEysOrAubZ4ZMEXSeDDhDPRwi0U1jZ16Ha2vIgc/Ia1NS2qZEpdPV1o6s7gL7uDnzp/d/j/epZe9J7K0FWtAFtk+V24NXn8Y0vfRK1LgPvQf5B6tDENMhq051tfhjIut1uDXKs30i6hEgkg2ayzpnBM1i1tAM9a3ehpq6NTEWP+fkZ+OzSRJRBwO/Fkr5GbNuwHZ/9+F+hr3cFJfAaBNx+WGg3j/3H5+ExnEPAMQi3PkxiEYMmPAaTywV7/fUwuzYoF9GpfaLTVBEz+M2//wemZ2MIJUpkeRY1jU5GGtsYMKRqF0oGjKV8OHb+DC4ceAr7X7gPx45Oo69jJ1CYQd9ly+ivy+B2tqK5IYhTBw6goaELJdZHhgVMnUP7ZCkRLJSDlmUcnAzPEkSgL4k6E7D6vzheOPca7j30G3TWLsNNK98hapXsjb7ON3IHAS1h3cLSVBsdnyCdpDIPXObcyhJ5ssOaSFfF3uQKuYz1JnvnXmKI8pmAn+odlm/lHyZTZojJOOMi7bxQDEP2rZaBzAr4hPHVMuLKHqzSOVHDAnRY6dwEISo3ZPm5rNYiTJD/KFCUQcmyq5PaGIQFVmAieH8U+F4GNUtKRDKr//inkfe1UwpKg6SMiRIwVD1H0qMr1ONipsUWO2q68O/7fo5jk8fUsJb/1aGikrQNitOD4MdIeGSmhOdPzGIglsbu69bi5k2NMMlzmCYBqzKf1VofxEN3/xZum021TVpkTwr5lu9lULNRS7lrYpqNRuzdfxYPPfwofvXj79OQWVFqVQkGAxuZLUvbQOYnACOSWCvL+kSLGJmbRrwcVdcZ6QQGYxrzcyUc2heHyR6nfHHC57EjV9Ti5JkIWuiQQdkxK5lAPjyHziYXzJYsfA4zgvU1KBvEOVleOi8lNQOSUYxOqoGOS1Yj8xE1ZQs8xg46z3LYtG3Ip+1qPTKNTqb3xXmyblhps7PjBEUn6mulnUXKsDqdR0MHLNJZ1nRuIQjqcd9//JZSuxXhoWEyPSdmwhGEZiNoX7EauVAIegbAYFczTE4bXFYXQinCMo3JYZSpjRlGXhvyi1GsWt5L0NYSA8mGKP9lnrbZbWXZFvHy02fRtjKInuZV8Gn0ODU8ThasQZSsu87lUYt2zs4tYAmloCy8uTizSMBYidnYNOaSIXS0LIHDYYQ1SDVBcF/Rt4ZAOw9zsA026wySlJJ1Ngei42EEWDZ/846vw2Um6InTSfmRSpSFMfD98MAF3PKmG6FlMG+mfJd17xJki40+I+xUKvV1LpZPhfJIAzsBa82qVWhvrMfU6JAiBq1N9ahdeiVl+RK0NdSgqTmAWk8FHY29WLp6J7bvvBIrl1Nd7P0pjp08jL5VlLCWGhgpS/2l49j30HMwlR1q+TE9GbveQDtrbYbGtYvpbcbk8EHahBNTx5/Ci7/5B6qsJEE/gUiGAS1DW9WbKKsTtG+xXyOZL19JOHT0iZkYGU4ug7nRCdx/7y/U4q0tLZvRs3QzwczPMiihqa1bAb1Gs4A9h0+gpqYZFGe0qxgylOHSKiJTP0tCv3hoCSI0GvX+/3S845e3YyoyhS9e8w/o9Peqshf7FQCsYqegFgFM2TTzwmfICAoBq0yeQJyVZfKEvalvq6Amt1D3IFjy/SXGJ3gig90EqQSkBKNkDKGMSxasLpbjBL8Y70VgZ9RUwNcga3bxYlkwIEuvEG0tHQLqoTxV7umDcjP+X00kP5YHsIz5dCaY14ghKfRmIkim+HeV5UmbmFbaUmgoQlVVBviP0FxJrtxD2g5lUrTfHsB3X/o2EtkEvnrDV5lJ9aT/fvC+RRZ+dUl6I/7mvuO489f78djpWTz+ahwPPDlKuVjChh6vkkAyZEF67Ew2D44xwokD2M02sj6CMtPtMFGykykJoMk2dg/84VGcPHoK9/3y+wRJLWxUy1p+b3PYGfmYLzLbIqW8tGpqyMiOzY9jKhaF0aGHk6fdZOVD04zGZB8E/fU7gujodaKlvY6yNIH2lk1Y1rsd8fQgajwNvH+RDCBJ8CDTYBAqabNMqxVGs4v5Y1RnPotqjUGp4BzroAjZV8CkCZAZ06DiAcydY2WHahAe1xH8HFjevZ3la6OTMF96Bhyy0+GxYXhqHPA7KW1gYV4E9mW4jvTCa7Gmaz2uvuw6/MPffxt2BoXW3gaCiRGpeBRLyFZWdK9ket0MdMIKyhieHGQBFhELh9HS0MmgViFLrcGZ/pNwOvVkNi4MzU6RMUYQaOlEgWQwn1+E3lEDX5NX7cmBLPDYk0ewefV29J8egJtyORgMwO/zYJ7PbW/qRkewm4GTbHFxWm06U+vxIZmIMkDbkU5mkIxqcN0V1+LIxCFG9AjmU6yrpBNubSP+7uP/QjXjZuhjTsle1NxuMUDWe2hhDruvukI5k5RpdwPBoJBCPptEU62bjJSyy+1gfesQZv0Ga124cOE02lqCWL9uOR0iw+BnQOfynbB7G8lUyc6Lw0iHHsHGDbvQsmQJy8OAV1//H4hHZ7Dt8pvgq1vP55kgO4VlC/vhsE/g8GgHrvzYcyQYMWQzJwFXDmZ7L0qxMgyhxzB5/ggOP/0H1u8U9OUs811BPGvBXFiaNMiOmL5i8WIgoz+JPFQwwMBYKtpQ0KfR3OzE0vp2nD88ieFz57B0+QpoyaLzBEzJf6VMoPc14V9fPIOtPX7c8/os/v6eV7ByZTvcZunEFCBgwSmb+V/45P90yPzYD//6wwrbvnH922h/PtqjjC6Q4FNtbgGJixrHq1IrnwjOaFW7nkyOEOAS26xiAPPGF4EiJY9pf/KpsEfVi6uuqOKTzN3n/7zPxaX0VFsh65UKoVRM0Q7UAOa3qLm6AnBGsh4ZmCyLEsju5Xyuuln1tvJUgS++SknxkG+qgxElUVX6Kjrbwjc1Di2CNWY1ZMRI0LBbhb6CjInMj0xAfifXS1WpqWiMquRulHE5/Ntr/4Y8jfQr131FZex/PmQ1LQOlraGUxsNnE/i7XzxDkOvBjauacP0WDxrbbHjsiX0EYDcBgNGV2l72wSW2wm6ntD15DvlcFmZpU2ACnfyszIqVJbE/9FefRlfPEtz15U8jSKM1EUCNdFgDWbDeQiAzWNQyOBVK7BTTXXImEKUhasl0ynnmq8SoQ+mRpNQ1eXJYvhXoXqPBkqU9BK8FGqkNgwNZ9HRsgIeOoqHB2sgMPdacGiibTVIuM00Wh4MMWhaHTRIIGdFZ8lJCKJMRwA+feSW6aq+DPtMCJAwIOAmsBJPGgBPLWnugyzvIepbCb1qCgRNzcPmog0zTGJ3ZAx9ljtu+tGo6YshaGfYjkU2ngOeGm6/ns9Ponz2HMBnsyhVr1OKzY6NjZENh2J2yqi0Lxco76PKQDvqFUIRlVaZUsWAyMgmNuYzJgWH4G71kfQlYfQRlOnZsYRrT0TR/IwGFQETpnkprcOtNVzDQUoKYCTZ+K8HPhlA8xDI140ffuwdbtmxSy0oNDIzQIXLYvGEjRs5PIJxOsx5duHbHtXj93POYurBA53DjfVd9FO9/06fp0AaC3kV7o/3JECu+JViHcONV25GNLzKIib2XWA8gc5btQSNoCNbC73HSaXKor29EOJxkAHfA7fBiZnKGAKmBy+lDIU+GHuiAv3mJWhmnXFjEhXP349DZf0Fz6zbUBpfBYnBh/c6/gtu/hsHdQwZVQC5+Frmxp8lYEzgxNA5TzQZ0rb4RBn8jzPlJ6EMvYmz4cUQWgeN7TyMVmieJqKoNGa4jQXU6nEJU5pDSMoziaPR6BSREiGyuwE8pXFPiZwls39SOK9dsRLPfQhBL46Hf/RpbrriRbMlOFpelTxrhYkWePHoBne1N2Ns/huu3LsHP7nsKt21bSa6R431lsZCqn/+fDsGNv3/y79Wuezt6S1hMvE5/jLHO22h11ckJch8BMxmSIpvPy1CV6iFQWH0KvxakU9epb/lGQFXyKORMArdybDFfgqZ0lsh6kULa1KsCPdapLJ8mHT0yWZVgp9r4HC4/IwgvogVIb0mBKKtWShZjUU+uPlAATiWWzxHAknXyqim7mAn5gxmQQcnEMRqBbNtnpLyjLKFEtPCUlVLFAIUDqsGMUkTSAMnMiBaXfQUuzJ3HuYXzSFDW7F5+vbr/nx/SC6SXOXg6C375+HF88M1b8S9v68ENfV5s6vDjzUst+KsbN+O+pw5j7aoWAjGjIRkOSx6eWjvu+cXdqu1SBrvojDQOPl8WXpA9X7/9vR/js5/6KL+PUWKQF9n1MNEZzHwVGVwFbhnrSOZQk0PvbgM8DXZMjcUBMq0Co0auEMeyXUsRWBJBU7f0itvR2kY2wecc3Bshi2hDTW2RzFAAPAubSZy3jAxBT5ZDl+l6Rj5Lte1JBZera4tlU2VY0UQmsw6VcA9ef5EAni6QnRkRWpzD6fPHJASq7vqF0AADTgmTQwuULl5Ksxk1QT9TmcT5C6cQ8AbhddWzNIVJllgbtJyyDHIuMzj4sHH5Zta/Hs+9ug8js3NoagpCZymQlSRw9uRJZKYp330ORtEUAh4rwtlZylgGiIpsAjWEcIkGxloO+qzw8rqc5KdAppwsIafNwAE7mZMX9S1LMTg2gK52BxaTi9h75ChWru5DLhNlOadgdTTh5OkxWOjYiZl59HWvhpky1+tyM28R5MlM5+ancOtVN+HV469iXd11+Oy7/wdWN2xX0V9sS+y4aqdic5TfLKs7brkaLl0aWjJw2YoyU9QiFZlnoKwjESGYkdnaGOiyBFZZEXo+lCBb16vPE5EEFvl3Kk1GRiZttztRt2w9GbSJdeFGsG4jmhoTaA6uYV12E8hlaiDvyzyLxYvdS/C0Bd8La9M6rFtDGT8xDHdTF/TWPqRHDiMyOgyjfQmOvpZGOixj0LKqWYLISWbNO8kQokgSCxlhRuK30pREx5Ks8nutXrbTpMqizQuoz88swiX7qjB4PvHcq6oTqa62C/WtZJZ6DV47E8EX/v0Z7LrlKjz00mEcPTICuOuwtM6LtR21CnWqSzsJ0F50+v+X474D/4Y/Hn8aLV43dvV0kGllkcoNIZrsZ/BoIeDKbBjWB++rIO4i0CiAI/ZUPxX4/K9D4QsPwR4FjPyxpEbhHt9UF1DR8FkikQX8+DcDVI6vBRKGQkk6OKK8nlJ3xfY33yVrqEmblNtqIAAVFauTm6vMig7lqdMI1eXBh0mbmEhE6VYWpK6Oehd5zO+ZAVYrH8SoJIkh4gpzlFMyKWit5XfSvCydDtLep1Z+IcPLl9OMVDEs8TXg18cewOGJo/i7G/6u+tw/O+jaKoVZysCz/VN4584ltIcYwUiWjdIgQ04kmV62tA1HR8PoZZSTwZAC6FaCxJ4XX0QqlSQO0tEJgIlsFvFMFl//3vfx2KOP4/Tx1+FxFwh6ZthcRlgo26wEcBmKYHaxyMlmwDOwRAtn2wLa2muQiUkUJ7yabARJGtVKMjn+tp3Rs7W9gc/LIzJXQf/ZOK65dhfBn1GeYGc2yDL3GZQYkQyMulKRNovMmS6wPFk22SacOKBFZLYJTb5dqLctgzZlJFg6YXASaIs5yI5a5/sp700ezC3Esef1UxgdSuPMqRGCcAhT02cp5T0YHlhEZ1c7cpo5XBh5XQ1U9ntWsE7ohcqmmDcCl1aER9mMnqY+XL7hWhw8dQpTw/3w11nUsBm7jXnMajAYmmTQyBOErKy3KNJ8L3tiZOmkBjLQuTiDhyEHv4PASFDJMn+VCOCtsZMVjcJTZ2NaSiwvA2ZDo7BRehnMTjJcDdwWK9nZAmYXkkgWDViIztM+dQSnGIOXDyE6/erVm/HckVcpmUtYUt+LnrYVeM+Vn4LbVENAMzEAM7LrCwQA2pnYMb1qlPnYvmUDiolF+Hi/AFkdrVMtCFHOF1DnNbNMZEcug5rLK5v4mJiWSHRRsT5Z+kxWYZbVnzM52iENe2BoAL3rNxFM6hTQ6hwu+HQraQ8PIVWepWLoYaCWDiVKKQbhMpl8XutEUR8je6tFafowXOnf4+lHnmRQLDCZI6jtvAX79oUx038OlYwGNtJRvYa2QlZspN3KEIvZRBFzCWmHl05JBlGmWZxfejGl/U7GypWku0ZHNVJxYJyBY2iKrDtVQTRTxPs/+WWWtwdZ5uWBpw9hN8nCv/z4IaxubcB7brsC5wfH8PZtXbAwEKvJBlVUqr7+H45d37+C5VPAp6/aomZ9MdNKUZYrccRTp+G0BGDU+VkeAtYS3KtMtXoS8NRr9TM5BACrvfD8iUoDbykfCn7wVfXe8lVwRm2dIa9Ur9I+K6vEy4SzciVBnJnnT4vC+G67axWjnJsSw0ktb2K0SLBQZEUHC41mdYcDvY10gkY7gm4DvDYtGv16tAVMaA2a4HXIahUVNPjNcNmYWNU4KY3vhCYpJz4mneJnpOTSGCyeLRUijZJqAyMmUqpHppNkclIossfAAv7j1KPMSBl33XiXyuyfH6WKRB7KMxSQoHR86dAFrO9pFttVAC0UWJznP549rgB9baODX+jIZjSM5kVYycCee+IZpqe6yXSmlEdHbzfe/rZ34Dvf/ioCfi1lDGWwuwijbORv5ytPg5VRl6AEc4kyNoG6VgnAWbVtZO+yeqYmBafbBpO1gMW5DGp8WbR3u+l8eiTJLBZn8li7uhM+t5Qzy80o+Y+xUsg8VBCR/UUYFIQRU0JqS16cPtCMVSvvxEOP7MdTjx/F4MkRaAom/Px3z2G2UMMqdDMPVqankawvAr9XVkPpR6DWAX+NGQ0BH5qbGtHS0oJSKotKnnKWn2mYh+GJswwQUTQFVrL8ZS8JMmPpLWMaZMgBCIhusw+3brsFXc3t2P/66xgnE2lta2QeNSgYdUgzrUdOnEJrfQeK2oKS5fXBBkzPRMlggmoGiC6Zhz1ZRsJC1jqfhYk2kKUTpPIJstxJOrUTeifZyGwWeoMJw+FBtbCBNEFI4/w85aieYFm2sm5FURh09COxOT8O7zmK2697L65YdR2W+7dCV2I+SD1lZ32djFCgPVRKMuNDh72vPodbb6a8YxVKO1GpUITLbKPdZ+Fw0/lKFrLqKDpaZGymnkzdCIezRs2x9bjNZHoZgt8i4rG4CpoygDbg9jHMsqz0GTR2kWWy/HTlMBJnf4vw9G8V6Jk9G+mosqG1g/ZC282TPNCCy8LOk2TstKt0ci/KiyN4+eknsGPXzSjTH+dHQnjl+TPIZSOq/dRplS1E+SzmRbwmlbdgbC6vlnVT2y/S/mXXNWnjEk4k6k1exa7E2WVNuhwBwaovwlGzBm/94PsU4Ohpaz978izKDNrdnUF8YFcf/vX+Z/DtOzapRUokAF9qR2PhVl//D8ff/vFLTKYGf7V1DTLZguqRF9AUQlQhgCcy5+CwBgmqDBbqnpJSeU71/qovQNmg+ks9Vr6XQ4qgOkZPAlqVYMkYZGG2wvRk2x4BPPmMRaHAUC4vypS10hzZYRq6VTvefNfqJfWsSFVEZBJ61Nh1PDXoa7EzAurhINOxGFhtlKo1LrmG6C2GRSO0m1n5jJBOc0XNy/QTCGsoRQSNk1LK6q4sNEmkkh28DyO87IikxvPwlDabLOVhioAXTUxiPjGMvZOnEM+n4SVL2Ni5TWX40iHlIaPtpQCba9z43h+P40d7whiP5XF8PILfv34eX/nDaTz22ml87f3bUSPPkogl8p1AV9fQgId+d79irhJwwtEwvvjVr+CVPS9iYrJfOYHdw/wR+DQWCmJTDlqCGYyMxmaeZGkGYqnGlKA0KaieNFnqvqHRi1RxEis3udHc5iNAtMFklpmQIRRk1Wa3Fw31tapHWHZ9KhUzrEoytgqvKctmISJ1ZRgMQZrPOH3IhRuu/BoefexRXPfmN+PKq3dR9p3DWFSD1VfcBnd9J0zOWvi7N0BbswTNHb2YGl/EspVryfIGEQ1PophNqfXjRofOIRWlHKcFzM3MoLOjG1ljBnNRWWfvHNrrV9MJ3KwP5lNMTA0aFWMXAwNqva24auutcDn8GBuaZj5LSCymMXi6H77aGpwaPY+GWjedqExwiMHpqSFbm4K24MDpoXFsql+GfDiPAiWa7N/rd1M6JwkADM2eIGUltV9yOgajzQSrhwyBaa6x1SKysEgFTilHm3K7fAReUkYCnyaTwabGdbjzxi9ic++1ZH2UTgwIYm2sDIKwTM+TIU/S+x3H3T/5KT7xkb+l3dETJGcsB4vMTiI7ktbTPMmYDK+RoVFmXQHNAReZngnpdAXzCzHU1NQiurhAxWAiI3fQF6orp4ifeugPkWQULT07YLC5ULxwHKMn/h4WSxm1TR+D1hhA+OQfEZ67G/ODDxLkYjAEWuiJBCcCdWzmPiQn9yHoZUDkfc8fHIXLtAcDRzL0IxclqXTiJCijCbYyDpYBO07FMp/UYyZOFlwQjcaEiHczL2aWsfiagQHXyPcWs5H+rVUkQM3gIey++yOfoZ30yPheFHjPq9f24rWj53DN6no0E+QPhg1odTFIWs3qtpeY1//NcXjsFfzi1V/DaTLhyp5WBVrV4SgXB/DS6QTIE6lB4kcdSYBfLI4PESWocqKIkbBnuVzsUWVP/aXgUQG/3FLG6slJc1Rn9X0V8GS5OyH6ivnKd+r6edY3A9dySt2mei9kfwiZ4SDtTrLGWtBtgtkoqKvSQyOShMjD5DMakzqZFdLk6oKAEjk0MJl0dGqJtmUk02U1dENkhixt5bRqUVcnvZXV62XDlpI2RyRO89oQIokphFJj6tVHsDowP4oD40fwt9d8QWX/Pw/S/LwYNVmKgWzr8h19ePrkBH5JRvRsfxoHR1KIh+fx9x+9BVd2ughLLCphMQQ/GcpgZBQb7e/H9MQowSeFYGMQ7/ngB3D33T+F2VagrM3TgAsyxRVFAlGBjiDOp2GaoCuqdjCZC6uWzGH+LbxG7etp5JOkHAxF+GsN8Hl8zHea+U/CQxlktxqY7wJ/QwZMlic7IBXV4geyXE6G9Fz+JhDq05RJbahzfADTk5P45Mc+hJZAN77+uTuxfkUPtlxzIzJ8fi1B1O714tT5AcQZZGQdwXfecTtOE4yGCHTtbQ2wU8o3N9air68dHR3t8PvclEqsHwJAjsAnHTqZ4izOnnuVTJdptHSonjA1w4YclvGSIEHHUf+Z0Nm4HJetouT2LENmMovJs4MIBNyqXXPk3DTBxEop7EUikUOwLojJC2HkzRZoxmPw2z2YpsSUfXgb25vgDwQwOjaOFOuzLVhH+UnGZ2EQIe7FhhfUMk0Whxk1dV5MzC0SxJzostZj+/Jr8a7dX0Rv3VYlj2XZMyWVWD0ySLaMLMuceWTNFzMh3HfP3+GfvvNN2rNLsQuSfh4MPmRHEppl61HpXLOx/mQjeJvZgKCPnI91myBbrUiHFW3YYaHtkLrYrQ7WrV/l0+prgIY3LNJvgp0bYHHrMXHiy/DZCW60j2R4DDODjyAy8xpZ5CSCfKalbEQ2v6hmChkrYWSij8OUn6WMjiDQ7MDI6RGkZjS4cDqH2WiCSkoPj2xkTtuQOeQynzZbyGN0LofxSAVZ6QmlljNJUwIVl7RfC0yoDg/mk4ahQF6aRMxGi1JZX/nHf2JeTJgxmvGerz2IG7cuwVVr2tBoowysFLCm2YloKkcSY1N+8//luPoHl2MhEcO7NqxA0G5V5UjizRRJOQo2kG0zDbJcVKE0T99YSp+2s24INBcBtvoi/Qj8jP/LPwKKAujyefUT/k1QU19LNllH6utLh+CW/E5ucZF4lSsyeyRSbeNzel2sCFkkQK7QUH/TxMn8lMbm7wXgBIGrS8Mw8fzv0mfyKomUspH3iorzVyx/ZooyN6eSRaaoQ0eTlfKSoEdglDl1ZRq8OHwqG0aYkkedZHzJ9Cz0ZEEvzYwQOAtqWMt/Py5FOKaPp41AcsvGVly/pQc9QTtu3dSKf3rXBtzQI8bCa5k4Jo2vQvj5OxZOW2MDHvjdPYyOOtz8lhuRoFGcPLGPzmiG3kYwssq8TIKfXoCIpy6jlkmStdsMTL9skqJWiZDS1VOm5bPIpmUVZbNqiJd2Zq1WFj2gVCjbyAwydATeT3rHZAoaQU6dfC8rRuT4XqbuyQbuMoVq+GQ90uF6vPedb+L99PjmFz6KO65ajtPHD2DZ1muxcvV69PUuxc++/4/Y88gDeOqxh/CxD38QuUwCHp8H3/76txGZDyE0P4XBkWGMjc3i2ImzBGsjGYsVCbJjX6AeoxP9WJyvYJwA9OyL9yCVLGH5sl5lQGJY0mzAnLDwqsFD2gB1MKNO1tFbuwM3XXMrHDoXyhnK2IRRrVSyMBeDxxXEwuQUyukS6hrr4dRQ7pcysDIU5xfJkn2yB26aoNyDc2eH+F0UyViKNkDpT2nUa+3AgcMXYDPUwK1twJbl1+GOyz+I2y57C5Y1bybDkz2LtWR2NGaRcuIgDCBVOUC2Qx6+OHECP/qnj2J8aAiL4TTyxPESA7H07Eo7mGw+XeRvxXitLBczWaKZhS8r/DipStxep5qxlM9kQdWLYA0DGX8nfmCiVDcxgPId7UKPMtldnT+Acwd+z2DwNHwW2fA7QOC8AE1iDvWrb4fVtQTZ+ALKySnYZQphZZDlvR9ehywkOw8nWbuhQsZ3cg5Dw2bMhEq0fzLr8CyCfq8QXaWypPNCiMjIXBbjYcI8baZE4JNl1WXzbFk01WazMY8M2DJcg+Whk4BPVl3m/dZv2o7r3/Y2aIo6vL5QwnfuP43/ccsyyNaXOtpvTiYFsK71ThfBugoy/1+Oj9//Wf5bwSd2bGBA5LMZLFSHKRFI0EM674rECRkKJC3yspey3dxJPxFbk+dJHVafW8VC/lb+kH8u4kv1qL4qRsf7Cy4JFqm5ujwUKMp3vE4GM8vwN9lhr1yZh65v+613SWMz+HDpFaouNc8fEbQkoeIBqqVAObK6K68TUJRUCEu8dAqikmbSqPJEc6HU0k2dpREJ5az3Uao4+QwapkTPihpBnaL+jyCSmmV0mUAoNo5oZhZxAmGmmMTRhTnkiaABqw3r26ubz6hD5plK0siecqTvEu1NBLgGpxab27xY22CH16qnIRRUm1+Z6ZWuckmxrM8nPNjt8+GJP/6B8jqGT3/2U3jiuaeYtxQcsh2sOQ2dOQ+dhfLTmGfkLMBMwzaZGDENPK0CfARByn+ZK1gqW5S8kEgmS3PpKFMtJjsMJj5NDadwEHBSvE6Gb/AxzLswOxlXJgszyl6paqFEllOZebPoAzj6chlH9p/CKy88h1XtbnQ3F+E25HD4yElYAssxPJ4Es4egw4qjLz5L1hDBVbt3o8Bg8osf/xDnCHKxWBLL+7rUMA2n1adWvRkZnsDxk2fo3BUy3his9gDiGTpjwYgkVeR8/CCOnNyHhoYWSvNOlqEEFxa2SGDeW9U5DYs1zffSS+9Aa/Nq7Fh/Pa7Ythsr+lajmCbrpYRLhBI48v/j7S/g5CzP7nH87I77rPtmN+7uIQkJbkGKW0uRCtBSgxottNDSAqXQljpQpIUixR2CBAkQ4q7rvrPjvvM7556kb9+v9vv5/Pt/ktmxZ57nlus61zm3frwJ48c2Qru8fbxjK5oDZWh0VqM7tJfBhUHLHkT33g6UekvR0z7I8nJiavNcTCmfg+NXn4+LT70KJ8w/mwxkBaos9aw9dX7IwFO0JbLuEtOyK7Nk0tQxYzVA9fKTD2DHp08xEHRg+5ZuRBNusiSYqWxa9DWd1ThMNTlomFUJAoxqDhvrmoFNjqoA1dxYh5HQCAJuqhRWnM43MwRYh4lEjPIzQpaqye8pNI31wucOozTdh/zwIVTW0PbcDXAGfUxYmPa3F/lsBfKsjFw570Gpn+58i3K6G4UkfSYVZn2H8e4z+3htH1K0252HBhFNibkyn/SZ8iAliOn0og2zDHpCOezpSSItf2CaNNtBhyEpfG3mrRqfFGsvmAVJh4aGccfd98JeXwsHg+6fX9VCG3aMr7Ng+e3b8dy7H2L1/CmotNPmFaRLtZnrv398cuht/OHd+3n/UqxkvZeIvjMHDpuTpIEMm9gi4CslCJsxekzraD6KoDrtSt0GrMyh7/jvCJEyrE2fM0/6qHga88ej+J64ovya98KuIj6Z3xrQI+bwc0P3CXwlF37vkcL0GbW8qZ8GTXxn4tT74qcDV7CSfC4yQLelyAL5mY0FbsbPFEGVGTEp4KG18DQoM28GLGsd/Zi2pqRsUkVoFy4766UiSNnEqKoloJKk++FYL4YJeAOhAxiIdCKS6OPnGmuTw0A6jj/u2c50lGPwF0OH7/O/PsxGIswcU2gyKCOV7Cnhe71ThiVzUzzXJQiksbz49N/xl7/djZ/dfjN+ffctKKsiWPlTKHGEkbfQqO18rfzSCEsod50M+y6qCJN/XjLDvNpUiQJWPlMj8N7qpFAPm53MQAOZaTgsInXkjJLxCPzMkJ+C1uxTY3MWqbRWhVVcKrZFusoceOiGOMpyTbj5ztPhjsWQDaUISkns6Yrikec/RMrdjAsvvwJf+/xnsWzJSiQofc68+GIcf/IpWDVnKhkMmYHTi5OXz8SC8Q7KHAUTOrpHcs9Ohx7GwvlTEfPGcWj4IPLpLIb7h5BlHQ+HYqyrGhy98Hx85pTLKCfrGDUlGVgWDIiaIme8/388ZFjKrAYmg6DOPA2kw4gRWNPpENo7DyESTqOezpR1FMzc4ErKYbvNTTtz8j5B1LqbCDI+lp0cTo4s+/rXexmdyoM2xTKVc5sNr0rjLLs03np5Ld566UUsW9aCnt596O0ewvvrt9HOwMCaRThCZybT0KK6DrJFrQCupaiqAy5UaU55aRJ+p1YeB1rG1KKG7Dk8FIXPWUZbyMPtdhSlG1mR1qnUTACrpxHzFtagtJqBpPZaZGIfMcj0whloYlHEMNh1D6rqmug7Sd4/QbBk+fVGkR2NERzLKHEb8PabL8Ey0oBR+obkWaLgxvbuJN7e2oEaZwEzWsswb1w5fZGlwmJRp83G9iyeXD+IvpSb9aOgTMBmcWmMpAK9FhCRVdkcDFAkENoUvbquHk+/shYx2qc/P4hfvJlCuDSGPzz6HubMW4zCyCCGR4bw4W1n0Fe0pO7/2zHxxmbs7e/ApQtnYflY9f4JgBmoRq3weimZGDTFPg1Q8XwWKU9xoKFsDcnKUZS/zL+Ail+KSMnmxFoJ3ca31O6njlfKMH4uoiCA41udTyzSO31mwI92Ye7Dh+aBm17DUWJLYSOB7/sPF6bNqOBlNa7GxZOKe1DKoBxkUzI5H22w1ozEp+NTGprt3GgwmtesqT/FBEhG0JH5UDuDlSgnXmBgR6jO13J+u0WvKB9oEOFYD4Yihwh6B2mUbXSQISSzBByCg/S6eqpu3fSBsf3CH1RM//tDriaXoHgx9xUEMq6qOVU48y8HzypqctO2+JfHf468dRBuFw3YptVaR1gOYUbRCKIEpEw2QUPP0niYXxq8lr+R0wn4RKkF6hY6qSpHG9Zob4uio6qCXSwrlankFa8NLaFF2cxXei9QTZNepzPaB0A9lgLUUtjtXjSNTEQDy3lPWxj7N+cwd850dPR1oaOfaSvx4IPNe9HZ1g8P5UiJw82KpQB1BsmCgZ7uDgIdr2+3YtWy2UiPHGT6WY9eNxmV6iGHno6DOPW0ubDV2xHKjSAaiSJD8EtQmmj/5AwfFDyoCVRh4qRTcMHFl7GMaphygiiNSsOZioeej7wuApSis3E5Rccsjc0Ut4KHDI8n6HR9xfzrrWbS6DPZJq2I9U6YFbOhPZpr/Ouhc4q34flioYLkGN7/5B/4YN3LlLdJ1NgnYkyrG+HEQcroNuw/SHAYyZstReUM2sA7RVY4mmX9yoloZ02+DCZVe8jUC4b9Bch4AkS/utpyMhQ3rAwWrgLRULbv8JiHUTellMFkdVNnupEoHUZZ4zlMXoblPwBH0En268BI/+MkDVQeuYNk2K1MuBft25+EM19HNWLH/p1l6Nw7wlgxguEEiUbAy2CYw3CqgAgBI0BfKncVCAxaAl9toGRODOQf7YsS+PrQl3SbdmftYa1CzFH22im/7TxPw1zUvu5zkYEzgN525y9x0rmXmCXjzDL61hK8+slO3PPCfrz4w1PgLKSw+ObX8fxNp6GGwbm4PeO/f1i/pH12RvGHC85gTeoeBQJyUU0qYGpKoBlnKGC22BmAhA8WlLnnoC5wNm1HrFAYItAibgjslCc++JJ+Ju9hNg8TruK5ei2AVPblg2rvLqZDXwmX1OarUSIlDMrZzC5YZiw/66baapmfWqtUUELjYvuebmAWF6WXu9TAoIKKk7HQuwRfwgDZoOnx4XdG8vLDCKn7SJiygYWq1ViYNJMAIZBWP1VDeDSuHtwuDJHtacWNyGHQ0+h9ZUR0XtKxMx5DiFJiJNKOE2eezov8bw5mykgCpJlTLROjPDE9+orOETNana/JIi0scLES3SNRCGEgvlvLy5iOFlj4KCU75O8lYx10BJud12ZFKVLpN1YFBOZVbRRmLwAj/fkzOrJ+Z5yRebDwe5WLiVqSslpIgcCYpczSsutaUUWVcyRyqfNIzNHsckVmt/+dvWiuPgYz51ZjuG8rDZugQ8lYV+7BiSvn4qRl8zF7yjjKJII15XIZWflA2254GalsTjfK/D50dHSgsWUc3Iz2Wm69bd9+sw3i/NlTzewMh5/OyfRGonEzTk3jH0vzbjKfIOWqjSDgx4Fd2/HKs8+hbf8BjGlsRjBYacrWbBPK7Irhssb4mQxLJS7myvLWZxbWBctVQ2VMBNJplMwFhnpZkZY6KzVSTtfh63/+XkHXQnthEZq61MHIT0PX/dTWkYj3m310n3rhZ2jv+JQA6kN/m4bsRFFRYef3cRo5AW8whnimBDG+1x67GuOmJfI1CDjosaCSEndKUwBV3hIEHQQ4m92wp8qgn6yQ9aH3dqdJq5ojRuIJ2m0EBzraWe4F1LWkUBbcyuztQDj0Omz9ryN88AOMDG+H1zUHvoDm++5DaPAgA38LQbCVdXEIo0k/rK4oxo+vxqfr28l0gwgLkGkH6p+oCNhRX+ZEXRnZmVPNKFJSNkNMlI7d7SEM5zzoHIia/UAU5CUjZWvyOc1PZ3SH38PASJtz+fy45Y57WBfMB6XmeTc/jZNWjMP8hhxOXDEPfhIOG/M4GC/B8tZKlr/Ijerj3zvuW3c3nt70khm3d/y0CQQ2sWkFc9akHpK3rNOisiEQmiYovuY/K1m+36UVqou+JLwoPis48g2fBSHFD/kw/2VjavbQ9fSljMsAjb4258j3NDSmKKH5mvkRMFpmrjjrpuPmO+iANBRGZyWohOxB46TsvGDAVYpKH+UvAVAJYL0wGinKKvjxry7OijKJ0sV1I0ZFLcGuyK9ODJM1fi5ZkMkkKAMocSNdGKa0HRLoJQZ47wi0lJESTGwxACNJOTFYgff6OrBn4ND/3Lv7L4d20VcUiTMfJVaPcaeSHO9LuSvB++DrG9FBqTPR7CtQdMLRvBPl5eXYsnMtrI4sK0aFmDOVZXZft8vJBIKSpZQM1qLMMY2ypqQlsfh8mPmp3Utr+ue1b6/5XtFWz6oAdVxogjTTwwisoio2Ewgsiw/lV/l2aGbIwXoUwmXY27meYLUVdjLFioogvGWUPIsXYeHiBagqd6HzwGY4snE6LJljfBDHLp9KxR037ZopyhZNceoZDJO5VOLAvr2YPXMaRjPFTbSraypwsL1NvoGB/ijcjgoyAQ/TzOAVitAQKxCLkDkymWV+v9lg6LXXnsffH7vfbB/QqvF8do1iU/pZ1qw3dSap/o4c6mYgz+cZelCKqV4UWMlkZGdaBVnGDouaAIhyLDe1ISoQ61Bbsh6ldFYVaQnLd8un7+HXv7gFj//tzyhko3A60oiGo4iGLGYQ+cRJzaip9CEyGCGgaj/hMKIJtemVMI92yu0RVAbcaK7yo3x0EBccPRXBsgDcZeVMHdNCNLeSLTGOwK/pg2TUdoKf1epGUtsN0MY+3bGbjNqJCWMb0DrNgzTZpSPbwDTShlx25DMViDsiKB+3DDHfIQatXgYUDeWqQiIURiaagNPjYP34afu9aG6YhTfe2MoAH0ZTU71RVVqXzk2FZACPmdcS7AqKKhntf72rfQjdlPDhdHHWlY1gnWHdyv9klhorKoUySvZfSru96uprsWjZUbRDYF17BD9+5lNcfeo84y8uXlU2k2N9bd60G0dPr0SagdZeNN9/6zjlN2cgRmLx5aMWkZ06aUfFgK6gxozSRtQEJDCVoejCAiSBtQUeRw3BXauFy4/4PYOd8Q7+MWGP+WfJ8gXf8UkWYj7h63/6mn6p97q+jLZ4Bp958K1GT5hb8x4G+OaMY2GR0qoh1cXCq/KUYGazH/VBK8o8VhZyGh5GGQN3jIAaKBgh80uSHAlJheZGXzNNRfCQ5B0loOX4GYGUN9RgUg1STqVCZI29GI52YDDaaQYsx9LDZEFJZlKGr4yo3UzUmGBDdvZ210Ekyfq+vOIKeMhA/leHxudJtuyIWfDdOx/EvEljEfBL2pXSUEswWPDjxTc+RW19PZqCcjjeK2+n4zopsTvJUPcwnaT2ckA6mXqJ6FXMMdmJGWvHm7DixNhUDKpQU7B8rbYsFbTmdaonTZUjQ1SE06R4ERZVSolVU2h4fV6nKOHUTCBgVZ7VZiUAYRmOulCacOGsM08gW2vF+NrJqCgPwFNdg3krTkJ162SmiPLLmSFrGEaspw1eOoiPDCEW6cCSJXNxqKvbrEajpogk09re1YXW8RPR20sHpEPE6Hi1FWXwEADKy2vg8VWQGVSREdsNIw+WUb4TZGpqajCczMPlYZCoCsLipKR35rBl98d48sm/YuOmDymNwwiS1agnsTgMRmWjAiNY8Z9CZjG3eijoqIwPG6Tmt6pnlRKa+oJnq25UHpTGYok8ItFh7Ni+BX97/C/4+yP34eMP3zKdAZZCErXVZQi6681iBh0d++F0u9EyZgKytNnWhiYcONRG9utE39AwAxnLJxYlAGmhAy/BZxgzahxo8OaxpSeKHb0J2hDBI5FgXWUJOgV4CZRuq5PJtcLjb6IP+NDVn+CzEzPmLkBZjQd1E8jASjtZdwR5e4TVS5VA+el2JeCyVlNAbESKSme4J4x4uBfxRCds9IuRWITXngeXqwZvvbmRv7ejurLcSFRN7TTtdLQL+bWComk3VnnSSNSk1B/L4uBgGiHWjxYmUIOZAo8G6bu8XgOQGo4iZVFClXLHPb8yYK1hLDc98hLqmsdiot2Nz//uHew+uB/HzhnPGshhkMA+sc7HPPKeBlT+74dGJFz/5A2m7s6dPUMOQvUgVm8xs2BEANThIfsWIMq/FeRlHVJgXtd4BqXJ/E7qiBcUppiTi5ZkyJPBBoG6gE1lIqw5rDZ4kr4rBmF9zte8Z3E8h67A+9tIPHhtzd+2zFhx5k1TxkTpt1ZD78fUuDGmys2EWMz2gZKrQUknOi1ZNnxOPlwa1OxkgnVNDQQtgpQya6I+/2TI+CRdXLRngd6oZmYI9GJ9lLgdGA53IxKjEaSHzPg1dU6IhZUSWCUpzVIzyh0LTt3w+6NDeH3HK/ji0Vfzs//5UACxIIrHPu5FZU0TTp0awKBpxB/BMOXO4gYnzlg8Ht97bDOOn99MwyP7FHtLUQpUVGL77pcZbPoICmQGlGfqqxD70yBpMTXVAVWgKVS1x+kwja1CNTqoVnwotkfoG0ZPjewv0TAWlhMf1hLNKFARiUHpQnwQ6DQ1Tb8RNGhp+ZyAGinMm7kGE1suJMgtQN34Kaifshh1rXMBexWvw0rIa/yjBdWN9XTOAhlcB6ZMGoeRBLB1XxuOXr4cn2zaacC4qdJFkCvHpl0H0NDahPDAMBqZ5+pqC8qq3awDRmG/FwOJA7DYs3C4PaxHAh3ZSX9XD4K1fhSsMQbGOINEgmUSQ2w0gQCBLhcPY8MH7+DpJ/6Bl1/9M/p6dzKQDTFrGTN4VkKlpEBaQkM3DwOGWq9b4M8aFlNkeWmgUaEQImsdQVd7BzZsfxUvPfsgHn3wftx9xy9wYP8O9HXtRENdPW2LsO928dql8AclI4fNqt3t+8K8HnmlIwEv4+PuvQdg9ZDxxXqQSGvUvjbwTsFL6Sfp2jcQQlOdBpVX4r19EURGvWb6m59lUOXV2DmnYX3aQ1qgo1VDLDYXGmrHoJXKoUTT9AhiFaUEPjp10hbiZ7xxqZsMsw+p0ip460f5+iBG9iUx0D6CfJS5z1fjvbXM4+thjJ+4HO1tbmzbeohSNw0/86VGJ9MhwLLS2DYN9jWD7RmQiWr8TLaTRZLyK55M0sdKUUZltnhMKT57zGIsqHVg92AvxjTVwZXoJ0st4Oaf34WZ85YYf5U/rtvRh6VzF+KqOx+BvXoMVc8u9MQLOGlGA8awvkvpUGovL9bZ//04/TfHYE//IcxvbsTcxhrDNDVgWh5sQIHOw6yo1vmgj8v36GQKKKVklhVeBgBLI3NOwBKYMZ0GAWgjLFpzmJVd+FqAp2YwPQzU8cJF5aWT9OdImnV3khhez6xVaWfAyqqDhem68LsPFj6zqo9MqopAV02DKOOzjxf1mMqWjzPGE7QoX1OM/ARDAZqmtmkqltqoiJeGmuufAMgMdNY/Jl7yT2wukRwhu+tBKNyBUKTNyNxEagjJfIT3oExlWjUNSM9q/LSQKRVXW7WYyPHjT98wGcv9npKU5/2PB8knbJQMByl31u8L4cLFzWal4hzT+PVf/QM3fukMcqQSXHjjI7jt2+djdkBtbvxNzoGsLYd1n/wUB4fv5xlldBxK1VKtRZYnuGhV49g/Ge2R9riiFC/WSF41qooSsvEKksM67BY6mDXA65AxGDBMk03FkFavtRm/l0eKspg/ZdbUGKsy02BUG85dcj3G+ZcxspONZ2WETAuDg6SjpMJoNgWQmY3mksiRDcdGuvHCEw9h2pQJeG1dG97Xen/TGtDT1YfB7jS8ZDYxAkY4pJ3P8pg92YFVi8biQGg/rGVjEKczaIhJJCRHCiBCVjNj4mwypwyiuR6ySRcZXRWZsRZA6MSojeqgJADnqJ/SrAFtHXvhLCcAkIWp06ZAAxvQ9DQyJu0tUlneiATxz+1zwZoho2GwlHQfDg2ZAOr2UV7SOPsP9cOSc5Fh2mknboQJVL29HfD6tDyUFXU1tWQwGhNZyry1Y8bMqRgcOYgpk2fi9RfWY1zLBHi8lE/qIGOdJVg+I4kQusnmOjsJ3GR8tDLT4znU048ZTV6sXjQBj3+wH0kGlAafBZOryAI9WqNx1CxNZbd5+XAxzWU00gDtzwuX30VpPYDenv2wV+Yx84SVdMAc8rGPURJohNc2gqy2+KwdS1+MItH2GkY6XXjvxU2E/QD8vgYSCjc6+hLYubcXKRbOuJYq+p/8QM0qtC9jVzmmQSChJhb12sqnQL8BmecQ7C6mjfaQjY6g1ufFR3sOYv74erTH63H/J4dQTzkfjY3iqbUfwldeSRvlr9MENIcTX3nkI8TzOfzy0qVmM7Fl33gUB++9kBqHfkGf1B424uH/zuG4mkyZwefmk46D31FsLvCQYWfkZPQJDaCm+5BFawKB1ATvQSYtX7ZayjGp/nJ6QBWt/LCPGckrIkFb1yX4TuCm9AsI1RxiYI3niuxqCJ1UVrEjsYg9piOEgDtKMlHCYG2xJMm2y3gey1bFmM0SCQsaQKsNfrSpjViIhiMoCpcgHs/i0ECMkodRhkzOoC2BTr1FSojm32VYltrmUcBrVlfmod8nGZHiBL0oI89wtBd9Ix0YiGisXohGGWaiyID4G8WB4gvSUPUkCUH5mUDBTio8MVilk/CFBz5rrv0/HirUvDWImupKvLmlDZsH0gQ+CzbS4F/fPYLl33oaY69+Bmt7XKZ3T5OaJdFlRYwFmD9jDZ2VEpMAoE80o0OzKiRdJWXNyiI5rZJRfKjA02YYCoE9QxDje23uo/d6VoFn+Rut9iqQE23XEjk8jdksAqPqk7GP0VWMR5GdRsEoEiTo9+7bCRuZkj0zAsdoFNmk9tSgFFfDrHKrxRRZ7layjYI9gFFnGU5YcwZ62gZQTVpeU12K99ftwshQHnMWjoWbRmhP2TB/oh/1FUBNZS1C0W74KtW5UaxzOZzLpeXpQVAqRyQRQc7G8uDDQQY0ONKH/uEBVNVWMB2lSKcSZFBJdHX10moY2Cg/R2La9ChMAAyjjiy70k/mRDkVamtHdqQf2XCYgHgA4fAe9PXtolNTDpWMIJzpwea9G1EzoRyjHu1i1knApBzNMChSdezcuR0Omxt+b4CgZcFgX7/ZMjGTSNKHffjgo4/hLwuY2SmTJ01HfV0Dg7SD7L+cBiTZXKAcdxFgHQQLC+uFdme3YiiRxZ7esHGYcoKt2yrAsyDg0naqMjk6E6VjSm1nWrk3R5tIENQoU7u7DmlMEwbDgyj1uuEITgGcQSqjGtqBC+mYAlY9i28CMrFqrH1pJ0GvkRWvFbmTvPIolZOLzNnNz0bN1o/qs8xTFssvJAmLdkKHp0+pbVhttvKTQiaGFjKzal8JGSqVFeXYju4EnC1TEGOVtTSMQSRZgvb+CD57+ZXwl1cYMBEYZKmg4rTPuy+aiT9dOsesS1nLzE4YN4l3k/ZQvovNDP/Ocevz3zag59P0OKZTTRtieQkqLeVHQ9tyJi8lSBOEBFDybvlUmuXqp8y1Wyv5dZHlmnZSEQv6ifBEPEJTZLV4MGMAyYTUaHErWwUFTYpQ56uD52jomYpIN5B7Sz2q7u0OdbDprmKM/HzG8jNvaqru5VmSmJqQTIKbZ7Zzh3/NbAiU1F8qGWZ6HnlF9dhogLIOObUa6sX4tGaYmK0QVzJLC29GE0MY1ni9SAcjuOTtAK9PtmJiS3HYgzb5NutyHWF6dG/TFqb4zM8ml9fjnZ692DewH985+Xvmvv96FJvNKdMoS+fNmILTbvo7bnqpEw+8tg92As/fbz/PLM20vNWNK46fQrlBva9ok2d6LWm4rH5GgxidfTOZBaUYo7c6JCRlNelb+Vb6TIQShWcZiPGZLnMWg4nEQml+LmZyuGT4TKpNQzYNF5QsudHiWD4VvunMYLnbaLROApPpsaMzqlNpUsVsbHhjFxrrqulsUQKdFgRXLyiBWI43EkLHoUPYumMrpZvabbToYho1NVUEQn5P+WcT46RD9oe6MNDRiy9fdCZu+OoZmDelCe+uXUcJ7UeGMeZAJ1mXpDiZdXw4j2yCYMN7waoVEtMYisUQjkTJsIZ5f7eRlVmyUJs1QYPzYQMl9bgJ9UhEYgQi2g4ZnZfsQ/OPayopxaki6msqWNNhVBOQRq1DZL+9ZgZPNKbFb4cJZCnahBOhxDDC6UGUV2vP3mE0NNYio53slD4aruwuwryfeOIJmDGdbK+/DzGtyWf3oqqqCpOmjMX23RvQ2kK55aaoIkkbinexTjQUi1LWrmCqDiY+mF+1+2lcWIr167FbsGL+dNSUOZFJhlk/4uGqJ/EeFpSskkFKAUuEoYTna/DUBVedg7yfIOgk4DHPucwgy0jpSlLu+9HZthsbXtoASyZIJ+V1rLwvQcLqUJsogy1tf4DS1O7WZv1ko3RitdXJzqxMt5kOyYAo8KO1kaQI6BwMCGSjLg9G7X7sODBk3NVB9t/iAmK87ie79pOl+3DLr+5DKRlrnkanoCsGKnJyKFxA+2AK1W6HseG2rk4cPa0SSdaybFDhuKhi/s/H2b8/HwkC+TVLlsCt/NEP9FsjZ5kHAZiawdWUI7Wicb7yIzWJeWzlaK1bw/fBw/di/fBJM1TMUDH5E/OsbWvVRqhNhRzMt43v1eGq7w3emHLha2KGUZymkowQ5ossnM4QbdbDdJAo6Jozlp1xU3ngEH9g4wc2pNIa76JeSwGORrDrwpS0THg8NYoYfTjFXJjVUenMWTWc8s7ya0lSjZkxjIkRK8WolEgOUmr0ITTSSemiTXf6ifRaHkbj2TSkREDJymDlGwmrxDPzR4YzCPT00BCDd7v3MoqkMbasAbPGzON9/utQb5/WQ8tSrgQtKZx9wjyMDFNiML0/v2Amjq8t4MyjpmLN/DGwkNarLS+rcXYG0CS37airmoKtBx+gc7lYKerYEONVoVNeqrAJSupsEVCpEV+9aGK/as9TrovRmPlRBRrGykJhHsUazdgimpRma5i2TJaZQJ0oZYxb19T1HHaCoNePjR/04e7bn0N7VzcWzJ9GyRlGMjqErZ++j4f+9Ads27QJTa3jMGnGNIT6u9B2YC/q6hvJ/EpQVdmMqeMWIhrpw4YtB9HXa6VDt2DWeN6XILH1w4+weOl0rN+7A97qABzuavQQ/BxMk5VMRWvdxRNhUOFR/lEqjigKq4fPQ6bBemFl1zUGmKdhGpQbk8iwLLYsIzIddNRDJ9bwCpBNFjCcJlhS5qTyA2QiveiK9DC9cUpFSR1Sz2wN87cUrWUTEBlIYJBqQFtCxmNxOiiZVpwBKiVe7EKw3MN7j1Juhwj2LqxduxYBv4+R3kWQDGPO3NnYe2g7AhWatpVAz1AfEgTbXqqMyvJqpOM5OiPzlIobOyuvqDKMUo6w5owz4NP6e6Fe5BmsNU9dzJoWSIejPKfsKw71YrDTaAECT0gBIWnBhElNiFveg69sIgLBVvR2xZlupmmkHPsOZBhwBxDer9VIvCwvskCXk7ZUSUbrNGs1HjzUjuHwELzl2sdFDl2UtoZECATo5GJAxZ5l2gq/K1hZFsyMZo1s20ImySA3NDKAibVNCPgq8YcNB7E9ZMP3brgRc5cup1+UYj1twa4FC8iQXWRV1//qFUyYNgnjg3FsGinFgkYnytwFxOkX2ia2hD5Mo5Z7/W+PTe3v4xev/pr2XIITJk4wA8LlMwoopnmoUAQ99eCLEDgZLITQ8nEn8zK+4XQy3mnEHC3mQT+kJNWiHbwKfcvGU3kuH2YmGMtAo+oc/CPQUxBUMCw2EelZJEwdk0W4M+Cn+rNGWNYJpFJURhpNQBuyTD/qjJtqKg7yexvpv5X0mADHZ8P4KDmF0hkaumY9RGkvIwQNrdBc7rGZyOhyaaxbMSvS1vGkFhPN89w4Zc8I5W0/BoYJenG16fUSKLUYoOZPaJBJMTNmVVlVsgBPPXvmNRNoWKgeAkAWUlkjPurfg3UHPjC7sP33Q+frimoLy/L+BQx29+J7F81FawMr2uFToCVI8S6UM6UWJ6zMV57RQkN5tKiCtbScBZZCT/QZsqwqGhaB2RQ8wY+FbAZg0tj4kTFEDRuQ04jcm/XKWAHDD2qeAAD/9ElEQVSKaMW1y8gFhH0mTyofxmoLK5Wsxl6qfW/F3sgabMWeUPXieRwEIUsQ1hIXHJ5afP6q79N4Avj9b3+Po45agkjfbnRtX4dxzVOxqz+Hh5//AC+/swUOXy3mLz4KJRqrRZAeVdSlBNCGOPn4CBrKS7B68UTe34e6ycvQ0FCP/p4OrN21GfUTgqYstOimp7QBgYAPNbVTMGHictTWNuPA3q2UappvXAJvIEEmF4DVNwK7JwuvbSyZDYOBO027CZGxEpyq/XCXka0Ecugd7De9x3HK8v7oIJIEHnuOiJdzo8RFIB9M4MbLr0UVpef0acsxb1wQpxx/DV59Zzf6u9vMSP+mhiqUaeZObxxujweRcJxlQ7bS3Yn+3gQBLUDHcWD8uHFMF3ifvRiJDyBpTcFVZSfod0M73zkKQcrKGgbeOFmSGu3VTkyAcebNPOnVqxYjrE2RmppYx6wxKgKL6lBsIsc6JBmwExBUp2nat1Yqf+Hl1zFxxixMXXE0XBX7kO7XitEDVDQ5DGar0RmieiJIJ7v2olJO79CYQM3tLSNwB4nAMUo1L4E8xnIKM+AQGOl2AlutrXdE1gp8ShlwrWoTIwBbrC4yS/Jn/iYciaCJqqC5ogyVLJ/KoA09ZCcf7x2ElSrpjt/dx7RrLxQ7zr/nY4RzaZwwiTSY9jh39mRMqbCjJJPjb92UzerUcpnZGvIk3ff/dhx1x3KEyI4vnDcfVW4ShnyOmGCnnM1TjjLNLEAzFIf5Nx7O9+oPKPPUYVLTWbyREwf7XkH7wEvoGnobvUMfMlB9iP7wJtZVB4GSIEzFUCRiBEAmS/WjDeOFbnQ5Pog96ijkQyBYBD6hnuAzT3wiG6a/pZO8jsIZv7JMO+r0m4KBXUwopZJoIBxIMqrHKVe0wIAGcKq3V5UhqScU1RJVWr1C0clptLUYkLR1HrF0FgMjCXSHwhgID2Ak0n24I6OP0am45r0So/rUYF2BlZilkbsqGmZCvS6m+sX6VGCsNEXcSmcl3urYgkgqigmVEzCzSQMe/+XQT/VMhuV0ufHXt/fiwY8HsKu3D7f/YyN2Eiz2792FjpEk2qKjCFPmaiQ8gzB/qvaIHMF8Ova0v0CQCB9OJyMP861pdmJ3GsEvyVHsYWKa9cxbmu8Ejnxj2g6ZHw3QVDuNAFMfIa8VeHkda9JEbXtJMzyaAoVyRHrqsPWjMjz1YARvvZhG59YQVs1uRLkthiWLlmHKrGVMox12XwMlUbMZEXLDz+7Bc6+tw4cffoiP3nsbU8e3wh+oNNHPR5mqyvY1NGD5qedj4aqz0d2t9jnec8wMvPnxNlSNi8NTQScdsKEi2IwvfP4eHHPcFzBv7gqMaZyNn//0NgTLLGQxDais0Sbm/XT+IJKUs+HosBlf5iEIxRnk3GRgsdiACQgxgqDaiJIMoiODDEKMphqakSSLs1AqZxiYhrtLcNlxl6K2tB22yEHkCMpbX/kjXDHgwsuvQ0PreGzesp55GUWCgJlMFczq15pbq3m0w0P9dB4vGgmM3kAFrN4CPtz+DBK5QbMD3shIF0ZzI3SGJIIVQbSR0Xp9bmQpQ9WGHAyqsVxzRANmBEM4RPmdDpNZ9zPdA0wPLYkKyKpOLgUTYwtqQM8wsGcY4ONMj1ZuLqBhAsvcegAVtdN47Sr09aTJXDUgvAOpru2whg6hqoz38ajzosqw+3RqiCQiazZzCoXJrtUG6ZYMI8sSw+NDw2LyrENNQROAqMNDKoIxkk8Zlm2MVezGaErOzfQynUMjEQbuHDZ0xnDjbb/CuMlTWd7A2kMh/PG51/Gj687AjoODiORdmFhGNULfi9O3XJACOxykjbH+349PDr6Dn734S+N0582aYZpAPAQ7/V5yU/6gfxofKIYmrPA6rWghUNdVLMDB/i040LuWWMPyJrvU0vGsFD7TG3mtTC7MILYHsUQb/J5q+oyP6TuStiKzFNDxVKoqTY5gUgR6TI+GcUl1lZQkCMBqevAixYeYvhJccv4N9xfmTnmFFebnyUFKljIaVzUZUhmqy6pQ5Q/whx4TcbSVndooxXqUCW0eJCdXL6Z6oNRgG6NBJHIp7G3rQ8cQKz55kPK5m/K2C4W8tvxWAQtMimAgRldsyKTUJh0W09MAWoGiJK4aRiUvTbQr8eJALIS7N95ndmPbd+seUwTmoIOoG5zilFfIIk3wbCf7DPW2YVFLI97dH0c70z+hpRzf/PX7+GBnJ7yFMF695WwsqGKabGpcZWGxwA70PYn3d11npIWirmSqGaDMAsWopmyxkPlQc21xaIvaN1XYpPZ8r44PiqriZxo8ysuWsIIUaZws21SU10g34ZN3oiyOemzevI0OlWIFZuFj1A3UNKPBA9z/mx9j4MBueGvHmnnCvW076BM2eO1+tO3cjCE6TCJvJSMvYColS21lGaVCGplwJwqJKIbyQYxfcjJipOi/vvlbGNz5KarHNeFrtz+AbXt24aPNt6HgHoDHOh+LZlyOB+//C3Yf2kLmPoI4g0N1ZQAz547D16+7H6++8QSefO52ygULqmuslHhxeB2jZJgBOnI5GVCMxptAOkFG4ojTPROIkfFkWEhqa9QqHMEyN8EvDxdBbFz9Ssydsh3N/gTtqRwljgrmawIODM/FhGNWgOQNz73yJ6xb/zqZUBM+fn83pk+dbCbZm04YklrtazyudSwq65vx0roH0TRB4wDJSPMN8PKaOS0xVRGDzUMAZH2EhzSrJ8Gg0IqB/g4yyhx62pI0nQjBrxzxSIeZGmahHEolrWjwl8NDa3LTzs1URRIDtflkMwS+NAHJ6cXyE89C2DqEUs8O1FROZlB2Is3v+ln+pWkr+rfuRWOpF8MMDlqs1Evfs+RLcHBnOwNJBPvbu5ClzXltTlR5fCb8yuaNTx1mOGoGEgN0MNMKuJK+8TTJBVmwVJj8sKUpwGAQR3fXAPoZYA/k6vHE6x8xbwxCvMYNbybQf+gQLGR3D7xHIGDO7vvqElw2i3lSGybZLehnAo5/F/hm/mgqtnbtxGmTp+Cosa2mjVnTXI2Koy9pP5sSdWbQPgWIdWUeyn3tpZKkQsjwc2GAenWZBh6CXbUH0rX4SsRC09eYXxIr7XcyrnYlqnyzTH7UPEbvMv6Xo2xTM1uaCK+FSPmfn9E/eZ3S0n4GnD4y4yYGNLU7EyP4nWF8zZU7TIJFTaW71fgYYDTzOknvWeja2FttDsXX4n6KlkcKRzRTIl4wAKJqCoOD7bx5LxlAD6KxbgLfAAGATq4lAkyjpRo3hca6RjHzBUpqM4pfSC22ZwpPbR3FgtG811Iifo1vLN5qW4e+cC+WT1iNsVVjdFseavYtSk8LgUoDYJ2UFQEXdT0j52iZH1f/5m3c+XgP2gaHccbsKvz1u2vQWuVG3uoml2L6WSiF0gwqfFPRO7wR2n1drE2VqEpRw6mmaekgzhef+VBPcLEniuXCDzRnV2zLBAUBOJ1H7RU+BpHeA6147e9uvPxUJ9mvFbv3bUdvX4/Jd11FHd5fvx59h3ZhUnMzzjrtM3DY3YCblZmOIJcKm/YNDTcK1EkCWtBaX4HJkyairDxoeshSqRFYUiE6QRatyy9CqasWd99yPcaXp3DVBWfBTSnkrWvB+Imr8eb7DxownjflKvz63p9h8ZLlOPf8M1FXOYX12I/zzzsfS+ZeSqBjkNnVjWOPORGXnn8d6zVEGRJGhOwiEfLhzDVXYeacGRg3Zi7O/8w3sGvPRgJLF04+7rOYPfMknHHilTjxmFPx/sePE8RDLPMWAliULNKHxcu+hWDLdSghULS3b8TM5Rew9oN44rbPmvGL845ahVmzF+OM0z+PD9/7ACeeejquuPKrBAIXDrXtwbJlJ2Lc1FnYdXC9WRX66CXnY9q45Vi2eDVmzl6EffsOsk78vP+XsXDuGrz36eOor52Ei8//EesyTrabw0WXfA9nnvdtxKMpDI9kcMrpX8BxZ1+Gd95ey7pUmC6lLcjuSxnAUwzw6tXPobW1lWw2ZNZELC2twGA4g75EcV28GpcXA3u7UF8+C8HapahsmUk5XINYJmXWiuxrPwC/iwzYa8fl37weHeEkemMFszJSShRNdkeb0FqACmyaq6oe2RwhS/UcSTDI5HKwUt66g0GypgJ6egehSWeHQnncft9T8JAJj9L+ciUerBjrwwd7w3hp7T48+6OTWGYV+NUDj+CLaxbQ3TKIqF1P9vxvgt6e3h248ambFfMN2ysQA9QBoV+ro7PYDkd/JshU+pxorAtS9eXQNRwjMRLxkc/zfnxWByFf8DMxRV7BfEHWJ9AjDmgapTqkYskO3qMULme98UNJ2mLfQpH1qXvBsEAlyrzOMQ09JpAkE+X8jRqXRECk0nhClrQ5R+0vGaqxLk4r6XYhiWQ6zoemmGnOI89h5pRIQVyKLCLFjKQZQcSA9HkynaKOZsXyu70dBykH9vM6A8xAhN9nmFCyIVUmwc9McVJbHh/MpcmwdifTTI8iAPJBdlOih+lRI/iR8ZVavLh09peJLsAXHvkCPz9yMCMmW2JexB2myYcIf5vDOT9dj9XffBqdAyFMrM7g5euX429fWY7J3iy8ZKE2FoMK0oCX2jXJvJbM+CqNWXNtlTpJb6aBAKiKMBKXCFds/xO4SeYWexydmhjOzzTwm0GaEqXYC+who3jxYT/WvaIhL5R9DAZJGq/V5kNj0wRGRz5Xl+OFRx7Aa/c9hKvPPRv9uzchkeiDjezVOkqZqwnckRiyZLJwVMLROB0l1WORtLsQiYdZKcNALIxkKFbcNtATpLEw2g1toLHE0dndjlAqZkKEjmy6EXOmnkYQ9+PiC6/G48/ejQO723Hu2ddgwqRK/O0f9yBYWUNnH8RP77oKP/jx55jOcpx7xk3o7OzC+LFz8atfPgufZyy+/92foLp8Nsr9E/HeO9sRDFRj5/YDuP2XX8Zjf/8jxjYfTSbVinS0DNsHwig0D6PEsxLXfPcb2HjgJdhnXomd0emUNVb09bVj/0A9Fq+4BC++uA4/ue0udHR2Y8nio7F9Txsc3kr09o6grasfM+cfhclTFqPtQC/VnxVrX12LX9x5I1546RnUNc7ASCSHpqZpBJkmBl9NT9yD+pbxqKiejDfe2IOjjjkebf0jsLvL0U4wLvH5MWP5mch6JqK0djxmnXAaZh97FmomLoH2l9YKROrQ82mWCgNdgFJ/uHsEfvskpPI+jNAf0qlS7P1kE+zJBLVHEtmqABIeB2wV8zFuykX8rAx1Y7KwqKOBqur5T7ai31eHkdqpqJ63ANNPOBGW6gYMEMz6k8VZUqFoEsOUz6FwlM9k17EMPASNgJYL4j3DAxkCyyii6TzWnHcRmsZNN3b60YE4fvn4BjOG9abzJuOhm07E4iYnvrOkFuPKKjCk9m2qEjHs/5fjioeuMj54yrTJtHuCFRFImKkWAs3+0rg9zZBpqQ9SrdjQ1R9l2jQdVB2EAkT5jdjdqHlWR1KJmJhYLv1IqkkkSWNX1R+gOf4psvX9/e+hNyQmS4CjH5m9NmjPmpcs0NX2EgbUFKZKk9De1oW8xg3qDrqm8Ef4oMvm1SGheaSspCwrS0NNCAha5kcNvPqXIo01PWBMiObfai6jALA4SLBAEEwboNSioqGRfrNvR/9IlJU2wEQmDAAVabRSxz8CDf4zvWTqYVDWxbj00MhqAo0ibCmdnQKRhaOGVwqPUh+OGnMa5UoQ+/t24ckNz/J7HoeZmSBSHSFmpRnKUo/TgaOXtlB+ZPGVc1Zhw63HYPVEP0oJ9NqdPs3r/uSh98zI+9EcAYN3tpQkYLfPx6TGSynb0rw35Ruvp15XFZwOdbiol8+h9k2mUXMo1QTDy5iKVbuMo+Ahe84g4LXg/Re9SPTVYce2vZg0bSy+94PvYcumHapT7Ny5EdV11fjFtz+Pk1fMRVMsggbNh363A71bhxDujeDA+u1wptTra0FnP6VxpBd2sod8cgT5UC8QHySoDCKXGEIi1ouUhuLQMjsP7EFT0Irm+hrKqp3YtGMnKuqajWl0t2tXsZOwYO4xuPs3N2PaDO0bUlz+y+WtQXnZFFRUevDehrcxdrof46fVU2YpKIEytoBrr7ifhpfHd245FytWzsO0KfOwecf7cPhGyYIoKVxt+NGNd+Bb3/gBrv/+JZRme1g/LlQHWcYZ4KHnfwJrbQ0O9fXBTsPN+yvhrS/Humc+wmnnXk6jd2D9e+vgtMTxs1u/hz/f91ucRiBSe+w/nnsIs+bMh6+iAru3fgqf3YuhgW4kRvtxzfU34qwLLsF3f3gp9vW+hPc+fBNlZU0IDe3HgpaTMGv8CRgZ6cVI6iDeemctVhy1AsnIIPbt2Yvlx3yGpuTGR2++BL+NjhfNY7g3TbbehJWnXoG61ulIUF6mad8J2nYoNEBQGUFspAMeTzWDhN1sDu8g88taXMgObAOSWs6+kqZDH+G156y4gPZZQeZM8EuNIQucgP6CExXlLlRNakSAj8qx9ZTe2uOXDI8+Qoczi3km0hr7ljMrLMFCtZLxIZO0kUXFTRtmxlqNs770I9qxRluUEMxj+P5Tm/Hnt3cZj5reWk5bjkCNTlObHSiXROE3+vvvHts6t+Pdne8Z251WVQkPJa3m9ps2NfpELpcxM16aWZe9IzEMRFIIxUcRi+ep/ogV6WJTkSF2/Cfw0zJhIixqKtKn+m+GkNHYTPs7T9YQpNFCCof638FQfIexYWGKeWEwTT8SpvA1FZ/VGobdQeQZ9fMz+inTxm95TQN8ootiIcUBulqGSYsFaDBzgQircUkWpAkmGtIg9BXcqSMkz+jMjJCbq8FX7SmpVISfaUxYCM7SIbqdVppggsmgNIjXDOFgAYkpKVOinKK46thgEpQcvlZ7YfGz4iKTSrCkrtoZfUytl6c5cc1Rt+t0XPnwlfrh//LIlxKwyDS/uGoMLppmxS2rK8ma1NBuQU/agUc25nHFHz/A79/Zi79+2EaD97KIyYRKg/ybwbQxV9JNZzLvyjGBl8ZpIboVFzEoMjm9LjJXpZfVxCCggrdSXmill4Kzh47TgD3bRjEc7cadt/wAv/z5z3HFJWQzrz6HWGqQDGQafnz1FYaxDLRR9jIVTgJqgvdtbGriZRjN9+zB4z/5Kfa+8Cpie/ch2bXHgF8+HoIm6mfiw0hEBhAN9WE4PIjurl0E3xiv30PAGcIn697GQHIPxs+cz/w34tD+zQxmfSgLjMXg8EFUN0Xg8iUxc9Zs3n8Ir7/5NObMWso8+fHqm/ejrs6CyQQNsZxd+9dh5pRjoaXXP/jgA0wcuxgXnv0dXteHt9Y9gqp6ixkTmcy2468P/5UMqATfvf42VFeXwRdU0KQx20owdpID1Y0RTJ+0nMEvh1dffZPlSoCdNRHNU5tw4OAu1ncePp8Ps+dOx+KlR2HshHHYum09RmnEF17yOWMbjz99P5YtORFNNYuoMgbxp/tuYRAbxfXX3YZ6/2TMn7qaeQKefvJpJPN2VFTVYsuOdWQDWUya0gqvtxqvvv48GWI1Jk3UMCk/3l33ASor6xjs82bvDYezFG3dw6ietBCtC4/DGx9uNj3x2RjtPjyM5GA3CqFh+EkAYn2DsAQq4a9aCHflAkTIUEoIzHkqlhxh0umqRipZxocPzePmEITD8LvtGNNSbcbmDUfDqKlvkFygjZNJMUVGVWl2AtOjwcA5tY2r7dGRo8oAKqkoeuM2fO2We+gnEq1y71HMrHPjm188E1f8+RN8/9kD6OgK8WM7+ocjOPaoeaxfGivL0oDHv3mc+8dz5ZY4Y+YUuOwaP5ox40g17tVhK2DsmHL6Hu2kM0QJzjQT6DTlTvlQO7jm86tZTQPRjZyXRmV6tbRblvmMJpLEFQYOYob+iflZrGLaWbJaBg9i1P7u11gOQ8yh7sufG0wZ1VX4kD+mWD9R3tfD3zkMIBroMnfiQ04qOikqaRrYs2J9SVZ4nJGFDCgXNeCnYR4lFrXP6VZ5ZliODyYygTBpeCJJKhsf4qOPLK+fQDjImyX5EKIdlqD6W/zPhAmd1XGgNkKhtGivWtIEfvqr5CmsMRoVXAb41EguaahBn8taTqVRtzKS9OMPb93P8/7nQwN+1X7o5usT5o3Hgx/34vpnDuCoH7+EhV9/DpfcuwV//WAQWcqMh1/bjk5GZjsjj41g6cxRNhZ8WDLtR0xfmkY2RFATABeBz0hdvhawF1dVsZq8aKySXUsYMQ9a+8uSXIlyx0o89ffH8cqLT+Dk45Zj/0friK5RrFg6C5eeeyIObtuE+U0VqGsej3BHj6lkC+s7ToN2BbzI9A7ATmljG8njub+8QNmrGSYlyCQGUUiFkSLTE/BlyP6SKW3Ow8DF6/ft24LJrbOQyFTAWTGOkngKTj3nZsqObvzkzssJItWsa0I9mUiK1/G66zGxeTVuvf0G1m0JFs0/miVXiu1bNvF6pTj/zG+y7qy4445f4JwzNWd6lCynHDd//zes5mp+l0FD/Vicdty38K0vPYCBfjLn8t0shzSC/gaMDJEB5fIIM63HH/0lzJ58CXo7cgTOGbjiitOxYOFcgkEan/vSZYzoIwgEK7Fndx9mz16G5jFjMG/uYubbhvXrN+PrX/0uOtqHTP0GKpwYO34Wrv3SrfB7KmmLMdpqCbx+P/a0HcD8pTNplx34aOtLmDtnBW0sgL17O7BswfmYPll5tBKoU1i16himz0KWVcBRSxYzz5StDDoZ7ZWcSSJAWQp3BVpmLMXVN3wPVm/QLH2vIVqWHAN+ohfB0SyCromIUR1kHSyf6ukoydioKKigyNYL1gKGYsOwuypQXTOLrLiSjHfALAaQMoPFIwjF4kgKkHgNMZQ8/6k9L60ZQXIeptdP0NXwF+oRjJRWIzjtZHzu23ehifnTJkv6nR415W6sdu7F779yDH7z6OsYHHUiTz9yE4iWUHlomJXIh7zt3zme2/I8dnbuMKA1s6aGEt9m5k5rjnRzlQ+1FV509cUwEtc4WF6dvk10ZUAz8E2FJJ8uNTN+tCK4JLI2qBJOqM1OsCC5a1CC3wkHNHNK2wHoHH2lCQWxVD+6hj5isC0qRyGG6IkONaVZWN5Op9idVomRUiuins6UFjL51aKG2nA3Q/lnwI+gl9LWf6kYaSkZIB+5PIHPCEFNm9HQlTTK/RZUldsIAkkMRQcwHOnjc48BP83NzWQjvIUkZZF26zAkj88CDpMIob2RuHxHxqRGfgGgad9T61uJgwXjpsTzMUL7CXwuPhwspFF88+jfy/dw7SNfNtf+nw5FDF5TgLty8Qz84vmduPOVQ3jvUAxja104ZRJZxg9XYs9PjscDN5yCH//hJd6rlEzLiRFrLe+dht8xHeMbz2Nhs1JMhfz3QyB4pBdL7ReS/qZHmuywyrsEJy35FY5bfBbl6E6UJCLMbxKl9lH0HdyKvq3v4ryVS/H+H27F0PAASjSvNRw2Qwxy8RQcNeW0yVJEDnVTSoWQSmQJqkE8/9xLKHUUEAkT5LIpSm0ybgar3CjLmkksr6wyMuPFh36JbR+8iW98+zs4es2luOSy23D/X57AshWzKGWzZJoR/OlvX4DFlsGZJ1+P5Qsux5XXnoId+17FxEnj0Nw4Gd09e/GFz30NN1x3B9nCp7jgwvNx1ee/w3LymLzqnOeeeYvlk6eUzGH/vkE88OC9CI0M44LTf4YrL/kDeoZ6cP4VC5Gy7MRQKIqBwRhtOIA1x30T557xDXz1+jOQGt2COXNacdev7zT71H7/ph/CH6jAc8+9ySifwYuvPYpDXcUe51qWy49vvpls1Ykhytee/gN46G93o7f/II5bdTpuvOFW9A5sxkVfPApllI+Spps+2o9xjS0MgizbTISg48B7H7xP+w4hmeikI8Tx9FMPwudJoLdvJ7ZseBdDfd0MhHRWOqSZs0oSkKGdjwz2wumvRdW4hZi0cBVsBOg4QclKUA71Ue0wGFTVzYedQTHl8sLjm0CbZr0zkNutLKdQl7HbUYcfrqZm5F0ehCNJtA8M07toO07KV96xRMyNrqCVT9TMJB+ldZEx+hAf9aCDgWTC/AtxyuU3Y8rJl2LKspPppxolIWiUdqE5uF0YGg0i1dOGS849DRf84C/oYoCvCfrJa9PiRjyLwPBvHp+972KTpvOnzWMdStEJjPKYNKaSzLMUe8ko44d3VxQDMx2fzGsmUxzdkCGpUDughiWpMyPLdKoTQ4in/W8VbIJehxn2YqQw/wgrDekieGkxkAKVZ4Hvh2K7afMjxYTxOIIxas1z2uIM3poq56HN8MYmn0XWaTpWz/7WHwuTmv7Ei6p1zEYkd8Hh0IBfLVZQYRrlA14iu7cSLmcZmR4BSBO2JUMZlRIESS0b1DPQRiaxDyOxAzTUfgN8WUplpZ5+XAQHw4yOAIWWquE1Dndo6P76TECiZWrsNg3WdPN+TIerCh5vLaVoNSx0fDvTJ4njtLtx7T9WY/fABnzvpJtwyxn/fVMiFb+msSlyKHJ3pOy48p5XcP+3TkG924qD6Ryu/enj+MJZp+LNrfspefuw/YdLMLmKcoKy18L0jRLUJc3f2nQNYtkNzDOBmXlS24LyocMwVUqSAu8l8BaIV3vnYlzDZ2HN++AtODCwbytKKakqm8cQtFMIt++HO5XAfff8EfMCNky99BvI0tAd6zci5vOipDMKx9IZcHpd6HrxdRza9A56DxxCXyyB5lXTMXPVON7TCV+gmsYSp2FFeV/GfwaKAis8rTFQoRFs2rcf7VENcXFQNZXinY27yCJr0d2ZwpU3zoLDO4hN6/tpTFFK3zAqqzyoqQ2ioWYxLjvrIfzxz7/G22sfI4tgELHuwYVn/QRHL78Mw0ODeP/995GmE82eM4NlHcH27bsxefIM7O95Df948U4GUYauEjeGB0pRzgBJ9ccI7UGK4J+MWBDuF5BnsXBRPazOYWzb6sQzj+6CX21jmoVDQNfGTKtPmICJ0zwY7k9h/y6tqNIEF+3DX+bA1l2foHVyHZpaAujpZMCNeFBfOxYeOvzMyTPJGlM4sLsLkeEQxk60wmNZgrc+eQcj+Q2YMXMWBgnKfQe0vUIFJk+vxN4De8CPMLFmHKa0VMA96oYlrd5AhX06L8vZagmiqnEiDvZ1klHVIJfaDz/lcDhCD3K50D64AxOnfAWjoV6E/B4EtZG1S4PTacO2HDa89ReUHtgKa20lCjMWY+2OHXCWUu5W2DGpsZyx34oyytFPHnsSThGIQnFOuKayiVmJM00+9gqMn3YCCvYmBpQStEyhbzgEraxn+RxZvOBaqf7aX/dgYoMLV60cj7+9tRFnr5zLb0RiJCMliw9L3SJu/G+PO1+5Dd984jsYW9WKL86dS8nZCz9/Xqd1HTuHkabd+30e3r+EkpdlRkAr1TPJjYbrqxNDMzgE5JrXq42vitsGiAKVkniJ28KMKnE6NONDnaHMAaWyEifSZDYpEikijmjVpnF1J6LSs4Dn0s2ZB43ns5TGyKh7DPAlE1UYHtF6o0V1piY1sWbLlKVrbqrwbjCJUeYlSg3z4oUFG6Vq2BdyUVLYCDYGtNTYyvOydLQ4WYw6MCLRTsreTmh/hViKsitHai+oF0vS5fjQZYXyYnUCWQHeKIFPzE6yVzLGjN2zMmMEQpuV8tYWIGUtN4M/9Rqa6VCqQpOQzWNR84l46tPf4N3db+HSpVegzPNf6/WpHiXMZSwlVrXT2DHSt59GOQnVZK3P7hzGMx8DyXQ/7nt+GyrdaVx92mx4HQTdLI2C91CbpKhybWUDK3cdC01b/Ln4XQgleY2A1zJWjEA5P+9Fy+f51f41mFh9GkpzBHCWY0k2QfYcwbVfvR7nXUb2mMgh0nEAlZPn4OmHf4uVx38eNXMWIrKdrDCdRYblPRrPoWrOJNPDmd9/CJ07djHIRBDnrQsVFdi5az+dzo6stxyuErI+1k3KUQmfheyPdRllMOob7DZzZCvcbsOSmmoqyZLKsLmNEjEYwMrVZZSDKbi9GbO7XF2TG94yO4NeA05ZfbWZSvTCS3/GlGk+zJozBnV1fnzmtO+CQR5WRxCNTa1oogRtHNOCivJmzJo4i4BZgimTT8b+0LNoatTgZx+s9jTq6+po0HQ1xkJt111e5kRFtRvjJ9QxKPXB5s2juqoWmz/tZnlqoLfMRr2APjS0+FE7cw9ytgLqxjlQM64AWyCN1qlBTJwZwBg+V3iSqOC5nznhcqyaezSWTZ7K8qlDo7sRgxs/xIrlK1lOTajyOLD02CXw19ZQ9r2AxvpmTJgwAXUtpcjbtzKdtRjXqo2WSuAh8yrJu83MhjTtOpsMwWP1I1iuzdvbYcn00TYcsMVC6BvoRtrmRW3jHMQHBzCa7IB77CQkCzb4bLREspU0SYQ7n8S+D15Eifaq9k3G9swQesO9LBEGTxfthVI4owVDoL05Qsj3RlkKefpeKcIjCTROWoIlp16JQPUc+pOPQSSH6jqSEzJbi9ii7F3yzygmggZtd0a9DYvHVxuAmdVax7PUBCTiYroC+eAhZ/k/HKF4D479+clye/zmgjuQTh2Az5GiPbnIrrVydymJEsuC6ZQS0DxcjZfTCkRqk/S5ncQSkgJ+rlZLEjvkJT95X00zy6hzg/dRB4TATkNUDBCqpYxp1NJT2h7TtKMzDRrWIqIh3NLwMzNgWUZDNmixDhI7kgTfMsQShPgswZfX1O+EnnqyTCXwlfs+5hv+Kwhvib26OAvPMDDq/1H1srKQtBGRQCrHH6vxOEUrjqVCZl29cLQLI9FuMr1hVoYkHYFDK50wc2Y+Lq9p2B6fNTxEPbfq0TUwzmczX5fgWpSOjA5kM3arj4kPkvFV0BnLkSN7KCXwmcnbSh8r0ucMIp4PY+fgJ3h1x1pcs+qLzMN/PyR2R/MEKL6aOW0CLrzuAfzojTAe+6gHDal2PHXjKfjMyTNxw2kzUeMq4O6nP8KMGWN5jzR/IxZHuV0SgNdNphR6g+8ZCPIelr726GTFsfBHKTG0oo1Asso/k05hI6sJAWoqGOmBuxBDvn2QkZaStG0bnvjpr/H+uneRi8SxZMUx8Dc1oG/7DpST7RQY4fIByqCWJvRt2oTRnn1obzuI4WSKgOXGrCXTMGFaE++XQ07BIk/gMz1rNJRUGOHwIA4e2M0IqypmBFXvfDZCtlGO9zd3Y+/eIQzROU84s4GgR2lR7iPDdpBdZuFyk3WMXYH3327Dq288iDHjHYik200njUPftVyEbNbOPFupDMhQ+ciQOWtuZoagqzoZLXgQSm1GbLiLwGFFa8MUOiUth3kr91VSpifgCGRQ2eDlNckYGgKU3iVMU5iW4SdDtPCamiXjYLqCdII4lh7D4OdjfVckTblX15cilR8hI+/HqC2MTLwTR007B9WBiWRfrGlKnBKqBYfdi/ryMlS2TEEizzoZjqMiWEUV40d3+H2CTAQ+PwNFpDiHOl/SR+BVpdIWGYytcsg0y50f+X1UGwSnEYLA8Egf2XYQg/3dpqddU2mGhkIIVjQR0Jsw2DNA1uIlKyUj5HUE4AUGp8TAbuzf/D6l8Fi4G5rwwcFdZNKlcMhHeB23lWWpoD/qgoe/6+nca2a65OmHy1aegrrm2XR2skKqnoTa/OgHE7QxuPFq2rrxtf9CMbEcLT0vrzNLx5nziuD4/3Kcee9q7At147xFn8VZM1ex3A8SyBLYd2iQ19IAZSv9VAuoEtAJgNqj2EsWrC08E/FRJDPqydVg5rwBNwvZq5KitQ411cy0mfM+wgb+oVtJ2vJznmMW/2U+isRIzI8f8sdqqdOaAFX+yfycwZIfq3nK4QoxyAqv/CQAJAeG0xUBT52qejZwbz7QhYi8WnU3O5qidCJLSWtDoChBLUpwi5plsYciUYQiEQzQqYfCIRrAIAZI6QfD/WR+w2Y1FgN6uhVBjenkMxOtKKNPSYfVkSGCqYdpz1Oi+Dk/Ma/V5qcFfUTDrYywDrufbI9Mz6ot6gR6AlET23itPK5ddic/d2BXzya8tPUVXuO/Dl1VfwWWDjIzwieeu+1zaK0sYIonjp9/8yTmOY2pPlYEY9HtL+/Fz17cjVc3dLKitD8DKZYpdC8aK09Evf8c5Et7WPh0QMoRTa8rkVsT5DVQuTRHlirGRnbiIkgVbKPop3bSdKvJrc34gGD3+itPYeLYadjdP4S6qmb4G2sx1KblyS1IMF8hFlrl6gXYsGUrBnccwEhnF+VsjIynBK4KFx07DSdBxk5Z5cyO8L4EQDLKUm3KTgm6d9sW5OmspeL/ZJD5tB1Wz1Q88NxGvL25ExZfADbnKIHEAU1yD0cGKREoj7WSTmQUb697Gof6X0AssxGbt6xDJHsA8VwH2UsfoqlBRBLFcZ1ackwBTb1toeERxFMplokGa0cQHRngPRJw2UfR2zlE643RqbUEkxUV9QGU1ziQKvTA7ikgTbnjphScMr0Gi5ePRSozQqCgo5SMMA0HEYn0o45gEvCH4fMCPrL6HKWhGQTL3McI9smoDZ6SsfDbG2n0Vejvi8IdcCOeiRO0LYYZlTXUMAqwPhNkh9YysuMKekCSbKaDbO8Q0mLso5Sjo3XM3yDLlI9MF81HjkRwyyRNx10+cQhODGNoeAiLzjgfJXWTqETsCBSG0b75TVjcNahqmsQyYGBMJ2kmAabTLcqA7gMMZJT67rJ6hGxZsvgMfW2U6WQ9JdIYYRn29oQRsDLgk0266QdlZPIL5h2HcC6Abd1x3P3XJ3HxF7+AE89cg8lzpxvfpQHSRqXS/vth5sryezOhX/8M4BW94t893tu3Fq9s+4RlA9zzme/Q5jeh1q9uLgsZcjlvbcVILI3hcIK4EEPP0Ah6QlF0DkRIhhIYJeAqKCuwaKKE2thKlWSmOUXb0RAwM+WM99Lsj1Ra7YCS9DyP32l4mNIt/1Q7p1ieZLDZopV2laJiM0DGM2y2BNOjdkHtgqdZTYfzqjIyGMcziS+UuqfdVOb9gL5dHGdnhpkwgzKonObvMnvatzOds7GSLDSyEjNIUr1gfeEhDIS70D/SxUx3MQHFdj0xEYGoylgPM35GTM881HtLnU9HM4OU6SjF4SDKpDozyPgsWq3ExYghpldJpyhn9PQTbJx8FEFPmVCUkK5XYYytmIK39/0Df33/Edy45gfmesUqNiXMh+6t8/lwlmLlnCZ84eRpqAnY8PrHbbjmoY341qM78druKFIWsoFdG3H09HGm7UYLCpC68EpWNFYtwsGe11mRchKyPtF109PNEqOssaMSQVcTo5TaLhVl7WQY5di+TctHleHFl17EvEVHwVnbjF/84Wlcfen5aFo8H/G9XWR6GYSDlZhw6kn4zX2/RTUjYS4RRYZsrK2zDYnyCrQuWsA7JWH1UjqWNSMXG0Qs7yKAWbBv1x4MJJyIpZkOXzVsvnrsORRCd8yHXz36KT7ePYCYei0ZJWtry7H6mPlMvov58yHgmo5Q7AAZdg0qKUFtrjbUVswwvalVVZXMfqMZdN1QM4cGWWX2aNVIgIOH9kNLpcsr6r0uhNr3YefONwmW/QQwgk7Ggeoy5i/Vh4EuSt4xZF/VE9Hb304JTODK+JGOBSljxORHCW612LU1jMWLliIWzcNp99EJqvDe2k1YOv8MNDZU83ypkCFUBaabpeYtrmE0eZYgHxJPYOBmEBq10TFo/N1d+2BLD/EcN4Zos1r+qmd4L8qrWtBDJj4Sj6I8sIABe4gYVYrPnPQ7c/0SStJMzEkfSMHlr6YfaHNxAnigCjGyPW0k1Z20Ye2GfTjzsq/hwzdfMitdD0ayGKFaqWqZTJ9RRyCDoPJAT3eUZLHnw1d53V7Uz5iNTcMH6Dsh2i+oJgicLMYZ46ZgUnkDRnYfQHYgyrK2w183He9v68Q9Dz+Lp15bi81796A/HMHb776LxuZGpkWM08Ca8fF/PYz9ayiJWBIP/ZUf/r8cLd8eZ55vOfk4VNh3IZFIoJTBpS9cXBLMbGpkrk8PYVrU0qg1KrWakdicpn2qfVKtXEqnYV/0X3VWGB/mewNy/Ea+rYlPZloZv9PwliIm6XzJ5KKvmXnL5noFsvdWBthmviUztw6YyQN2m482Z0M8TsolnxfTM8B3+N7KkOhwscFevUbqiVEvIQ2IiJrLKroniuvqiQEmYgS5KAt+kOyvj4yvn4ywvzj0hdJXPcQaq0P8OswnjxSybsp75ZkQRvgSMT/15pjUM9sEveLwFgGj6op/Ckm4KD3VkK22xgILRW2EwjFJcV1Pv9ZOUKvGn4kZ9QvJsAq48i9HZnQcqWw6Ch/qMctTpjpZQJZkGidd/XeM/fKT+NwfOrCpM4txNeX4y9nN6LjneLxw5+UocTAvvLbKhp5prqYyOWbWfSjJNjHNZH2lLGwZncCReS3JWcmaYoh270Mu3IM82ZQllzb7s+4/uBWXHLMSzoIPz65/DXMbgmQ501EiGhNX77cDE085AW+89AamV9ZjgtuJBRedjlU/vROuOcvwpTv/iJOv+wnS5dMwZuGFGLv68wTtA5h12pdwMFEJZ9V8nPft+zDlhC+iYva5WHb+DzDgmo2zv3onfnDPrxGLxfGdr34VLz7xPKZPWoqzjv8ZuvZVYNGsz2PN6h9jqNuPM4+5DeMrv44JDZ/DxWsew/yZ52K424fLz3rCzCvevu0DtDY24elnnkBNbZnZZ9ZFiZNMRPDOE/fh3acfRWOZD2ce+w2sXHATBvo9+NzFt6CzPY1vfeuXrPMgGirnYPWysxHqK+CUYz9HuV+Day59hPLQh2ULT8OTj7+BJx5/EU88+TBWHTeLATWNR/+yHtvW2xHMrcFFJz6CKfVM87I7MLXmCxhur8YZJz+ArjayuspxqGg8Fn/6y+Oobp1BoItiz469CPX0w2WtxOLV5yPvLUfeNwZB72qMqVmNk5f8kvW0FBXeFTxnGn7953vQHW/A8Rf9AKMVk9B01KmYe9YXsamrH0su+Ar2DLnQsugUHHvuZZhCm7G4fEBwDNoyXpz49VsxFDoEd2MDKiZOQXs35T4tL18SR293J4FeTSd0XNp11zBVRSoumkM/S5nJ+/btQxhc9yn6tm7Grn17cChlwVfufQS/fPZtdCaAqVOn46nf3cMgt4MBdCFVieyyaOf/y+MwIOnQmUUP/z+c/z8cP3j6+0ZatlYEccaMRaiuuxDjW36I5rqvYUzVxchn6sDYQX8u+q06H+T7Hq/b+IXLoY3KyNUYBESutDucaVIz+6kwMAh31AxlKTCAyp913qgIdDFvfK3JFQYkST4sRVZGDNHsa11LC7YKBfh5KdmeJc37qVOHZM0IT+KPmtIEGgYt+GM+iXGaG5kGSfNggpgYjZDOjMZhFs7MM3KPqgEzws8YofKDpKiMkKkB0nTNww0x8TGTCNMZwMQXGV+RyekotucJ2AgkTKgmLqt3RfngS/NdkRGq/Ujb4alhlPfN9RDsBlCcM6nrHEZsA3z6pJgdLdH+i9NfJvkqxX3v/REb2jYe/obXNH8FrwJJNa1aMabSiW9/6wS40g5cdFIj1kx04+IFFvirK1CiJfYpRwIVFfjT02vJALXwu5ivaLna++qxfN41DAispqyL1yOtlmTXIGsNVM0Nm0GlWZbP7p1vo6dnK5yuHCrrKW/6etFSYcM5q4/FT665BJ6xk5DrT8HjqSCu1NEWSrGHkXzGuFZ0dQ/g001tjOgubNmyC4OUawc2foInHvkLHLUVePKRh7EvFICrbCxefelRPEw2WSDb+PsL7yOS8cBTNg6PP7MWY8dNw19+fx+uuOJyXP+d67Hq2KNxzHGrcIDy+rW3nkBnp/ZCyaDSvwTVwbl46fU/4s3X1zPNQdz/4L2YMfVoVlIPNm3owsknfxlvr30PEyfUo7/9AB7/3d1of/9F1ObbsezUU3HuZz+PjQfX4z3K9DFl4xEeyuK51+/D6WffiILdjfWb3sGjz96GR5+/mUzLit1bBzFz5lE41LEVnW0xTGg6G/c/fBOax1kRZoC99OIv4nvfvw51ZHo2pwcTJi/Fl752Dv78+xfJkmpw729/xQByDVVoBi9/uBevf7CdDCSGEm+tqf/nXn4O+3uH8dHmvdi1v4efZ/D4E6+SbbpRrmXO1vXTqIBXXn6FkrAFw4NDlMXtZOqyXzeeeuVZPPGPv8HiLMMhsrO2T95DItiC5qXn4Jc3fQsHBvfyPnl09bRh+cU/wavP3886+wiVZdV4/fW3qcvVNBOD1eJF28cvwkUGmGW9dIS7aR9pWFjfenaQ4VTH1b6XhJPs00Ew3Zcuw8//9goieS2Ma4WbjPG45UuZdjtaJ0w0du2kdP9fc70jxxHLNzPGKbfFyP73Z//rsbXzE/z4+VvJfkvw8zVLkSyZRFCZz+Jy0B4smNR4Ci4+4c/4wun/wNkr/4zj592KOY1XoMG/CiXpBiRiDhKjFELhLNLaCU7znUle6LnEi6K8VeFrzKgWfR2lfWueu81G2KJvm6Xb6PfqMBFSqdPOwu8FkA6H1YChmrg8TtY1y8ZqTcCpjlHmUr248k9hi2F6uhOzLdAX7pgukiMAYhbL5MW18Y/Yn0Voqo2ARim38lGCEB/ZCDMwzIv2GdBL63UuxhsVJa5Gbxf3l+UNTIfCkUN0kzdmRasLW5OvBWJKgv6KzqqnV+PDjLR1NfKeNoxE1WO8Db09rzJ4aSVdFZZAT4Yp9qfM8TMWgpY++urKO/U15v9wLjK5DM/974fYX1ZTzJjWY1sD+OYJNfjFORPxp6+uwJdPWcyI5sG9Gw5i4a0bcdldb+K6FyNY256AhazXaYB9lOwzCr91NeZN+DGvqDJSXilpCIJaiHM0R9LNe6tzvqauAZlEBju37eY9Eyg7dj4ee3kdHvrhn1Czehk+ePd13HvnT/HX5x7DzoEOhDIROBo09KGAsFbEXbIEb7/wGMKWHKbMXYxnXnsRn7vmWvgouZ584nF853vfRqi/F+W143H0SWcjmcrhV/fcjRNPPAm33347zj33XAwODuLtt9/G97//fTzy179i1qxZOP+8i/HWm2+hvnoGZk0+GY/+/fc0VE2AT9IRS7Hm1HPJXMOmPqZNOwqfbtiB6VOPhbe0AR3th/D0o+/gwT/fj6NXzMZsslbfaDUyG7bhhec+onwcS9eIIc1yOX71RQTP3/IaLZTFHSgrt2P2nLGYNn4ZpvN3b6y7j2B6FF567a9YvHA1bSmOnvCLuPmnn8X8eYvwMtnvyqOPwquvvUaw+xvKAi0IeCbj7DOuxeBQCtbReixddjLWf7IRRx29Gk2NLeju7kbLmFb09/ahsqqKNkMnofMsI2ise+s10/DtL6vEz++4A2edeRFeef1xOJ02LFk8H6+992vU1jRi2aJTceDgQcr7MDwBdXzE0Dp+Fp56/ndYsXyeWfqe1Yw5cxeiff8mnjfCa3rw0osf4covXU8FkMPAcBuv60CSoDzSsYnsdy9ytiSmLphCEN6EIKW4q0DHpQ9UusmaoyF09fZgZz/trX4GHn3xbfIBJwqxCOz0K3Vk/e2FN3DcRZqtJK/5zx3CgZk3LjC4+flls9FEZvv+1t/j3r9djIGRHSxPSVSqw5xAzAmPvREN5YswZ8I5BMDrcPkpt+LqM/+Ki4/9FWa1nEHPrqU/liCRzCNKfygOyB7lM32H7psmE06SFaqNTx0W8me5tSDbTl+QsnXbCXqsR4/dYdoKJaFrgvMoc5uYYE2xjREMBa70PwJrJnsY8ETkhHa6oHn/T6lLwOJDwKcuYnUJa6VgdXSUkPkVtHBoXjI2Skoe4mOQiR5gIrWEfJjfk64Lwg1/1ONw54NAie9HDThpzpwevANzqrMUpwpMqBmZJH5MQCoZ1QqzXvg8jWhqWIKKQCOjxQhl9U4a4pMYGVnPDIvDCvSYfNa/ZpF4GQHUjnDytM9jcs18qUas+vlJPO+/HzIXm6H/o2R1GXz9wqXoPLCbFVBCZpDAy69twN+f/AA7+uN4aU8WdVUB3HPvY+hIO5E0PUca7Gllnh1orFqNcbWXIkM5kk2pTYLRySFATpjOnmhCHT2k6nw01o9FaW0Q6YE04uUt2N7cgDdefAfv3nw3Iq+/j/ZX38aB199Bemc7HvzZXXjy4YdgHVuLnN+Gf/zqHpx24vFIMdBMa21EPpkl00zg7NOOx+79+2Gxe7Bjfy9mz1+NP/zpQcyYMYNAnMfPfvYznH766RgYGKBEmmraZo477jjU1tbSGRNkVTXMNxmG04r3NzyMRctmmfpxe2pRVTWR5FP7Qmg4QBJlVTbKqzC27u7GCaeejHOvPA9jpi6HLbgAtubJeOmTVyjrNmIvHX5LG4OXtZr3GY8PNz6OaXNL8cmml7Bo7tG46LwbsXjWuTht5U+AlCa4u8jSq8kqj8KLLzyPkXAHJo89CUvmn4DX33kYt956CzZu2I2GurH4whcvQ3dXL/7x+KtoaZxBc7MjEipQwhdM58eYphYsXLEat950I45ftQq2fIbArVrXopjkOnysf/c1HLt8EXoO7WJeI2geMw7ecisqy6ch6J5r7PHcz9yAUmcSN91+FsbNpF/YCLBWL+weK5KWNuzc8Tp87gJmLZiGSdPG4/Y7rkNri59lHsGXvnQtNm8/wKBNsHLkzPW1NuQn7z8PNxlu47RJ2LJ7L/weH8b4/ShzBuDM5lHtkNPH6WYh+Gobcfd9fzPpP4rX//OPb8Ajv74df7v/T9i6Y7s8lL4oG/7PHef89mRNmkJ9wIvTZ9ZgX08PtDZxynoQv3/mMry+/h7aBpm1EEQERs+H/T+Xt9BmqKyIFwLERZMvIjO8G2sWk8mXL0Rp1kN/IZAT/LTPdIZS30w3M1jOP1ofgBihqfFmdWVKXK36LSJVWprldwmSC5KK8iVoqjrVgDSs2ipAg6mLzWW5DAGVCRbW0SOZKqlZPksW85olZ37j94XG8p/xY921eIpyo0GCGrsn+aY5rGoALy2Vbtcy9FlWEqVvdoQPzenVrA5eWOCndAuP9MxEmFkMvJZpuyODU6eGhnyYbeUoa824PbMIgPPw0JVquNx1qAg2IuivRkWZDx4W9s6uZzFCx81nHfD6p6G6hnS6pJLALIBlvs0NVVCjpLterP4tJSdZ3StfeQPHTyvO1fznQUBXRMlqhzUyqW0Hw1jzg6fRJ3mU9WJMaRQLZnlx1akLcWxLcUeokUQOFU6Buzo0VL00UgYFa0kF3tv8PXT1f0y26EYp2ZKV0aWQ8SEdH6UzVaKQZBRi3qPdOXy6sxP3vriOTmfH3RddgA+f+BuyvJ4378BO5PCXV97Ampnz0FpZhj2lMUydtxC5rduRZnqDMxpRSSduoxF2DsUxftwkvLWtHdv3dWH+zFZ8unGPYQhuj92AnBa81JHJMICxfDRUSD2wbrcbDoLdxFkejBnvoiHFUdekDoNR9PUMo7xKS6J70N8zgmCFhWxjHLq6tmPilCsxNDSZoDaK7Qd6CTZOs3Lxgd0HzaKYxyxcgD+/9DbOOHMNFkwexaMP3cvUtsNdEUNX3xD6OqkiGGwqA8xFzgtPeRLeStpRqhYdbVq8wYM9u/rQWDPPjAdNpXtZH03Ysh7o7FBaRtHV2YeqynoGwBABL4ampkbmaRS9ZMdfvPQilLutDJpONNfVYt36dxDwl5ilu8JxC9IMXNFQB2KRIeRLXJiyohXbO95Dz+ABnHLsdbjwjG/inM9PR2NzNUIj3Rg/sQLlzP/4xpNhy8zEk0/eiKVLyeDjNuzdOYiAz40I09AytglltO/NPVFYY1bUkXXua9+FquqxOOXUi/HUk49hXHkaUya3YNuBIeza14ep4wIoc/nx0U7tRJfH0pkBpEIptG3ag6SnHr+5/zF8++orMH3yFONbFn8VFpy4hoDskafRx1S3NJz/wLGhbT3m36LpgSW468wFZHIeJAggfWSiA0NJw6ZEabyFWhy94HJMbTmRDkFmSvsReAn+NHDabR9CIhOkTzr54I/kqxaNQYijvfdT7O98DfFsp1FxkrNicDRzPpPpkZzIp0f5uQSp+gTMMCMirJ0+2FJ9Csp8KwyJQmEEJbZD8LpcZIfkz1Y3hoZdGA5rrLCmxIqbFscGKhkCTcuUJafd5HO/ywvq6gb2yL/0l4fKlZ+ZzDBTGgM0mtem2QSgAh0/R+Sl80vuKcVMIw9CKH9wRIbqocRqoLLkrZ41BMS06am3l+yJqp4ZdRHhvXDaKxidq8wEeK9Ly4p7UVE+BjZPHRPfybSMkBb3Ix7dZ3oTbbYKpk2Mkpc06WVqyFAn1czFm3uewMPrHsRXj/+a6SA5cuQ03o13tZLl2UqGUFlWhcZaB/bs7cMvrj4Ov7x8Ci5Z2IqxQTu2hLLYHS3OTQ5oYUWxRVagCvTIniRjahfSAbrJgnsodZl/gpywVVEtldTy5S7s3X8Iz24YxPMffGLe+7zl+LhnLy66/FIMxaLAcBwFVtzb772H86/6IvrpANXl9QSLflxy1WfRPngQcygRx1S4UELQmjxjEg7u78T+vqTZDDwx0oOTjjsaI5E4bE4706W2E5YtK8XF6x7Z7Ftg6CaoVVT5MH5yMwIEnunztf2l5F8eTa0eVNd64PWWoKaxBC3jyhAsL6BlapqYPw2+slX4dPM+nHXKSZgydQ6efnYtugejeJP5+vuLz+DjZ/6C/Xs245V3B/HBpx9gFWOOlj1zepNoaPDi+KMvxbRJ41Hf6OX1rZToNlRUj6KsMotg0EdmSfbWVIqaeqax2gV/0IJpMxuxf/8BZBNesn+CJwPm9BmzyVrJKDzapKbUrF587mmnYO6UiVQJToyvLTdNCzkyL9BOc3Bh0ZKjKNVjcJaksHjRXFSMobn4BrBo4bFYuuBS1lUBbd3voHpMyIwtvPaKe+BxTud9RvD0S7/A3HnVZr5uQzVQU1tq1uEb2+pFdaUDFRq3xrjZyuAXLA9hTIvdbAL/5roXCfxhlnMeQ6kupCwKSnG0MF8BtxPdI3YGewtq/Tk6HgNSYAy+97M/4/qvfxHzxzdSRbgxWtmIWcuPp9YL0vQYRP/pV3r8//bQtNXmr7dI1OAMlvvKqWMo4zWFNUvVlSZ71cZIcZa7G3lLHHu738PeQx+QqFSgzKt9cQ0IFH2yJEN709A4DQtT56La6YghuVL4nC0YW78aY+uWw2mpYPDKI51SP4G2pKCEzspviEfMp3qJtU1rwDkO1WXL0dpwDpy2yfRBEgzK4gJ6YTcDlrU3imaD2OkHpUwziRZxSz5anLWhZzXlifF9nYyv8qe8IR1a6GHKUuirDLCAtUiAWf2YzyVF9qNVhfNq+9M4GppUsVeYUYkGWAQfUT7+VwWBgEOGN3pkHw+CngBDJ2r5KM3DtZQ6KXm0BHg1fL4G+H3NZHo1RPQys8Gyk4ZRUNueJYreoVcQCn/CAswwDdrNaxFBcjUzHxRhJZDpxpKXpbjl9c/jnf3P8Pp25H6nXtN/PZiRw4eigVoD//rc6zjvtGPhzkUJeHZcee8L+LiLoB5l0buiOK6lGT++cAZmjK8xvWOebITUP8B7qocqhvVbbqF0/AiFWAPdjOCn3rqUDV3dpXjzzd3YzWslKVO1Rt/gsGa38NrJGK4672xUERx6dm1Hf3sH9vcTjN3llAluRFmxs0+iwxI4gvYsAdiDt7Z04C8vf4qqhrGIxiI0LF1XHVCqv+KYxX/OIeZDk7xVF6piu1qGeTQ0VaNxgpUs1Y5JswpwVXUSHwLQ+LxRAoair+SCw5vmtci6czbY6xfi9l9MwOqVJ2PJtAoMdndiUksD9rb34pmPdhtGnBvuRj7SxWvPwrt7+3HD1S50bHmRDPBoBqxaGmeYUVwbALUhYz9EJqCGb0qmrNRBwYy7KtWAYNqEdnaLREMEqlqCUhJ/vn0YVRWNZvBwa+sY2l8eibi2YrQhPtyHv9x7G0YjPUgODfL8ARxo3w0rA2d3Xz/BsBrLjz4e7324FmVkhbVVDShpzWBP+iMyxxLs2jKEgYFhtE7woH6MxUjrLVv2YpCks666HjPmBOBguXjcVQxoCVT5ylleVAwYhNvRRJNzESBEBCLMZ4IkQXsMW80YQ6ttFGkGfB8ZXmneivhQFFVlZbCNBvDaO10EgUY0VlBVeSy4467f42IC+Ko5c2hjNmRIAKauPJaAW27qTfX5nzwav1mBrugwmsrcuGH1JHgZ7LNqcyt1oIcqQ/Nek4kCgSVFHyX7pMpzEsAzqVE0ls/G0bOvJeuexHpVez8Dnq2LvlqOhFY/ps+onV8dnbJFeaBpb6MqNIpNMjYXQjLTi6xZ4EQ73wVJiCroM37+lmpTv+PjCOZowyuHrZMYIdv20oYcSGXdrHMXUlRfAlrdSMvZa3ED/V7NT5bJZHwB97pirgkASpyAS0ulC7z41wCJRlELXZUZ7YKkLROLC4oW5bHSXaTgxWhkZmjwWcxILE+bFqlj48gAQm1upH4mLUZAPGfiNTWNbM9dQ6lSQSOh7HW44HUTQHQ6r2UjK/S6JsHqqGY6QrzWAOWqdojrgoNM0WrxE+To7DxX0n3V+PPxzLbfI0kgW79vCy5ecp7JZfFggv/5AA0zi/mTJzCdWlbBjlN/8BS2DAextMWFO86fiS+eNR8Lp9fhuXe3Yf2eLsrnalYQgYEBAFaCKg2/qXY+BrqHMGrpQikrKZGwEqQ9lFxt2LkvZAKIopR2wNe+EFrZOsV7fbx5Gzbu2gN/UwvmHnMyTpqzkDLIidPOWYOpCyYjUEGwKh0tzrFNWPDbh19D3u5AnNeRdFUdaD9cgZ3DoaXxVR8COhkaLY2Hmhz0ndPpNOCnAddNZCv+gAvxVC/Kqxkh424UGBVT6WE6uJ/GZqNBeTDqCJmFUD/+hMykVtOlSvHu2rdR0jgDT61djxdffhHL5s5AXyxDttaEU04+CX2hGGLWcoy0W7B8/Ex4Y7QfstFDu95BpLQPJf59lLMEPCuDaMaNbJLGaGe4YNpKS5zo7dN2gAnTe2d3jCI2HGD92jB96nzc9+cHcNWVV2LB/MV46OEHeY0M4okQysu1mQyvpzGWeU3laoTD7WXkz5PNlmHSxPE41LYP06dNM5sqafXNlEUjFXrhJsMd0+JHsDKH8ko6cp5gyXKvqHCTjRbo3GmWSYDXlsnS9mW9Fi9fe2nKtGUHiSXrNltanGKmDbpgL+F1nZSGadgcZCJMm83JerFScRAMR7MFlgWTQSk5rrEOnbvasWTedMybMpk2bUHG5sG0pUejrJZqh/VoiAQf/6nj+ieuxss73yEJKcEPjpuCcq8X4WSC7wl+mRwGRpIGeLXYbjRKqkB7s6vDgb6uZbvS+UEc6HyLdUa27htLENM4PjJsZ4xqSIsFUHqS8BQBi7ZJcDEdJMybZlYZNUwft5fWEA/q6R91LOxyfm43Yx3NeQTa4u5t+q3a/AZ4/YxZuERTa9VGm0jaGTSZZl2PJxqwJDfJmo4Y4hHfWyYvPu2moHcdEyLgElywSnVRM2hXIFJ0HN1G3xd7bnmVEjqcRmPzcwGjll2nd/J/sc1N8kNteQVGOFHMYk8umZupN/4hEJqdyuj4NquPhakFEMhyGFE1YdzL6Ki5tZr/F06R/vL66WwJI+goo20T2eBUGmEpYolORJOHkMkeYCUQSFFJx1VkIEsrzeH8OdfgLx//HPuGdmFcxVTMapqmBPy3QzksIS235lKMsQ5s7Q7jltcO4bzFjXj4K8swv8mNFkbjVr8VJ8yh7KaDPfjaRkybMYHgIEdVeyWzng+QKcxB78BORCNDaO9K4IOPOzEQtiKcIAtN00HjWnXZigjZjIxY0/8sdHZyBBwaGMHajZvgXjgNx3/rWnTaR/H7v96PcgLWilUn4vHXP8H9z75LiTYe8ViMFaZeeAGpxju6WMZ5OmoFI13KrGFnrp/Lmf1m1Sbm9Ran+0lqucikPQwqVVXaiyCO2roafOb4GzGh6VT09fQzrQXYyXI1V9LvnolEpofRfxHvN4PMdSdaJ8/FW+++i2oPcN6px6KT7C/DKF9fVW62aPSTabX1DDJYtKB8tA+fvvc8Pt2zAREbpbinjPZFEPAkUUjXkY01wRNI8l5Ogg7ZJYNeONqNQNAPlyXIz3N44dEsLvvcFzCmuR7XX38Dbvnxz3DffX8xNlJRSVtxebFrbxeee+EVptuCCZMnE6RbsL+jD9v2HKBkJmPjuZ3d3WgdOwkDQ0MI1FQglKANk2mKPWpwtDeYQoJoVMhpq8c644TqdPA46giw2hw/ZdQH3Ym2SJCzjJCx+DGc3siyrTcOWiAQW5xUQK4C80i5RdstWMjfXKXI87clGopBIKyqqEHFuCY0ja1FgKTAxwBQF1RQ0g4lTsxefRK8dWSTRTM19fmfAr6PDq7FZQ9cY15//8Qp9EoQfCyIZ6jqWK+amjgUTdCeNP0sjapKL0IjCZadlBsJgNVG/2RZMpAd6P2Q5RRCY/VcEgkSF/Tz93YkU+ofYExS6TG/GvOnLWr51nxmMEjlR48sytjDD32uc/jabERkngV+Id67Cy76hwY75wnEUqXRmAOxOK+vS9O/ioDJ3/PiZrl6YoOqRMngD3R1Wrn5UndnAav3Vb+QLiYiF9TTq2Vh+KxeGGGi6kHs2wCahXcyMCLQ4+PIjXnZIwOXcwQvXd4AI0GxdFSrSRRXWHY4gsyE2vmcvKZWMSZjiuUxGM9iIDaK3nAWIe0OP5RChNS5yn8aqqsuIUucwELtpVE/ikj8YUbVfay0tEmb0vLLM1/SC1x6/3loG+o2r//1YPKNTBcQC8zr5HzZQfzkvIk0yCRFrDpktKgpi4QVf6itG4+t2w8/r0++RMCjmfB3oxa1d/oxf9a1BJogNu2g7GIZRhNhAkkUqUSCso7RnwwhHNYuboT9UTpSJsV8UxrlMmQtfjzz+ycQ3x3GqUvPwoE9YQwm3UCgGffc/wTKa5vwjW99F51d3aipqTNA9sQTT+Cyyy7DW2+9hQceeACrVq3C9u3bceONN+J3v/sdNm/ejOXLj8LatW/iySf/TuCL4evXfQPnnX0Vzjjpclx01rdhz09Fc+VKPP/c46gpm4prL34IqaHxWDHzu/j8cY+gp8OBo+bOw+UXzsH2zbuJFQn847fX4JqTp+GqsxZh0ZK5mDtlLGZNaka5cxRf+dxJqHem0NoQwGkXfxkNM0+Gb+JxmLDkC7jwvJtw+rG/RE9XHpee8RuWH8ElVYVzTvoVhjsmEujXYNH0y+BzZxDwE5DGONAwxo3q6irkSnpw84+vwzPPPYUFCxbgt7+9Fxs+3ozujmEMhQlao07c+5eXUFU/DVOXrMYV3/4pZi09CV/69m2oqB+L+UuOwVHnfBkjabGUZpx/+g+RHK7CSUdfB59tMboPAdNbz8eyWdcx/3Pxhc8w8HgW4ZSVd2PFjB+jq2sQ2hC9FC04Y9Wf0X6IgFbaiHmTbkU8WoYTl9+Bzp4egl2KdT+EKO2yQLuwuOmYBAWb0wpfsIJA3ASrrw4BTx2qqVY6du6mH2jxTCfiOQtB70R465tonDQyGrKY1n8K9JKZMBbduto4wrlz6+GgY2t1mxGyPfkE/9CPFWSLPqJmr2g0xQAlu6fv2GAWCDWQQXsXYzww8BJe//SHSDNPuSyDcGGIwTZlsEU4oG0ohCHqoRYw6XfqqNBDoyDEmLN6JlKaz7XCC/2vONZYYEhwKRlkMFITFt8zjYQxQ7ISyQJ/R1RjgvQ7QZJhiUZ9ivlRwSrjKltRTxWw+WckLMGQUZlQxc/VosUE81nfmbFshEzt8H4EXDQv1zzMFU1SmBn+WoMIWWBad88kmD8w0peX1RAWIbSFoGdXx4aNEV4LE1icjLBWc71oZhQpMsco86e19RRR4xkLBiI5A4SJ9DQ4PZ+nIa1kBTjQ17+BTvAnyqdnyMY6aEh5LGhehPPmfMlUbMt3G4sJ/JdDmG8hDc+VOpGmBGxw53DuwjHoj+tziRq1AFIWaWI10zylJoj1v7gUXUMxfHCQYKfVWQqUO5Qno6VkjqV1OOP0n6C2eiFlVglikRjVsDpEJEFZKZkMQauGDFV0nFLB5UMp863xA/GhCBpntgIVDlx53bUYSOfxkwcfwcufbjH7FK85aTVKyTQ6Cb67du/Gm2vXmh7cO++8ExMnTsRdd92FTz75xKRX99Br3UegEQgEsG7dOgOSF110MR566EEsXbQc7727AYf2DbO+HHj/oxewdcs+OK0TTfvWUH8O/f1RbP+4FAunnIMP33oGLrLcH122Aj/47m148OmXGGRKsfmdl9DW3sOycGLP/kPQStWpRD/ayLByrD9LZQMlHRnXzrcJ/nYcbO9HwLkSztIpeOu1nTjnhLuxc1sf3lj3W4L6Lqxa8G307q9EfdlqyuxGfO0bF2H10Wvw17/fiy073sOSxUvJmiNGuh/a04YvXXU5xk+uw4pjl1B+uvDqux9iy95DsFM9PPDYSwSrctS1TMP+9hADjAMfbTuEGfNPw+tvfIht2z9FqNeOU1fdCL9lBY5f+B08/uhLOGbFmbjrN/di7etvwZavQtv+OKa0noyRrio01y4wA8yHeq1YveAHePiBhzFr6ips2/YJhgbCtDsLWUiCXqM1KWO03TysDhtt3c78eOC31pDpN6DKORmdG0KwJFhGjhxCKdrrcafD3zgWWmpe6koq7D95BK8Lst6A8ZT185qCprkoQhWg5eHj8RTtXyso8y/9Xu3SWpVJi4hqa9YcHVJAYtOq2gUGdbNntRRgHsOpT7H205vou0mek6VPRxn0c7QzESmBHQEpS2bGh0Z7SKXxYwNYwg49CyS1vJlWbzGAqLF+RupqUHiID2aA6TJDWkz6CmYSlJrUjrBLMT+RUflacXkq+TTLVOtnacqVQEuZE2gpumh8naGYQmcWQoFoJQA0VE/PPCSFtRChWUmBrxmbiORMMKOWEl9EcKK6MsnPpbH5Ur/kfWkEpS5YzRp/ATI9Ap9dIEgWyHM1ilubM5s2Ab7PMjyoYDQuUCtexCiBk0lG4KyFvz0TwfLzKfVa+TtQ428lgX0RZd6PURtM4LbTbseshvm8bwG136w3KfjnQfBWN7tWomGKmEYL7r7yRPz5sY/wekcGuw6NYH9nGwubdJ7pntJSBTdSaBtO4bS7PsTeAcpOllVS7ZUMS0m+s9qDuP7rt2FM/RyQ0CFrYbQnmCuyqY1NzE+SU6tXKPKlyQq1HHeUkXPalKlmGZ8TjluNVDyKpQuW4t2170EbEg0NhTFp6hQ8+9zTOOuMMzF71ixc/eUv497f/Jpy14kD+/dj2ZJlZi7to399CDdc/w18/NE6szaf2rXuuOMWfPmL38T+/VswZfJ0nHz2Qjz78uM4+diLsX0n78EofuLx59PYotix61McvfQi3PO7G3D1JV+GtaQcb77yKX52/SXo7e/HKx98iK/f8C3s3n0QGzcdQHwkjeG+fhx/7Eqyz08wGLLj/NOOxx/uvwsfffICvvnFm8nuRtFQMxVvvvEEFs08Du1dBFkCv8vRiHfWP40aSrtFi47HSLQH7R0xxCP1ZJjDaK5biF1kscGqUSxaPp/MqwODg5049thjcO1Vl6F2bCNef+ElfPaii3Dg0C6MbWrFjBnz8M7b7zAvGQSDQVzzje/hlHMvwjtrX0bLhOks+wAG2vpw1KzFmDlpFnq6d2HelNMxFOpCd/dO1DNwzJgyHbNmzCG7KcNdv/oOls+4Hqvn/ACtVafi7XdfwoI5pzK4DcLpduCBv/4Uf3rsS/DX0v5SfQxoHmTTXga1AtLJEcSiURP00xmrWZghny1gcHgAlvJaNC05DSW1szH3zM/D2zRJHmga/G20SWOg/6Fj3PeqCSqAx27Fl1eMZfoKsFPWyk41zUzzXjXn1q2pZzb5c8G89gXsVGNJuF0EJbP9BDGC6dUOcAaEiCXkLBjJHsBbm39J8IvwPhEEfJTHxAudazCEICT5KQktENXQEwGpmJp55vdqOzUS12AIMSCfIbiy3NSkoJkwDA5FRkqSRLxIk2RoYLQ2ItI11JwkEJV6NUtl8RpG6iqRpv2ASVGrmyFth8FOQCEI1Dy5/wI3IibP11gbJV7XECCaKWrFX5sEKv+axWDG4PBfkWDyDHMeQaLUQcBzw2XzwU3QczrcZA92Mj5KYEJQUkjHCKHyEfgVy0pRQADIVBRcrBjKJJ4SDe8wPWb+wNmoqlyAuqpylLlHyU728ZwPeN0DeOGK1ylL7OijUx31s5Umnf88BH58kuRlqcJdmsZdX1qMl9/ZjQffCQFVDSzwYXgsGcMET7x3O477xUYyzjTO/837+GD/AFzpASQsLriyIeZZjNmKW390J45eeZwZ0KnFUI2Et1kRI6DZrJqep+aEPBxkZZK6wbIgHn3kb+hoa8f8+fOxYeNGnHHmmXj3nXXYtGkTHnzoYSxYuBBTp01BZU2VSfqvf/Mb9A9qGfZSrFy5HKevOQm7t2/Bh++/j2rK4Y8+/BhXX30l5WQM3//uTVj7xrOYNHEOfD4vLv3sZfB4yzFj2kLTtrd08YlYNHc+vv3DKzF/wQzKFidOOWkNDuwLq1jQPG4C5WQn6srL8aVLz0O0rw21FQE8+fjvsHR5KzZtexcLF85E3ZgKxNIHYKeFZSlzTj71WOzas4EBoZqGPIS3334D41onsgwYFHMJbNvzIVrGjMfyRRegvnocvnfTl+GrGsT7m/+EZGEndux5BzUNfkyeuAotjTOx+tgTESjzM88lGIzGsHDFMvzkR7fguJVkxBp6VFaOYHUdbrr5ZnzlK1/FgQOHyH43o7llEm3IxvLtwfBAH21pFKcefS0/c+LGWz6HruG1cDgCKC+rg9djx6db34LP76atpVFdW21ev/TycygPVmLcxEZs2vo+g64bY1qm45hjjsPkKdMYROXYeYJ3RKIG0ViUgYx1Raap2THyk4z2lEgyjLJQqxrHwFvdiIXHnoSy6gbaYfFf0ZNklf+Z4zO/PYaSdEAuju+fMA6pbIbEg8E3FjfAp1VjRFrSqQzLSXNj6bUiCBriS2zQ7AuDG0xokspGAEi8Yd41+LjYxi7FmCh04MOdj7HeI/S/NIKBYoecsqZN03V/kSKBncBNCxsQowzIisEZ0iQAU5r4mZmP66CPqW32MPYQ9gyARuP6jfChKKnF/Ayo8ndH2vgEpCVrrvttYXzDbTyRlSXUFr0Uu1Oq9N/oYAKC2hhYWGJbwjtVjP4LGpVoM4tCY3WMrNVQCC3xLRprNd+LERVK7AQWrdmlFZy9jPKVpMv1ZsPoquAYVAZq4WP09zi0h64VnaTIpV4yI62wwN8pBSpoczARGudjQJFPWsZotNAJT8lG1JS5EfRpbFqID0ULZZrpKtQimmzE3J/O1Ow4XHP01/CrC39RvN7h40iPk8kPCy+v0eCg05e46PBefOvxXXhk7XaE8x7Mqbfh15+bh7mtPvREtL9GAlU15WaxfS8rSWWmSCTj/vWv78adv7jddDrYbTaMjGgrTw0oZi3xUBuOemhV2LW1VWaK2Ve/+jVs3boNHR2dpi0vHo+b8zQzY8OGDYhT4s6cPQv79u2jo5aZsVR7dm/BPXfficcefRKfbvgUdfX1ZHshnHPeiehsD+PttevgYtStr1kIbyUwHOvBhEnT8ODvHsQVXzgXTeOt2LnrY7JnB/wVaRTSLejs3I2yYBVsPg/eWKtVXyagMLIfnf0jGN9UjkR4CAtWnQqPv4psuwJlZAQbN7yL/X09mN2aQcPYXmTSKQwMdqGGASmTSyEQLM7Y6GgbRllNjMDQQAOVY3mwZ99OjBlrJfBFWVYu1v0I2veW0QObafhRRKNhvPdKCOGhGKormtDU2IyOUC8im7fjph/ciCjBVCuE3/3HP7K+0wyGQd6fTIO2Mm3adHz66aemLbWsLIDpEyZioK8drfNC8FTbYHV1E8xnEoBG0dt3EA5nCarq7BjoLCeYlqC/W322fQTFCvQPdxIM7cgkK8xO/4lcGwIVKdQ2Of+poNTmpJWHXfZJZPU5+N21NL0Kvq80w1m0mXqZv5VBYBIZDP1DxnDYxv9p6/+B48fPfw0/ePaXxrd/eMp40owS+p4TsWQWKYKci6CijboFYFoNuZ72tbmjH8mUfIk/kppjeWpufCn1ZiZTICuWlAfLggFd4CV/pd+pp17kZ1L9EiycqL2i69DTZ0ciYze+RlwyGHEEnIpNb/wjrGFaTROR/NJgDyWzt4NMs5vgV9yqUgxOmwppDvGhDj9C0QAvIDzSdQ6DKP8oTVKcAj7LxEWn3lQReI/Uj2DHEwR5+s+fyRv5h2+UAf4TyzOHnky69D2/0Wv+M+NzjFSUjlZvrp5ZMLoa2Y9WfRWjspgFJovL2wc8tSj316HMVYmAU218bjOKW8tYD2reHoHDS/BLp1hIurcSqUPoawpD95YoH4XfETS7hnmcjE2FLrM0tbof1EAaz0RYqRo31oZjp12IJz59Bh8d+hAeOuqyCYuK1+RhIpjJkIYmkCrTTNtI+K6892185ek2MoB9yDIft1y4AD85ZxLKKr2w8voBSp2r/7YDHrcdM6tUVlqnz1zQFP6iRUsIQrV4/rnn6YQ0LA0TIbDmGDUFgEUQzNKAsliz5jQcd9zxpvPinnt+bQYc63v13Eoi9/b2mt/6/QEc3H+QTqhxloyG6TADTQqffLTBNA1s2bEbWzavJ1Mk46Vx5hmI9uzdigvOPw0ff7gNvgoHAS5ARvQVMkMXNmx5nmypH2VVSeYrxe9K4fXnMHXKQlQ1hWEJ7MLMhXPwwYcxlFRMwLz5i7CD93CW1eBQdy9CA/uw+8BesqCPyQpSmDBlPKU+w4DnQ/jLRlHV0kNQKIW7LEn2Rmewj6B5vBMVdSlUVVsQTxNo3CTX/I0AJJt3CcGQTGeNZPEEs4inDmHc5FLs+DTBOg/QLrIY7g+buddTqRq+/PkrsPj4Y/Dt7/wQJU4n3H6tkk0nZRBVvY6MRMxQIjljN8ux+1APJk7NY/maEtQ3CdzjsDpDyJT0oGaMiD6lXSAJb3kcuZI+MtkSVDYm4QpGUd/sQXUT68WvnuooZXiWLDNJxqjNq2X7ahrKwe2sJLvz8NlP33BRKlbTS3ywjpbB763F1Mnz6GpSQEXb+6cN/oeO+9+7Ddf9/Vbz+url9SBM8586LmysgwxtRdNAHUgZqct8yL8IhLF4hqwwT1sj0BFE1O6XYvlLwTEuk6yQNBFUDJsTdsjXyRBHRQNpv+FoL0G+mr7eYEYVRDTqiL81zWjyYvkzHVq9vbz84dcGkcx7ERiLhUrJ3s4HPZMEQv7PXzENDgZUF/pCbvrA4fHG/K2e9Tu9kFLM6j391eCb1svTuDs56ZHiNvhifqB3+lSXF4bzwS/ND/m9QOfIb0yFKSV0uiNjbYrfFT/Xb4y8JeNz2DxwOYOUuX6CD0HQrj1oGXH5A6UlrHE9/IHG/lhG4/A7E4xKmsai1RoKsPPaFl6TioLfl8BJB/E6WGEWZXoiC/RkJPITkdIMk1ICAml2Mh3CwMh2uPE2bj7xiyZx1//jK/jLe383qfzXQ+nVZjGufBwtfuBHnz8OgWg3LjlzOR66/mS0MKg89fFB/O3t7fjec7sw9brH8eLGHlz08xfxt08GWBYqLyaO5aWhEqrc8865AC88/zILnpQ8SvBgeanycgQ/PTTOTtss3n///XjyySewePFijBs33hiAGJ8OnScQ1Lla6688GETQ48IyysuxZF9/+fPvERqJ4dC+Q1i5aC6NIIqdO99F0F+OLRs34NnnfoOnn3wRY8dXYGi4l2kYxS233ogvXH02pUsbo2kaLa1VqKkrJ7DSOd2D8FQOM24lUFPeTADbz3pktK1uRmVVBY5ZtRqTxk/C2EYythSBnNcrq2NAK68gE5uEQMBmtpQMkF1pULxWxA2H0ohEo3D7JFHCsLPu5SRllSwPh2aiFMg+xhKAFJ3DrE8nAdFKhppkumtpXto20E/ZCMST/bCy4tO0SU1fq22owY/uuh1Zp82scGLT3i1yEJah2qY1+Hk41G8WIEjEUrx2CsuPrkd12TgMRnagqrKC980QwLR6sBVa5zAaK0FNkwuVtWTr3gQcXoJ4nR9BAr7DUQ8vmaCvPA+bq8Q4mZhrhtIvkRglY6RDZmjXdrIS6nqHGbFAlpgBqivHYcb0JTRDAoR8RdTlP3y8ueMxfP6B7xjbv2BeBao9DLp2ze5xUyYSxFhONvpQhMxPisVtc6jYmF7WFfPmMz25RVYmOamtN4+sdycpqmLW1rMiSTpfnRFaL7CEn2lI2o62d5EaHaSvp6hSNFJEioo0kfcQ5MhveAlzPc3jzav9kPcutv/x3NIu2v8IryVQy9G3NIGCfkFLSjHGZhjctaR9Uerymnrwe8nmIrPk9WlrhBZJRiaMmVRizUMJ0O0N+hGI+BAam/f8WGCn14YB6mHe80mJ58McKgE+1J4Bsh8NLlR7kcOAHmUuo7PHWUaJEyRg+eC12QleVjgZYbQcjSYj13hL0OS1oNLuQnPZIMFm1Iyla3SXoJaPaif4nTpACyhj5bm1nI2iJtMWT1sRy01COHU8wvFmJjfD5MUYsWJmH9kx3v24auEqk9TLHjgfb257z7z+56Fs0UBHrR46rAtT6MDv3HgSTqtN4hSylPNm2HH1qsnoTfjw8NoOHEoHUOez4sEffAa1ASde3dmH7d0J0wmjtg4VXYrlMW36DGymBG1pricwJ+kkWk5HW1LajZQVoDU3t2DVqmMJWDvNGDu7nXyWtaje4DJKDrE99WjmaBh2UqRRhoQtOw+R3TRhoDeE6675PJ59/Wkc6hvB9q37Wd4V+PDNd5DMxfDIoy9DHTkOTxmcBJaRgTgqa9KYeRTrpjoCiyeDZJyRNRcEYw+Dkw2RkX0IIY5MNkOwGELD9GOKU/FyIRwgeEY8NRiI5FE2dh7GT5mLhubxcLJeXayPRFRSZBiRARfiIRcj9wiCXg+JHJnciLYMjfE+I+TVQbhLGyhWvExfBuVVBBRbAD5/EuUV/mKEp9G6bBlUkCXlcnE0sQwfePBBFGx55AloN/3iR/j40C48+LfHMDQyQsWRIeunMyQSLLdKStd+pJNJsr8CmZYH41saMe/oMShtTmLv0Idw+C0YDEUMu4hTGQ+FEkhlyD79XvT3jvB1nI7kZ/CtRSxSwjqII5lIEwcCpllHQ51SSRvBMkaWXkLQdyAeTqJApw14G/kbKogEz0vYMHvSUtPOKj8T5zAal/Xynzy2d32I4355gXHoU6eVY1Klwwy+ziQJYqxrjbXTPO40A5ibAB1w+xDL5FhHVpSRJbt4LitTrUS8hBYN0Go+ZIGpJJMu8sSyJjuXr5spZ7RMdXyqM0KUSTRggORhf+9GglYWFQF1lGhcML8QlPBJL/WB/EWfaHpZscNDLHCQCvYQChaNIdZpOk9ARsClTyQzDoKkzfQrCOB0PzUkSZqbpi5ez8ASPzO9utqbUjRVD7E6g3SC+WIy+IlR6wbIijfiawKl2T1dV+JhPjt8UbPrGF+rPU+zM6wsMBsL0uFwGUfVMuNebzkdoIxGTHlKI6wIOlFJw6tlpC2vKmBSQymmVJViXMUo6n1BVLuyBD/KC5KDRk8pxrgtaHVZMDZQilatekFADNDKS5lbRRePI49R0vZY3IVwYgW6IycRDNW+lof2oohEBzCzLIHzpk4zDazH3b0COzt2mbz86yF7VDYFqLXVZThm/iT8+IFXcNvHo2j6wsP4/XPrMZqK4tcXT8H2nx6DU1s9+Mc7m3HnU5vxu5fXQzvbFchatX0heYneEKACePOtd3HMipU0HDX0FoyElZTV4OPPfOYzZijKnj17zJJS+l5GJqPUs96Xl5cjEY9iNEuZRVB35FLY9uFb+PoN11NyNeCma67CZ0+ajenTJ5ptEK/7ysV45eHb8diz75B9jcXOTQcQCaeYHgs8KrtKoL6xkmlQB5GfThsk4Drp6GQnNKIMI2s0ZMFAmwdjGurIokcRiuXQ3KpJ/a2YMHUCysneEWO0jVG2JxwY6I7xGqWoDR4DOHez7l10pgmMxA4yHx+ZRj887jICk0A/xEBYiapaMtu8Db0DnbC7RwiWGpwaJQBmCSxkAUk3wv0+hIYyrMMIvvqVb+Afjz+BceMn4pN9e3DBl7/A69MRWE7DwwMYHuojQygwiGxngCmBy+Mgk9VCDg7mtwVD4SGkGVSymnKW8JClkZlReYSHB+nwJWasWoZ1MqphWXnNPqIDE+DUZKMhHA73KPr6tFJRKYOUVhrJ0XUoozsjCA1qq9ZSXsNBIN7H61Gce8ZgxcKzUVMxw9Tj/7+OWHoQs24+yvjskjFeLGrS/FlgZIj2YyVrE/kRSaHF+73abgGIxLVfLtkgg7GV3/mcmmJKg2Y+pF6FdOrpJc7RLgtkXGn6OIGUZWAlkVH7ttn31uCCemhpu4SiQ12f0p5GCE5J1FayLAlkLF2TziKeHPnNP9/y2wwDRIdRHobc8JNRAao6YaUuee1oVIOiKZ35E+VNC6jqWeiljlktWHwkPZZJi065qa7yY2Ms6uDQJVUhqpPiPZlRpkkE9AgNNbfl96a743AKJSXMoGW1bdBANK5NbQZWdWiQOmsCsZie2+VHub8GVf46NJRXo7m6Eo31flSWl1ISsYBdLAiCk4MFrF4kUW8NMhll9C6ku2l0FQwr/CbLVPC+DgKwy0EGw8qwMy2aPqPpPjlGdRWoTfsaxPJIZCtZ5PMQp4ECbUxbhkwwgjqCZ0mJE/sjI/jt2t/i7NlnoTpQw3P+6xCo58iuJFWyDI3Tp03A137/NrpG/bh0eSue/fYqzG4OUBonyYKiWDl/Ci5ZQYnqrsDNv3oWxx49kwajAdApVgbLiOWiUjzr9DPN0JWXXn7JXP9IO58a3/V8+eWXm5kYL7zwgmF6AkWxvVAoZMavldBBJVGaGmqZ7zy++uWrsPbdtfjok43IJTJ4/JW/Y/+2bdiwfiO6CKChrv1IkykeHMrBY2OZ+ZyM9LbiIgWuLjKSCLRBjKK4xIBsXDaRpj8kUxlUu2fjK5/7E0GrGhs2b8effv51PPP4K5g1eQyOWTYNqxaPx8RxNdi3bxNu+NYXzeT98077DN5/e5fZaPz802/Evp0DOPPUz+HA3mEGog40VZ6EWVNOZqCajqVzLseunZtx+gk/RWPtArz26nP4ymdfQO9QN3LJID53xt1oOxDF5y78AaLDZLmbdyMWC+GO22/HD75/Mx598VntCERm4qZ9ZAnYCbKyEINHnwHgYKCCDMNLBkEmSMUhFjh+pg9ljUwLQdzrCWIkPEI5PIzxrS1G1qWTCbJGygo5FO0kkSCjsRZlWyxOBZEaQVVFHW3OhoH+AYK3h2wxjWoyVu1AWEqw1XCrZLgEDVXzsWrRZ2G3Vhl/EdMzhOE/fIQTvSi/jsGKZGZKtRvHjnMZf5aHBXzaoF/70dioxooL6trU5MSHgN9t1zN9i8FDLCqZVbsfVYxJt9pfix2iksV6yCnVrqdxey7+VotKuBnQHaZJRypRbYlk7b4x8LqrzD2EK9EEg4rpIyjeR2AlDCo+hEeDDJw7qUDoh/QlHSUEPbPQCdOSzjrRN6TtELQQ6eF/BqMIcvxeaTPTbvUbJl0p5ZW16ghP5DvdUh8VGZwe/PXhxxEOKIqpC5pGSYloHgYgi7cTGeSNLCY6iO2pXcNJg/CR4QV9lRhTXYWp4yoxbVI5xk3wUmpRwviYAUo+4i8dr4BEehT0XUZjKxKMsPFsGUKUECOpNoRY2MPJEkRTJYizMFm2LGCyIk0fZET25EvhL1A2kx2UxsU4RlHrY/TieaU4HaP27/HFdAQ9PpOHlXUBzK2sxqhlFNNvnontbZtMnv71kBxV3rTXQmPJMD766ck4xb0Hd10wHRWsSBeLapSOAQ3AZkHe+XIbzr7rDTzV7cbZ33gQbdG0WRYpqQVLeU9FLVXqiSefhA8//BD19ZS+pBter9fcb+XKlYbtdXV1sTxJ08lgNDVNTE+HQDJpHC+F/e0d6BmJ4ea77sWvbv8ZbOko9gyNYPqck/E3SsH1z/6WZebH4+8ewu3fvIQMqwfOMjslbIysj49oL4NN2txbwwbyo2lkChp8qxUztAouAxdBfjjci2effg1LCXThfRsQ6Q+jzpnE185fiZu+/S38/K778PyL75Fx+3Bwdzt2b9rKlMaxY9danHvCXXj9pY/w1rsPYaC9Gicd/Q24CkfhhCU3467bn2LkX4RXX3sXn368lwFkEjZ8tA1OTESZeyZe/McHBMhlcBQm45c/f4LlOxGbNm2jI42iZcwkUz6ySE+gzMjUcGiIgDdCQ7cwT6wPh9MECDWA91Kyut0B42SRbBvGTrNjcLjHNLZr0VuXRx1wWoOwhO9jDJx2MzYsGkkZWStm4STzGRoaJDNiEC7YDbPUSuXahU3t1tpwf2DoEP0ph4KZh1yD5bOvZl6/QNZRVvQPqxbONFX5Hz36Ix0o+0o9a3IUdV4HLphTxTRYEUsU0DuSIuAoyGkrTXX4OFAe0HhaB+yl2lLAxTSSyDDP8hw/7aOURqumJBsZv8tJjzjcnpZSsGS+5L9alzLgVg91HpVBn/qneAfKZzfVn2GLBXQP7eK5CuQa3qL1Esn6BDOGUfG6el3MAn+pa+8njiSYdru5p1Z7N0vT6yTeWMNpUobUEH9YsOqN1pQ77e8roOZLky4Nr7IRxHUmGYj6RImxvIiGiPA/XxcdUwxDiGu6k3lRfWZ+Q+flO77i9zxfTmIqklfUEBjey2RS2xa6KG99bjI9FuqYunJMm1COyWPLKecYnVm42hEJJR5egXSZhZwpsSLNCBujTtRI9jifwzkrwoUaRHLtGB6NYJj3D/N2Md48khklCObJ4Bg5IgXKJqY1XgIHwbMi64J1xAVbqoBx1WmMrQ7Bb63lfa8HbKfTWLUDVgHH11RjRqCKiQam/2gOPt77gbL5Px3aH6Bg80Ata4/+7GrYMwmmW4t6FyPdDiZqyfdfxk3PbqBxVOH3XzwGT999KW7687v46SPvm3XNLJSmmo2ZZzlpOIvY3AcffICrrrrKLBq6Zs0azJ0710w7e5DAJdDVQzMvxPaam5vJwFIIWjO47MzVsOdjjNaaV5nHt3/4K5y45ngc2vMa+g8OYyDmwAsfrAP6tjDPVlz0nd/iGxetQU/PMO+txSYKKKvwQHsDG6auIQyUNmoPTCQopXOUEIMR+EpqCHzbMRTdR7Zox9j6Ztz2iztw3oVrsKe9E/7aaSipGI/+pA2Tps5DT0cnGd4pWPfeK5g8cTYBxIZX3vwdgsEKjJ8wiWDRj0WzP4uevn40tTrQ3DgZkfR+TJ020zCvJ596AF+6/Cfo6N6Bnu5BrHtjF4E/i69c8w0CkxObNq8nqDlxyilrjH0OhAaQHApTBvezHjSEiCyAgBWLJeEjIElmx2NhNDRq06ok+kNtGD8rQTa7iY6gOeLl/B2DaYRMxTYGvX0xxLVwAn+ngCwQVLBR8FMdVVbWoqO9H9B0rBIpC7J9Ah3yLvqPeuGtDPR+1nULzjv1F5g54RT6UBkdxbgcD3VWyWH+c0f3yAHUXNdMslpAa3kQX1s103T0eN1Oym8yYAJhkj6iDcyzrHttRq4lozR/XitHa3UgiyYT8DdmM3D5OEFGnQ7Kn8byafypCJPp2CAcaNCzntMaZKwJCAzmjE+m7NRWKEKkoBOK9SGbiRD8ssSYDAMfZbHa7phugZ8wyDQFGCwaYrq7DWBJrgoUJZl1Xx3qREnQ7jTxoJRETNijc7XXB02ZQF7s/HTYikvZq6f6SC2YDJlnPnRzc1O+M2PlDr833xHdxPyKFN2cycpkQg+/NKyI19JuS4ogLqeLhexGWSCIMQ3lmDqpAk1NlWbQrMXiJ0uijC24mXgLopQneYIHfc9spWhx8zp8mGElRPo0KpGxZhHNaC/SHI2Wn9N+SP4QJtMbTgPDRJYYgVBzZLNkgCkarCMZRVk+gOxABbJxO5orRzCuLk0QPhPBsotMB4tA62h/PSY6K41NLvzpUqzffWTVmv86tEG4VpAQw2W5snKd6Ijn0RFO4q7X2zDv609j06AFp4+xYOc9K3HFHAeo3GHNDeH8kxfAS8mlXj0xBVWgdprXBu0Fpvmmm27C+s0f4421b+CEE04wrG/9+vVmwc10Wgai6W45AlKKgAVUNNTgr/94Gccecz4Gutvxtc+fiWxkAG+t24JF807CDVediBOPmY8f/OwB/PZn16Dab8MQvHjvk4Ow0mAFBmIqY8dXotI7g45QyghdBo+PLJsST1WaTg1TFpbA5bViTMsk0+5moXw7evkygnCYbIisq7aG5enCDZeuxlcuXIFqTwS/uOMmVNexnv1j0d+RZNo1YLsMxyy6grLJgZ/feT3B2otIrA07dmwjK3Cgr7sTixaexnvHce55V2FwQOYdxbmnfRM/vfmP+NKVX2bwHI9Dhw7h3HMu5Pc9uOaaK3HX3XeZ6K9FEtQgb2b50ClzdFCNm9RahCYzDKjVVWPQ3z+Mq75ZizlL/GZKlt2aQnfPbgYqO1mlHblEiI+EafRXZ0U4koGFtpzX9MN4mOnLkmkTID0utLWrl1hbsI4wcNBHeI/hwV6kI0HMG/8lfPX8P6DM0ch7qzeUhmrcSX+Kcu0/dbSHdqPh6+PMeNVJFX5cc9Qk5Ghw+RINMiZA87Vfful3ExSc9FknQUxDbjymeUqjLOjBlMBkbpqOSafQku+SpkaBqC1T9ivio7Kl/4zEkyx32mhWJEpjeCmLtSCDhsSwTtQ+aiX42amapCoSmSgZuhhnFm5HGlUVRdaog1flxUnHtDYA9jGwaGFdsT0hjLBIHihZq3NL6RfKg2S6gA0kW1Z4nTZo6quGt6k5zM0idzss/IyyfNLi026qr/6YN6BjkT7SangpXk4pMK918DaHgc40JvJz5VWUklkpfmcaRnlBVryQo5RU2aEHC7Iy4ENLcxnGttagvqoGbpva0Bj9DNPTWBwaG5NP2KNTERgYHSQFdUUBkhpSzShuInoi180P+5EdrWAm/ea2+p7qmM9aa58VS1CgzbMwWHAFRuA8I3//DpS7yxjRvIw2Dp6bp6PHEXDVIJ21MzIdMj2VjYVyjOTSCJGR/end+7G4eR7Ga9/Uw4cqVCWheKCH8k4Bixv/+DzufGeYbMWFhy6ZgG+dvxQelqmNAK02hhOXzUCtM0cQJDPg7wrMtzaDVhjJaR0yMi4hfo2zCtd+9Vp4fV5MmTLFtPXdd999hxcS1aouEcOeZG3RGOujNI+d+7dAW3Hu37Mb99z7A4LlDgz3pXDqZxbitddeQlXZGPz+H5+ggZLis6eswDPr3kd95RiEIhqbNoBzL56NWHKYecnSYRlIsiney0eQdxl5E44lCNCDcLgSqCBAZsLTcMOtP4a/sh6ffLQJu3ftZ7lncOdtdxh29cILL2NoJMo6ceDtd5+BJd+NF195EktWzEA6lsa9f/gZqptDeH/9K8xDCFMnLMH9D96G7oGPKL2G8CaB/6mnf8e0xfDoY79BpX8C/vj7+/Hyy29Snifw1ttr+fmjOP+C83EUAfics88pBmqWp560/mCAAK7X6i1XT7nZA7iUjklnLK9047g1LYw9A0hEM6Zdzu6ywccyVttoVQXlmUtTnrLm9+l0nGVOux71kREmUVHWgKGBBKormxAaGSZwBAmaXjp6ikGpFzX+5bjojO9iUv2JtDc/65s+ctij5Sr/6eOTtrcx9dvzDejNGdOIry6bZzqo5FuwaEktDRUhS6J/uFk2QR+DnStINkX1VSArY14FIgq0AhniDUHPBj9tW00q6rzQXOQ0FYamgqmdT8zHTsPWvHDdRue7XQ4TJBWknTY3wdTN+4lkEPxKfajyt5rP5e9CGp5uJHgmK/su/q6AHhbaVspkXoPs04wL5PXN2EHJXrJVjLpZD1RrTLtdbdcCPubBQYDTexJ2Aq7WwdRwONkE8zdpySk3NVR/QmNRD4nmHKgBsGhAxV4evVdx8r2KgZ8ZwONnBSbC1CPP1z/moPjaonYS0mW7CxUBLxleGZoaq1BLg3Fba/j7cp7jNcgh4FS3kHYwU+YZGIrXNAdfmXRIRpawoiwImwU3D9AoNee1iVBJtGcBpdKUyeTUAr8MvyMRoQMbQsxzLZS0NYgP7IAlO2T2lEgkXeiPuaAd3l1OJw0hZDaLTvI6zSUViJN+DyGBRz7+GxrctZg3lob0vznUYXHUkplkC1mcMrMMlywbR4an9iEr86RGVVJsSuKoxc18O5hjRkRGXQ06/v/Y+w8wy47qXBh+T5+cOufuyTlHzYw0yllCEgogGZGDAZMMmGAcsMDYxibZCBtsMFxsEYUFRkiggCSUszQzmpxDz3TOJ5/T/b3vqr27e4TA/u+99vfc/37Vvc+uXXHVqlUr1K6qrZfsQZ3uMkFGSHwWIlRTqa2uWL7Clq9ceOGFOHToEM26JJ9LNg+ot7tiftlxLXimWhIqoLW1A70DQ6giAzy0fxs2rmvB33/nUdx47fX45Edei6/8y72oIeHlM904QZMwyEEszXrj2XFsPW8F+ke3UcDSBKKZGSLlBCi0Dh48QryRGRSjuGzrH2D70xPYuPpSamt/jv5yLWpaliESq8bh48cwlAVaZy9F92AGjW1zkMlPIlVdT7gaKPgm0NKZodDah6H+A1i1qQXBeC81S5lGQFf3frTNz2Lxyhji1UX0DRxGQ0uOWlY/ahpKuPfunfjVL3eTqdZRyxzE0aNH8da3vQVXXnm5acVaBqT5SZvrI7H6UwNigMKVTsLRFiwNmuqaRpx7uQ79HEC6YQDViSZq1NpaVkE8EWa9MYyO9SKRjtDkD6B/oMt24xSLBTtU1naB5CapNdSir2cUTY2NTH8U9XVpDJ5M4PJzPo7rL/4EB/g8mmwUzDp+jURsO6D+G9zdO36I8//qKp13gQ3zWvH7F55Nkz1HYd+N6uo6trOADBlVQW+gK9S0tMg7nEYsWEONL00zWN9ZlrZGoUrGJ32qUqZKQs2roTZN4TSEcWq70uoyeXYeaUjjtsgBpze6tQmtMdUyFY5rtlwaYpqCReM8HmOHkxsnozW0fFop0JZJbXLMS2OcfCUeJ86HpOkJX/rE7TbE4n1kilFqctKaxbbZx2SeusSB8qTF7FiT7daJhCbITDW/V0Xmx3vEze+FqFiE7AAFmbzkT0s3X31La73O43PLKlwzPLNWzE2MTMa0ohTIwapOlGmrLnWBurk3MlL1g1VSkaMcNDF0tKXQ0VGH2poWpMIdBE5fr9d3PCQZIpjkZfOL/NMkaTbPgS/TT3UTFJWpCdMyuZuOsRrLygyjaUTpHajiAKqiCUv1Thqe3igrr7anFDTnQDhl8rjvhLDBCWqbiTxGTz1BphxjfDWZaYhMk90RKCCXHeEgGDNp2EFCkAnaPTGKO3fehSIH10UrL3VtfZkLkCjivJ+ztA3tNVS5STzab1xhJ5eIJQ45Il67j/V6n9odw0fYSXc8fQx37ejDvLl1qKbWGJ5km3RwA3Ej4aLB+7u/+7u2Re2ZZ56jidaLzs5OY4TadJ/LDxAHaRJUHRKpUawhs/zpT3+Jb3z983j0wQcxnK3gwO59+MVPfoC/+fB1+MG9ZHqRCpa3teJo7zChGcU7PrCBZiwwltMhDIIwj0I5Y9J8kIx07oJZGKQZPzTMuHIM//6Lf0LL/CG0z70Ouw+MorW9lXjP0qRtRU19DVpa22n6acF4AAuXrCRcrVizqg3FwCOoby+gtpmDruQWILc2z0FNTR3C1XsQS+aQqtWkNAVRcgLzFjagheZzunYCTz/Sg/ERnc8YRR9x0ErTetv2F/GNb3zd5j0lIMT0pH2LhnVAg+hHwkGX5uTWrFltS0vSDZN49ZsTSNcPoaGBgz6ut7sh0kyebQiSTsbJHMgUbO6rYtpiuVimZjOB2voUrYIxmupB1FZTwyuPEmd9mCzVY/mc1+Ldr/8q5jSfRzgipJ2oDUqVpXWJpn79F7uvPPBZvOEb75bBhStWz8Pbz1lltKxVDqPjg0gnGkh7OTtCqpp2n15axKlFJWP1fG6maZiycWKMiAjUSo8iB5bmzHTaSkO6gTRVtL3ReVlTrFOMRIcESNOLkMPIlJRpK4YjRhYJyYSmiUzNLhpKkwk2UhtsYF2daEqtMcYoOpdyoz3rYalk9I/QmilVuljWHmqjpAt9W5vDW6yIv9TciF+tjuA4ymcaOHa1/CpMrXCSY1trEgkLPdEINT7CLoVdy5nsDTXrs2J0HpbWl4nNiMnZOhkCba+ATVLJtJWJS2oScyFjmSTASq84A4i+EJkkx7dpOLHEJCUl0NgZIlFrb672z5FJgeatcTWZEkEisGIqdzZfsc3F2isoJiaTRB+R0eTr2PgEBscoYbTWjQgsogXZ0jFqh3uJkAIRrLee1O50ZI6t7XFEqw88lthpmaoyxqomMELNMFvq4MDdhPLwE8gf+TFSAX0wvQpZLX+huaJlDnJiuisj7Tg77L4i/1cPfh7XfuFV5v81R3xoL7FIoa0mggRxydIMudptYnrzpAhf8yIcpGSU3dQWnt2+B/Pba/HFb/0YDx8eQjaYRKhEnKs/LA/xzOvqa67Gk08+gZtvvtkGsV44yQQuEGFifmWaz43puTh5ZB82kMnc/IZ3Y8Omc3HPbX+PU1rGEu1E1ygJIHgC5ZOj6B2hBK/k0dQOzF/UTI3lJCvT4s8SmVwGY2M5ZDTJn6jD/kOnUKIp/uKh7+DFo99E2yISNbWhkYG9uPKyi0zjLBCGUn4M/acOYLDvGOpqEmhsbMBDjzyMp/e8hN7RYSSouQ2Pj1NbyJKRaHkDyz68zUz3XKZC5qBTfUt8HqOZr4FXQIm0EIlWcObZy9jmPImsjLqGOmQphDRYOjtn4ayzzjKmJzzpLs1P83qiBTG9MolJb8J37txFppfDdW9N0JzqxjCZ80hflBrkIebV+ZJl9PdnMDioU62pfZNWUkkdghCk9sOe0yG41AylOS6YT22uqoh5nW3obLgY7735W7j2wk+z33QCdEbj1i42ghdHBk2w/2r3kdvfg/d//xOmgb3+zKV49Zp5Fj4RoE1EAtRylRLHz2SZmhLTjBGHk7SQdMJ1QtMBQTFrnXBeY3N8tp+eJqGsIdvggCgGMuOkYB1TpQkaWVM0S6lVS5PWsqcgxxiRiSRJXcIhTN5BpYvjU3XEqemlUBsnk9VX/NKzGdaIULiaaWIUC6yHPKfMsdFYTy4RHSTsRzgei2So2vvslCFNUTEZ2RAVC6GWo6tYphVFRSNGxhuTZshKxfwiHPdRCtKo1luy0TFy8DgZYZxMkabuVbc01z3CQjXYvI6S47MK1hiUNibnCEx+MUiZvQrjj7LxEnACSqpkU1MVZs1JuOUEgWbEAm1ERiPT6OPIUmvjBJhkQpU6S9U7U9TEfYWcfhg6V28sqwM8ybBoyY1StdYx72IkWhtEHomBoSfJ0SuUVurgtBGkqK02OUmpYl4iIIR0kr1OjOnN0khuHPUclBPUHBuaFpG7HsPBPd9FiBmKlayd5qw3h9oe4+YXgFrC2x6oxYGJPuwd2I9/vOdWfPDSDxsx+G7C9gSL8ZedtS+mR0KgwmidFWRh2mKjI+0pEmx7UmMqhis2LsYSmlYXblyFiz/8bSxctw6LyCD0uj5LRlrFga6pXwkUkgQuv+IK3HjTTTh24jj27N5pby21gTwVD2O4dwhXXn4JTdz1uP+hR9EzOISf/PAevO7G67F7z3bc9as9eM0NF+HATjKnAgkrHMG5l87Fmk0dGBjvYp9RS9K5h9QGdCKGBJAkan/vCJFeRdOPZgqfU6lmnDo1iqVL3obHnniSZkkXzSYtR0hgw9rlxsii8bjRUyQaIbPIoLN9kDbtS+yUMSo+lPpRmqz9NC/LQVTX0XSkONTEt9YP2jcTMqShCDWqrI4c70ZNehFN3aNkjgmbPpFQjMXi7KuCMTTRk+hONFlXR7OUeIlEk1N9JMwXSUOf+Ow6hFNHMdhP4TgRJ8PPIBjVNz+IYwpUrf6XGVs1maT5pCPPtJyHwpO0p3V5hRxNMdJWfpwabtU8bFn7Zlx4xocoIGZT65dlUUGZ/SZNX7RTRYYqAqhIA9Sw+S9yl33xMtz2zA/M/8GLV+KMufqWsLbcOWFr37KmkNRuCgnofHGAFMq2iLERn9W0hOL26QbtmjECJv2LodGy05tRzYmRqeg0lgEKpixxmclzQIm+SddiOjqpKRXXljyWzH5Qnjg1dK3Y0EsIfVoiFamnptdIrbAF9alF1Pya2DmsjJbOpHgLe0rvGbRErlzVxfF4hP1MBkp+IqZIqDiOpFzJWtSLDfZVIIGx0WbiP0aliIxNc3thappm0krbo59whqRZso4QGaC++UOLVS+p3SAl6ZCZGQURAVIndbyMmJuCtChZaShBOBDl13o+rfsypsm0QpgQUJ0qo7WNQJAJGRLZEK0jEsFKsko7y5EmxkmgYnp5ElaBmt0oCWsgM2xn+w9Qw+vlNZRherP3q0iMk0xTZEd1UBOsRk//fgxn9hEODhg2Nq4JVzLKUqWAdLW2f1Gb015Aqc+M18e6B0pZe0kyOFxGU/OVmN9xAfr23o78yDOolPIkEmllQo40JHYoCag5UoPrwxvYfUF0lwYRfmsEu49xIHtOw8sUYKneZG6271m4JH7UOXqbKJN3z4Euap0MKw9jb98I/v7eFzBEbfbrvzqCE/F5+NYP7kE+kCRxkkhVJvGib/8WNa9ADbYyUUR7WzN+8L3v4vHHH8f5551Ds1+nFNeiilLtx3f+Al+89av4/N98Dt3HB+zrbbt2v4REVRytjTX40b8/gNVnnYkJ4r1Y1teocshP9CIUpYZUDGB45Ci1a+2N1YLtALW3AupSs8yUzI5TsyYjGR3qtwFx+MQxSk6aqy11mL9wFU3cFjzx1AsIx5LWX1U017XkRp+SRHAA49T6ylqalM0yPo/augQ6OuciXRfG0Bi13RwF3VieDCpAYq+nuZyleT2M7EgrqmuocgVGEauitkb4bGBIuy9SK6Tmq74SjPPmzbctU0ab7EfthtGRSpofqqYWkajtYR/rJBHS2UCO7YjT7E6xb6pYVpEmFQcZNclCfhI93SMcKGlMVhIcwA3o7e4n0w+gtf4MXLzpk3jTq/8HFra/llStjme/05wMyBoiY4nQ6tBi9QKZeE5vRUn9/xVuONOP2t+vxb1777UB/jc3noUVHQ3Eh+bYaS3ohSBxpB0vUfax3qAmaXqmo9pJxXiCXkUYZdlFqOHpWLgw80apeGgqSIeKiGlJadDJTZr6qVAp0JInjRE7d5ParL4dEiKNqx+k/NjXB9kJ6ieNhJDNzTG9XSEORTKpIGmWYyOoRdPSqmmBmLU2UTIlJJftY19QhHAMGoqlXxqPEWPVJUWIdJqvYj9LKyRDZNKwtD32d0jPQfEv3WVO68ULWyNGyGcTRNpEL82OZVolxvsEllXIBmjwsovllymscEkEabZujFtC+isIRSbQ0FiFmlql1xfTMxxkZEDlEZQm9S3eHAfEOIbyOWoXIk4tfuRFhBaIwLHsKLW8cQ4OvSViQwikTDuZ4yUSll5ehEHpHGhE//AATeAdrJhETPjCEU1QUzuhtjBZ1jcCDmH34UeI2Ax0YGIyMY7uoZcwESWhi/nmRsgQLseiOW9DKaPjszR/yXFKBqq5HXsjSM0oQm2gmibwW+Jno5HmMKvH8ltW4QePf9fa/UrObQFi57AjJRj29Qzhg//0MGoDZCKEb1ELy0l3YN0f3YdvPnAAi+pD+PhN5yBZpilbSuIbP30eGUnswJAJGs2/iZg1jSAGvWjxYvzinnuw7cVtWLBoMc7YfBbNF0rOcBJ/9qlP4+bXXotaapWPvbgbDfMWs715M/mee+5F1NQ0IZsdweqNDWQUYwhBp1/PpyY6i0KlzrScEZqCYbZBDEYvCAb6h6kVVKOvZ5iDTCdtHEZb8zL2cy2GBgexm5rX7Hlz2f9Rm7/NkgHlqWE00jQdHDpGzWqCZWoHjhYMj+Dgsb0YK58i0+tFDbVIzYtJaudGOVhzkszEfaqWdMPBGqnF+99/MeulxigiJQ4mya502EAi4czZBQsW2xpH7Sd234TRKSNaj+YG8A03n0G66qFsCqCppRrV1VpKUzTmLmYra0MHREiMDfTmUFVqpICIoL66HqOD46iOzsI5K/4YN174ZSyedQPTRslImI7UKOq3EWDaHvD4wUHSEbUXav36GIGtrP/f7J48+CTq3teEkfwIOmrbcce73sW7dmHESSfakOC03RhpWCeES/MqZMZIS5Psa5mzAfsuio6UcouCyfyo7cWIM52+IkWD5CbDj5djktXxJahJzHVKEoWxDjfQ+l4l12JhCQ1b78eyJTwLJR0ISi26WCKzc+8F9M0eHUBMKIzRaTrLjqSioNCUg+6jmR7SMrVSMShjUlSwmM/Gp/fnAAuQd1BQZcf5qG97u2k3McQI20uWx0vz6mTMBDlIbVKan50VuOTMq29pqH/EOKAAdhdTSWyqKAJlz/ZDZ8ALGJdWTlqNvfBgpfW1AXR00KZPUMvRuXxkVjpNWQsLtchZMmAoN0YOrx0X+vYlmR8bT8HNsAD6hvayPZpQbSGjI/JowhZYhp33z7oIN+Mm0T9yEke6niGHL6O+bj5V6FaL08xaoaS1PzRzE81kbuN4+OnbKQEK1E5i6BvYg9ampSSIBLWifRzoEWqoc0yz6x7ew7yEkBIrShMgpnVNTKedJ5q4lWRcF5hFU7uE7qoR/OjFOzAw0osrV7/C3J+hT+aPBmkYE0T2z54+ilefv4I9o8ESwIPbe/Dv2wfwyB+fjT+9aj7N8CTKNDdKbMjX79+HH93zEsrhFBbPqbNO01ownYKt5QbCvax7HSl/0+/cjCVLltB8b8FzL77IAQn0nOpGLJVGfXM7tb49JHaaHokkmZo0pQl70/fhj76DfVmPXOU4TvXstYMJBJtMvpbWBixdPJtM7STHMxnSeAXjI2QMZE5ZauFVoRVIJVux86XdJLwcZnW22QeQRkdGqT1ojoxGPZlgdTqO+fNj6O97gT1TzXozDKeZSgYViAQMDpIGBxOZ6cAwgtSwxqldBiJkYCENjCJGBjNYvPAsPPP8cWqeejtHzbu724ST3uhK09M+UWl9GhxiYHprzmFPXE1geCiD1ZsjSDaMUtAyv5gz6TUWTzFuHPlsiW2RlkAaLMTYzgqZYxRDA9SoEgtw4eaP4NUXfAbt9euId61q0AGiGgMStyHSOHtTgzJYhSMDeZz5iX/DteevQUc0hzj7Scu1/LHyv8N9/p4v4Kav3cSBAFy89Ezc8777CAcFS+4AB7zq0u4gkouEBGHLU+tNRmnK8q9YJkzJOMdW1srSZx7i0XoytRYyQ52DSa2OuCtTYEvLKpXZVh0lT81ufvNr7WiqvuG9tjwmTwGpF3fSooLUtMScQhwnxh8mZKLquCqZniy3SvNw1DQDaeJ0A+FK25o/LRkqaL66MkilhhYXBVpP/zHWm0MkprfzmjbQ+wWnZUkg6h2EagY1x0KhGeNjwm2RpnaadVDjI63rxYoUMX0ZUgxcWww1JMUstXPFGF9T3aNGCK5vnIZniPOexNjss5CmvkrrUxGuI5XH1rYxKB4NoKUpiKYmShmWp20/OpNPhwZosrpcGSPih9hQmj1UZ0uaGC/zTq2CApcDOYiuoT0ol/qRji8w5ioC8zm5OLdOgJU6W6TJuvfA/YzJIZaIo7N5JbtVawJJ+MRJtpjnAAuhta4VC+etxvY9D2Jw8BG0UNon48upVbGzKOn2vXQ32lsXcNAOYTBz0Das6w1SIlbDwcArUUMmrsn4CAmDA5plz0MrNbcUDkycwtPHnsU3H/o63nHOO5gmZjiRC8ikF8oIUxU5keY+Llw3G3/xzXup7fTia09lcNv9u6gVZfD7VyxHdUinYGhQBfFHX74TV5y9Ah++aSPuOjSCv7tjN85ePRcpaqpaYqBlMFoDKFEremAlaGxuxtnnno/Xv+H1HLRteODx53GyZwBFanZrVy1D14k+wj6BFDWdDDVDddzVN5yJSLKMnqFdxM1RxpfI4KVlTeLAvhMY7Sujo3UJzfFBakZ5Ki403TI0M0tayX82SXQfW7cQc+c2UmsqYKKYYRqd7jJGrbRInI7hzK2bsLBjDbWxbUjWUJCR8eqTlX1kOIl0Hds7STN7jIyQ+CpMoj7ZgtraOsSqyxQqw8ZE25uWY1bzm9E3msBjj9yv2RaRos3Fzpk9x8qUiSvt1BgSidxJ/RqM507RV40Fq7SIiFooNYSR4SwHsJa9VOPw/h40NDSRTnVen97+NbAdcSyatwaXb/00Ljnzj1n/CuKdzD4gZkDUkdL0sspMPWlKrFNLu4gBdI/l8I1fHcMDO07gxotXI1EYRSWk7XKW9X/Znff5c/CNR79hff6X1/4l3nf2dRjNDqMxvYRtPUHU5I05aCyQlJXMhIJOqtHnWkfHThn+K8SFLBu9xIhV1ZO26mkiUjBSaEjYSGBPlKmFkfmJ8dUkFqK19kryiRAOnviVWWnSNLROT9qev4ZPLxE0YoUlneas/b8ygxMUNsHJNJpSF3HctaMos7lCRixLjxphVWiM2MvQUshgaOSUma3SVqVNSojphBWth9QaQBWvGvQyJjfewUbWk2aHbPzYh8pIU2LgYp7uc7ikWSlexr8INsc9Gd81tzTWP8aGCkUC2f9zT3JuTY2YoVcjk7plLopVPgGlt2BVaO2gIcq71sfZZyXJYGS3lyk5ivoAd5GDsdJLfy+RfJIDv4f+IXYSO4cwdPXuRyZ7nMS2np3nzEWppvaWiEiW5NRgL1ADOnjoXpabRW4yi9r0ItTGtQ+RSjQZRHWCeWmK6Hj3ZDSMFYs3Exn1eJpa2vDwi2TQrWhvmYfhgVPoO/kC6ura0Te2z94ExyJpml910Bl21TVpmsgJkzzkY3Y4ArGI+qpqLIq04qXiMQwXR/FXP/8s5tfOxZo5a4UUJpSA4AAR8+aj9glWxwI4f/MyZEpx9HX3Y+HsGL74u1uxspFtomb38x3j+Jt/vhO/99aLsXV+LQ50F/H7//g8tp/K4JkXdtLcCmHFrAbiSYq76mC5GpD0VqgxyZRIRiPYuHEz3vO+92LVmrU4cuQgtm3fgZoGSkZqZnkyCGljocgkXv/u2TjRfzcGe8vUugRnLfSB8hCJVW0/cjBLYk7ghe3bqBk02LxQgIMgEZ+F0cJSrNpYhwM7sti54377EPrQULdN5K9dfwZ27XyJYSfxq4d/gcOHBrFijUzYbiRpXhUr7lBQnSeoPbTa7K8lTvog0+gwCZXWQrbQZ+c0VoVGkaq6AeHYWVi8dj065y1nXBFdx0+Q4c5hWdQamV/zsdo5oXlIaZBBDmgNmrHxATQ0dqB1TgThZAmnukbR2rAM+/YeI8002CQ8NEBKMaQjC3HG6mtxzQV/gHVL3oOamtlkbBV2Jemb9D4ZiFKxoLZNAtSqAQ2LF4/24z23/hwrFzajvTqJbUeGkSlE8eihcfZJFJcsrUOWMBF1jnZdz9ndhs9/0j11+DEs/OOFONR/hAMSuOfDP8G1q1/D8aSppHF7OZEIN7DcMZarrV/ELxEg01OVSUuOkcbEBAw/VB70MqFagj1EQcP8EZrJbm6O9DAh81yas47dimB2w2vIwJqpVTWgf3Q/eseOMbdUEmr2MpeNCWquUG+N9TJCY1b+CMej3hq30BRnP1bNJW8o2oqEMsuVkKXcYp3a9dGLodF+8oOM9Ytpe8aXCDPr0tthY3zmtH43QvO9mWXWmKWXoZBLJqvJN7SGk/ymMm6msz4DoENOKtYWMmoKgODSs6jx0dQVE7OLRVpdcgpQCJ/FKY3vKU4egaIoRkhbVMNr6wMkMjIc+jm+qNFpMlRAUKVlQ8WBi+URPkvr66e2182wE3zuIpDdZKwjGB09SkI+jpb6lRwYeiOkDlK97BB2OH+tTqnJB47cj1J+mHkLZrZIMgtcEabW7qAqR5RJ8lNTowmbTrViJLuNiN2BHTufRn7kIJYtXodDRx/noCFMNGHy1KhiHIxaH1ZdU0fCSFELkranN2M01aWZlKU7kDDIcdakFmCEnTZEbfYn2/4de07uw2s23kAgnGkupiSpoI7T2zXKOMxpi2DT2tnonN2BU8eHcTAbxp9/7zkkGkK45XVb0cz6njmVx1V//jOMUgt+89Zm3PbhS7Cqsw67Bibx1NFRjNgCYW0mZ5d7b42tb7x5JmnICxfOw+tf/ya89qbfoXlDDfXgIew/cBAbz9iED374AwilD5IID6GSr0M4OsGB0sz+oPmQ1anXMYwOgdpED83VNAo5mhK1HCi1aTK6Hixdv5oMq5fmqT5gnsfKpeuxcetFWLtmA7qOkdk+/zjOPXcr2jqSqGtpRXNjGZmxHWQWSQyPDVNIJpEmTDJjo6EanOoeQk2Qpj61yYFcgQOFg5caarnSgPr0jSjSRPrJT39BTX4SWeaPBfQCoYAxAiktTzsJtFzD1j+G3d7SUpEaI2lIi1dbOqnhRDkYCgnTKFatamNd1I4qtdi0+mpcd+UHcMnWd2FOy7lk9q1GN9IbySKIU0f4GpzStjPsn72DQ6hPpHHdn92N7V0VLF/SiLWdCTy09wSuunQJHqXG94snTuL6MxejPUZN3aY8VJSognfv+s+4j93+YbztW+8kTBPYPHc9Hv3EL9BZ12bMSR/oypUGTZuPhZvQXL3EaTYTObZbeCDDJ40EQ9TdKCSiZG65Ii0qataywOJkArZ4OVxHGmdfqp2kbvd21fWBvnRXl1zPMAJDemykQNh7+AlkymPGUFM0SfX9a71DlICQEJLCoT6RFVSf2EKm93oynQb2ScG9dCpJP9Z21SDHhd7oa83gEYxlu8ncYPPr2t8rC84OK5WZzLKkYLF5xF0VdNDr4aNdNqWVTDRSoOvl2LDtFtPLkkyuz+5l8gdyI4sXQ45FUmR81PiaGp5wHWII46VB63WQdZZ1kdbpkBgUoDDGe0noqJWFA6hrDNkiUEneUiGAsi4Ssn1/oyTuThnCykuVDJkeOfwETSJy5YmJAZbex7JpjgV6mbefjK8dtTQ1pXLH2WAxDlXtTF9y/zBw5OjDyGa6bcBny8NYMu9MmwifIGB6SzeW6ceJvkPULE8QqcOkYc0vaavRfGzZ8E4MDezDoZ0/R2tNksyTqjbNUcp+hKJR6EM8KWp6UXaAyF/zR9qfWSQD0C6XPAddqaqMCcKzIDoPTdEGHMgdx87ul/APD3wV16+7EfWpWsOOnFAlcyhI5qq1Xvu6xvCBT92GABn2t767DX/z0fNx/aIomW8EDx8cxfWfuQf9qMEHL+/EF35nPXb3FnDlXz+ET/30IJ54YTvNhgk88+J2nOofJYPrJAmNG44KJBa9ANGbxMmy5rlo3qaqceaZZ9ohCDrr7+yzz8blV27BM3s/j9FMF6V4uy07GR1xX37TC4FjZF6RUK0tPtcbscrkINpmJaklteLEkQxWr2+j9lQgIx2maT0LDe1zqAkUse3xn+PI9seJJ5ZFW2tiYhyXX7cZ65ddhQceuM2IXAcHxJIxRKJBZEbGkAwlaYqz33MTWLZ0HY7sO2nCRqflxMIXoKn5akxGKtTS51K7SGKymMWuF56EDkUtl7SHU9pemXfil2bXKE1s7REdz2jtXww3v/G1vJ1EW2eYZu4QZnd0YvGCM3DZOe/F1Rd/BGuXv4qm3hzSdx07KUImwpEnZkrVKEitR+ZsntpTFftm56kAfv8bj6A6GXaH51YX8a33XoDV85oR44B+fifhYR8MdZ3ADgqUR559HjdfttyEsS2v0V0U7AbWb3Vj+RGs+vRK3LntbtPy/vKGj+FTV39EJhjxk6Q2TMqU9l8RoyozLEYmF0dL9ToygxZb42lTI9Sc7Bw9kK5pFY2OdrF9ZE5kViR5Mr5a1CSb2d8cZ6QdnXKuA0TJqdBUfQaa0+dSY+Ij4RUT0uLzpvrZ2HHgceK7YqZuglaWM0WryPBkHZEhBtuxtP3NaKu5lv0k01NamOb0ZP1pg6rmunXquPhCGePFg/QP2ZjTpwFkwYi3SEvVEXfuxSoZoQBhf2jNZXd3F7JsZ021vlHcZMJYWy/LxRxyuR7ymAxpQ2sPtb89T22PMOoQCTG+ZmN84vROe7NOse7hZX7nbO+ex+3sQ+OeE0DkFdT2QuS2ZBJqCE3Ckq4ypV1Zi5fJBEhUKrdIxlGqZAkI1U9KpgoKLC/HBg4jNKmtXjSFggVKEml7OqFYqrReiateMkDCoD4vYzcy4/vYSEr/eBnxRDu1vqWsQZOgbq9gdbwNvYPDhpSjXcew59AO9A70oLt/P02bBJlrM4JlIp+IzBLB+riQBk+MDdHErDi95o/0MfDcWJaazzjGqYrnqyix2AkURdb+xmQDVtZ2YlfmMMaK4/jyL/+W5sAAXrX6Sh9JaiXbR6IoJTHQ1Ye3/s6FeM36WbjsyqX40d0v4NHHDmD7eJgD6wGMsZ2f+p01uOXKxTiVKeGiP70Th0dKuGlDA+76w8tx9dp2bFizGLc/fghdY2Wsm5W2/tM6rVBplJ1FDUeisyrGtonhOjCam5vtiPYAEpjXfgkSkblkRCUMDh8hwx9FbU3KPnZEkYX8uDKNI1cYR2NrlGElMsR+5MaJa2psJ49UkwEuR21dPXbt2o4jh54lg0vh2K6XUN8wCzkO0IsuXIuFa/JIltahnqbfS889Ss2RPRTK2r2+Lkmzv49aa4rKahTHD51Ec6rRTLhIin0YvQx3/HQv6psSyA2O22cloxR6L217hrRTQZmDVVqelkiVJquozWWwhqZ2dUMrmjoX4i+/8BW87q03o6u3i0x1OV5z5e/hqgv/lKbs9WiuW2wMRHQugaoF0prn0xthfSNZFM4QPov9AT+4+ym877ansPN4Bp974ybs7s9x6KawaVY1iswfJb18f0cXhVcYn71xLU729OLhPd34yTNHcMOaelvrqN0J0jqsO7yx9Eru03d9Epf97ZUYzAyR1oP4xYe+i83z1jnGJE2I9CFGFQxpTpvQSdOSWak5LvZ5KjKHmvIK0760okJrGWXCaoWC5vuKxRHU0gISnUSoAdnLj5AOTpDio7ewabTUnI3a2Frmc2ZxmfXoRYOWiGn+vLlx1Fv+JAFHnLE9UQrLmtgSzK2/Eh01VyMemksYSE3G9KiRsV/L5Tw1vCzLlTmbtjqL5V5qgjttZUYkRiYnIcExrnJlPel7xDKsxZAMf4E4ek4WMTBI5l7pJ8M7hfraebTQaIoP7WObe1hHP3kPFSvyGs3AhkN68yvY28T4Xk2N71Eb4O7NiVPwtSaHo8jrG4Zb6LTGZxoYHxQtoonFg0jXieOTWMj5SkUtEaA6mtPCyTgHfJqDj4MzwM5nB+XJ8fWmRXa3pFWFxGYTkUS6TsydqIwwjmZMIMu0g1TJpfVFWCfVdtYqZpMpdONE969QU1dFVZeDgNJjbucGMlVqmPzTerEoNcD+oTEiJI1lc9eSMZMwx++l5FvNFs3HUN8oB8sABzdN8ADVYgllEpfarfYVC0UUMhmbR9Jk/Vh+HFkiknof2yFBIKkl3ESpjURxZmsrEVvBkdERPHv0adx6/624fs21aEg3IiTBQbySH6C5tRbJKrVZk+NV2LyiBs2z5+Mf7zzEAZXFZ373Inx4az1bXMIX7+3Gz1/qwaWLYvjX378QCRJSVsTAWh/aP47b7t2JN12yhsRawQ8f2ou6ebNJgFHiO4SA5r3UmJePMfZzkJK7s2kdls67FKsX34Q57VtRysewZ2evrYXK50kkyQKZZQOGRk9RuCVJSAE0NNFMbWJfFmfRfDyGl57dhcREGB0NmofpZp/naFp2YO6SJLXBffYyK0JzPjC8B2cvO4OoogQnjvIUdOFIHF1He9CY6iBplhAjbXSk6xCIljBMIdN1vBbXvvY9CBETtbESNq5ownVXnIMt6xbh9h981wbIGLXws2hmX3zl1bjg0muoKcaxasUqvPPt70BnRwu1nwDO2Xg+ls85F/XVy1mWXjaI1t3LCkfbctQm2OfqnwIH2ikK7R8+uBN/+tdfwfoN63Du+k4cmgjhsT2jeNW6Vty74xAWzmtAe0MKadJrgNrWgxREH7p6IQcZcPeeDF61dj6+/o4tqNHxa+xn6wqOF5s2+rVO0cfyx7HoTxbg35//mQYZ3nXem/Cdd/0TEtTmxLTEit0x79KwxLCpHZF5a3EuWZ/NydpbS5pEVYijOrYAjdUrKeC0tXDSTpHRi7tMRlp1HarTnYRV+1rrEKXGm453oDmxnpq9tpM1U6C4ZT5SjPTyS1NWgitX2sMx8zTWLbgJqzo/RFP2TMyuuwjt1RejPrqJkDSTtjWGqJ1GdCqzW3OZoyYm7a5U0bSXmG49yy6zPE2DaCG9zGRpd1LAqG1L6ybz1lcXpYHaGj5RPgVlFGtNg8/newjbCDX9LtTXLCE+atlOrdDoJQ8pcgxkaeKXkYyRL1EITE5QYCw9i6Zu/eNqi3qCTvqS9crUXdJFnql9u+T6Akzs0D4uxNwcE6imBFenysKiEkYOThNUm6F5hQIpAqG9oGR8SEP7m+2YGRYnhApBRAfvZCgmddlomp+liSHWM4JMnloBmczkBFVgm7cIkwmNontQX4jLCkiWH0Bn8zpqCQkiVq/1KV2pYcXJ9J7ds53qeRsl1C5KgqfRVLMW65bdiNmtK9HevAZ1yQ7CdNwYWqFMCVYiI2UDcuN5anrU8kZHMZIbQ4amFbufTI/szghZF82iSBqNTfOZuw9z0kFsnd2B5/qH7EPKtz70Few7ddDN/bE1lSAZnmmL1CppXEdJXDHipSlewHXnzMXuk1U4suNZvPH8ZcTDBP7Hw4dxsKsfP/jENeiIllFFKRjUpnnqGx/5h1+ij7h456VLyUir8HhvFd76ydvxbFeFEjCBBdSUJiaypgkSoewv5mOXSQuUSVPSfZIMhyZkXe1cLJl/Ac7bcj1Wrr0AHZ1rkKrpQF/vUfZbEMPDY5SsGfZZGR1zm7Brxx5ksgPUYKvNBKaChj0HfoWlK+Zh954XmX8Ss+bnMdKXx/5dT6KlRWZSGkfGD5PpUcMnY86OkomPRpHrCaAmlabppfmoMAYy/RjO6G3vLGQLNRxYSZy3rBUr5tYgOpnHvNmzbenMPb98gKZ6HS677Eoyu+V4xztehysvOx+XnX8m5s9qRjPzRWMRBEU3Eu5VNAu1z3tyjFeMOIza0g2dlhPQlwHZI8/2hPDXdzyFR17Yj5svWoe5y5bYSd8LktIsw/je85M4dbQfR46fwlfuOojbn+zD9ecsZPur8NVfvoBuCvq59SlcvrwGl61Is8QitZ4o6Vdjhd1OnEtlcE/T7t3/8ia89p9uJsMfMeb24Ed/hIuXnkN61dFZ1MZI35rn0rybWSMcoXp7qzgxBwlgvaDQmNIhIdJaVeUkx1002EGrZC2ayQSrE/Mxmt1PgXECbbVb0JLaTC17IzXAlYgFZpGudfS84JMCwrFA4SkGKKarUVqkQjEw9hDxNkoaWoNJHfmmt7w6aIOyRIzSbQN0y1A0daI3xTJxcwVpfGSC1Pp0EnaYjE+WXqbwHC0Omc1R9hEZO5UKjhT+6UUVrQ0hS20x3Gleuw6lTAdam5ahZ4Amcqmb43+AzO8UrZbFyGYGWdcRZhBvKNDik6DX2+1xW7saXGaMTx/aIeDkfoYoFi6uagqg2B+5rHNij04bEtNTRwgeaXw6VSFeTYwzgO22Ob6SXmxQ89MyA1tTNBmluhshTtO2eDkVr2aH1Vl+bc8SYiVu3Xd9qbF5pnCpMopChVydGqA6Q7WKCQbCEzhx6hGmZ4OI8BCJuoYSvaUuzbAg08usSJIwIhxEGfQOnyQS9cGSl9iqGOpSW7XNAxXCMj5WwHjuJCVuBnbenTTVLJlgNmdb3UbJwMbZadJKBB15hpGdJr9ts3SIzCuaosRpYHtPsB1ZXLVoEZl/DEfG+vHSqe347F1/jS0LNmNh0xLmYj7hkG6Sg8KZWWEc6x/Dj3/4A3zmj9+EOq1cJ5EdGtLXyYbw+5ctJlY4+MgwJkggb/nyg3hiMI6ti1vxzjPq0VuO4Ka/vAv9hRZ84k3LOVhHcfMtv8SaM9egPT7IjieGaSLowMYw8Syc2+AgA5hgG3TyTlBaKWGLBZNoJ9NbOucMbNnwepy18Xps3XgtFs09j4xyjrf1KI3ZbWuwbt0ZSNbEcKrrIIKxcSxeOA8njx7HwvmNmGC9xfIgJuOj6M0N4kT+GEraSB5PYLg3hz3bj6M2wcEWGEJLqw51GEPPyCAFaRxU1Cl4WnHB1ldh7cJadKbYdsmLKAcmNcUV6zbgbb/7Tvz5p24h4zsXq1ctpdY7SaFIGjINSP1ErZ0akFZjBdnWCTKBCW1wp9TX2jTRkkzJPgpqbafupkn8tz97Cv/y5BCuPGcNrltWg2f2deH8tfMII2mZffS1e7fhrAVpfOujF+L+naewg31wx4PPoHFOCx5+ai9ee95KzG8lLURI92RMRRNwzvlTRe7XuacOPILFf7QETx59nmNuEm8960b8y1u/jBS1Cc2ZiUkYN5vQBnv2nwY/x4g+6mPaHfsuxDrcOJIFwjv9GqhsPhkX8cH+ll+mfZBWV5SaYW//CxwPSWrbm4k3zUcrv8awGJbepJLtMJMOGRXNa0G2WWXUrsbyO1hHBMnIGmOKelHkdmW5tZRimOwt3t0SI5WnOb58YdzuE+QJMnkl5CYCx1nucVoU2lHi1liyYoZp/JKBa3wRAvfJVsfsq8pNtMDqqMkSz3WzMTC0i0N5kLBTUSr1sewhe3mqzQ0SPHU12oEyRvoZJUwULEvPevUtzQ2PC/90qlANJ6BSuogEqauGMQKiOJsLFMNjMhdJzY/ZogmqywkOZvK3clEmol5waCsQyyBzMReImUTV4aNCkJaNhKo62LCoIdYYn1XMog3JQrg6TMOdkqbYw1+du6wjnTg82dknul+kZsbBRTU6HmP9gXaaXHOopg9hPFugJtMEfcqwpb4Jjz13LwfZGLUTIobaW230XEQm45jIUBqNkcENHaXanLG5vFw+SymUJ8PLYLw0imxZJyYLFk1Ss25qJlrTJCJU5wltoXAOs9qWEvZuFPJDxkjaQu1YGZuLYyWq4qUx/OuTt+Grv/oK3nv+e205h7RnaT7qaxFEMJbAW684E80cKWHNNbGM+XOacOevXsTlW5ahNpwHFXe86dZH8G80c2tKA7jjIxfSlIri4j/5Dg5UNeDPLpuN929uRR1N1M/+4jB+9NQevOOStWT1EQwSk6OsVRLVvomi1/xsR4kAsDXWP5rTsrXu7Jcyzb0gtdHQZJLmVhNa6xdjw8qLsWrReTQfr8KmdVuxeN4CrFy6CBvWrsHGtZtw6sg41q3eTFrRdEAKw4MhzJlHjaJ2EbW3FE7tz+HogWHSSQIttQtIlLMRplZQoDbV2LCCptkaLJ2/FUuXnIfzNrwK559B04v0lWxoRFjb82g2aktcMp1Cc1MD8S/BLNr1b6ID96CBYtMnfKriAKgKjpF5UZCw7X3UZH746DZ86Bs/wx/evhv3PHYAH7xmM1oaW/DN+45jcXs95s9L4k+//Ev87pWrNfRQpqZ1+y+eMnp7zyXL8DvnLMDul3bi+GgWZ6xsx2dfvwXLkzThKCIFozRJ7c32Gd5MpzmzFZ9cgc/e9zlSdAXVFJxfvvoDuGT1pWayakhoDGpdXpZaoBZsmzkbch8Ksrku/kmE2to0Nlrj0kYSzS634qKKg91ZZ3rLqo38ShOPN+AkGd9Y9jjxv5CCro75mcjGusxoVSBmQ8ZHRmbzqdJoKEEKE10oklEFA8T95GIk4p22C8qOtrNxq/Gqcngxf1UwzT5KcPyOkh/kqQxkGMWRPVEgfsaZ5hQ1WR0qQc1Vk/fEhfJrWktt13hjVxE+abCMp3YrAVDI1No6wWRMh4uQzsZ3EsYxWm9p3vupKXerx2ja64Ba4obaX6WiugnftR/558mliz7HuqTxsXTByqqFWDNx6bGPetBLUJjESQPiwji9joLSqa7VdSE0trCTOV5KBWpKLD+vD4gUyOj0toOlxpPtRIJOOJZdX0Ey2UzJ00kzIE8JfYzA7qe22MVa9IaSKhxNKnWCpKb7PKXMVx1x08GOWoh4dCW27f0lhoZ2EPH6ZoS+E7AOm1e/n8ztFJlYBNXJLRgYGaIqn8LTO55Eb/fPsHxhHukQw2rfgcbo2cgOjGDgZDcOn3oIA8Xj6C32IUNzijIJOtbKTd6qCWJ4JMSg5iDUCWIODrZInJ0UyVD1bkBzcz26eh+jKUapVWpBjhpkezsNdub7y4d/zvKIXLpLFp6Juz98PzsywVZSk9YcCpmN0R8vI1b9sh9GeH3xe0/gMTKM50/q+yFFnL2wHv/4e5vQXh/Ca797FP/+5AA6y6P46Rcup3YawMe//RR27TqAsziAv/yxS/HRL9yJB45mad4nsXl2EjUUHH/w5rORDA4iQQGAAq8ozWIKtgrbpXfDgiOmqQfziSgkvUUMGtQMohNtqE0ygTUwNRhdehI12a2MFoWJnDXAiTX61DppFYojjdgUSF7Dms9iU9Ti5dMLManzZNT6SJPCvGoZJCGpEGlAU6GEhzByUJW1gpzMJ0wGTDbEYqpoJpdxajSHd3/5F3j8xCQZ10p85q3Lcf6fP4sTx3bjmX+4GYMU2ud96EHMTo3ifVe04/l9Vfjsm5ejKTGBXKAGm//wZziWmcC/fuRiXDlLWlIYYyR8M5zzvZiMtYrFGjQ6YjegCfoqzc85J4H+wR9+GLf+8u+ECGvRN27+Oq5b+zu4+7GvIhTPYW7nao4PrWog9WtOPD9GjaaMZLyeA92dGqNF1TEt3SHNRG3XhRMAEs62uJpMKl/I0hKpIy5Yi+iXjFBTRBpLu499D3tP/MD2q89vuMbmEDV9o7fPOkZK82Z6G63dTDpFSUtmymT4I6XHqRBso+JwNpWONtapN7NFCgMqB2VpamoRe5VMTHwqEK5DXfUijtNdZOB9GMvQ1AyTgdK6CkbGyRe0qJ09H/OnAzjm2LWap9RBC+I7clomZ1+30/5i8oFCZh5KY+20HIl5soqugSdxtPu7SMsiYDFjhWNIhmMUrnG01tUSX+Qzkzn2SZN6RxU5pEi7EKTaeDxJex0VkqiZQm5C3jmlF3ERQXq7JI4uQiPh682a3vxWxAx1lYkoHWLAMH3uTxw/UKWvVmUpfbRvkI1j+TqjL4L5iFQtIfKSzCM4pN5qjZg6WFKHTEEq8oS+73oMueKLbNivKK2o1cU090HtUvNypS4yK5m2+ljRUcSqxtBIzUBb3NobYzh+ci927O5BRluhRp4knHnkafePsJMHqCoPYBjDVImzDNc5Y6Zxes12s58iLqFJBOJUb8EoDUOq+nj+OLXFo6hJ1dg6NW1c10duls17O2ZH1+OJj3wDV688hzgN4L4DTyD8e0l86NtvQVGmAXFJhZw1qjr3kkkb6KXh1iGDW964GQ/cci4O33oNDn7rRtzxxxezQ1P42iOn8OPHuzA70I/7PncZfvzgU/jwX/wEQ0eHsW5NI973kcuw8L3fw4+7q/HeGy7E839+Nb7ytrPxqldtxKXv/w6ykw2skNot8dxbjCJfFbde1sGqMUIwYbsU9GJJH4/mnVDq0AS23KCTciCs2IdoBDzLYWLe09b3bprDvYyJ8l5VoeYywTomUwyrYRlJ+t1+SjFCyy9WNcEQr3C9EFOoyvAvvd03WPgk+tOlQSPBTJsAI+yf+9nXf/HtH+Ovv38fXiqUkCUf7WwM4EPvu4ZaXw5UQK2tieJBvO3cBVjAnIu0PGZyBKnGJrz70i3489/bjBPjQRymINO4rGW/rk0NYLy313BV4HhJU5ugUYtyrN3rM81EiXYEk2CUblHB537+Jwi+M4hbH3BMb3l9G35w4+dwzZrfEeg4b+PrMTqkt+wnndYmdFApiVKrKehQCe17lyCgkzmpvcxlmp8FDugi76aM8K+sFzdsvz7cPzB8hLJT00Ycj4onEyyWJjGr9TyOxQaMjR1FcaKXY0sCXtodhQ7pXwJd/WHzbZoHJRwyFfOFI7Sk9H3hBjIj1s+xUxUsk9FJmyTAJIJJTd0wt8Y4dMQ8NTHtx9b8pFl1Bqc7dkzKkiwobW01aao8zG0vNEzL4438hqqFjSVnzgOp6gEkkmPU+oJUeKowp3kz+/YKJqagodDVi8Fglbu0lEX9QfOO5Y9rju/VtzTUPWb0pVXNGsQU92woJQYZGbuaycUUGc9ETmV3l4iaRZmzQwiTmm9gdnJfIVZrdyZo9hohqwKm1iZqNWYiIDVXx11LyiSpRVVTCsQxONrFDh+mJCAzVhb+lNn7qlGHQfpOb2smK1mWp3kATdBQo2DHREIBSpfVhKceg4M70dlC7TDSRIbUh31Hf4pEuhvjmQEWUEJtKkxpscLOAhwY70H3+H5k1LEVwaZarNH0s/3sQUlDzafYeiUShTQ/zXNI84tSs6hvoBkW1LrEEarX2iSdwAjtSh3uuGrhVntpMDh6AOcvXIsPXfgm3L/3aQxkh/H08W34i5/+OVoStVg/dyMlPOvTCwxRgMxOXnoZkeE9ROIMRUgAwk1lHB//+p34mzuPIk4mccdfvAqLOJAvXFyPN1y6Br93cTtu2LwMr/vskxjNx/CeLY347A0dtpZqnISWLwXx17cfxqLOBqyZHUNPJYLrPv0zfO2+vdhzdBCnRggHTctWvTHXgnDWHySD1AQ3VSm2b8JM5KDwT0allyaGK/r1xrRIQtdcqx05RIZnQpStkiav44ycRikKE6OSISltT3900vTYZtcP1L3JXLRlMaATdEhkWlrjTjeewDjhilLA5Pg0TBpIEoadZFJv+oMvYs2qFbjhyi3Y1l3Bmz75M6yYNwurWpLoy4fwo3t2oaa2DU/sOISefBItLbVYvbAOReL3W/fut/H3ofNbEQhN4PN37EY8FUFxdBxzOhrxubecg1VtCUTKeaKF5hhh01FkmsYJU2BqXYEEgwS4Zvoe2HEnFv3xcty37xGGAY3JBL5w0bU4f/5mzJt1LprSc9nWSdJtnPTbhj2HnnHH4VPDE0bcPJeOeR+n3+1/1QnTglEChwizi6OFOBfLIVshrmQtRWI16B/aQ01JtJtkOopSdmciUkdaH8EYrZxoOIF0rJNDlLXJxLUe0diS2cy+pCanZTN6gZAvH+A4a2Z7240fKL0YcDjCFkv5YR9oKkrbxmyukbQ8ScaqjzxJESqT/jR9FQ4XEYrpcBG9ydULGqfxSSNWe6WBijZE63qZY2HCNdvv5vu0H5xxk7XQ91AGx4fR0rgYxcIgSjTHJ2i16YNDSU3DkTlqfaXW+EVo6TjG1/A4LQYCSMJ0DI/ami4xQuM17FTB7wSZAecQzbv5GcaCozbHR2YnycDyJJh0hLXSOyKgViOmJxVYhBGoZno2jkQd1mcZqRJ3dR+mWn/K1OSgvbmSNiVkOGlr3cuOFZMWUkIcRPrAiDZHEwoyTzIkImL5ogux7+A2dLaSE1RqGZ7Gtj0PYv6sBUQeJdx4BmlKw5rkGmqGEQxlBnkdR7ZCjdLmHtQ2q8zq1ZSqXj64o6r4RBNDy0XUYWb68nnp/A1MM85BOgx9oCcSSlKrFA4F+CjNl6UYyx5judSiKAxu2nQVVsWa8NiJnXb0/l2778On//0vyABrsHrOGSzXmb26pOLHDBbCwGcNA0m/C89YgVdfuRrZnhPojFWwqCNNQpGkZkdTCxghA/nED55DXXAUd3ziEiNsfbipmgT//ad68bN9Q1gxP44LF7WhTFPiL+4+hJP9Ffzzx8/HobFJvPZj30eqoQmzWtL4g7+/BwPlOpygtkzqQyM17TJxEKIEz9DU0k5lma3S7tzb/ixhlKZGdsdGuCUkHJC0JAKUwuwYVJH5iidq2VKQOAhQUk+UiU9K7YB20rCNumdZjoazTLU+1tk9kMH2/gk8+Px+3PbMXvyPuw7jM/96PxqaIqhvbcXZ7/8eLt66CB+6ci2FAplVZxu++dgonnr+ObzjijXoK7iDIDpqA/jn95xlX4f7wj1dOHhwP16/dSG+9cBz6GJbL1zciFu/cx/ibPLVFyzD3NZabOxIGj1PiCYo8NzBvWLoYoBCAhtEGEWz926/C0v/eBn+9bnvMx6oi1fjsxdfhqsWzWMJ2gtbQF/fSaSSbahON2KSDKYm1cBxUyazOoxEIkVTlaat+pO0pvkxLfMIa+O/6mSMFAppfTJxxTSMUyiY+NWa2QA19VSixb6QJyGiA3e1ZUxWS211O/qGdrK8CTLZRqZNmlamDf4qwiw5XqWCll5RQE1QEwXH5+Q8G1cmgFiP6LNMDVXLoGyZjf7Y6Vo4LWtPe/MFj8rSh8D1YoNN4zjR7g6NKykRsjbdeAtRGdL+eDEgvewQ09PibDHHIAWkGJ/VQ6Ek3GvM62CRweFetDUvx+jwCdbZg3iE7UrFqKF6sJB5h0Pt6goWKqZHLio+bxuHi2wEtbVJmpxaaS+GqAEj8Wsc3v7EPcXQnLPvscqsFWMkczPM667GyK/BwPQFImCS6rrU9HJZEoCqO82EHNX4HOvLFvS9Vw4ZmhagBkK0GBFJcgkGqfKW1zpEHUPpSsSl01E0NOirUZokP0R4RtHRvgqj2X7CcJJ1Fm1iNxGLUyosQW0ijtxQloREeETELFMYt/k3tVMw69erW3db26hOIPPTAukIOznK8nQopj6zJ3hXzLuGBNSBQl57AgNoboiT0QaocZ1C99B2G7g+gZKlo7OpEx9fdR0+vPpVqGHHMRDv+dEfIPbOODW5W5DJ61WE54R7A0t3wkpwglThV2EIX333BThvw2KSlhiFl44DUZ+OTlLyXbRmLmMmaN5J2w7QpG/EV36ynWUlsGVesw3BL/x8PwZHCnjvxcuwMBnBMS3YrluE/mwBnSkOqM7V+N1vPoHb79/FfqKZRQBCImTm/d4vnsQX7tyP724bwN1HR/BMTwGHB+NkcsInu04D0nPakz1e4iAmbeWoXReI76FcHCcqaRws1eNEoQpPnCrgYY7Tb7+Qxdfu78WXv/s43vW5e9FLZpwi8e4+dBI3/9W/Y+HKlXjjFefiR8crmL1sC96+dTW+9LOXUKyqwbUXrGb96sUQ6qM07WrKOJCrweHhCppomlU4kCbT7TS0C3jfuY3UBLLoGsjbZzqDNMPXNkdwarSAD7/vevzNe89GC3GSkBlHmhOCNSSE65e7IjWtbz30FQTfHsYV//BqKceIcZBeGp+FP1xxHTrSa1iGBGaMuCtR6zmF5/b9PR557tuk6QwHeBAblp2PZKSVFsMAy6MuS2amJSuppObrJhiWtTAxFdMGid5SOcvwcRRKGV45lkVYq/IoFfuZp4LmmjXI5fuRKey3qSOKcCSqmjGveSvzljCWP0G6Vl+xj8iA1WVufpvaHy+dDFSBzmMUc6y1eGFXlqE+tq+pHpm58XjM5ua0bc3MUvEW9oMONNDWM32nOZ7QZgf6tSfXthUyLf+Mr1Aji3BMG0PleLGzAllnmNaijtwS4sUX5BePD4ZHEIrqK34RdDTPQnfPftaR4rO2m6bcWFBrTTCpDk2vGOzihGqA0/QmaUIQD2auaoLUDhsQUGaqeFmCzvRToeL2fAJ5ixGCMwnZDEFlqqJ3V15TezOO89OvVdUVcn/Z4JpHkKaolyJjI1oLqAl0rV+itNeb34B0CppPQgmxLhNYq/XtcMNIAjXpajK+atRUlzGaeQmz2jqw73AXHnjqZ+gZegmz25ciEmhCU3IeGqvrWFcRA72n2E7CzcEndk12am3SpXZIVbe3uPRL25PKrXVT2gMajSYQj2rPaRppii9tj2moWUit4GKq4LXQqRhNzVHU1tC8CJTRN/w879JkBL9MEprbaS0jCKElVo8/Wn0N3rv0YjRGKQrZvx//2aeQencN/vT2j6Bn+CTTne7CzK9z1SqsS1vTE9QkZWaJIolx4lOLoyt4w7nz0RYaZy1lNBR7EKF28Ppv7MDBYiPOa6vgqiUJDNE6/aefH0KKwmEkfxC/99Vf4q5HTuANW4r4o6sWYmy0gu8/uBO1tRF8+d3nY0Njxd46a/lWFYll69ZN+PhPj+OD33zUNJIdz2/Dhnf/C8ZzMnuFT/W/c88fG8K6T9yDhvc/gEs/fTueO5XFe75xNxa+/ce49AP/hBf2HcHxwSIu/cy/4ZZv3oEbL5yHj9x8FoXAKfZtGHEKySvPWIoNC2pxVhPpqVetH6J/jGwEuOv5w8Y8GlMpW6tITsu2T6KW5BPgANUcnCg6oPV146coQKK4e0cvYsUB3PK2C7Bt2x5870/Ox5OfWIUbVjSiiaBXymJ6mreS1eLGgPamznQDo734/M/+HNHfjeNt33u/9WGK5tUl1Y24PtWBNPvrxT0P4JkXfome7l4ypALh1IsBTafkaG28gLsf+yz2HX/G+m/TikvJ+MiIs8O0viQs9elEaT0RMrAMmVmZwkPrOal0UOvRyUIyObU7Qm9MNacogV2hSVks97OeEulzLem9jOGRfSzH0Xpb/ZlIhLRbZpim75AJdll7ZZnuUjDMNCWMpBtbu0fGEZpMGNMVT5Cio73w4gNOe2O7U1pGxnHCZ72N1UuuqqAOFNAxWGHU1qWoLDA+RCYpJierSXxDKcng9AlSe6FJ/OjTowEyLX3kXFOI4iPuLbbSyCqiuRwforapMxjDmN26CU21q9k+KiTS9JiG4BM+wSDOPiJOxBAyD8056gipirQ9LUGh5qcPTGu+zsxfNVx1imMa1xSIYg7SW1gGmZsWLYuz6+1LgFQRCotxsEymEe+TYxS1PL32JjIpaXUumL7tWqLmp29H6IPdYrSZsQCyGTIZnTgxQYolM9aiTDtokczPFDPCpDkklkoIxJSI1Hga1akwJf1R5ukjcpNYuWwhO/soVtD8rU3NxkRh0Bak1tU00bR+CmNUj/X2Sq/hpb84FV0mtuDnnT0ZUG8yXESnrT3acZCIVdM8EaOtI9OtI1TaXJ/B2nnnY2PHJixPt6KBjHJORzXbLL2SSDdGKnglVEjIcZkGrg3SAdvjDXj/kgvxngVb0RpJi8/jM/d/Aa0f6sB5f7UJzx152vAoJ1g1uiQIVJ5ZOMIHyyWaORhIOBzcH3/9ZjN5P/fLI/jW8wWc+Sd34aEX9uPqxZP4yZ9cQnM1glu+/xQ1gQm85bqN+LN3XIksNaYA+/+rb7mAAmcSn3lgALmqNJY0TODb9x/AU71hao8JEiUrJTH94ImDHCzjePdFs3H+/Ca86vzN+Nt3nYu6NLVYwqZ/322dl8ai1jqEqZ186UPX4ZzWAM49czNxE8R7XnsBXr2+BUvbqFGEO7Bx9lw0k0qf39ONL/3+W6hQlDEeTGOQHK6tMYIizfoXurX9qRbNsxuRIU2EOIhlWI1q6lFzpdQMcsTLicExrKnLY15DCBltziej273vMP7kO0/j1JHdeOlLN+GquZO4YP1ybEixUo6BCvsvQdMuGBxjYWqE6ysbN57bcfwFvOrzF6Lx91vw0Ts/qXdy7PcYrm9tw2samtFCZhvQntaY2GYRR04dxIEjR3Dy1BA1S23ljBltS1AmUjnsPvEj/Pzxf7KdDUvnbER/Xx8tiBz719G5vnlrh5xqeQgZn6wgaUt6aaElMkUqEmJ+FY4tmaoS2Hp5Vahob3MZ9alVNlfYO/IcGQKZRjiN9sYzCEfAXs5xVLHPNfY5dqn8iKZKrKMCMlQyf52rKJ6hsqXtSaiZYGOYmJy2syWozSUSHK9kPGJsjvmReUVrkEgmbK5ODE0nxoSDCafxsU6Zsjr/Ui9ONU70ZldjTmlp7LsxyX6QthlgeWbySuMNlhBLDCNFzb6BVl8iouP0m1mvmKfSyMR3DNOUNtd/LGoiQqR4jbUGs5MkifRmjcRlk816u0fE69RZIUnzdaYVsXE20EpSwYU2PhPZYiBaY+U0Q5UhjU9lCmFaxFhgZ1Hbo6akV806Cl2qsuDROsBchlpMpInAakGyTE4iQvWTc0tyqENsglywUaLou6DavpOMU8MiVy9WjmPurHZkabLVxKvZ4TVIhquRjjbZYQZCapxSYnTgeTMZ2d0mGYwxEV5b/c5Bo1olzbRYVCau5h61ADSZYFmpemN8K+c24KxVTaivZtpQAs3Nl7O9HagrVWNlqhMrqYJr7kqdK+3STD8Sr0wE1efmASW7GEwmX0um95bZm/F7887Gkup20x4ePvIMNv7FZiTeE8Ttz3yX2q4YKXuD0ikN4Y744DOBJ67EBVlmeQKdkwX849vOwus2zUE6VoWP3nQWdn/2Mvz4w+fYEowHu0v4/hOn0JEq4c8vrMcsMvA0NavtJwdw57ZBaqdBfOOel1BP4XHbx65GVTqGLR//IT7ynR3sjQq1zRj+x0NdHPBpmk11+NHOYfzBPz+At17cbgJFX8YXKATIrpMTYTx5WJ8QiGBOcwr5UBI/vucgzZUCzljTQVU/gudOjJKpZRFMR/DVX+3C733zITtKKzg5igRp52RXDzYtaGafVGFv1wCipSJmdbSglrC/ZXMLcVjAs3t7OKgModh+ZAh93SfxyTecS80N+M737safvfk83PPFN+NzFAwfu+kS1Ccp7AMpdoO06CgyHCQTktQc6GVtt2RrRduuHdQsX7wTzR+ox+pPrcfd+x+0PmoLVuPK4GJcHpmHWprL2j+ruU0tCdObzlCEdESlYHR8HIeOdGF4uArt9WdRU6I2RLop2Fl4eQRjJ3D/U1/F0Ii2lkUxNNxjGp60Imk/YTJWMTwtC5NpLQTrRRu7m3Bq0TPNUtPUpIlojHJsY5yKxgDj3TxXMFSN3oHn7KVMfXoJtaNajmF9UGic9C4aYh5ml1KklR1l4l5Nn5ioNlyoT90BwWFqY2Ry5CFULzlexdiotVE50MEJeiFoH36iRhkNa10dw8IRWkzSCjlmmTas8UbNLEYaitCs1bgT7rR0xT5+xLHtXmiQAxAH+iyGzvkzLU4MUIy4imMglDX8ppOa15PyRaM4lmTZgtel11SFetGYGwUFx6GOGhd3d8gTw6uw0TJLNU71xteYDQvUfIOYgQ1kptWlgwl0pJE0RPvOBZFNZk1pxwHNR5MMYpgsD1SbdUSVTmeZ1M4LLS60U2FlrJAFcbDkWVac0jsRbuUzmR8ZsTQ/dXBQiDBk6K2qGIoQRUTaXABt+5iQkUGCjK2+Lor6Gu0i6UIyVodYbDZpIcl8ET5T4pZ6MTJ+zMxPTZSalsfmOzOXfiLMXWKBRLNO5eClI30S8TgWddRh4RydDdeIgfEJjFESl9nhx2lDHyRD3TvQg474HMxKzmdbhVsRkohGkprjhYzU1s4JN8IkK7cV6yyjKd2MNy06D391xu/goo4VFAQ0c0jdN3799Yi+JYTrb70cD+y9n6UkCLsIgl4SkEhEx30HKM1BaakN4Z3JMF6zthOvW92CeXU6hSRHs7MX3/3Xn1E7raCVytmLvQV87ZlR/PP9JxHL92Hr8gZ88559GGFZN1+4CLPDJbx6XRsJtAb//vSADYQnurLoOtWPC2ZFsKyhBt/76aO4+pIN1L6chNakstpliXlVxksoj/fYKS1fums3/vTftuHZk4O2vWxpI838aABP7x1kvgmcuWwWNfW5qEvVIk6mPYY6tm0Yv9h2EhuXL6If2H5inMywD7PJRDExjPdcNhdXrG7Gl773IG7bk8X/2DWIT339Lnz7T16LyymcCuyEz7z9Snz4ooVYmnTmXJCjW+87ZQpFCKasiiT7m7yMLml4VRt2du3EB7//YQTeGsDV/3AN+vLU2kjnG9IL8J6Oc3BF3QqatwlkKLTHR9W7GuDU6tkWiTWtL9TSD5mE2UIOz7x4L55/8SHMbtpMrWsLLZFa1hWl4M+hpqaCk4NP2zlzMoszmVHStPpVllCc/af5Rr1tpdCm5qX1fk6xYJv4VyBD1HZQMQvRsT6+hSqWEaRlxb9EbA6qq9swMLaPTFXMYgGzV5Ar9jE9OYC9BQ0ZP9CY1AfZQ1p6VE4b/doifsIjzVhWkE62lsamcaopMu2IiZKx6Wgq4SDONuslivbiaz5Oc3t2xp7onX9SZmKhNOvmWCbdRIiHiMa1FB0yEtG3jsWX1qaBZLo3n/19yu5NclYUxnFfz7Gp8wE0JjRlpvlzaaDsZbYjuHzrtbc01T6HYj5k3x7QwYDa0mSzRGyUzrwXM2AbWQELF9MTQ1DLLRUbTiDEJGTOagCH9W1NZhDz1HyhhI4khzrArS7XYKC5SKll52XZd1ZJZFR7BwdOoFQasnLFbJYuWsGyajCu70mAkk1IkgRRfhKYfZqOkjJiE5l6M1xtl74PEYtRbWZfV5NZ6LBEijOSYYq3PLLjJ2jWkxgqlPDUdPtKgxzcWWpMkgBCJOEl0lSfjhQ3xkoGFZKkItx6oaEzABtrU5jd1ozRfBh9g6MYzXLA0tTJl/pIuBGMZ/swTqLNT5bQVj2fSJxEqUpvtTQprQnrAI4eO0HThMxAk8Ssq2JxhI2MVXWKSPXWbnFjK161cA06aF6PFLMY4rWn/yD+5fHv4FN3fop9l0dTsgYtNdSaXuZ8c4RdZc4EGwmorT6N67YuxxsvXYFL183CU/sHsfdID85a0oA/esvZ2L7/OD5w+ylM5EfxrY9chDri829/to/MNoc3rErgqk2z8LHvPAHyFtzyxvV41ZJaVMdCOIsMK8kqRHjC5UzHJuJilj9n4SzMboxiwdxmfPex7ThvUTPeunmOaZif/vEODOSz+PLrV2NpUxRbltRBH5tqpAkF9vUX/u1pvJUwa47zsz/dhb6xPK44ewHmJqjFU3i+9qyFOH/tAhw6PoimVAx/9rotWNmooaK5STE7XexrYsJpAy+HctoNZ0fwtV/9I6776g343F1/jaeOPUlNGlg5ax3etvGduKp+M+om4uxDvSISoYsZURPLV0jbHOQR0j3xphcEqkeaGrHAvg+TwRVIN9T8hk5hdutyzJ29lQwxw3R6oVAiLSudyitxXEwglay3scVIkSZpRcyPY45Wlx3SyfJtBxDp3e2V1QsCmsA0m0s0+8tULkZGD6J36CBy+cMsVysQyOyI60S8lnVru1eOCkGbGwccZ1XU4MrlMVQCJ0g1ZLj5ZtbDMSwtkkxO+BMdu3MrxdCk7WgunMJbQIpF8E/p43FpwGLe5BF8Fn2Lv2isSUPUdJU+7i4tWW96tUFAvEIrP7S+UG21DxtpbAoGMk9yCitDH1xS+zV2JDhGx7fxuZ9jNUV05RGlUmTH61MTDy4/+zoyvqdRoGlZJCOQ1mYvOnipIDEgIU47FsQANPcle93WLalu3kUyNqBYqZayqHOD7GzBpvknzSNIAihOKqkIX5JJ0kGf9dMG/xI1v3zhOM3bXmMKUq1V3oJ5S2i6ttkX2QrUELWhXtml7dmbVTJLx/BSvHhnWaloNZmG9iPGbeW2FjiKDet05pLmPspZmr89qCqQ8Y4HMFQoYQBZ5ANaEmAs1yNMEpi8/AkJsWq7NF3N8bGTZYK0NjewQybRPzCGweE+ZPIjaKirozarTtICzaB92Gcsl6Uio7WONCdYj96yWT+x9K6Tp5DTya2EMZ1KMK/mXURwJGIya2mG4SgJQHYbB0QTVfct7XNxdvs8asRkuIUxMoUyHjn0GL72wNdx6y8/j8HMIGrJnDvq5qgBU85ngLqqqMZrvkR9KJZQGwtgY2ccl61ux6XLophTHUeGQvB3liWwtC2GF17ci395+DDu3TeCd5yTwMdv3opnu3L4kx/uR30kia+/eTkl9CSGyHwf+sUj2LK8g2WrZLVy2ulcwvnU7M6en8C6ljK+/kA/nmWZf/jaNVjbksNYOYHPf38bGuNh/OGrVzBHAHc+shf3HYvhY3/7Hdy3sxc3X7oWGzsi+KcfPWzfS778zGVAbgxL5rfbJLj6sa06is3z6sg4tVdWrJ60xz+t/9N0jbQZtwj9193xoS78/YN/j7d++234+Hc/hnv2/oJCbIz9U40PXPgxfPUNt+FdZ30EazrPRDAaw6newxgboxWjkznIFe1D2xRkuTxNTlpLIQpf9Z9Np7DvZdEI7yHSh0yvAZq03X0HODgpCMj8guE6jkNtWZRVIM2qQnqjUKRfL9SkPAgvpGibQZIyIMVD00hiujoEQxP9DLDpGzEUWUr6qprW9QUmEmhqWI+GGn1/poXa6RCSiSgFbJa0OMiwGgRtacskmW0Dsrl+lALHEKjQ7C/qU6TOUhHNapyI2WnrpqaBQmbeipnxYgq1geRGHIQ5JmUKa+wrD3HPdmg2QfDL1LWvqpGpm7IlPkOGpyknaXHF4riNeTtYVcyFQGjbqmmCqokWBktm2RPkIRn219NkzN32lTz3YijF8dJKGJsc42tvfNrm9/R1K44zDQUi2zkz98Tw1CBNNJKJyIy1gwqZ0libRrCeNBdAIGzLihglVVt1CpvNzmXZTK7LiI9/aoAaTB8HdhPV4VYMjw1ikkwjSmISQ5nVrsETJRHx0mt9FK0+s/P1Gpyqqzi51sxplXo8Qgaot61kqLr0pS2p1cqjNTw6lLBA5jSZI0PJVGE8N4GeCSKpimYB22AMgYNB7Zapr2dpo878JYLVQewc96qe5kF1GiMjBQwODbGsUV4jqKsj0TDuyWcft72/0aimAYr2PYpUug6aNtU6JuFOA6TrVA8JS2+4K2hvb6IA0Ky83mprpwoJPqI5RQ5V0RnzaNeE5nCE9U4ymfM6FmBFQxthq8KJ7DBypRIeO/wEvv6rb+Hz9/4lDnBAJUlo81uWqADPqbNEkE4zVx8RSSiz7WN8LtC80GKLuckyNdoGmpztuHD1HNxADe/9F7Th3BWzicMCbn9oG9rb6rGsegI/2dmNOx7fjb/8zlN45+suxGxqWk4ye1V6LkQTW2fWCX8P7hvCn35/J8YrMaydk0DH/A789Y+348UDHIjJGHYfH8DdDz6HnceH8aZrNmDPgZO48tyVeN3mWTYvu3jFMtx85jxcviSNM+ZQ0ye+9D3bKpvH4XBh/dpPbWsISXsTZHbqUznRoPk8+F468RI++/PP4l23vRu33PFJPLD/lxgiPSrfTVveiL+67m9x603/iFUtW2wOy2ntVWhp7LA3+r2DPciMUUBT81Mf6ROHUiKKBc1ZS5iR8qnxk8BZG3Ugwcg+0LFNDKVVM4RT/Qdo2g6gqW4R5rZvMVrTHLiA1LeBxbDFYMQ0BbcdxKFBRqePdmutn2h1gvShpSNyWtivE400jqzFYvikJdvJwTIzFMxaV5tOUJskg8zkegieztard3lZZnlyALkKNb5yKzPqCHuOWhKk2qQpMqcIOG1P9YuxSVnS0i1prOIhdkqO3gewP8xMtn5RVWJXonEdfe/oUoqGHfnPNmiur1wYNWamswZtek10RfokW+RYYztVhhrFcNP+QiUMj24n3NrjXEfe0IBYuI0w6kAMMssbPv4vk2esvBUjQwEMD4SJBBZHjUOMwmxmlqXGRSmZ3Md92RCtuNbRSpOUbuw8TdRr0AoZQpRU+iBNjjAl7iTzlLQcJj9hF7VVhMj9gkyXoP2vzcVaXFwVqqFEqMfxk/uQZ8eXi0zLvl26ZA7WLL0AR/snyMGPkDHrNXzemEGMjC4Wq6Y9X8NOT9ppIYkouTolYiysV+JkjEISyUowVchIcrkM8qPULvvGkR0soY/a37HKKIbGx8lctfBaJOhGgqSy/BIDQqaIXB0sEz0ao6bK+6xZHRgfIfFkBph/zHCydNlytLfMwf6DO3Dg0DZKzBgJuRbhbBWSvNfPaqWGptMsCoQ1iqee3Yn+/hESYhnr1i3H8ROn2B86SaJgWoLhXTtZOJhIdUawwnlZE9gc6AJZY1nEoM8DnhwfpunZjV8e30eGyzxSujw5tXbOCly2/FK8+7z3YG7TQgbKOaYgAtTsUIj4qAQSlPDUDhg+IZNc87AkMw097RTg8OPYZt2ET+/7pImIFINkauPFKNJhDWqKUErxX3Nsl8oW0T9ypB/t0ZBt/g+N9mHOrHnY1z+KpvoUamiCaX+uShji1ajTuoMp+kqGqyIJOFqhli7eqsGmdWaqj3RIIK0Xg9S6NRjcPhjNBDl0yA1kB/DNx76Nn227E08cegKlPIlTvEJ8iWXeuPmNuGLVq3HdmhtsO2ReS0XYZmmMQhlRzxs1CQ7i3ScewlMv/hhH9lOIjpAWyChCYb10ILRFaSsF0s4kkrVkgFExRgoumu5FHaLL/KIr0ZuedTTTojlbcO4ZbyTz0+EIBRzvoXlNbT+XoVWQaEaiJoWR3CDq0vrOjOb7yEBJj/pOrRSGXCFLFEjbI92QXsxS4ZjQfL7wrmkR0XUq1oLMKDW86ATqazrZ9BxO9D1Ji6SIhsQq4kIKTAiFyWO0ZvYhkF/E9nhHYxFXySTNdcppme2axzMFyTNxhX/bQkdGZnOcbKemAuzyeEaF/WNmsGl/ZKKar2SYeI9Gn7RAaeZjI4cZnuVY0Esgze+rJ8mn2Bfa/KA+dkKWzFV/bGTvwD0YGHocNfEltAJnMyzBZDLbM9T4zrnuljkdz5BYpO2R75NOdKnn3T5caThBk0pmj4sheh/rZa1G3N6oscZIEvGX6nwVyZOmL7W+Cc0FsFE6Z0uUILPXmAn/9F0N9zFip4bnckNkvNooz7LZuEg0i+LkQTKaONLJpURyL/OI2CghWHaMRBJnh+oVv142xPksFT9KmDVBahyB8Ok1v5bRsCc0AWfMfYSa5UCggPGSNrRr8AsiSWIOEWp7klKSRSaZ2G5JMtMI2clmIjFcR2Trm6xjo8OU6uOsI8/OCaO6psZgO9F1zCR+U7oBqao0hqgVVsJZmhhtNIO0f3EC3d391BrZZv7NnUOzIzOO4RGa9SYlZTqwH6qEW+GcYIpoSHgyQwiqEYicYBMR1ZPxL6xvwlULVmJTx1w0JtLoyY6aJtg91ofHDj6Jv7v3VnzpgS/g/l33UZt6HrXxRnTUd7JXiDPvDZpN6POynlIfqb0MEF4NrYSPqYkh6SEUaLxEL3qb5nClkFdwDDfzht65tQk0pCkYkhE01NexzUBLOooUy9A8kMpVOtviTxpRteoTSfmI+oL9oAlyQaKFstIiNbAFsy6aHlaCxN+h7t1kdN/AJ3/ySXz43z6CT/3bp3Df7ntxdPAIeXEFDXWNNF/fgz+79tP4uzd8HWtnnY1UnGah9igT15r+EW3okukk3DPIasqUhnCs7zljTJUCaZ7MU2vqJHGk+Sh/Sds4qflpPOkIdG310nrUCWqOk2SEWgAsBqU5uqHRLmosWlAcQV1NB83ShdT4xuwFj5hwD2G+85GvYhf7Um8zm+tno8SyZV5r25jm90paMkZzWXNtOmlZI1O4sLk/wmUmOTJsR440qxd2SdPI8qUR1pHheGLbEWGZeWpO3a7tZS0vkxAWTVBO0JoR3O4kFc3rsT/UJ7zMefiKMI3PDB3xEHmiZzo7VktclLGa19SJzfKbuUueoKmBsUwXYdV5jmKq1Po4VqX5ifnpdCdRipXNVO4eJL+Yiwly5STNW31oTONbmpw+zB+44Q//ZXLrhlupYQUxOiytrwrZMUp+g0kmLpmIkGKrrAOUDAyL6KtW7k1sgGaFzDFpeiIE21nBTtYbSkniSpxqcm2MEp2kR2YTpNYHdlCApnWIEi8RpJZGUzWm/brU3gaGjlPj08eI1DFBLJw3D8uXLsHAyE6WK2ZMjl0cMQKRaSf1PhGtRopqus7m0p5DTYaaWc4BKrNbgEmTm6S5OUGpXs7SNB0fw/HsIIZI8FokmqN5WaJfbdFbKZl/Qr7aZGo1i9GcgxBvc3wRJ90CFAipdD36jp4gQVBrC+RRW5/G+nVnmOn9zLNPoibWyAG+CMHSOPaMPIVKMocVCzcSxgTG8t3Ysf0Amd+wMdqtZ65ET18/tb4eYw4iLDE+RtlA0YAzHBPfWlvFVhHXElAc+kzk5iKlrZMo+G9DnoQm4TLK9vfkxvHMyYN4/MR+Cjr2hWhHTv3N+mbVz8LKjtU4f8FmXLzsXKyff56L/z/MnRzqxo+fux137bwbu7t34cjgsSlNzi6RF+/XbXoDLlv9aiyqX4JFDXNI/920VGIU9DEUyiEKqmGkI2nESaOS9XJay6Y3hbmcBh1RSEbWO3wU9237EnqOZTF6igoEaTyX60Vxop98Xh+5YZWkd2lS+tZvqkYfv6dlFNQOJh0u4DQ/7QaS4lApUm0g7TbWz8HGFddh1aJzaKYFMDLWbbsexscH8OjuO3By4KStflgwawW2rr0e9ek5pIO40YF2cuij5wNDO9DetJI0I41QJ0FTQ9QCXSJB1lyAdWtJSIqapJj0UOYIeoZ2ozo+C+GJJtJZDqXgAeYPo5RtMwYiwatRosMB9H0TnW8pjVraqniGrD8noLUEh0KRdKwXSk44k36lifNZR17ZYmQKOq3hLdOyEE61S0TLdhRXopU2OLiP9Wjvba1ZhiG20eb5xPio+YeCtVauGJstQ9MUGml+onAKmaEuTBK3dvoPeYPxrdf84b9OnrXhyxy0kyhkyfxk8g5V0U+OrUI0GRqnSUHNJh7XNhMaPCFtlCZStReTargtRiaDkFnlJCMlmTQSjqoKB2ExTnU4FafmRwRJNWW6KjG2IuVJJYpYIIWYMcAUxsd6mH+EqqnOWwvx0joccX99NYowTWq5ipibJmj15qdChqfjqOoJo7apJIgsrfRmHgKlSztSZFboXMAStbvR4igGKT37deYeJXQmO8GLSC9oDTypm51mJ80Y02OHMMhfUCkpY6/h2bmxeBxZdkqwphYjBSJ7sBfRyVGa+UFsOmMTGqobaZY0YGKsCsMnKFnTJ7Gr72EMZ4ZpCrdh5fwLMZrtxq59u7B711FESNAbNyyzD/6c6Oq2eUH7OEpIGp8kp6DjHwWI5peEYQLIzmc7PcZnb8vE+MQ16TfYmUbrKsXZSGZk3lWY174E0WQjdhx+Dt944Hbso9mklypifsYYWLRQoed0LImWmnZsmL0BGzuX4+yFZ2HL4osY+f++e2LvQ3hw14N4jlrrjt496BnpoQZP7Zn4Oa0tfNQLotdvfDWuX3cdzbsRMrjZND1bSGv62HYYdRSWeQrGChWkWIgDioOpn31FjKGFuNK8aox4LHMAaeFwlHQ7SrqRhTFGYfzD+/8KQz0jKIyxOioSJVoWeeF1opf410emKKgkWHlVhUoUmDQVq9l3OpZNU0ZkEtKKIqRnaTRl1iemWJtoxfrlV2PtiovZkCDNy1rC0oVdxx7Gc3sfRYECO0c4Wupacebaa9DRvMQYWDCo46ty2HP466ivXYjZjVcZkwiTqYtJibnYKeiaktAuH2pFWiycLZxE18ALtJqqqZDQ/J0codV1mIy/mVpnDccT20DcCrUamzpQRFrlBAWF7o7xidGVyWRK9lLGmBn/yBk4JqUkycwVc9O8eYJDjmVqAwPpXESrtZ86oTxIxSo7fBzZ/AjLGCXsSY6JVo7BFPNqTDptOlTVQJxSa2SYjqxSuCCU5jnUT6WpPM7aya8owPRCKPCaT/zr5Dnrvmxag1Z+j49XYWSIHTlClbBMLY+DPKxV7okwatI1lFYZNmyUgI+zXHJOqsHi5Mb4TBNRg3iR0ahi8iYUOXAL1PwqSVYa1tslmjHsrBCFTqhMRE2wDtBUZWMqhQES0jgSRJYmKHXyCvklNc1apFNnUuU/h6bjEWpne9l1JM5JEiY7Wcf26APRIanrYk4a7KJ2ajWBMuHgXeeZjRG5w8yTJVPJUSpnMlT2MxMk+DJKlLKOcWtSluDzcmOfarUIiUiUQeer5slkAqNjQyixczPUCtQhE9Q0kiTazZvOxCwyt3gojeHeEew++gzal1bRRNmF48dPoorSe9n89WhvXoldB57Dth17bV5m3dqFBmdPb78xvojkj+ariDNjytT0BJO9uRNyBZ/aysvMDL18Yqebuc4w6wXCK5yrL/WtE31Brp2aRHUijpcOPIOHHn3a5mtmzVuMjs5rcGIsjCeOfB2PHn7SGCyb7y45Dy+6hI5EOI5kNEXtoIYMJEEGUYfFzQvQlJqFS1ZdjRoKy6ZwDRoa51r2/8gNDx/AcQq/vpFuPLL/MYxkx3FgoAs91HBG8sN8HsJ4YRzZIpkbQZuCbSZ8pCvtiLli+eVY1zILCdJXW3UrB20WHW3NmNe50j6S8/ze/aibv4JCsw4NsRaa0xw0RISWCaUiJYbXYn9Ptx1s2UoBNkk6IhmwjgkM5/vZt0nkC1Fk9PH6cBjf+umX2C/U+Hp7SEvEfYn9QvwVKGgLxZMEMc8Bzj4jg1PfaYN9Kj2JVC01v7AaQxqkYFZfiZlqkW+hQCZbKNg5fMuofS9fcC5am2bh0PGHkZsYRvfIcZzq6WOzyXQi+tRjHRkglQCaxA31q7GgfR127r+dfV/Ekjk3UyOrN+GolxCCQQJS9KGdFLaDhMymSMXjeN/TpJ8w4lWzSUs9tGT6OJbIBIsy+6Utsn2ksbBZgGKammbQG1ZHf6I9nd2nNursPZtvlPBWB5E/ONqVQKdWx7plfkojU17RtpSPAJWNUu4YerqfI60upZA5Yls8IxEdPkvFh/k05aGv4AWraqj01NrYZ+Us2zkpK1rFMdL/EoXFEMdonYWT8d02uXXt35p2ow7VROU4CX90OEaJpY+y0ASlBErpfDkOGFRpk/IIgRxjJVp0zM4Ul+C/JJm2xPiMz9Rd1SLpxc4sUXsR85vQym2qoXrJEZ6kFjmhtTUREhalQWWcHUNkMaNpdEy3bOG5hIUDqH4zalOLqJnkqGntIvE+i6oKGV9Ib9DiHPjazCxtkMyVuNMx6qQkk5w5qvMjExlCPY4i/3TUk5bvZHNB0Poj46O5UZYKL8YniaQ2EX4iVW0gaolEdi47RneZ0jW1NRga0sfRsyxLOyd0UjFNBqraixeuQefcDqarYPuh53Fy8Ai2bFhic5RHjh9Bd+8AmlrrsX7RZcjR/H/8hYfI7PqYr10Iw0gmSyLjIGAfGuOzviTTYx/JzJW2J+JyjoLE1nFpToRwygRglCMuhmsQkQDooWabtW9bzOtYRjznsfPwi3j8yR3EQxZzF8zHhjXvRzp6JuXFT4jnDpzs34GjJ+7HMDWpYEMLDgyewMHBHpwac6v47ZLz73LW6Z6b6Z/hzEqhY3Ne2c0s7+Vl+xfDW8loO6mxzSLjml/TRiacwPlb34/26qWYCA4jU3oGO/boUwPUZDJaFFxFxtGKjqaleOjhX6F9wWqk2uYhQY2B2EMoFjXGGoqWUZdI4ggFUCpRjYZIDdNo/k1zdiFq+KPUjEaoGTaRGZMRVJWx+8SjOHToCZw4TpoYJ2PTIRukhca6RnSd0CGcHvPTBL5xbTeNkaymVl1TsDq1q0JjSMxBm/2D1FILmp7hFaa2MrttFZbPPwv5ylGc6t+LWKyTTKlEjSjDemaThnVUUxX0ucVCkeORwry+Lk16HsTC9stRG+805Et422YC0rNNDZEBaY5Uc3rliQK6+rU1kgZsVQfL1z5xmqaldsJGCDmeTDFgar10i7A+m2bRXBuZkawPvXyStqo4bRGTpqtOs4MVJLr5bNYHhYcJ6AmOH1E1aVaLqPWtHK0MGR1+HCd7H0Zr9eUYo/acTtE8D5F5h2WWa7EzmS01Ri1vC0rp4YBxQt8RmMrWnHBm5DDGR3dTb9F7gToEV5x7wy0dLWokK9XLDOPWetRuAqqsLFjnYunSd2YR0EeE1dFaAKHJW80/abDpjYwa5mjSGsmCFG7LCdjQMOOr2KnUS4hSmmXUUMRA9GyT42xoWCKVdZeLYSJOG7hTmNWxiWVU4+CRwyTaJZZvgiZvVaARxewgAmQQIZqzQR13VCL8BCtQqGIZEySaPIZKY+grDmK4Qk1vUqvZhWBpo2ESCqUNm+MmrtUBbJrhTExPJqPaJo1KTEXMRUxEnRKiIJDEz5qUtsWwLKhQGUFOqwIn+1HTQuZalUFDQw1Ghqk5NOitkphWGQNDwzSDRhGJBtDSuIBEA/QP9bBtbq2X3u4JBncRKHam5lGFV2PM8lkHS2KLkAWbB6ul8jgDTQ5NLAutTIFTfUepDSTQ1tCG8VwfBkcHMDA4hqHhDBLU6ufOPofCQx9eeoGwkrgCvchlehBlH6+ZvRhLa6txZttsXDx/CS6eswyXL1yNVy89E9cs3YrlNXMwN5VEmv2zsHm2SeUgCT1ryzscOFOXIxLn950HcjIWQhtxO7+6DvOqa3DxrDV453mfwbvO+SBuXH8xrl66Cq9dcTVWU3vZ0rwIcyMtaIrUui+RUUhHaT6m0m3SgdiGfozRXB3LEgbSSIF4jVEbKrL/KzmaPNSqm6obKASSpGa9tRYdij2V7eWJtlWJCakBNcSbMC/rKEo6GCkM27xbTTyBvrFjGM7sxODYXmppml/TiwPNSQOz5y9DglqlPlhVKtLk4lhg0dZ3ojc7t5L95LazCQmqhVSieT+m02b+KmqUmmvTQuf+4S401y+l9tOEoRFqnuFq1NXQ2ijrcI8M5nauYhlkdiz/cNeLLCuP5oYFFArttlOJtTCecpB9avRDujCz0YNX843ZnPavMyZEs7iKmgH0QoFmLsewKQV00kylMWpZi/ENCVd2oNa7qjNtyQ3pXS9Y9CJD48qma3SxHE1JuU9aMo2ZvaJa5SM8gpFptAcvk92OSFWSY6ORVtEAcU586KUoLbxAVT3v2rVEDkI+o/YYEZnTeHHjSYujsxlqrdT+tDMm8PpP/mTy2392hUs307FOguA9uMHkflyjnZvpf5n7LVFTxU57PKfnX88o5innc3JrHP0uJX9FPTPK9L3T8fp3T1POyvD8dFPelyX7NTdVj6vJyrU8L8vIdKZ5mV8ETpNb6puXXi8p1Aa1xRajWpg66n+/mwaZGi3rcIxcmqyDwb2hdLDY22oNAE0TWE7FObim2vsyZxjnv5pkDbGy1E8UesY02DbTPmc44d9uEo7Ck/KQSCVAvP5UebpUvuCyQMsmmDRf9uuwqFyZNz4MIn61TeU4pwIN4qkwS2fl2s+U85/8rKfH+uH6dTFuULO9DLI4L6OYgtIo3sflVOQM9wog/EanFvhwW995GdU/Pt3Jb3Sn9jLMxo2XzrnfVpng9OOn2/gfu5npfr2Nv+6U/j9K53Aqxib8TbfDv/6zToW4dgX++b7jLKuMrfMClBzkj2Zj6nJFOu6uTtOTJJFHRNKOFKY7B4oGi5wtsdCd0kIzoM7vgLOyXHG8K78Fe+EERnkUxjL8jpRT6a4szXMpmnWoaj5bct6lxdk8pYWqLMZ5mpEqtJccfDaGw2eHRBeniWQvIZ3aN5XL3fnoWuWep59UruCj3zrDz6NYYcV5TyM4+ZlJ8MjZDhg/rVeGnCNW9+z7Rc9WsyV24e7O8gSI6tD/VDH0UIpa1RYvrxI4pqc52aLmoGi+SLWIJcPULKilUu0pFBWvqWjhw8M7yxAbM42TfaT9ofQS9xLMk9SiJMlZJa9AWTVRYyIwtueVWmCOTG1cW68M3ikgDd/WPgfdFP7lpAUo0MW83Akq5pW2wb8pfOtPD5Zluqzpchmv+gyO6WRT/a44CinFKcTgUyovu2Nk0+k1FRHV201qqirNX2bEm+URXWttnbYiStORFi6neWiJGeFT9GuAqFI5akjuT8FeY5SVBat6aVsK07PB4WWzgWEPDgaHZ3rsWbhyYQo2rKlM5WC4WTSKEHNhmFKILhRko48evTgzemWYzEoHh1+msKQ/OtUlj+KVz8tjlbH8IOE0klT9vNR8LZNxu8akdbpwvQgRPRkPIDiMJv2QbokfN2xVqNK69k0JGQUyymKtIHnovEoNL+wHg5Zh0rB9p6R+S4zjmbDy8ijOiGvaWV2ec4xZPqaxqlQ3S/IRPRXEMMEqMBSgON59PDrnYDJtWgn1z3IUbdMU1pnKxnQMl3Vglh0vaeLqzxkDwehMFRkdqBBVSz+HMb0ezuRTG7zy1WdGUpZ2JmyuHIWLL0zRuotS7BRGBbuTFSxbbVEbGU87x+J1KIgyqmh5p5ak8bIVKqJBsyZcX6hF1s+qn2EqT6E2tBQiGtIqHmunA8rqVJnMZvn1wH+5KXzMcAp7+TgXLWhE6ln6jdDpXxrzbg07+SbrN5xaFS6v0Ta9xjuVn5GuWPq9PpUzOFmt2h3lpRkArbzQjIDa4nZM+onVHuFKkQpgWQaLVzbDGKII9+u8BoMua/NpbZQ/YHy/aAsBJFMt2t6n2LPe4bGNClYvSo6pa+yzE14jVJbkrPpDae14Ow1chom/aHbCASfac3UorXJH2B59zUFGo4rTLJDbQeoBYqncs1XHMnSJX+vwcs0Y6RJeHN2yTtEQn80Q9WDUeBFXMq9oxHMu+vS6fGc48h+ns/wvOYf3mfXoWeOCLbQG+HRyurMwi7eUTOb5GaHL7wuf7yi99dfX7j7Aninj2jN0xJeVYgldRpfQz+CHTQNBhKlSxXkA2xQAwx3huTzmjMCngTfm4eWZqsseWLo8RiC8G+Aur6HBErkoPasIlSMi1bmkjkCVRx5egk/PVgehVLn8t7IMVkeYYnCKUPleDvqtAUzBGiycfxbBi87L4Xy8WUommEL2jLI8Evd++Mw0JsRcK6aYi5yI1cGjaRGmE65YmCk/dParwpVOJTOpq1d3d1mYn0559cD8BpsrxspWhBiuXrwFI1Uc6JPIZErI5aUIcpATB7Q9HVNmicKPFGvHNHhnqAa33uFr6aYjIYYyQDkiFKoJKXzBEIqsP0Olr+RZvz7MDudKTacHOVedg5tBU7i1SOcU59DGWMum8twwnha8Lsx8Xmb/Wfg1muCzH2b0OgWDH87LC5+yGIVXxfhJiR+tPNKKJAVK4Ph4dsoxazPkEEdEjzFcPtrmKKVh2c4YYQofFlWrux7Mr3YKr+wvgcB0DiyLUSrGTNORcwpXO5VeHI+OCpOTEfqzAHtWrOhQOBVsKlN1uEv5WboxTwe30aTClEfPKolhlt/iXena6CPycWoLIx1IdG70SIjonZFWw5mRIXx5+JGypyWHlpIc+8DIQRwdP2r0mC2N4ZjOWiiMGyG42rQ9IYsDA7tRrBQcHAxTPf5dzk8rbE6HOjcVR7iTkTQWNa10QpVOM0U10RrMaVhImo4gGUqjs3Yu0tFqa5KO/lOd6n+HF28alfntVYiQ4wGjcGccuD41dE0DxmeHX3vUM9ssHiAha+kZrmgJXPdy3lPYeaka4yP0K6/eh+runMsrZ4LZ+sKjIZVtkVa6PHTMa3EOB9MwCXbeCaf+/BwzlSkrzPyieylFAmIGPRAvPs25jV4OV67tzMVwa7f9qQ5JFwV67WNpohWjGfEfxrtxJmcVe87RpRkpLNhvgznPPxXiZXeKtOBiRq+dQpXwNdV2b1yrSjPqSMskZbuEW5Wp4vx+1p85uzHW6p4Ot/7infoTEjQgYzrfxOB27bU+Vl8bsCrTOs/CBY+cyUrzuwD9Ks54Ep9Uh/6cUialS+WwQMpG9Y+bBChTFojHK4vDl+qVX+9elc/tPlU+5Xct0EU0MZleoWnSQHEMZIwdymTKq+tvhYmWTW6TPk3mM59OlVN71O8MtHRu/DBcTwJDNbF8owm1h/HKo7x2GJjoh3FmxDJMf/54cGXKGRCW1ncWrbLN6cECrH0znZ5dWf9rzi/X8O983l1hnsdzL382ROjml/EbwLHWM4nB/Pd37p2crBRx09n1RhCq2F2uo9zdu9ghLs4ric5PZwQ24RBoXeQRiovz8uiuGy8L4GVxBMg1WGEEkPXozyVhrGXQYLZoN+iY3LLQKUwEo1km26dhgYRLN+Wz/rVCbOAZFEZMTM84tctnZi6dLq8CetWvXsg0PLx0838dxM4pXn5jfPQphVlC9KgWI1De5UxA8m7MjyktBwOM4GeWrTyM1N0Jey+tF27pFO7dvYoswCdMpzB6ZTLMLqXTLkoyFg1Gtc8tWJhEgfSgBRG5gnapSqEmI2N+qWt21g6fld6YrO7mZ4EM1yxBkJpilOn0PlgLE/KsP6vFGupBgmRtduD4qJ4KE8RGWw501xTPL495Ge+3zVXqrH85hboowePaak54873m0eUBcZqbVhjlrN8ZYHnk9/4clSmcYWyfHVGrd+hkhopzRoOEgS6PFpnfPPIrt575L9itNFelIvijUjwGrvotQl4Hjx9n8NmTYPFTybkyft05mA0ffDIhqjtpQYzW1gio/Kl2OyatNQl6DuuZyoxoUWlFR9qLUeSl7Qy6dAhWtjSOnae2se0TeP7406ShCvb27LJdxgcHDqIsq8JVLZDcJTezCTP9M90rNeu/y/1nYPL9M++6wsD8hiW2X21J82oKwBCWNq9BLBrHovplqI7VQgfv21lQAQp97RPzdj/7howUbxOcRgeke7uzHxQ5o79mOjcD5RQ/mwUj4czsXwHn6Eqp1fcMsbHjnhXvp/edvO5iOqvPNVbp5ASzzdAx3qd9xdmMNp3ClcYpYczDsuQX7LyZ32ZoSCQaCfpjSqNRlSCZZQqfZs8NVkeLyq96BIagtTIdgCyBORnh6vDCLKGDU+mZyMo1LwPcOgQFqw/cuNCTq4MX49w4VD7B5TaPmh7DwKnX1l757uIv/9Umy6i26mJ7teTf9kgKd4z38eTWFdFvZelHWVW24JFfMQ4mFyBYXV8LjimneplNM+l2tjqBLpNfi/ebes+kNjtHvq82+JURDP44nEucaB2R1qIIj4JDRpvRGeOsfN29Aa5vZErp00yclC8psf4MrpyvWxjsvNTT5me0zdAJB/SbAcBLfocPFsRk1l+CywwgzRIKZ0zrijccTjtrlOHUD/f70miAl+/33cz4V3KKk/tN8dNuZjmuntPLdnjw6W+6PIYLGXSW1kK8Z7tc/a/sXIrArT/ZOTlRKeGN57dbB6vTVJgtavMElAPG3S2r4ugVAVkxfjwrN+K2PN7A8OItTPmYRrlEEIrUGHdEqXSucRZkcR5he882s2TxqkfZ6fPSi2i16c/yegiymRVlNKTwMvx55SutKNKSujDB4hOdCeEZTo/WfgUzj49oOfMxzuVx4foVbLpIUhY2nUZxGgBuxkV7c3yGRN5NJwYuJuUYlTFCVmxl8s9niMKNnq10j7A1dvTsBIDqEUHT7xIrwHRbl8bzSGCE3MFwOm9Mq/L1oQW1legwtOmjqtrmki2WTfnTF4aEWw1oKYCmBLIw174JRFm2VvuGK1QMmbfMgZ6jsqBzGEzhs7Rqg9LLCVh384MMfu9R/eKi9cs7uY3Di3uedn55fn79CXcMZ4DCfDc9kFS+ypt+nul3zsFsZcg31Y8q06XVTaESxmFa55o19WldpGZFqNc8EG0VuujQ4lg/w0Urjv+5sWVelctIPataH1ar16vTYuWhc6/jPD89EjaWx3tWJt30KlpO8CmzMWFGOGVPdBPkmCpS8c+yv3NU4PJU4IZxdPgg9vftQu/YcRzo24t9/TtRzpNoXNHTl2hOzoNryvnPPrx6FVOlk4WnL20jUZsioTCiWujHtLFI3GbTqqPVdvrC0uZlaEw2E35Rn5YVlLGqY5Ud1f2fdwJUTsDI7/Akv8bOWH4UO46/RDrXomU3RodyQ1RWD0CLLPW6qmvoGAb1KUdm1Lc8C7zkFKdnfc7O3Un5krB+VXL+3Xf+s2jCx5PRDfXEWBiLGlfwWoK2mtlY1iL/ItRQQXSns8SRiCRs5tGRp5u9sWUZoi/9MdxWiCvMJbH7FN9j/U4RUiTvlshLo19GKMqCmUEU7tOUZWIGn29J4LpXuJZ4qmmqx1eAlNfK4qNwa0sGWL8Pg+J9MrJn+3P1G+9hu0zBcCRgwl6vF5VIbRZjUmuVx8pSIZ7fOavd0ssrfqd2EhQLMDwy0BQmwjillPBZY8r9OWfh/JGxrMuUUVexRbpxq5Qa5Q5HwpXNXLHdUn5oL9oslXajeNkcrPLzzylKvBRghblyXQNc/b6T1+Qx4VC4YZx3pVCYyXvm0yycDg3V4RgmEol81SNn+7bVcFWnAGY2Q8OULO2vBSIRGSOuXrd8RfJY/eLqNrnMesWv3WJzlS/lz/W1AcTL6nUIIlKY3op0M3ZKZ3LMIOaltMKboGI6le8lN7SoFF2C0yl97nKVye/jzfWGH+Myqo/1JJgV6MqfdpbIeT03M96nrdPzTDuFuzTT9fjhM8tWX1ir+D9Vpn+pDAuhs2x8mgqQlw8Kdz+el3m+/OOXJidKBbz5kvnseO23ZRWm6OmuNLpTy+edfcdnj+B5aTyJFhwlMYx3PWsjiguW0qf8vJRH1D+pXRzKL0JiuMtKx3ItXg1xBYqsldhZMArQuW8a6CrPy8sstraMFWuGT+HW2CmkCw6GG6B69leOCDYFiBgZYg+sS+EWb0W7cJU5Fc/yXAPck1ePK9TlFKFaKOOkwBlM9NvrFmuPy6s0Cvd4ixGerCA9e0PaEbVXhaW3i4PFK09FOqbLcCVUGJ+N4SotB5YxUoWrnSqAg0U3/SiL4jQ5q4XvOvtPX8cTurS32cHp2ul1j63v0Dd1s9T6dBR8UTKMcGtWS/tDUxRMcXKuyWIVShnt2ihjhMIxgxL/HG2oSAeL71E79Gi9Z0FS7g3PusurcAHAZ8MZ8yq1U5KdX/+KFMPWs5Kbz6IIoyvlNzp/YNmv51d/ya8nF8S6vHKnnSvXQgQcE2rWVNvNhGTDosqxLmAq3u1oKPaJxpGYo7VDVfGm3g9avQy3fvVqsB8r3vtREAOZVuX6DFAwiEwtSjfG65KRYTMqTFeaKCBTHLVZuHwlh95MFw4P7cbhwZ3Y378dhwf2sLOZ2QjJlWl3DwZXsHfRhaP6vEPMjmLTvu14OIZENIF1nRvI6INY1b6adBHHstalqE3VYXHrApfx/0K36+QBjqMinjv8vM2EvnRyJ/sgi4P9ezGUHaSiOY5MIYNcKWd70rXt0Jzw719yfn+IdnSJQZLk5jUvwIq2tVjRshorWtegOd2GRDhte+pT0TSV6BjzOWEuhWlGNxpZWfGeEPcj/LEhZ0H8MR7EP6NtBogPWGaGO+PBjZspZw8M413luQkG+d1aLduaq7HLeCfkmdYqk59xyqP8DDNlgrCTBbl0XpnimT69i86nlAhzyu8UEHtymQyGqXDVrTBL6/ixyQ0pjxq3GrP0WBGWX2Gqj7CIFzJcypQpieoPBvizUk5p0Tj1strlFJowlT3ttQ+HlUIwKb1gURoHl2snPXqY+qWTFW/Qigh8eAS/87t+lgx3eZ0ixzQM1xm0WspT1lkWaqBKVToP8Rr+pozqdSxlg3BTRYVMvMTBybJUn/25tuvVtgPF0yX4JyVNZsEhnAAA//RJREFU9OA+D2FR1n9azqE0Wg7hlF7SDWWJ/MKLzeIJd8zit8/62XDh2qfCpvAimvJoxcINKv+SI1VYnO9cf7AgH+QZzs8jx1bYo0vgF6EwwXB6mafH+246ndVoz85j/+4+I/10ONuk24wqXl7fVFl0DltKI3qjM/rg85fv2DFZocL31ksXmdJkaxKYTwRiBGt+p2RZp/phuliUtHnC4i79KdwfGAaiI1yzNLx8cn5atcCAE1QMsNe5fqsYr0aY2sEgXY6wLMou5dNdympJhVtW1cmbkGQeOS/MEjh4nHPhls67+zHm99PN6D37Y/sEkBtULq+1ZGY65eWzwmzsEClu3NoPHX/o1esK0rTxVz+Yid1A1x/z+3Eicg0zMTL9KY1P+BwfXh7dpejRr7xKqTilV/EKZ6SzfFSXiFB3hqsQDmyOStII/WyDnQ7Ef/0IDg1CZVC7NXvgZoYZbtPoTlEt68ug+QmM5IoYqpTtVa5IVjBP9aN3GX68y9rC/GZVWjUuvSrQfSqt4gwmYYqOgBlYgsNi5Rhjefx8phpbuNaVWXZFyseM8rnZMflUpVcBnYVYGS7OQwidwnT32uFCFGApDGYpfdEQlWq2xcr08Gg0RPom852U0FVihtuXOHVntC7Xf4JPJpRzVoOFKQ8vAaF/9SvbKVhUlda5jRYGMZwfQM/4SbzU8xR2dT+DvQMvopQtOG6uwgx5vBx47hJ8jE/Hq1Edq0Fdshb1CSpqLcswp24eWmtasXHOesxrnIuaZJqJ/z/3X+myhTz2ntqH7V0v4fjQMRwZPIz9PXs5xkZs1nEoO4Sx7KhT+vz+9C+/P3WVObyTIVME13VuxobOLWivmYW6eINdNbF6ZhGPlOk+gyB8i0QUKSVFqcQIWb4bKqRH4ym6GOwTMW/+WJo5fvRnLJtlaebH3jgwnUDXTJdm60x5s0JcQSrT5xGq2mMT9iznapl2DharhE8zYKDXgUS/N46cbPPkFMs1DiG4GGfh4nPM4fMtu/jszzJKFlp9KlbOGiePxqIb+0qvINcqKk3kt1JuVIcmJsPaqs8wH09m8BtOXUbl8XnAtM85H8cOcsHn6hTc0r8Ep8MH+SAbaGcVK57Z9H1BzfCVyp7MZDpBJdzYjCNlgj/r6M8Yqiy1QnRBEKd4j9MFZMgKHvesCRPXlw5GHy7frz61WU4iQQqePo0lOaP6ZjoHvx8oGNydMeb3fAr8rW66DOeszZ7z/X4bX8kp3D+TWrXOTOf7Z5apgeeClUd3YYIBPl0wTMGWRH4/rxBLpxnxl7frN8Fmefk/FeuNQ6UP/N0d203he9tlS53Wz4JN0WMn2SL8iqwBdZ4jBClzSleWn5cBTWdxyseytb7LEZv8rosVLz5kRKDLB4d+E7JK74UKPhNiSiovLyuHQVY+n5XS2qswZtCJcW6GzyIZrvzuwV9DaJDIr3yW0ZUlYhR87m8qm6t4qgy2zfKraJXt4gWPvHL+3eD3nI98Y44Wol/5dRehuPQuzo91nWtDzuLc0Fa9tvBb+Viu0tpAsbur47SZPwtzaRWnAeQrh+7u/KqBY9k9C1gCJGVPyp+UOJ2IZofIK4qEIWVJldurBWPUjiHa98QKFWSKFYwWSxjTOTUsTzODFWY2HPKawrOqnuEEil0ebOobS6mEjFCYc2qT2kbnhTm4Bb/yKkTP9u8nYV+o7xXvcCc3fVcYn6wu+unVsx5FMJJFCrP+fJmztH5BdPIqr5XnwTVJXE6SaVZowetz74ZCjilT/FQkCcnVRhzp7G82XsaXZKzCVb50M6XVLLB9+ioQor8KY6UR9GW70D12DMdG9mNv3wvY3fccTgwdIuKZyTLy8sAxxOqiSyTSaE43oyHVgLbqZsypX4BlrSuwpnMttizcQOFjWP7/3P9BrkCh/dyRZ/Hi8Rex59ROHBo4iL7xfvSPD6B3tBfjUgpFB+ramXRhDNqFdTbMwdr2M7CybR0WNS0zhXB23WzUk06kCOp1tU5M1Di0vHQS+OKSjrQcPWvMih/5a6VsZoy0rjQaS6raeIiYkx5E6OaoDDHI1ncpHcPtvB4+qjzxBfESM0YFhP4tL9MpSGOYg2WaZyg/8zGP1TtdjZUvDsmbPTo+5fzGvDxns2SCn39SmqT46AMQmiGTvFT5UlpUtqvD1akSFK/y9WNh4q+MCGmmTHzUe40bsfzqFNXvKT1sh81wMYPBZOXIozpdWjnjTe6fES6BBbEx4ifqXoXqWTCpfsOH+oPxJBtbszetiDGATnCFI5p9Y11Mbwa+8Mlf93rWK0d1Wbhw6OjA+JiFy3mxfBCOdVebpORJ2aWYMZj4y0uTI1KShADXb3KOjuTTs3DJu/rZylWE8KH0yqsKvLTi/VaEAhwu5fxyfffyZ7npfC5Oz0qnIkx5pt/yeWXaL/3TOfioNJ5fEUpuAU4ZmQpTX1iEl9mP9p0Pn9GQXx/vUzB4zuJ1t195vHx/+2/bTOF7xxUrbXrVJ2rSsgkcvX93ih8JRoRhBTsBb2uQiFjVY2GMt4XpLFjFu3B17vTdR4M1n4H6szC1jEEusfpQKooXxF/BoFU09sqAz5aLCXSR9cyAzVQcJrEaeHNpfQJzBOGFe2EupXMKcmurXJghlYFW9tTgEhUTFnn1Y35XnkO6IPeA07Mryvn5oPb6yfyOUw45o1+l8APktzCXz2budBe+6BRuSh9Bc3JdqfQnxujipBTYUdReXv2Rf7iylFd+hfLZwaOSXZkiaO/RMVDWoil5a7Hayz9l0IyxcKQZvwJxl6eylylpvZ/HSFiE4kz5051phAKVa33zMqcQ1evjx+HVPbu798w/tUEI1R+fvHI1G6b2KK1HE/brynNO8czFDNPlqizh43RnrwiEKPmZQensyfzTsCnMizFncX7ZvKRI65N0E+EQKmSWptpzjEmxU51S6MwAEqJYtqxsbY7QiZxaM9c3fgx9mSM4OLAdO7ofw+7eZzFZ8jN7lWgA+lcIVOja0VnXiQXNc7GwcQmVufU4Y+56zG+ZzQT/n/s/z4neHM2pw8vGGx2ZKVQ7LMUP45SiMV9hV4QjQ3PH+7vwzFEqhSdewIG+fTjcexTHh4+ja+i4G6w+PelSXlWgKwysnbURG2ZtwoaOzZhdPxft1Z28ZlmdOnmWEsOri/QrXmHjggFe/Y5vyOMEuq8MKtyf2ZdzyoTltLbZ2HQ57e7ns2BvHOuyMaQgwu5myBwOjOcoAZ1+LT3vlt+q1ViWX/KCaGACXxmayX8EvfE6b62effSI0XYOHvP7/GCKT6hQFWjPDif0WBqtMdMGDR1FIqVHr7TFccXTBL+XbMrpkaUYTHKuacKdi9OP/K5uBTi/a4MDQyXowZ4ZLn7syvD7QPEunxQnKZt61ezPPKpcX2EV4jR7qLJOd6qf/I0V6FRkgaskap08wqKVoTbyz+SU2s80HtgW7+PQnj28OqdwPSvOj/d9jFU+/nli8tecj7/f5lybBOnUg+cc7nznaMJC9WQ+/ZtcmuGsHcwo9Lp+cDgUrK/k/HC//S9PNzPc98v5z36Y/XpZT1f42DESziJmp/iRoEUQvJvCU3EDwRRCXpaOz0Kt0qsiTXPaDJ/CSCzTxOOQ4vpM6bxwhfHPqRXyWbQy2KVk6jVWbZeUP2YmMpWQP/zXzj97nUtnxeqaQTpWl/m98synH7aJ7XOp+MhILc525dpIYpLpDPKxasZ6YfQ5e897Yn4/uZWheKZ3lpKLUCfM7CDn95QqtYs+Y3KugeZUnykBivM7kcWpDMfcFM4W65nRgtzdGcb4qVk/9ovCzKKkT2ncoNGXGrxn5WUBVpYC6Gw2UfkZ4bBivaDMDk7+S+HzOpdx+qsiLieQpzKS1Zo/ElKB5bh+ZD8whU8/0m0sH589j5XtPZk7HV/Ob3cHkOUxfBgwXhr3bz+q0YudEW9P5uRzaRTs0Sp/3eUqkc/i7ZEpvHKsLMtBp7zqC6UWvr06mNSqM3xbfgpqMvsKufxkUF8C02JmHV8TQSY3hCN9L+HYwE7sOvUkDg3swMHebacLYhUrshK5ssjGunYsbVmKVZ1LbVZmZftqrJ29AtWJJBP8n+jEO9TA3+6cMDeE/m9y6kch9XTnRrn1vj2LJ6nP/tsdwdBnNvXNlgoFpL5srTF+pGsU37vneTy6pxfp5lasWdmKttAQypksWuYtxBlLOtAZ0enjFeRCSZQIe9xyq11y023J5Yfx/Ik9eOnUXmzreh57Tu7Gvp496BqgMijUOMvSOZ8GGba0bSWWt6zCeiqDK9vWYHHTciqCLciV3MYVq0ljgzxDWLQiCIcz4h1ebUNJxWHb6U8urXZ2umNANK5YLQeU+LXPq7zs5jQefSXPEOY5N1adXyzZavHLMj9/mUCfSHXle8oK07oNJSyTlatejWfNcOoVqN5sSO5Z2QLOiprmDfILGmOVglftZ7hg1OymeKjesOjzDCG1jx3q8qq9Bq65Kf5ojZXsoVOY+3fOZI1zkrmKVxLJcC/QlSm49Mdgm8wx+exktspg7ZbO5IfW7VHZE9x+35mjZ8pvxTueboqcIogTFaeq1cf2p2cL4w/TSBapn22Z0lSfOSccqEzdzOvVZp9Xdj7vbqm8J6+ddNP48suSc3X4cX4Sd59O75etdGqT7ySHHTAMM5xZoH5cjplFKMSDVbGCUeW53PpzzofFp5WZztKqCHl4vTzed1Pts/I9v5x5p0OmFL63X77CzeaxcE0YSGs3pY+12WJPhbHn1HjN/qlgdZql47MdrOh61ghRr1HVsfQpqTlj4Ay3qXn+2aBiGQFqAcKZUxOdEzqsHF6aNXSLTV24EmngqI2qR1PqtpHD0qtMle7XL5jczX6YSfW6dKxPafxnv3aFqQI+Kw3/PWcFGj4UZ8lVgGDjNS2g/AzM7+GMdM1HAa3qVBdrYzLF665jS6RQyfkbTPRkIapKA8P8TmkxJczDiT8I/UvYtV2WrEP1Kp9SSOnTd8Bnzg46ZZCMR+EMNoXE4FV9imM9govB1msGlDClP93lLKNb8+c92o/LZgpeUYKmVEaODDLH/iqxjgrj1VLRgFnTzGKYEQgqwnOvxAiUxurh3eAw4BXrYFczFGd4VpTC5FFG3en0q2ReRgarPapfeZTeS6pEBNQPs+SK422mU26DRXHqE3lsTLhaNGPhO33cTMqdZu32U6HbNfg89vdvw0snH0M2O+Y6TZcqkUDVRf+s5kVY0boUWxdtwUIK1LWdq7G0fT4j///NiW84vP02Zzg2RP1vdK9U7SuFqWpd/61OgORsJ32+KoECm35spICvfO9FfPcX+7D+jKX41NvX48LWIApM+ZVfHcO3bv8FXrN1CT50/ZmoiWgfDhUa8uDIZIlDucRxGEGJJl+I4zBIxUwKh6aGGasK7QgeR4BBHOo7hhdPbLOjdZ4/8hyeP/4CDvUecJt7wrz8rlByjploPIoNs7ZgXecZWNW2FpvmbLFZQY3pCusqVzQbqSNVWCdxKVNUXut7jkd/yYihmmNKrxVtGDFeUNqRNDbW/IqnnY1D5fXu/LVwR1eOx5pSxDgz9nlpWZBSicebVGAyu5jO8RlGWjF6liyhHUbeplk+PRvXtbIkSz0Y2QaLY3t8pUmXK0XxbgYtQsXKZvkYOFOJ9WGfli+GAO9Z/IqtodfW2QsgL6/Craly9PgKpOHEwgir5XUy3hMLLF2vavWqlb1BZNu6PLVE8FteDwlEjMIdfKrCr0zPGr8+vE5+m6LMS9iwUBbjXoGrbIcjljIFs993CvOf5ezJ1ruor2R9uHAX42Wmc/D4ceo9Of7qfwpW36kcL86e1enMw+xKK7hVlJO5glTluTClt/LsUfEKod/wLTwwxPDm5fGcD8M0LNN5nSOmFac6FGxV60c3dzccex1nI8CjK3Mzi6IzmfSlHzmF782XL7dOl+KmWT3NmokQpFBJv7EDUXnJ+nJr4nR3Zdo6P3pEbALMXvPORJDSKUJB9u7PNVxhClZ/T3/twpUvUqmwUQpyZbq7CvXlv6wGKXvaWWRlWWpVqvRsnMI8OEQaFi8E8VnbUq0dlsO1RxXoWc6HzfdPxymzHoVo+zf4Ba+I1uVzKXWbJlL+CU76jZB1936Ntvjnkk4PIN0shX4Iq3aY6s9y+mXw7g8VJXRDUa0lCetZ6by0wrF7zeuIQ187MMuKzxbPH1MALUz5vHD+Wj5Wbd/JY6D6QPhVCkvnJ+bFYj0vIaFHuFG3K7UOcs7qI5+lCvLqO4ZqN65eK9jublek5TNcKq9+Zrgp/Hg/xlDVCeZcZuHAaEqJLKGV5MHp8CE3825Ch25awdQrJ93VRpXI+ClYGGaKr8O1MK/4KUbNdiqPmGVIR45QqPZmTuD5kw9hV+/TODCwHQcGt6NcpORWdbpUtgRlCairb8HmuVtw8YrzsbRlBdbMWo3OuhZG/t/jplD9Cs6nCYd7PriO+p9y/pid6vdXrJiBMwmR1TEHPS7Mp8n/KjfFV3gFyhlMhisYq0rh6EAFe48M4MXDA7j/xf3YcyqHtuYWnLWyGdWhPE519WJRRwNuOG8VVramqdSR3nxYRaNU+GyEkkbziGCU9Kc1gEkqIGkmCzFWimOGSUjKiNEfJB/TDnK94nOECwyN9+G5Y9uxq3sXHtv/GB498BhO9p5w0SpEdzECVUelc2nLcixvX4UzZm/BeQsuxuKmZSZv8mX3kWJrK51GqpQ+t7GBY4zj3AffDDSWq34T37K+EH7od/3BvN5rSGMoGs8OXCVzF/2+omQKiVVLiuLddi9LBhJuX9lSXbpUpsHJcJs9U51ijHSSDTY5UnbtMEFrM2RSVh2ncClVEy/G6RuNEWp7/oyfixF8Di7fCU73qLKZhjgw5ZLd6vDm4OIP0zjuZPnFq5TcLg8JdMbzLKnDjRRq/9gV3qzbHCTu19XLDMK9hfmXq3/qrotyntizuq3vVJrQaH3IcoQzPXq4FGzOuXL8frT++w3Or1POT6egl2ex/vPDvCwz87qW+mEu3EULNi8jA+Tlr6tACVxSOsHvV+DuilIL1Qv6N+nPdlu8bqc5P+/MCJbJCvXnR6tu9ZkXas6vV+XL7/DvsviGhepV8JTC94bLV9j0tWbTRCA6/VpfOjbCJRMwpY44c4cbO6JjUqZxlkeF8Y4wXQVCksJt+pXpBYQRI9OrzXbxzwGnhjFeBRLxbkZPso/1qCwBKw+d2maaM/tHip5mjjRgLUKtdMXpptT2K7h8Ye6SefAogJqI62Qvra6p52n4XLj7sSB6Fe/h2qXzQs2p2Qa9GzI+0bgiVJ46TZditQBfsRoerqGuO5VadXgKmMWoUzV8nJsug2mVhg9T6XUx2M8rhc3wLsbDAFPsCIvqlvXpnl1eKZdioq4sV19QZakuj3lIEbS+UNkqWG20CA+3emQG4d+e5WdlSqa+y/PKlCvejJ/HJJlMR8TYXUUqn9WgEPc0JZhfyal63lz7XZB1DZ2e1R6VpSD52Drn8Zx5/fSK8goRE/f9L3fGwBlllnsgiFgogUxpFNu6H8bzXb/Cvr4XcGBoG4oFik4Djpea4520saBtOa5YeRk2LdiI5S0rsXb2ytNmA/9vdOqhmSNBTnQ01QfezceSBK/iflMf/SZnY9EjEN2VX/SpENGQi+OotP4XPSg9/UykD/hyJBksfhn/v9b/n3V++fSgUlXCsSzwxR/vwr898Dwu2rQc77p2DRY2J/D4/gHc+uPn8OTefpy3rAOfumkVtsyuM/5XJEELp1LWjFcT1iry5wpbIaMrRCN/aGAQ2w4N4O7nTuLJo8MYzuWwfn4jPnjjVqxtiSNMhVH8QyNa57epd7SRzIQNy1X73fdfndt5cjd2n9qFpw89jZ/vvAcvndg2pfRZ56lZ3vOy5pVY3bEWZ8+/CBctvhTNqTbKmyLLlhXkwUufZWQfmOBTn3Dc2Zlu9JuSIv6mB8/NpAsz1M15z/ZDWhPvUZk2oaFwR3c2+UDaUhpL6l1KZEoiU+lZtKLx7/i8wvmnPHyUAhWUMie/4FQu+gW38jjQVJJapwj3bL9evQYjLz2bHHWhppQa3zQQNYnBOx/8+lW+7QQWn2a5lo8er3V2l1qmEqXk2QfZDXdaNqVS5HeX+z6wq9nhU7LTnlzZgo1PDkYBojj1h9JatXqyPL6B7tKqT4QLhTs4/2ed1Wt3laWCXGEu3MU5NzNczuHOEDnD+bxABVpaljlVqiJcMea3rpfz7+ZxODE8K78eFC4SNr+cynYpXem8ezgTUA633rN3+4+ctd1V7O6swMbBl25/0RS+1120koqT1A1HWJrRUz/YbJ8UPoZNzeBpdowDw23oYDorUAShOPc8peCoEAsgY7SEdIpisHRB3QWQGKiaK9KTUmmzjSqPeZTLrCQrh37m11qwIsu2nbkqQj+66095rH4Rj3v2nfntnz9MIvB8p1SKdgh2l+/8titOKV2cPUw5v14pq4qytHy2YcwHF+8VrH+FET7RvhiGOSuYbfXyu2AriOkkdBQnslA6RTm/e7YRY35jKvrz0psCZH9yZmtJzbS7KW4KY6SFM60muO0VruV1flvnxwRKr3R+iWIMZm0rzCpQqG5sLz0qQxEK045qp3mqr8nr2aYsLeFMuYwC/aInLVWzvtfdLsfA5KysV3AzlUDzefDQY79yBq0eBQOd+sLhRzn89M65el6pTteHLoxWeTDC4iZxaHg7njrxC2zveRzHh/diOOMO4jVgVIw1CljauQav23QjzlywBUtbl2FWQxsj/s93Rtcvc6/UV6+UTm4q5Yws6pFfL+F0Z3RBYpES4gxM9ed/lMs5wSL+Qo/5RfeTLGdqLP5PO5Vp//8J59Wlm2U4PZfflpl4yzLocKaCr9y+Ddu27cEfve1SXL2qyeJOkM5u/fk+/MMPnsaS9lr85Vs24dLlTXjh4Al8875tGCuUcOaiNly4YQnamusQoxCvmsxyHLLQUBwn8kF8866d+M7Pn0GWfP6Gy87E7129EIviRcQq4wQoTFzHyX/DGGV9/TlgZCxjX0xpqk2gPR1xvIPguhHp9aJrhrnukR7s7dmLpw8/jduf/RGeOfSUrHunBCqdBj2fU6k0lmrZwqyNuGTJFbiASqC+SpIrZJ2cUckcy/4uX70e1IlSOjxeQ1yom8kXhEN/3Drn+t3HrW7ym/LH+iVjppzK050/pgRKJvLHKc4KFywunTk+SPaJD9usmdYg6vOVZKZS/FxZ9uvBJA8vg8fB4cPqlFEFevEKp9/CxB2FL8HEQBdG5xWp1ouetUZQ9Um+ylnJxgcdf9cso+B6uRMMuqx6K9vBJxCckwLn6vTb4VKpZPWQ8inU4Udpp9smJ7/npZsOd84v23e/OV7hLNtqNi/Tyhhz6S2dl9blUbinuxB/QqHSWmqXzJy8Xi77nXZeuZ4scQXQqUBGqVqlUInys2cUaUl8Z7VJ9jB4Cjwvv0spDM6kWRdq3qlEXkoLc9nl/OfT07GsL3oK340XryARO+KxDRkkspLN3nlTxkzvz/K53bkGCssQ8TuBrMrks6k/xgmx09aR0jKHZvhEJAx257sxv6KVjWHudbLQ48pQuPn4YwTEZ83o5ViAlAWHcF4sRz45VTdFCMzoYHBl+GnklMbSsQxLTgvJIdc9zyTKaQXWbl77lUjZ1QYXr19HNoxz/4aTqbKYTyDr2Rau0tkaCa9gfzpfaWwmgR5fIVEaay6dKXCWVIUpUM8OfjvuQyGWhol0N5isFO8Ni+Isigyayh7hd4qcYwDOLyXQhYmJu3BdZFzaOapyBRNbKGZh1irjXbnK5x5cW9UOPbq7nFpvH14n3HptlNer3gkqfuwvfejDDtRmPpGTYVvN5I8xvBluqp2em+lXev9pOp2HxNPcNFzCs8PvzHJdfCSol1rAC6cexAMHv4f9Ay/i1PgRTMgqMqTzUsPYoFgqhddvehOu33A1FrcswYKmeVN1/Jc5j6YcIF5lvJ3WYuFEEkvOACLgRncEnQkNzfZEp2A+GJmZR//8o1f0aTSpZMyvg6Qti+iV5TLKip7e3e5QJKcoTezoy2qF0gRy+oJLqeI+5adT/3mNj+cwQGViWJ/2YzqtktKBrsVcBqODfZgs53HRmStwzvpFSEXDxqdspvo0JIuK6fyfQJG/eoiQ5gkN80wGyhz6ERzrGcMX/v4O3Pf4XiTTtYhQSobCIQpp0gPbF4/HkUomkIjFEI0EkE5Voa42hUQ8inQyhvq6aqToTyUiqEsnkE7HmSdq5cTC7s3m6U5wmObA/wrpnONEY4j4cqcU6DKEO37J1DK0qzhGAiwsz58dR4aw80g3xvIZFCpF9PYN2ua6DauWYdOaOWiMh9xrWfLowWwZA/3DCE0UMLe1kXDGWVYFocog0ZHET/cUccuPD+GF3QewdH4Un75xC65Z1oIw+6QULEOfxSoWqvDzl3rxzUcO4+l9p1AdKuOqTXNw0dpZrCSP3Qe6sHnjKpy/sI5Ny6ESTJpSFKRiKfgrhFnjN6g26PWyHQANnBw+hd3du3Hfzl/itqdvQ1fPMYcwXUKTyJoFdNbNxvLWlbh29Y24ZsVrEaLiWZjIm1Jlr28JY7hKJwm49FN81WiCF+8+75RccEYC8cwAVWHpeeluso6PitPw8IqiU1kurdYfSvaIh/tvPsxw8Mah8U9mdjOQqt9A8Jzg0OXq8y9Xvktkjw4k92wF6C7Z6iL8csVjTQ7xbooonaL819ryqxy/DCmf1I1dqYrz7k7eWMRpzsH2cqew6bTTSV6e1j0bng01fh5Xp5ziXsmp3plxPhy6uXDhW2H+Rcdgayfx4ZK78Ok2SObqPo1zleSlsl/f+XUrnZ/f5Bm9ihK69ELGLfFxuJazfvGc8Uv9KT3/VIyb5NIz+5C/cgpXKb6MEx3pzz6GofQOeczk8vrOUqtw+XXz4FSEwaxA/fsK3/XnLnOKHUNFSG7tglvEqh2w5LPWUacRlXfpte6k3sPRqVH61ehx5biBo8apRpulY5i9EtFuKC8N/51SyXAJeRsvvAt5yumKZTiJNA/NBmmnmqtNP0ovxUodKeSpGkUIYSaG1GCGif2bVxksOeFmnX5HTnWuAFJ+PqsWPSvEjzenfA46V9b0k9VnRZhf/4JFd7XbEYPK9hUhYzxKSupRNo/VWxvN6WYBvBmsjGdGBUnIWS51gUV5cHjx5uhx6R3zcr1FxzB7dat8vEyxszTO4lM6e0VCf5A4s8k5hiqNzQQSXnsVrKJ0mcfLqz4XLLo5r92nPPxXUwStklYImGZtx0lsUv5sBtf6T9hz/at0yuH+XHNVyLQlrxBLZHUYOJZIj2ynn8yDy5zFu4epMDq3/k6f+KrgmRP34N7938bhkZ0YyJ4SMA45cpq9oztj3jl4+zlvxNmLzsbs+tlIx/7f2CHrsOI12cOcD6hzAr04I8ZmZHhZiL22kRBjKr+fFGyX8Kdn5uKdvcy0ima/8Vc0obJLxQlksxVksnmMjhcxTv9oJo/+gUGM5EfZpzq6g5I8GOI9jOGxHLp7B5ChkheLpZCqrkZUEpt0kKXmP8i8Y9kCClSq9UqsNqkveoD3KC4/czG2rmznM6HnGLKlCNZcv3UvV/iohPAeQIxKB+GXwA5WqIhEcLg3i8/+7Z342a92IZqotrJEL25Vilqmi79SzoiDyUCCdTKVdqAyrCpASlU6XvbMtBEqepFwARHqNXEqiqlEDNWJBJXDFJqb6tHW1oS2lka0NtegqSmFxvo4qiPqC7/XBLjwRa7HetSaKrOASNtUljTTRlXM+lP8Jswo60uCEdTFMJUgyNUWWybDuwwq9W2C6U8w8u9+cRC3/ftzqIwP48aLFuJ9rzkTndVxxEjbYabNsx0/29GPz//gaWw7Oojq2CQ+esMmvOWcOahOBtEzEcbXfr4fP7rzIZy3ajY+9c5LUU9g9AnGKOsTTFrGITjEc2XYy+hIEG735QXFMJUaTlcol9A1dIJK4F786+O34Ucv/AAVrXeVAqg0VhDQXN2CJU3Lce2am3DzGW9EIhpFqUxskHbNAGUbTU4xrcMnHcPcn/x6dJU6GldK4ki/QqiiRPcWyj/zsBcsmTdf5tUj5UlFWXG680/JlFjx1kz9mFPZ8luK6UcrkX2pIejB7cqS4zMDLEw/KlN+OTvFnc7P4Dsvr+SMZWYe44N2aRwoyD3L+XJQzg/zna/ETrtXyqe7LrZd5VoYnSc/hT8LlYcBChUc/5Hzy3f1uVL9JllB5nT3/CqTdUhRsskal8WLdXiU8+G3SSG6qTZ78afn0yNxTqSrG03G0e+1jJF+H4g+GOldinVKveL0r0JZkvldbifT/Rg59SzDVKbhR8+Ol9lFfEpP0mV5BbcuRaoczyu8Gb4ZoOfAF3/4wmSlXMBVW5fba1xbx8BLSpp/OeITUgS0lDMHpholPLm1dypdSqLvdX7lE51YhzG/KX4SGAaNOsOrw0srhc8aYJcHtfLRO0FtI8+APNmWDv9UlNw0sTGNl4VNs1/dXaPpLII/fHBw8K6OUIAfN8O5JMo5I9zzEiQD0co6Lb/S63K/LjmZj6Xz8qjdvKlNRjEK8lJaTg+H8osAlc7WyDHE0MK7xdnvy/JaqJ4dziwv/f6aFsOFF2ElsnrjocK7pXAlSOHzScy92iWBE9aQ4th41x4qfgq3dC6PvV7x8jHIwuwMQMHjgth8eVSAa7ucQczHSfax9CfNSOTI9HOsyx3eLHpztGeKvdKyNBkpcjNf3UxbqI6oDIcWIyeLXlWzDHWwQas8aqOEj7BRhUeP3oFf7PsmToztx2h+wNJMFeIpeJeuuA4fuOidWD9nLVrS9aiiAqPvSwojUn9e7gzv/4XOcOhdUr2c+iUsyblQXfJpg4zFCQf81+t9y0t8iVHrSTmlQrneo9BnllweGM1m0Tc4joGhUWQYkM8XiaM8csWSfYN5cpKKHK9oOMlxHTDhXdSZjCXe2TemUrJ/xRe0u7FAQT7OMiqCIhhln2qWTjTLsU7FX8qhXtlWKMirOO5DVG9SkQDaGmtxxZZF2LK8CXGb0hGtqt1+mxXm2jX18x8qfD/D3Q/vM4VPtGKGmWiIl5yVK95G+MqiOQ4AX9GVs/S869nWQNGo1ZpkEbdRhDFD0gjbP0EFTvW7sifs0N1YMGjnsqVTEdTWJNDckEJnRyMWzO/A3FnNaGmuQ21dGOmE20DhqIz5VSbLMiitT1Un6ZF3wWKPhFW8Vrvj9T3s3QcPYdu2nXhkTx9+eYRhkUZ84qbNeN/ZDUjpQ4hBKr02kw/c8eIAPnzbczg6VMTl6+fgMzcvw4Y6CpxyDjuHo/jMj57HPc/sR1MsiD963Tl489bZGCEw9+0exvf+7ZcY7T+JjRvXo3X2LIyODGHr/DQuWNmKkGjFtvcKRtd3DsnqN9eTro2g4j+E/T0HcNuT38M3H/8nGhWZaQXQGg7UJeuxoGkh3rzpnXjd+jciHA5RrhHPTGMKjpXN5JIpysPLZsDYSHv0+9lLJ6f+9YAy/uOc+Agh89L5HMbFunpEHgpVmOItDf+lODlYRFtKwRivQr9+l0v0o18X5zuXx1GcUZVF+207Pe3Uo18snavLlf/beNJvipuG8bc7P797w+b4ipzCDRdsh7iMa8vMuvzyFSYczKxPYcKb/DPC6XVPKld3N/0z/cw8VoUL9Z2bMWPYDFk05ViJZWFfiRfpDbHkqMIcTPKpDV4dvHy/e7Tc5lN6hSm9hTpgXLh3Gb50qWzJWMaLn+jP8vLHT6Jy9C9ZqhaoGdLbXL1y7tf1gWWwX1P4ylT4Lt20xHa8iphUub3WZR43e6cw8SgHmAlf+sU8XK38F1PTILAwDwCVwUtppSwGZFoyv5WhdGSCGuLS0pRG4SpPA9HKMU2Zfl5qSh5UAKoqZLTu2SL5b8jzEej9eVh5RSckuLqcX86evfIc4lmKKqZzM1gOVqVzFyMsHS8+eN14mvPrsCivHivf+cwpjQ/DTKfOtq6eyufSnZ7WweLChSv3zAfLqzKkjCndhJgps2pGzoDgpZJceUzLYL9sl48leEqUBJIMSD1NzfbJz8uf3ZNQkA4l5miLlPlsUEylZTo96N8uD24vQHBbl/PRCqPTSQ85MuvxcoXKhoSy0pDu1G7GWbfrrjZ7TvD5z1O40o2XutO1SHWbh1Xpw/0x7O5/Ej/d81Xs6nvcPkVmBXtpTENhhteufQvef9nvYkXbMtRRIVAZ9hqTZdjYqNJsj16nuxlOv5IpOP4bHMFg7YTFBpBh1PuzniFuGD9RRHAy55BRFeePZonca/UM9Yb+4SKOnuzDkRP96O0vgHoa9GWFXLZg7QyGImwyhTSVE31pQPgOUNktUuHLUnHTURtS5HSIbDIZRSKucwap7JHPBAMJRCMphImgUiGLfGactQaQrq1jGREMjWYwRiVyvMBxTphC0ai1x/6Zv1LMUrmbRH11HIlICBefMddeJyYixL3gYEKqNdavKleNVFdO/bxc4ZMCFiwzTApfBn/5xTtx92P7EU/WunqVSzdl1R+JTuNBlKh5TRG9RoCFKE7jkCGu760nrBemSYCx4olW6BR09lum0mpP+lG8GDjTymDSrF5ZCi+j7BNUHJDpeBVmtdRi8YI2LFnYjqWLZmH27CbU17t1dNNOM/NUpzXmxHOFG8JqvJfVVLGeYmUSzw4UMDiSwaqWBObUxtnnAUTsFTjwZ9/fhn/8+S68/ZoN+IOrV6KZ2mY/y/j8g734+588hXx/F86fm8QHXnseLlk721S4J05l8Jlv/wp1wRL+7kNXsS0BfO7HL+AHD27HTRetwUdvWM84R6VCT4mEpqNhwkFyW+M9wh9xInTySSEznb433DfSj288+k185aEvYyw74piNEgto3usS9VjbsR4fuuBjuHzFJXY0VHmibN2uNEpmjrjRzLDxNnUWL71iP61e9y1EK1f9bCdOEDj1peScHS9jcewfvWL2+Kf60ucB07xANU/VTqdwV5YL99NNO59mfpNzRbs0oju7M8zRrT1a/a/Ej14p7JXq+20wvFIZv81Nl6V8p+dVnC4fXv/5NGe497wvj6OzkN8EEiMtivmmxqfxDIVrBHuXjTVX1nQNHnaF3CnqUMgMeHRNwWSFm88P0936xfNPh9vNFa1SnIeDxEarV5vDicO3+LqjW5ssYTpdcqrB9CQ6pbE8vsJ37np9Wk0zZyJed6lyazZlmtucoTBlZbj8qpAULiFjQHhpDIO8pgYBNUN/J5Fe27pv+Kkcgm9KIBkaL63v065RxbgB6eqi2ogMBZi+x1oS0xLgfl2CQWAICHn1bHAyneCSRq4wOvoszCFBT0xqLVTX6s/L7z27QeLuuuzRQvhnyQi71aeWqBzPMcyVrroYLTjpXMkuxk+rGF16dtq8a68UYHWlhImqcGC5Z+cIg1+uwi2BPdmvP/1ucRZmULMdJBwWYa9x9ewS6ZdtUjxrsPJcSYLBFDXPL8JycOmFnuL07NZOSSnWTJFebUy97qVf9Qhq98UIl0fwmNJnKGQAww0XXptEW+KnYqBa05fVa17Skl7zSgRJ+XN/KomOaexu/a06VYn8VpmldHAE7IiUkUIffrr3q/jVkR9grDhE2qem45K6Aknz1615Ez553UexsHkeUlH3etYvR3BqV5zoWtqyjjHqGRqnUlPBrKY6xKVLGEBe+/47nOpTt4tYOV6k9Akr3ovOqeZppq6PelZ3/xiOn+xFV/cAegbG0DuUwXCmhLyOk6BCV0UFzPqF5UmJj0Ui9krSZtHYONG8rlK5jLFCESUqvFIENaNVKrFm0eBkmcKvjEQsilQyTmFOVUCWIpWXCI23ZCxMhZDKG+PKxGcmW6TCV0LPSBaDmZzRjeCOUfGrrUmiNh0nHAGMDAxgbGQIV56zFJefscCOEVGfaNep+se11aiOT3T+z3+k8H3pp/g5Fb5YsoZpVBZLU17C5mhKft4ZZiyYeFHoVF/bXSFMbX72QTBHvFjHeHkd/bh0zgmfE4EyQxg+FUzYLRnL8owg5VO5qlWzh6JH9TC5PCbKWY6vLKLhSdRVx7B+dho3nL0CK5fOR7I2jWQ9jRRpNTrpNiyVTOfxcfTarrw8JsIsg4VPTkRZjpR61lGVo5kQxv6eAn5413Ooa0qhvTGGF/cexp2P70Qx2YaNK5fgdVsX4PxF9aAOSlBIbYE8yoEIjmcC2H54CLsPdqOrbwDVNXXYsnkZmtOTOLrnMA4ePYYR9mOS4CzqbMbGVUsxt615am2Z4xzTXO+3uQJpaiw3hi/c9yXc+sCXkSl451nKEWfaTawZwGtWXoffP/+jmNswn+OV3IR1qTq3/tPQbU7t9+Zl1c18JjyKsx+lc3frS3aBHsXP5MzPH0W9vK/l/DrkXLzc6WlmOlcW6+flv82wmbMZzpVJ+qBnKr0aznJfqWQ/ndw0DL/dnZ7MwTOzDN8vN9P/Ss7gswKV7vS0vw6PS+OC9cNL/7oYpTHhylM8n9U2osl7PM1N1UT0CT8GJy9XJ2mAw0PDRPLJOek4rn7nXl7qNFwzYRBgjlT444W5ePFGVy9/vfTyy6MQ3zHMupjhhkvGeeXoLlp1fpWvNErm+tTxfQYrSvn9fJ//gXule9bqReTDVMyY0ZS96dRWlgC0IMvmfq1yixNgTGsJXCrdtNPWTiOXwkeGpAMqtXbDYGMeN5h4p9LnnjU+yeRUhCZO/h/u/gOwjtvKGscPH19h7xRFUr33LlmyJBdZ7nZcY8dOb05vm2ST7GaTzaZn09smTo8T1xTbseVuuar33rvYOx9ff+T/nIsZknK8Kd+35fv9Qc4bDHBxcXFxARxgZjA8JdlRRtkRpjSAMcRuJ5NAJmwVRacCKYn5Ge8KrSvXMBTvK8o7sdF4aSXMqzrFK84//IoZ5nitfNQx6GzL/fwXa0tt9JLH1svctQmi2CFnV5ZAJ/05Mjt7ZTTjc15zjk5G4vsUKN2Iv10MpaVu5fNfErFw6tMGbPpNX8rcDiNwJx5+vFZMnIE5XWrAcbUHW4EQwBOtJtja9kF+dUzuBin9SqN407uT2tcTg82ZHN4h59ere3kDBvr6CMwSBFcZkriVPv7Rb3T0y4m37xwvzdJyse7Uw/j9vn9HU98J2mXaEfiODGaOXIwv3fA5rJ61HOFgAQc7Sk/71XNRMsqUnteiEvSyUSiXsmU7mTfBTaAMuw734smnd2HxglG44rwJpI9TGqVn3dunz9gGOBCnySt3IIRgilqRUvSAlOfc4OacH6qzyuZKwYMXVuuahTFAcTY58G4n51BHbnQK2i3H9r5+nGiOUr4mHDzZhuauGBIpbXbreNtWDBz8c1hWdWppgepU2gZt7fofyCRQEAqitLQYxYWFyI+E7Naj6llvREov8UQcnb0JDrYx5IYLbKWuL6FbtWmz+fy8MPL1MJs22c0mECE4y+O0WS8BFBcQwEXCtrqjm7VZthW99dkTTbDf0Bv7WumTrAKZWZY/y7RBHiHks2KuWDoBF82rJ8jJtf7FHpAnvVW7a3DWJmStChvI0a1j1iEBjZ5xAyhjIEkby8cxghqt8D2x/vDgLV1byfEtXYZmzphbnWo2rGxkh1Sg2Zuj8mmVTP6haznXTt1hXrpcgUr5h5EKbNufR2T2zDC9y55LwBzMEpQnImar/aEkdRpDMM3weABLJubj0pkR5DacRk2qH2Us8Mmzx9GXn4OiyeNRM2Mmxs6bg8K68XrDiG04RXBOO6XeA5wUyY60F2qadqU+Wp8OS1CORNo9210QDqCAqlH71+f9AtSHe/FENUBHkfX85YHmHjx/sB37z/QgP5jBjJoQLpgyChNqy1GYT/mYRjd2B/q1psviccQd0Fsp8pOHqeNc9f1NLslx7WDjYXxxzZdx/6a7qWAGDuMTZB515aPxiUs/jdctej2jVXcqB+vR+ildq9yi1iBtBsNiWYDxUnW4ehSt69N85/djcsMXSs4Nd/Xqp3cGMDz8b3dDsjg3mA95vZLbcBle6f5y3pSSaUVi4/AwNq8s29/jfP3QZ7x9J++58ohuKI9z4ozYhZkYdjhaJ5dPa72B5/d5sCysVo1P9iiG0YqGgR5PSz2UjGHuwuLEw+jcYX7+aeySDPZnnbUb03w+IlWYLl0y0pGv/lyUszk/dsgp3tEZpXgwr2G9lXVXetNcqSxrhX/9vm320saiGZPZYfoF9RgTxA3ealVCNnorjGPHf4/O66hEZ/eRyV1vkxmAZCesFYAUD93mcYCNxLaap/Ug/eVyDulWfxxaZTRpEtRQlJ1a0sCe8mKclOfla8oxwaREjy//HQCTjI5Kzmuijrd+GGBgxq80+x06K71ihl9b+YbNqpSFqKRki7dQJ6ki/Tx9HuYhD18y34lSnYrr3HntyeRi3ACmGP82qBTsAzFPFZ5TOv8YcpbGzvqVnkTBC78oxncoXlF+XgryD1dXlMnTr/kpqwOOuo3mGow6zlyrWye79OBW/HhI78bPB+0OSKqRufyc1kxV0glDpHdGGcjTKl8fj7huG9I2NcC4W736s9Lx1/FJI4knDv4Uaw7/GNFkh+nXd9JxcaQMn7z8X/HB1W8nkCmwwc3lSP0KEMqQcyNIZFkSxun27ZYDR7D+WAfBTRgrZtVh+YxqtMQGcM9zZxBMZPDuKyegrCCHA2OAdptg+ePIz+ZSH/nI5IY8wJdBKJMykKUXF17NOUkli1d+u2SoVZ40rpebGEvlqdx9KaC1J43TbVE0NbWgq6cPffEkQWoQ0XgGJxvbEU1T18E8DtZMM6hvXyfOGLTSqfotKyu1lwsi1KLlRgE0IOuzXvYWOK916y1E8CXh9BJDShM7Uvez7jNk29vnts8I6juhNHDVrOykoCCCksICswUrD2nSmazdDo4lkgYm+hHmmTpUnyHQpQZCmXX7MSdLup5eBLJp3HjRVFx7/mRbKUyRj2zPTeakK1cmpz+vDnMELFlugu4hwJdgHgUEfCl86VuP4Il1BxHJL2OcBjTSWuHFc/ghnmIgIODykPNXX4Y7mxDLY/bn6By9DpdeTu3lb3H5SLHsCcQJmIPhAZRQH2U0V63cniZ4DVUAd1y3Cu+9+UoUZOI49KfHseme+xFvPE0w1o+eYBbZimIU1I5ElOC/esxYXHP77aidOJEisVSaXXm2aRMJuoGMJgHURzhf1cU261bDJLqsSLfxtXIYTybxwrYDWLOnjeAzhPMmVmLGuBGoGFmNo+0xPPDUdmzfdwx1dbWYMq4WVXkEpjPrMHt0GUKsT33qLUzD8Icu6+t1aDT+29Tzqk79QiqdwpP7nsYnHvwEDpzd92f9QWlhGd5+/h34yMUfRQX9SuPGCK9mSO96GefMLjzn7ES+IZ5yru9ydPL7de3CXNvW/naOzmL4Lxvy2r2X1rFVnOxumFOQfhTvRfhyKL3vhssqd06cMVG8DoW7w5H44S7NcD7DeTjn0r0yL7k/l0Xl05V+hvGkes9hy6hBzKDLc3j7fhdv5bAr9+vL6/6GpyWFQD3/XDq3quc/RsDu58/c0LgvatIMmcGgbP5Zzvzu347BnIfRyLn8TTr6ee31EUOS0ufldY785pjSC1M7UVLjZGcXZ7EM0OKIxslBwDd36iQWwlesziQW4OO1L5RLzoPXBuwU7jgyjLQUzN3G1cDBTsXAnlvhyxjg0ww/a+lF76Be0A4DfPxTt6etNmMcGOI8a5A3pzQqqE50VlAvjhKyjQxesHyqFI+QblBPdC6OjhXuumYXqRIOOZWLpfUSOp04Z0HWIOmsHF7K4ZnQDaVwOQxWjF356dyQoSDrUuxCMw1Kb4kYznQGhD3t+LIYH/t3fFwCxeksn86MEY0vm508zYheMugYTiNnFuM4uFU5V15nBwoTvc4OABoP/hmgs3g2IMZo8NVwYQCQLIwX/eKmQ2l8wOdAn0KchOLvSspwi6RdmeHqbT8gTjuz27w0OtsknOEq0tneY3ho/3ew/syfOEARBYmh50Ic5C+YejW+fcuXMWv0NBeolbKBNNKBEOGhbpHpYfgsQukeC8/yKh0uwe6mJL76kycxdVwh7njjKvxy7Vn87Ne78NYbZ3HAKsDz63dj2cLJWDKhFrv2nMHRlk6MGFOFORNrURcBiqxq3AsLgQG9fNDHMkYos56hc+V2zoyATgpwGhDQshVevTHMQkbTA+iOZdDQnsDxs+04fPwsTje2IMFWFCyuQFYvOmSSKCnWs3K5bHOyqSDbIgxUdUbjbFu0f4I11RcJ0J/O2k7/YdZ1hoN7OBTmNXhkkZ8fRiQcsTrpN0Do6lTASiA4yUFetZ1fxPxIp9vaLa3t6OjsQiQvH4VFBBcEj4WFhbaal4jHEOdhNuDxlP2pw83ogUHZRDDEgucQRGbQ3dODRDKF0pJiA4olRfkE6BEEmffS6ZVYMKnC9jkzFdMudLaVZHVIdM5uaanM468Cvm8+gsfXE/AVEPAxvdK4tvHKg7nIdiy3IfdngE9k3mHtyqN37VjHXwZ8w/seOV0FsiGMpW7OCzRhZlkDxqAReU1d6O4rwYaCCpyuzsdlK+bjmqsuxkB1ITIEx1uefgatZ09j4aL5CBTkWR/b1tqBQ/sOIZiXi/FTJqBm1Fg0d8awfe9hPPHsyzh1uhG1tbU4f9lirF51ISZPnY7iymrWoStjhnas5yUlom6X6g0K7dFq34PNYdvT28sDESQJ/HY0dOEHdz2OFHX5obfdgPEVQTz94i787MGXMHvebLzvlgsxKn8AEba5ENN7PQ0PWdqf6+W/wrX2tuCf/vBp3L3lt4in1CI8XfOkPK+ZfS0+c82/Yk7tbFsMsd5aIqmjodMwYKYhv+/xePiXw6tvsC4ZZ/TkoyAL9/2WnofpUFI4RkN2IHt0vqHVn3PtbijepRmy4SF3rl0pzj+Gj+u+c7z9NDo7mnN5usuhPH13bl5+HNurx2cojLSGQZTGLg1nCIApWjT/Gd/B9INBQzLa4YLo6GdxfHUpmfwaR11a+Yacn4d+nbw6CxTKY1GDNEMyeOXySCx2GI2FeT+WhH4jV5gnqAv3Ih1bOnlUlsEAc8OvFKeiqavxF1vk7AYsj5x/v3e7A3yTxpmylUQnJ/ArmA8zUFdIxVmApRFg1DNNAnzsix3444VAn96U0kPHWZ4VziJRKMICW+kLcKDhYMbZpFbzYpRWKzcyaOZkWSsrz2dOahuSbZiM5zgX7ir3P6ORU5zj7gxEPt8AXJjvfL9+z6lg8zk3SM9yGjMeTl+e8/wuryEe8tsAbGVjvP/rsTMeSkO/D46UsXIfzPMVzvIQpdWdJ4PCeJhapGOGGz+jNZYejTj3G53D02ZKrqMznwt3svBP4jHMnuGjT1tCuNu9ggMutepCb/pqE2fj4eUpPrZXlYWJkceT13J2+9a71aJ2oGvdXuolitnS/DJ+s+8rONC2yaOmEwtmVhQsxG2L344v3PgvqCYYeqXT7Fq3GTM5IWRzw7Z1hL42lU80oG9bZrT3JPlsPNCGj9/5DEbWl+BfP3QZDu9rxYMP7cO1V01HNHoW0VQucitrsG79Htx25XnIpnPwjR89jbryUnzmXRdjzkjVqYZZbfOi1WzL3copr+rAngdk4WwFlWHSs9pklPI0tkdx5MRZnGpqR1c0SXkLkODg2hNjmxoIGojRc4MjCrTq5lZc0gRuRELUWwid3Qk0tvUirbciqeesBmtmopcClFseAV5xYTHy8woIGAniEgkD6ZEw65/0Vg+UUW1cgFAuHA4hxHSaEAhkKlw79YdCBFPMN4cgoJOgr7MnShmCDjSyhjPpFEEiQS/TabVPQDASYhnIQ7dsy0qLMKK8CEUR6ob5CewJCIqvPUCdTfEgKKWA86bXY+qYStOZ9KhfTTxIpcKZnNa2ZG/S9Z8BPqLgXAI+FOC4bul++1E8+vJ+hPNLza4tLc+amIj70DHEX/HDnX8teaQz6xzlZNcu1Pg6vxdH5wM+F/efOMmUm8GsbAduyzZgTlUCOSNLsPV4I9riGcy7fhXmXr0S0c5eFOWVoqh6BNraWnD0+DE8/vgT2Lxtm+XT0d6O6ZMn42Mf+ghmzpxO28+1ycNv//Ak9h5rRvWoSejqjqGTabtbG9Dd1ohQIIMFC+ZjyZIFGDduFOpH1WD0mHqU0m5U77INLRJodbePdSuV6YmFEPt0DZAnW7ux43ADdp/qwJZDZ5CXn4drl03HVYsmmt1qw60ctkU9jtAfyGfNhFkvrk/QxFHn/y7Xl+zDj164E996+pto7mpiGYY908uxbP64BfjMlZ/DRVMupg3q+UcXraq2uxPqm6zenZ34dThkGx6Qsng99ez6VqPSD03JpfDd0JXj4fiIx+BhoZx0k6UOuyujsME8fTeU/tWcL+u5zqd/ZZy7ftUknnN3h3y+ru28kl5xfy6nCxepW9VTwHDZLcB5PXeu7MP5uXA/D1mX77cTD8kpvbkw5xnOz/nV56mdKxHrTfWk9uyR+XflXs0NsZI98KRk8pCVd2nXnjguQCeGCZzJybbMWTL354WYM794sFBeEiuf/M7SXLiVXf8CfBkCvtkTJrrO3xPIkdN5gMBuSwzl7c6USo1cCjEQp2uCN6nHKowDR5YdtZ4L0gBkgI+DQv+wVT6naO8tQXqzQUIFjf4SlCeXpzzeBU9+5ajoRkonMqd6FVBpnd85Y+I5NhF1RmSuMg2mJG/fIOSc111bJZFmyGA8OpNnKI27VO5DwY6vCzcAa7yMwujda+FyrrxWQf6A78ltPBUgegvSjxq6C3e0Q86Xz+WlOL/ade3iPBLPeeWnz8k/RGPPmVmN6trpXWrTSql0r0FRoZbK8xvY05lJxUM0uhbQ02KdWwnUSoALl3S2iKf0ZKA0w8tgfgsTsQaUDLa3b8J3d/wbtjesd6OBHPMLEbTVl43FR1Z9FO+++O0EbX7kqztBl3ami0b7sO759Uj252LX8XZs2HsaM+fMx+3Xnof5Y/KRTxUcO9uHh17ejGQqgYtmTcaMWWOw4Uwnnlm/E1eedz6ee24n1u7bi4+96xpMqKrCt3+9GUECq0++eTlmVjEnyt2PQjZmlVovJKj90C+FEhxpkpNK9duecy0EZ00tHUgkkixUEZKcHAn4pNm+YjxH+xLo64uTTxaFBQVUCwuRkf5CBENJgj4myyMIpScUyScwTKOxudu2VcnTZsBhtzoVCLpntbp7Yrb6B8qWSBLwZfrdm4aUX3UT0Yoadam+ziZy9KiugkECJw72eQRjevM2Y0COrOnY/DVWGi/xVrmYGEXF+bYSaM8Jsr33s4+I9nSTRw5KCvNRVlJgb+EiE7cJY1FBkQFStyUC86VhyfYGqM+Z46swY2zl4AqfvfRlhsKr/0PA98i6A4gUDAE+OWf74quMdaZvMM5d+27Qdu2HeXty0KMA8zq+Q9dysgc5P0+5Qfv3neSgLVQnk1iMLozKnkZeoAkTx5dj0ewZSFDpp7t6kTtqNCYQmFWNrkOSk6JoOovHnnkGL7y0DnPmzMO8ObNx/PhRHD91AqUlhQTm3di86xjK66fjoiteh/IR43DmTBMO7t2GWGcz2k4dxqmjO1FTlYdZM2chr6AEBw4cwonjJ+w5vJXLzsM1V1yCmbOnoby6BLlhyqxRyzZadgBJZbW+3a7darpWcDhIUNdaTeV4QS305+QxjavPIH/ke6WO/7vd43uexGf/9FnsOb0LsUyMMnsRbD/zJ87HZ6/+PJZPXIl8bRwtx3i7E6H6sgsXrGuV2/c6n/zqL32/O5wb9HjhgoXOL/OxWPmpR7UzqdNl542F1NuQquSxFHSDgX/mfHvT7xDVUDrf58iGwt2vl4eX0MAQBbU+wMI8OkMw4uWnH3LKX6HDbV15eWLRecwHncYrP95S8iANder5vB8jsHasQ4rx4/WcJrstBjleLtQS8dqlc/jAORVLL5vK6dfslm64XVo5vLTnlsMPV5hXVvoVZFQWoB/Pmaye1yjpvLL5znjqj7SKP+fwDEUxkkN4xzdHAr5tBvhmjZ3shNLB0jmGnvMy02HAjoXVyx1+oJSR7SdL6kB68G6wWYRu16T1KrxW+Qj4tCmmNhAV6JPSdMs2RYEyHJj0oLB2TjfxVGgObvbAM/+FO1QYZWmO4cMkdGnoRC4qDYBumduBUjlXCZ4CbcSQxw/33fCGyHLQL8W5CvNoLd4pWjZhl4z2G7Guz+FBZ+GqCMVKn6KnX+kHMR9pncT85b+ausR0zzZ6aeXIR/yseHLUvaRxzy7R+XVHIgu3QF0q3l254ujH8XJxksuTl3+KtlmQ8Ik5S8Rf/RmFNSTLgxc6tImqfSWApJJK8UPAzoFBXSvOgT+FubPxYKEki9KrhrU6qHJpN/1d7Vvwgz1fxuaGl4ZAHsWNsNOdXjsL/3zlv+Dmxa9x4VaODDmkXFlz9OSTQFUaeZmoPYTeHyxELBDES6d78Y0fr8HcMeX4+NsvMQDz4yca8P2HNqMnGcOHrl+Af75iCvKIEGSvAS1hE+js6orjF0/uwMTKEtxxyUy0tydxz0t7cPbkYUyurcX0ebMxbXwFyoMphDlSBPsjrOsQq0vKEQAMIZ7OQUdPAg3NXWhs6UJ31G622lcd8sJBtp0E2wzLTyAYJ/iLx+P2LGwoHEZhUQGKCZAEmhLJBI8BxDOE1dRZMJBFfl4Q+ZEw+rRvXlsXB/4BhCMFKCjUBsAEenRdPb22QTIxHqKJDHrjSTa7MEL5hXY7mNKin202kdLqfJa6CSKSR7DGNq3bsno+V7Wpdqo4gXnbL09gUUuEjM3LLyDA1LOD/QSqUeMTyuOgzkrUxNA6Yw76hAYsd8jWQEOUv7yiCCVFxUgT3KSTaRvkxJPUiLNMqVQMS+eMxrKZo1Bgb5A4m9Fhzmsz7tfZ618FfN9Zg0fXH0C4sMRs1Ca6lpIH7Zo/PBhD3gp9NafimATejwEWd8FI13L8/mS4Y0/lpeHpFfF+H2XS5CQ4MaZt5BYiP96NWcEOXBOJY3lxBCNGVeDowZ04fWI3WtguWqsnIF5VjT0NZ5FfVIiPvv8OLFqxAOlULzp7Y9i79wgeeeQJPPvCOhRWjMHKS29EWfV49NAmE73d6I91Id7ViN3bNuG2m6/Ee9/5WgTyQoh2ddkt36eefR7rXt6ApuYm2loukskes53zV12P1ZdfjUmTRrMOQzZZUGdnOg1wDCG4c5Nd2SvrTnbAduH36dKR3czVICtdqIMQ2P1fcNtO7CT4+wyeP7AWveleF6jq4Hxr8dTF+PQVn8WyictRFCk2+dWHWh+mP8ruHn9yVetK55yq1NWr0rgw5ximdHoOnuG2eOKl9PtpsxV61TdKKxr/NB5ozFCsjQW+zXjnP3NkaXwZbTnYuM9LjTdePk5uR/NK5/MdbqsKc9d+mEsr+URt+TDeuCu96I1OTnFensN4GgM6hblwXlu0r1u/LSqtZDe2RubLKJ24MHe2Z82ty2B6MbO27ZwP9CwvAlVlZYfyd9S60O8gfyfXuc4PsnQ8fN0o3H+Ry0+n8c4i5PcHdl2TzLopz9m4aDw8OXwnfvwf7Gt4rfz0Z8ONkfDqax7gm1k3gUI4JiaEZ6T+ip1iNIbKCC3aP8RIdIwzYxMxDcdu6yqMfoE9vQmcybLjNtCXRDInxfZCIMhUavAaLLQ6kZubZ2dr7qYU5SPzpsHwWmajAinKFOgIjG7QWZw6EPOY3Ops1F+4grtrOfM7rzlXIa5y/PyH5HD5+NfDnR8n56cdTm+DGp2FeXFuqXiIn89VcYN58CyfVi6kaFtpkJ//Brb8Q6Q8XI5/zmuQn5fWv/bPjs7p2E/twJ/CpTfKLJ1a1DD55OjVlaRQJy0da+B3f5LTyar2JZwmGs3xRWfhAig8y86t41I8gZjepN3Zvh537v86Npxd6xKLIcWK0E7mjpqHj176cdxy3o0MHOZYPnWUKRMqgdCA3v+M8JoAA2n64shJBZAIFeAs8/6PB3fhVw/txoWz6/DlO5ZhTFEEJ2M5+NrvDuKeFzagriyEb79lNS6bNYK8CBCYQTSTi0c27MemHXvxzluvwLQRJYixPvUtVkEplc9uQzPMrV5IFwHbrqSXoE77nZ0kwDtNoNeXorDBIhBv2SpYrK/PVuiqy/XMm0CUuPEgDz14LrCjlTPpQu1Se+DpwjZOZ8H1PJWwlm65SqnxRBq9fRzA9Yo8eWiLk3z2dlrBk1yafKcY1xfX830xxFOcjBH0uWc0Mzyz3kkbtDYaMMAm2xUwtlU/tvFALtssaTIEhgKm/QRwkkk2pVvLGQJDbYKr5wKVRi8DaPVSskmOwoI8AvccFIbC9jkyrYbKJm0CQAPSbWCbJDJf5a9+RY8ArFo8Hitn1SKPgE9yBKlru8Um/VB6HdSuOfUWA6x/A3wE3nrJNifAfHLi1IEAXwpf/vYaPL7uKCJFblsWcXL9ovyOhxkY+Qa0sbH4q029wvlhorcOWkara9mBd/jXg+lZLsd7yA3y8el5CMxr37xUoABFtOX6gbO4aKANU+Od6OiPIjOQRBl7+X7azmHa/m7W/bjFy3HlVVdj7uTx1HcWx5oacfR0J7ZtOY79B04hlRtBRU0NwXkh6zCN7vZmZOIdiHa3oLHxBKqrSvDJT38KC1ech1isE709zWg+fRzbCfbqykdiQt04PHTv73B8/z4EI/nI5I9A8cha5BYEMH/xbNz62htQWlBgugjmFSDACZPaSpb1rBdANOCqqOrr3aTPhhFP96Zt/v3vu00ntuCLj34BzxH89SR6XIXIJYBlM87HJy//JM6fsBzFkVKb4Fj9qSByqmu/flU2eZleYbaAImvRSWOT0dJLHgr061/OdGMMlIL9p/pNRQ8ebryRvtzdonPTO5tiro6FJXEZyxm1+SzEwofSDncuyZ/z1vVQmMfNu1Yajc1+tOgFaCWly8eLMKcMPDmd1+h1d0GLShY2DCecm9bbd9KP05mH2R8V5j435/h5BN7ZOYW7KBG5a1vs0oXp1NH76V+pA+dcmFsk88JYt/Lq2teT/P4hoTxo4uzdZ0VewqRmGroSqc9S6egGZRKNeFuY9VAG+mx8/9o9DvBNqRlHRQ4J5kCWy9wannmc8RmF+i/R6l8V4CFheymCcVZIDkDuuWZWDxt2rD+BaLYPfVlCPXZK/XrrT8JwgMrhYBzgwJYbiPA6zGvtA0WIwMYvke1NKV8DJoMb2GTQ+tSRnAYoFdS6eE8brjwuXGntpINOtxUt1FOO8R50HpGl8WI93fjXr3SKV5xPJ+fT6qRGSAqLH6JxZ3ephmqXLp70Xs6WXqQ6uYHYc0bGUC+dnKNxxmTO6tLpTAavybKjEn+ePb0NOQnjX8uvgwMpMxW9+EhgBxDNa2fFSX7x0uHAn0pMeUgjEGjAjgl0ra1SdK1h08XppYFcHO3Zh98f/znuP/QTVZ0ThTal27WLxizB+y98P25ffisD/9xJFtmegApZIsbJw7GmXmzcfRrbz8TRns3FwglVuGlRDcYUhxAn0bcf34N/f+iQbTny6Vvm4I3LxiDE8A3He/HBHzyEs70ZfPYNl+EdK+pQRIOm9IgSqBxvaEFBcaFtfpvLyYz0qmYhfdlD7AQEqcwA+qJpdPQkbfWuKxpFkkBWewm2dKXQ0sk2QZCXGiBgocbU5kIEahEiI9VaOplAKqlVyhzby063QgXEVU5bcdNDbXTJlDZIZrk5cKfoV5vQKqEmW3GmTxJMCu8JKKieIhQ2xLR6ds6en2O4VvHi5KHv1mpPPJVUwEsDis062c61TYoUK/tStH5sYpVlW1ZHwXC73cS6FAC1W8oEcdZO1R+Qn74tq5VBrRLquTwKy7QZFOnTY/l5NgDYvlfKWPowcKrnHlkAxqm77+7tpZAZXLViMlbNryNQ1PM1lOX/FvB963E8tv64t8KnsipL8iMrcRU4tv6CTK0TlUiDOQy54X2AdYgejfQgHRlP6dBzrgOnZK9g5fMZoh2wVVfCb6qck4HcKK64ZAzeunoqOta/gM1PP4+KYtqj5gd5SbRnulA2axYuv/UtqB0xAd1N7XjkyedwpLUXI0bPQW5/OTo6Y5x4nMbpo3vRfGIfqkpzUVfDCUwiyklAH5pam9De3Ylli1fiyotuQHFRCE3N+9F65hBWLJ6HJVNmYMOTz+LQ5u1Itrcj1dNrumqhLe6MJnCGk/zpM8bhyhXzMaWeoDKvHNFAJRLhEoyfNAZj6ioRZnPRZEUvgVity9yoDLNBhoZYXtnt/0tu/bEN+MpjX8FarfzFCf4kuFwKuGbBa+yxksVjl9KMaTdePdqKlI2XtBqNlQqzcZceFZpllFc2Lqcyq9RmY56tiVY8RKc8BZDt+Wf5HbH9WDvUwThNtp0tkcCM2cngO7NQXiq5PR7i5eNC+DvMVn3nh/k26nP7c0rJKFm8fCWbUYvST+XixMoP8X3iL1EFPySo9Q/iwuTSjrhJZF8OwwFsnEOLJKTxZGUuDvCxD1LQ0B0tTTjE15NJaZWBDl4rzv2d616pAxvjRWv0jo3v/HBFaA9XL9T79XirbowlJXEBlMzlIUmdzzmN5VYIOj9/OSsr/9U/SR7l5I/DOV+9Z6sBvrEV412mJDJj8hj4gouDwJsF88cqzKzEhen5PenOjMhoVHDdMNFmuSnECPDiBHwZvfloq30EfbwWUzNqA3ta4SPgy82zs21bwYHDNuy1HkBSqCRi7wrqnCrV91r1W0HlzKYZ5lYKLISXCiQvKUPGoWv6bfXMK63cOVkMc69m/JLMfr2ocyrA+CtuSE6FGR9GCSyrUC5uKJ2cn5eVezCeaZVebBnvH3LOSJxz4QpQWp5Fzz91CjqLh+t0htKLSH8u3l0zkmeBawUojVasFCdTNCLLZ1AW70+djBkbaVUffpht6aAzr4PUeYR13ZloxNozv8fPD3wNfZo5Ww/Fg3W+QCDvovfjrRe8kQF/2Tm1U0bmcYZg6uEX9qKPgGfc+NHYeDyBB9adwZnGU7hlaQ0+84YVmFFdjJ0nW/CO32zHtmM9WDamAN966zICyzKQHP/405dw+FQbvvXe1bhkXAk50577CbhZnpA+uq/nU9WcaKv6moEagTYu7uxLoVUreKdb0UPA188ypgdCBvS64zF0x/r0rXm2A91m1gyf4ChIEBLUjU0CK4I57U1nkxpOhnQbV2BLoFJaV6esbVG0aXGYoClFsKaypymCVgj13JiwYJBxeaSJRLQ/XhCt7R3o6ukxcEuMZLfgS4vy7Tk5gdPOaBK9SZVBW6IQlBGIqXOlSEP1y0MrD87G1aGoc9UGywGEw2G7xSy5Fa/BTM/hST59Yi1D1Km2qwHAPtXH8mrlUKuF6j/sU3m0Cd1XYMdk+YifwG5+XsieCc5qtY/hsq3Llo7D6gX1tvGyFODAnuu2PeuT6OZkq38N8H3xO2vwyJajtvGyQKxGGe3XZt/MJYAfYN80wHrMsVqXnjm6i590wj/ZuNxQ+3c68n369fvXgECspVMw24TalenMi1efxXjf+f5+yqx+rZ91VFOcxUfeuBw3XTEd8a4TOLOLskfKkFdeit6uFhw9eBDPbt+KopoazJ42B7u2HUB/YRlmXXA5J+AFOLr/DHq6urHvwGZMqSvG22+5DNMnjDQb2rh1N46caEZfLIOWhia0NLeho70Tk6eM5mQhgYYTB1FG+yrJBlCeGkBFhhMJ2nY4HbPHBs5QX8+1tAFjx+AzX/sM5sychoFoExoaOvCHZzfjNw++gJbWACZOnIyVF8zGxRfOwQzdArZdy1MEoxyYsyHqi+UOUrN6G+z/Ubf2wHP42pNfw9P7nmbb5YxJpse2KPfhSz6B2xa9AdNHTueES49GyAZcvdvByvTBl+rdbIdFNYAkp+bnhZnjWf2t2o/ZG/0iFb1Nvuh8ert16afznKIs3vxqLcyf146XBZuTd/CwcNm5S/tqdimOPl+FKdQvgrvyHctulxLEAswprZIbDx3kYez4o/auCas/7nvcrb2or2eMsdKCk/ndhZPNT8OTtofShNPm46IkX/U7Po2lUwyvFaJD9eNFOLk9WnMu2CPUYT92ks+9fEo5LEAySocklt7tWn+v7lw2Q3mZz2M8XOcuz6Ew1aeopXqFyNLcs830G+BLJVFbOs5PZwyskFZQJXEGYfE8bLsWKslmLV6YniOTYSqzDIGBtsrQLVtCPGT0vAbPumXRn0nwlOTBWDvYOGSw6uQJ+ILsUIO5BbZSoQ1cczmQasAjhRXIBw720CRFMyBoToJJEAckLNxkJh29DszJORpfOeaUlCeFuXBH40KHwt3KylB6v0FKHpeG8eZ1hnqO8bsM+CPrknO8HQ39jvQcZ4ZiaYbxEB31q6JaHTHQdCJaR+mzttMQEHMh9vCs/csghjJ1+bhDnYCMxJLQmRzqSPivFH64mKq7kDG4PLxDUR6VZDNA4PvJW7hRb2VnB+LY0vwE/nj0hzjQuo2tkUTKgCxHlY3FO5a/HR+97GP2hYa/6JhmeLORDH28/uPLe9GbCuHaRRMwqhhIIoTP3XcQP12zCVdcNAH/eMsSjM8P2QfkN7bF8KP71+K553dj4pRpeNcbV6AiJ4a1z+zCwsULcfn8GuShF5ncfEKGMDkNINIfZ2YDSPTnoSnej67OPvS1coCM075pv7qlqmfOdOtKnVUsmbXbt70cQDu7Yoj26YUmd5s2kYwhFAmgqLgYkbw8qiCAaDSKzu4oEhw4bC86lsv/bF2A4E+AL6I3ZXmWbrW5uZ7XK4iEMaKy3D49VkCQpFVU2a5uy6ou7VYa26QULRq1F6VNZXNwtq0Xx852oDNGWBSOSJuunZteXb3qrOpVmzLb4zlst2s1ALGlcwKpVUnbuJnXoVAO67AQpdqWpSDCOR6Bn7e6p8lctC+Otq5ellNwLGSgUEtnWuUszM9DPg+ttqnTCtF4lL4vSrBF3quWjMcFs2pRIPRqbcBf4fOENAmcE/1fB3yP4ZGNRxERkObktDgSRB4HB/WRWhHNDYXZZw1YPcbSJpUNquqPLEcbSdRPKEdPbwKz9EqP0pek02DtVnYYwTBrGxlXRqWyX8fEnOp+yKmPzbVtisZlu3BpqAMLpxE81rOfDBehfNw0FFaPwM4tO/Hbu+/D0caTKCkrRn3FSAL9KoyZfR5GLzgfPckQOs9yUnLkANKpBrz55ktw1YqZBFlRtpsM9hxpwuHjTfYZwc4zp3Bo+yaUV4RRU1+LDtrm3sPHcPZ0OwpyCxFOZhCO96IynIO84ABSBOm9VMW4ubMxcsoktgeWm+UtLihGOcH0oUOHsG7dJto3AXVeFTpTATT1ZVFcWYN5i+bjkpXzsWL+aIypzmc9saKkD+n2/3VHMf/j+R/jxy/8GDtPbZf5sfJ4cJirrxyNj178T7hq1nUoy6/gBEtfCefUgf14lpMtB/RJy+Lam/G0K/WXGlNkD+rLNeRo3NHkyr09Lw4uzOxPh4hIq3ZPMksrJ0q7E8dLfRDBTI9/inX2ZmR0ivBSqb8mU3tER2y9tuX39cOd8VFSd2mcbYz0AnRt5TPGDOS/u+SvRejk8rWeg3qwuwKWXsQOh9gV85bXLqUj57E4CSwuSmYAkDL7jk3RvlWtMom/5UY/Qyy1T2p68S4sfy9fIzbHa/Uf4mMJXajvFORkGn72aOV3JwtwSSWz+7XspF+dFaV0w/kPRriTRcnjE3tyq0xWT7InBbPQOV+92wG+moKx7hkZRkgoU5nSKacBdU4sHyMlhnvrTOE8FM4MBOnSA1kkbaPkLDskxXtGTCLbtNX2ZWKHS6Cnj273ZxOMp9EzXynFPegdQSBYwDOPoFb6dHvXgT4DhRLJO+RUINnUcGcKkIh0MlK3RG2hKpX92rVqi84GLfORlzuRQuWkV0pi/NCqlhqN42HKFBuF8scBQNIy3j2TQSrv7GiNgWVvBuldi0ReRzpEPzztoDMv0zJOUtuv4vVPgRVmw67iLdjRyic6V1bXOXgZGt0r8xKVflXHBvborNh0qnanUg6dlqdROj7mH8pLTvkLpGiQy+PgcLRzO9Yc/RGeO32fxVti4o+8cAHesOSN+NBF/4BZ46ZYFXpZmqjKX/MKrSaFOWnoz4kgockA5dDOYvpUVmaAgIGZaVjX26G8QFEoRVCUQm9OMb5x715s2b8f//DOVZg9ogjx9hQqKooJPjKIUL4T7QPYeKKXoKwN80YX8qhh+WX/hHlsORnmlyFIkTC9HR0429iMU2199kWLcG4QRREOvEECJQ5O4VAW4YgGeckfRiyRi5b2XrR393gbCmvHPz2jp46MEyOGJVjGmIEvWgjFV5vRm7m6xao60sfsBTAiPPREoobAgsIigooQkok4ZRxAQX4EJQKyus2ZZhvLpO1LFHkRtieCFgEebTVjK3LUp/be67dbucyf9dBlL2+k0ctzlOC1l4BMt2e1vYvdcGOjUr2oPWr1TRUokKdBQbdU9casvqShL3Jo9bCirMTeJBYAhLbdYJm0wXNcrwzT5eUVsr3koKc3hg7qJqbwMCd++cVW57G+mPf2b47xLChwIFfvaVwwbwyWz6hBPi+kH5aEh2zftUUdklVOYJClsENrzdoSSn2Z24cvhGPNGXzpO49jzYZD1F0FIpkUpk4oxsc+ci1mTCnHL+56Hute3IGVKxcj1Z/Cg0+sJ/DTyuQAorE4dRtGcUm5AcJYLGr5agJLC0SSZcr296GoJGxvKaeor94egtxECsXFJabHZF/GyqFHGJNRglrqv6C8FGnqNc5JwgAnDGXFBPEE0NFkGlHymNwfxWX97aiMHUXtkok4/01vRNGUyQQRSbS2NOPhp54h2AJuee2tqKochbaWbqzduAsvbtlDsJWicvvRcPwIzp7ai2VLZuMNt92McEEQew4fok5ycc1lqzGSdrT58Ydx6JlnUNgeRyvlbmXhkiWlKBw7HsGyShxuOI1TjScwcWI97SxkL+rdfvutWLFyJXqjHeju7sX2Lbvw8zt/hpYTp3DN6lUEPbk4wrbYFQ+iI7cWTdkatPdXsg3kURedKAh04ZpLZ+KDd7wGk+qrrTMY3k/5fdX/q66xsxnfX/t93PnyjzmhaR2a0BL8LZ92MT58wSewfOxF6E2qfalwWhPRuOvKKGdjIospcCe8K7NW/ypalV63cjWpVB/jj1XmJ6H6CdcWSGhJHGAS6MsQYMpulZfClKXamngrvfKysYL87fao/BbnDvX7SuvXg18XauKukPw1OXSlCRH5G3BXGHkoT9HwMBCn+adoPDkVpPSUwosQpQvXpU5GLMeTA8vewWsbexStPpRhavNy0pcAX1BKNT6Sjs67xWplkU4t2svIEXheR2dOAcqX8SLRpaN1Tvm6s37c2cJIo5U/S8Nr6WxYMldu6chdemOtpyKeLVy8dHZex4OR6u38FU//5Rud3YjPMB/wjcgdQ6UxiAJIeaZfEonY8J0vkuKYkMMVB75++/SZBldb1WO4daaSyvIUHy/MwknBQ0Av2x/jQBRjx8DOnAOSnhVSHanTzA3ms2IKOaPmIKGVPj1AzgHNrea5AUal9iT6M+cboBWBTuhWFagE+r6oDHp4atGZgXgXZgS8tMNTlUUxzvH2r10OulQ4x007S12mMy9eCZzXAR8rBq+lY2nmHKdLhftpPSe+g45loBTnyOzqy5XDb+SSxAFDE4yhJFI8BZAImj3KOVM+Nw91GP61swkXZqCfwSqr76xuXUunUx6Sw+YXZnx6No+CYO2J3xLo/QAt0ZMkcKSy4stmvAbvv/h9uHbBZR4HQRIpkIcvIwGHGPez8qyxMDzK8SpFYGEP+/cnENQtQPaqAwzTW7C6bZKbzTP6OMN2N0Xxp8c24eKLZiNSUobfPH0QD695CW+7cDred/sKjMgLIqhVO+Y/kBN24JHZ5utWEs9dHGRPNLTj6ImzaGxqpc4DKOaAnB8O2y3S4uIiFOvrFHaLUitqaQK7FLopaGdvAE3taTS09SDO2XUOgaHdwpWysnprPYl4KoM+dvjJrFYE2clykpTLSZRakICWPjsm+1cd55JHmMApQuMu0ObGBH1FeREUCnDKPtieIgQRAlq6zarbqT09UXTz0GbGuQQWel5OD9KXFEQQol7TKYJLtUWtvPEQqEjohRKE0RVLorG9277agUCE4DVpRzDEiZgowiEe7q1gHdoAOZ3UKhzLSiCrN46LigoIBCkf+4xwOGK3ou0WLssnwBPiKCPQKyCoF1iS2Rx7wUXf19VXNwS8BfpUtiR5q5ovP38KLphd58AteZluzBZlN57t2K/ajACfYLLz5+oWLfMZCCZttexE84ABvsc27SdwLkc4HsVrrp6CD33oCmzduguf/Pj3kYqG8frbL8e8uaOweesOzJ8/FxdcsAy//8Nas5Wbb7kYzzyzEb++6094/ZtuxPx58/CFL/7QAN4b3ngdjh7bQyDWgDve8RYcPXgGjzz4MF53202YM2c8fvmbZ6i7LG6/6VJsenk7nn1mPV77lteiuq4K3//ebxHviuL9d9yCCtb1J7/wQzRRB//+2Q8hcHgLDq9dg4XLV6JqyTI8v2UTTh/eiytXX0IAn4Md23di+vRZGDtxEl7ctJl1mMLKCy7Eppc24tmnn8WKZUvNZh780xpMmjoTI8eMRXNHM64i2JtQXY5da5/C0Y3rUcW+ua56FNatfxmlo0bjkltvsU8dHm9twvylS1FaReBHoFgzooYgvxgvrn0GzS1NuOrqq9HW2ozf3vVLdDQ346Lzl2P29Blob25Ew+mzWL/9LDYcy6I5UIxetp00J0d5KEOqswuL5lXhXz51MxaOr7a+zGpWHdD/x9yWE9vwvWe/h19v+KUzSDUa9n2lReV46+L34fa5d6Akr5yTLj1/SxLSuDFAq/pqkm6CprLbIxa0VwE6Pd9qb65bu6BdM14LD+6ZOZKxf3Dqcu3BAT5y0DhuTyzw7IXpZQinX2JTZmrPupGJDgFP40Ja85HGxjGvrTG7wXrxz+7Zeo4BFNdWFjUQKwf9Ky8Vg+n1p2d2vVj3w3w0cvkDm/u1YDucnx5Lb1fnxOlaZXM+SSGZ5NMdB71s5oC0CmGro1IWE9tYpmCPr8qiIlJUXjt+rthG5cLofeV47V/7dahxTD771JqcTy4ZSWMyeHrTtZ14aAsq38kufN07EtG7hQD/Ss7ALf9VJ3Iqu3nJP3f1TXf8a3+Gg0OqXA/csQOkUbCTsI6QB/tfDnzsfJlbjAF9hHc9HEx7czj756HPn2mrCr2RJAVrSw5l4UCi5/cGbdOaCUMPTzIIrfgN6DkYWZ//kCAPV5kkp9Tuvr33DI2CyFYh8tPU+MMrdzHolF4qdg2AEZaA15JP8viKZ4SBWvqUxuevcHFwdaAf55dYJpqF6+wr0y4Z5/i5C/27spjMdoie8fw3GSmH4SElMb1YCl54PIa5QYMwDtKreCsPhbtyWlol56G8dPtOzEUrMtcxyMsL+e00ZGxOJvl9JkrjQIY6BUVZmV3UIJ38Vj7F8U98IsFCNPQexH0HPo/vbXkHdjQ9hb5Mt9lBXqgUX77+a3jg3b/DOy58EybXTnTmQefWj2gL6jD0HBXdgG6LcTCIEYS9eDSFz933Iu597BlMKC/BdA6Ieos1y8aRE0gwfS6iKEJ7OowgbTmco73kBvDc7qPY0JKLu19sw0/uX2erSTdfsRi3rZqG2iJNLFRGajAnxHKwU6DudKvz6OGT2LhpGzbsOYa2vhTyiotRO6oOdXUjUVFagvKyIvuwf1G+vk7BdpBJIB7tRU80hmiMbSYJA31tXT3oifUhwRl9Op2yW7mZNCc/KbaqRJ9tc6Lbmbp9O8D8nVb9uSnDqCDpyDrHAMEVAd6IimJMqinEtJoIRpcEUBTqR3F+DgePMArz8gxUCd5otTPLeswrKkNRSQkBYhhFhQSIBXns/Dhw6PZviW655iFF0BdN6EP8OfYiRTF5cVaIbCKBcoLa8WPqMaKyAjmZLJJ9PawmrVYSpBKspglae3p6EOuLso4JKEtKEY7o9naE9qDvprI86SxisbhtvpwifTqVJdAEeqiovrie89NglKYucwxA5wu0hsK28tcTJWBlf6WveeiZxvF15RhbW2IrfmoMsk9WI51ZpDyekzbVOmRdzq8piSk0IIBPQN8HrNt4AsdOdBMMxjF5Qhh3vP1SgskMvv61/8DpY534+D+8F+9/3yU4enQjDu47TADThZ/+x514/unHCWQWYnR1DV5+5gksmFmP61Yvwx/u+QXaW07h0598D0ryg9j03DqEMxG8/NRGfOcr36d+i/Dm112NfTsP4ac/+SlWLF+CieNG4pe/us9A/OpLl+Ce39yD++6+GxeevxTLl83A/b/4DaKNTfjMp9+H0nACP/nOd3H2xEksuehSpMKF2LN5NybWT8foukm47/7f4QxpV666BJ2sl2OHD3NCEsCuLZvRQVD35re9AfWj6/HEmsfR0dKI4wd2oUUvY5w3F+cvnY+GpjNsibkYMWYy7X8fDjaexKrX3YIr3v0ubN23G3uPH8WSCy9CpLAAn/zEJ/CrX/wc1ZWVGFU/FidOnkVl+QiC/Dw8cM996GhqQ3VFJc6eOoMXn38Be/fvRU+6j221EO2JEvrz2YY5uWfdZAm2l86fhg+/72rMnFzOOpXxe/2Y54b6w//3XV1ZLW6Yfz0+e82/or5sNHac2YWe3i4kBxLYcOIF/GTjt7CneQfqysdgYtVU2qO2QCLYIzAJCPGxL9JjAzp4ZaatCa3/oQPZtOuJpSe1AxKIhvqy57R5aFxXl6rxyfpp8rfVQWPvrQgyjV6m0xv1+iSiGzvFw9M3D9cHMQ+GaVxQsDKzutH4ateShh6e7PErgT2OH+7ZX8mlQY9BojS+SqORQ22SeYjcVjs5BPBH+elZYE0Qxc8Pc2UTPyeHtKD98rRhvsqq/txhBOUjefUMn3tRzUAfxRCYVfamF/2ZLE4aOet3zfYcjelS4wSlt/ysFM6ZPBJetMP/LAP+a5CU1+KJaqR/hg23ZUZRKB5+IsvDXdvYoHLr2uIkg8tfJdWv6kxjmUo1xFsH8zPApxl4qhT6NmmazLQrVZwG18eBsgc8cgjwAhy4AikCPHbOjDeFKwsys4pmnhJCZRVvhtohZzbDs0Lc3Fp+PQyuFT/dRubRT64EfhYuIMg/WyUygfXgug4HnFwGrgCWq7yMk2LdxXDHeP7rOZAh4xeVKoEHr+VMKQr3+Boni/PK5yIV5fzD8xEfHo6vnDNGySQWltozAmc80hPlpWJMSzROl0xn8XKV9GqHkRlv+gfDvUtysxU+S2/ZOcPyrMvi6FF9KE4CM7XxsBCjUVqX3s9PNPbgtOJlTC7Q4sXL+aVbpRdQCuPls/fhxzveiwcPfh2nevYqhR6iw4WTr8JP3/IL/PwtP8T5k85DXtjtB2eyU0c5Nu1kS+UgkyGI6w2E0M1B4GQmFw9sOIlP/fRFfPPhg9jbkSVgCWF6RQSzRo1EgDNgbbvSNZCPB7ecxmf/4yms23IY48eWoL66DDvOpvGd3x/ApkOtWLFoNL7w5qX41xvn4OqJBRhZoOfhKIPkZ1761mxDaw+27zuKbftPoCVGmy2uRklJAQpJqNug2p5FR4QAKy9I7WXTBC564zZh39ZtS+ehLRbAmdYETja0o72jDVVlYVy+YhZuXDkdy6ePwUBfJwairbho0XRcv2oB5s0ci46uKE6caUScAC1Je9D3UfXVAQE8yZdLHamT1xdBAgRUEYKx2upSVBDk6SUSrRpqtjrATjvFtLr9HE1m0dLZjaaWdrR1dBKQxRGNptHVxaM3gUQ6B7GUbqmmCArSaO8isOrttxdAEgR+bZQ9nkwgSb++yqMVVb20UKSXPfL19QzYbWdqz1b89Pk0reZp0NCtXt1q7iMATKe0P18Y+UXFCOcVsjD6sskAkgR8fVECwHSaQK4fiVSaAJWZq8zBfPQxvp3gWd80zgYi1EeI8rKfIjCcPKYKU+pLkcfBy7ULZ4vOSnX4zlqarMx+zd74xxP1xb6BpF2st5fXH8fhk+2YPLEOl66aj9KKMHYdOIXdexvR2BpHin1VaVUx8kvL0N4bxpHTvTh6pgNjJs3CvCXn4w9/ehL3/O5RTJw+G+U19di6cx/27t5Bk87aBEHDdTPr4hDBUJS8rr71BnSxR/38t7+G2qqRuGjlcnzzu/+BrTuO4tbXvRHdnV145smnUBAsxQUrV2s0xnObCMoS3aibMBotjZ3YsX4/Du1rwIMPPoK7CTDPth3HnKVzUVBRgo5oDwYierYvB6UE62WskzAnIwNdHeglmOtP9mB8fR2mjBuLCrbF8xfMwjWXX8J2MxrPv7AWn/70v+DlTVtw65vejHnnnYfC2ioU149kXaRx4MRx9MSTKCouRHNzI9tQDm654UZMnDgB//GT/8BjT6zB4oXzoAXyg3v3Yse2rWhpa8H4qRMxa/E8FJdVoD/ej/EEuIsIZLUSffpgIyLJNN7z5pX45AdWYebYQoT6aVd6pIedjb8S4vdN/19zEnvh2AX4yOoP48ZFN6OXk7zdJ3eq6eBE5xH8cedvcN/On5ldzqhawBQB+ySp6/JVZjfoK15jcJptQG/i2+dLNeFKu0UaGrXZt/oMA0qMGxqzjY07WwMQ8CC4ZN/mAz0bm9g2DdiQxCjl12FpHAO7IoE9K09GJiOjlc7GQF4Y+JA8qjsL4cGfIbCmfNTt85zmobJwDNAuBLa1DQ8H3lh2k8nlYewHefGQCN6Aqz0dJYrZDD0Cs3pBTbdyc2mQeuvfwLQBXhKqLJpUGEP34+TiwbP//L75fR3YeK1Ssz5MNgYxTiFyJpPxkpOu+Mt49U1uHFX5BwkGnQsRD5Vh6MpFMGfKqjFa5bJAymE8ea1DObk7e5LMxSmNhXzl7i0DqWQSiWS1QTB1g2Iv4zCBFabE4u3xtwtPEAfAGMxLRdsmwb6Qljl1oUM8FGwAT28q6fm9BLKZKA22l0fUnjdS5ertXD0HpT35gqEiVkwRckPaCFbP9ul5PjV6l7EZmAnHvP0zhbSsdKEw3wi8S1GpXC5a8rp0cr7/HEXTiaNS6Fr2IZ8BQvOT9hU8hq4Ya6yUuzzukE7VAHynNMOfcZBzenf+4WFyysFUQDnNPzzOT6ODQXY2Y1a8a3h6UF9xVgTRD+bDQ2SO1TnOl8foPZ36LpQbQl+mC3868g28cOpuDsZRMmKEFSmCz73mc7hj5dsxskyrca/u2KyZN1s2G5cAvp6XO0sQcu9T2/CbxzagoSeLUePG4TWXzMW1yyagrbkTxw4fx6oF4zGtppIdXj+ixIuHCLB0u3Xq6AoUhJK061yc6cpFc28Go6rCGJufRIigQqtoxJHQnn+J/hAau+I41cCBsLsLEYYXFeQTXOSiJ91P8JSLXA5yQXZC7q1T7SnJzKhLPUmXImjXSxnxdMZtu6KV8v4IVURGWhnvOo1R1WFct2opxleX47lnX8CXv/8zgsIk3v7m2/CWG6/kYB7C9391P9Zu3IE5i5Zj7sI5poeXth7G6aZOVBXkYOb4WlRVlqG1O4Vdh0/aiwTjKgswa0wFJnEw1pcvUkkOEGwnLZ09BCr7bTAYN3YcqqsqCbD1ubNeHD/VTNFzMWZsPUpLC+0liKbGJsqcRW1NLSrKSwm8kmhqbWabG8CouhpUl5dZfs2tHWhrJ1hl2YpLylhPOTjeKJ5nWYm6rTqAkdUVGDe6hrNpgrO+XpSX6DnJAE439+LIidMEjhnoRY/amhGoH1lFUxkgKNTbw2HmEcLpli4cZ12kOADkhgsM3GmPQv8LH2kCSXXcVy2bjAtn17jb7mpT5CNeGmCcAfpm6qaaf3ZLV4NjLvsjyny8pR9f+/azeGzdQQ4ErMd4m92W1h2OAAFquED7yLFuYwRR1E0OwuyX8mz1UhMifVNYe0pGWAZtmG0v4tC2IrlFppdkstfaV2BAz1MWsqz5BqJTySgi+bmI87oj0yeci0igBIHeKMr7m1Ae6EZFsIBmxHwCaUTMFkPo4oS8JR1CNlxPGcpREIlh1MgUpkyqwNjR9aippsyROOWO2IpG7+lGnFy3FcljZxDpSyGV6ENvJoFctp0OdmrHT56mCYYxff58TFkwF8U11Wb/u3buxsFduzF39mxUMOzEiVN48umncaapiXWRg6qKCrz25huxkGm6uzoR79UKbzdaGs6io6GFZQli5IgRbDcZ25Zo6QXLMXHWNFvdPbJjP/bs28cJVTn2nUwgGBmD97z7dixfOoqDdCf1zQlFlvrTKsxQd/n/Vy7Kevj1+t/in//4aXT1ec/6sd8MBcO4dMqNePeSf8bosvEE2X22IpRrVu76asMqvGIw9aPh3Y0rthULIwVyNPSoJTjgpUPdFn/IxPXpjLOVJlHJVN2k0rZpMwDDeItzaW204b+BC/G2OPFR3t744Dnj71JYWnmEBez2sYE4d60IO1nJhmj8VT6lM+Bn44kYMS+tzll+CvFzoV/Xks1d8iy8II/6BZaBadSPCfBJZv1J33ImDw/JLTQk4CQBsmzfTjI6zw6Vnx/mchf9YIB31lgm3ZgAFiTe/ljq/JJVdSenXF0dnuNMDqejQTnkyEOwzizCy9PKLp46eG1lEWBV3Fd+u3lAHVVPusoq2tWvkbnK9pg4JyF15o+VTILq2jl5zWgEBrxw/00XBZiwqmUOnPYFhH69vMGZf7qXQVEeMcpA0KdstU1LqIAdkJ7lK+S5mB2hAB+BIGf4GqycgfoySEFOPhVT2erZLTk/Wmfbm8folM6qiIcclewoLdwJ4QxEFeBoXJwU6PsHIxjm8/TdcL8jdNf+DMGn98l8vnJ+nIWJQIf8PKyhKY2lU5jOQ87PV2d7YYUGrAHOwq1TkB7IQ+n4M5iXLpVQjhcMZfjgpRjKfp1MnjHptm1j9DB+f+jz2NHyJGdkKceEp0kj5+F7t38Dl89aNcjnP3OcmHJgHUBYq1S22ksDJeDv46B8tKUb67YdQXVlNZbOG4PqcD8IxXC6PYY1Ow6jckQ5Lp09AaUcZG0qGBI/9yxQZCDOwZHhEiBI+2YB+gcKecnBlkHN0TT2Hz6DY6ebCeBykJ9fgJK8XJQX5KIwJGCgTW45SWE3mzOgr0NouxLYClws1c8OOsEjiWiMQIC6iRDUlOXpO7wBqqDIvqQRi3agOBjDpedPx6KpY5BJZbF99xG0xzMYM3EcBtjhP/X443j0yWcwetxEzJg2GfNnTsYFS+Yixin7l354D57fsAt33HYtbrv+EuvIf3TvE/jT489g8cL5eO01qzB7TBV+//CjeOLhRzB77gLc8a63obAgjE3bD2P/7u0EAyFcuPJ8jK6vwc59R/DImmcJ9sbhyssvQllJGC+s24znnn8RkydOwlWXXWS3ql9Yvwvb9+9HeXkJJoyuw9xZUwlSInjksSexfedOzJs3F6suvAClhfl49IUdeHndFszhQH7p6vNRmhfA2he34Rvf/AYmjx+Hj33k/Rg7qhbPbjuO3/xhDUbWVOANN1+FqXWl2LT7KH78w58gHuvF+977Tiw/bx62HmnCXb97Dj19cYwfPwkVlSMRCucRHOkNf7cJc4j1uXT2KMyeUG4vc9jzRepgeTbrZCcqn3PyseM2H/20X/sijPq4ICeetJfjemnj20/i8U0HkVdYQHuULevTc7Q26/Cz1D1TE6z2p1P06y1LAj/GB4Pl5KyVEcmWIn8926h82NdlObGgXWQI1kLpHozIxjA20I/KgF42Yv60mySzOpUqRlNhEcFnGuPjKZyXn8H42hjtsY8grQnB9gRySoHKmaMRZp3sI+Df3zWAI+FqlEydhbe/5WbMJ9gLxlrQ0HAcJ042oLS8CmOnTbT2sveRZ9C8dhMmBUvR19aJE6dPqZnidDiJzsowYpwYjJ86G5fccD3Gz52Djk6Ct54eBFnWnTs24/s/+SlOsi1OrBuNmbTT7o4eHDh8CN3st/M5aRg/dhSmjB2D8rwwAj29iJ4+i2xfDEE920nQno0RRLMd1i6YgWkrFiGeiGPLy5toS4cQzynEZde/DjfddiOqqops8YEaszrSfpY+WPhrTl2TuVfSMtz6IOu7aAUOqQzS+/3fK93fkOV/qVt/ZBO++MiX8ei2B8FKM7k1nM8bdT7ed/5nsGzUxehJddkjKgJz2v5IE4Qgj8FJjnXs6vTVf9MKWUjb45A2r75DwE+6sDf31VYMTDtd6N6aPIwyFuIkYOX2rVMbE/ZWelOmpfHHKF9Xtl2M2onaIq814lhapRMB6W010ibPTi4XL0rn1EYN8LGfFfvBCHp0aTLyz8ZCFtueY7Q/ieKIvSp2ftHxEDA2+RlmL8J4eforeeoO3CqiO1w+dJTRxzLi6TgM8TchvTzcpWRTnXjXPJzXT6kQl6fj6mI8EnMGbplItWqO+Ssby0p/lh/1p7MlEq18DKPsojP46LIyOrulq6XTWIYzSEWYoTiU6Rh64rlIOl57ArmM5OHhxXshlpG8ZoT0Gj+LkeJ4rcLYlTx6lo+Dqh5e54CtFUCDAHZ7jynNkL0KZQXpTUUzHlqik8+vbOWivJzPl90TgE55e/krlH6bXVhFMtxozGdhSm4clcDjZfn4fHmW1+hfxUlnTqLB5HRD6f2zv1xsxjdEOOgUd26oWYL9yZkM/Bl+2AyB4WazIhOR59QJWENRMS1Ooa685rNwyeIuZOgqo+Xn0WjVYl/HC/jxzncR7H0BDdGDlIodaRJ4zZzX4b733o8v3vhpTKoZP8j3LzndzO9lsXYc6EFzZx9qqotpI2nWbAjlxRGcN3kE5tQVo0QDgMxB8rGXa+bA1dXbi9G1I1AUVtn1wEGIwC7iyHLYE3KSwNkDBgIRXhehNxvE9iONeOrlXXh5yyGcakkg2R9kUQM0Ob08FEBcq3VJ3TrVrSQ9e6Y3Q/WyA4EcW2J3IoXW3gSauqK2oXKG9ltUXIDCwjx7Xq4rwSMbQE88jlS8C7PHjcTK2RMRYr38bs1afOV7P8HDax5F/kASFy6eg4vPX4zqcTPw7Etb0dfViddcsgKjRlTgyJkWRJMZrFw8G1ecPwc1zOPZ9Tvx/Tt/gfkEV5941+sxfWQJdh86ioNHT+PC1Vdg3vKV2LD7AL5z5z24/7570d7WjMtXX4TZ0ydj18Fj+OnPf4UBynjLjVejlno+fPQkHn3kEYKmXFy2ehVG142w56/+8OAj2Lxtt70hO3fWDIwjWNQXQs62dmLk6LGYOXsW6itKCTwO44HfP2LPO6b6OND3xFBdW4cRrJNwfgUWLVmCebMmormpDT/+5X3Ysf8QafvQ2tqA2tGjUV9bjaKiMsyaPRvLli5Ad18UP7/vYazdsJU86lFdU2sTPbfqQHtkHyF71LM49SNKMLIszwY/mZkDe7Llc4zbzu4qw1jRBW3ykkPQBdqMVqG1Fc1LG47i6JkYkOdWldgDWccNgpNi1v+8qfW4cNlUXLx8Fi67YBHOWzgdfb0xnD7TY/bVn5u2LUhyckvIlzIPELRQr+mQvhfejxrayfLcLG6pDuHtC8dg8kAzgk0HUZzoRDKUQVseQV1ODIty4jg/pwMzxuRx4M9BW1M37TMHJ/p7cTzWhEIWoqwji2ra7rh0FuUMz2Q6zNTzqIPo8dNoJeAqLizEiHzCyrYu5LS2ouPUMezduQUnGk6gMyeFptwk+kvyUVtZiSBtvqmpCQdPn8SL2zejubkJOTHqIpNAb6oXIyeMwXVXX48PfOg9uOHWa3H5pSswZdJY9DS3gVMozJ88GUvnz8KESeMQHFmF4kghJuaX4aqZizGaoLiLAFRvJp9ubWT9pzC+rh4J2nYwHMY77ngbrnntdShi+9FAZ/2g9UHsy3JUR6wD9/NXHBWjCiYtMTonfdoOKY3u3j5bmdcbxGKjft/1ceozaDHq9CzZuXn8LTn+V7rRFfW4fenr8PYL30VcmoMNB9ZhIDSAxp5TeHjvXfjTgbtRVViFuXWL2S+7SbwtSvQH2DbcM27WAtiXZVMD1o8l2BfpGVnOM+352GSKwJs2o8cnbFsobTHEetCRpF+fcUyldVuVbY1q0RjiVtrcIT3qudtkIkN+mkC7cKnOXvCwBqP2xjqgXKIxOmu/lEFykF+/ls5p06ZyX9E8u5QuyF/BM6c2rVu1EsqrZ7/efD0M3joWrRmC0ks2jYkO8GpSaGWy+8SUQ5SM19l3Ymsrb4YtNJLQkcZE0dny4pl0NrGTnCo3/x1cEK0vuNOPxLEQnv0L0Ymf4+l5FeX7LYV5zGlYd5tse+CVP/YyD/+Iyy1eTmWxcilGdq5A1dGXvRW+jniFgswNV6Kcq0wldA3Dvz7HScnmkRHqrB+Pj36c1wuVwtn9aabeH6dhR9kBsMNKdyOT0rc2GcZ4FSGgN3Z1WzdUzBl9KQ/d3s1jJ6qH7DXzs5uTg3+WhwnAKzt51ejJa7++LKqgQacyeV450pgah4fROd7UgZVzKHK4/xz9KC96vXqgG6IbrBxZH93wZdxX6lg+XfthjPZo/LzFY3gZvDiy1AxK0b6GlE7Ob0xmYLz2+Rtf+3Py6Fo+GU6I9fHCqbvw0JF/R0eswSUUO2L0j1zxKXzsig+jrmyEkv1dLkkd/HTtfnzznn0orCjAZ962FDdN04sBrL9AGpkAB8L+POQOhJmnBmh9WiqCzafbsG3faSyeNgaLx+qLF320LXbqsg12Drq1q1u3mmueaU9i6/5T2HfsNEEfJxkh7QUYRCRAwEBgGA7q+cN+JGN99nZsgb34oNthWk1m4wpq8A7Yyl40k4PeRBZ91kkyjd5u9XSX0Ca9zNO+ktHdhkkjCvC6K8/DvNEV2Lz3CL7+w19j38kmjB0zGrdcfSGuv3gJSgry8NiLW/Czux7AtVeuxu3XrsKJ5g589AvfwSECsve88Sa897Zr0dBwCr/8/RqkwwRI06fi8vPno4TFfeChP+Er370TMeRj5KhxWLb8Ig6mCbRzYL/p6ktw1QULcOxUA+5/4EHrMC6/aCWmTZpA/fQTrP0OHe3tuPyKqzB12mQODlk8suYpnG1s5yw8gGlTJ2P1BQsNDH/3+z/CC+vX49rXvAavv+1mu839xwf/iK4Yy077WHreYiycMQHHm7vxL5//qoV96YufwcjiIH7/wMM4dKIZBWVVGDemBtdctowVn8S3/uOX2L1jDz7xsQ9h4fypWLP2RWw+2IhkcAROnyV9YQnBdLmtBujNY62isvOwVY0LF7KsM/RpNbZWs1vaC8sku9bbUM5ynaOE/NOeArTtYfvwQduyoADH9C3d7z6ONZvO0M6riLP0Fm87akZk8brXXojqilzs2LQRxwmuE33aViWN1s4udETJM1iOnFAZcvSiTH4JwUYYMfsEXhzhwog7klGM7GjCUtrorIFuFA10sN9tRTpXe9sR+E4YDRQX4dSpDoTJszDag6aTR9AZ78VAQSGSeZzIcPJTFSlAvgZq8kwQgGfaepBg33GkIIv18Rb0plMoj+egtrQclZwgzCyswNKJU9heKDNB5XxOLkoIBFsaG3G8oQGdLT2In4kSuHWhJ51GU7Afy26+Gte96fUoJlBta27BkabjqKquRF1hKc4e2Y+WY4eRc7YNuWdYjt5cNJxuwJG+dmRHl2LF66/D5BXLObgTqO7Zj+d/fZ+93LPwipWorKnGqW17cWrjHsTYTsZffTmWv/52lI2oNSSQzaXOaTMGGjRQs8bcUKzhTJX61xw7I/Vv5KEV95b2HrR1dhKg6K4SsXN+PsrLylBVWsgJjmhpCzIRpVFeZjhyHh/laQT/O643HsWdL/wUH//9x2nWtFWpgeUqK6jA25d8BLfPexcHfk4m2A4luQCAiLSIIOBsIEsLCiyXwJBoBh/vMUBDGv4IiPnjkEZUxWs4iuTl2mcLxVYrfQYuGKF9A3WnSn2JGzc8NVFn9mwe/+wRJbK0uvT07ICY6FxfKfBoEFXp+TMEYCgPSY0FPaK1w/szWY2nAz8mA9MYCJMcpLF/0SjMwqUD0YiQh850LILFDzDCqtyPsHzFQ89B6sf1KzpEYnzsWjbqOS8vyTrc6dqXw3evpBkep0wt1k/DC+UnikE+9u/+jMArs6mGh0LNI148bHP/1Tfe8a9ZNrRYmjNJOn/W4xI7IQ0xW6xzLt6dB/0eY7u2MBmV48dfF+bR29KtXTMN88nRDE7zX93K46FtF7RXl97gNUuU8CIVW1vV0wqV3iqiIbJTNp76syz0I1rH2zkGnCOfwuhXmK51ZdGicx2L0ZmGFe9ojA1PIlN+js5i/syZTN7htOcfw+OcHtyM5FwjceDPLJfOo6dPNM54xMcdjq9P43Ij1qHPy1kG6Ujcjy4Gq4U/VijFOWdhPFx6x1et6NmTv8A3N92CzY0PI06ALpfLgfK7t/wAv3///bhm7uUo1sP4f8WpIxgqRw6i0V48+cJWnO3JIsPOePOBDuw+EEXtyCpMqmMdE03qOR7ddhP404zK0lNH6ZwQTpxtQk4qjon11faAeJp1mKRdpDng96RzsOVgAx5cuxtrd5zA8bY4epCHeE4EUXLSal22P0XenLHqazDpuG1bkhMJIVcbD7Ozsxt3pIvTTAX0YgJ7nDkL8EWTKSTYfjRZTbNT4MSY9sFZLQfdolAWS2ZNwOLp45Dq6yLgOosezorrx03A0pUXYNmFq+yD9hs3bMKPfvFb/PahxzBy7ETMX7gIXb19+MMTL2HLoWaMHDcZCxfOQ3lxPtp74gQmfXj42fXYsnMvOjmY6fbjqMkzcNk1N2PFqlUYUTcK+w8fxrETJ1HIuLGja1FaVoqO3jiaWtvx/LqNOHDiDGrGjEMgv4iDSgZ7Dx5HQ1s3yqvrCd6yOHiiCVt2H0I0m4tJ06axNefg2Rc3YuuuA6gdOwWzFyxFRUWVbZis/fO0l9zixQswurYaz7+0Ed/69vdxurEZS5dfaLeJu7qiaGxusxXThUuWY8as6di2ez++/L2fYcOWvZg5fynmLVlqL2acItBct/0Qdh9pREFpBSIFWi3TtjdlKC6vQF6Bbre6DmxMTSnGjuBkkL22TJjVT+fb+7Benc753ApIDm1EXYQNfjla9Quhs68fz2/aj4PNDQQDnAgkerF0zkjcfvMi1t8Z7N2+F/HODG64/DJcdfkqNHX3EOz14tIrLsDHP/ZmfPqjV2P6xDpsfm4t6orj+M4XX48PvfUqtB1vwdHtO7B87iR88sNvwlXXXojeSAKFcyfi6o+9DzMuuRgnzzThFCcDjUdOoGxsLRa8/VaUXnsJZr31dVj+njejaPII7OlrwNwrVuGyt96BOTfcjJ6CCPa2t2Lh9Vfimve+A+200YLCSrzzXf+A2975fsxZtBSrVl+K1773/UhzonZo91FU147B+GXLUblimU0o1v7xKdTUjsUN//SPWHHN1Th8/ASimhDcdgvGT5mC5qZWHNh3AKPrx2HipBk4dPAYXnjkCZx4eSsGzrSgmpOlZF8CLd3d9vZ6hm2i5chZlIcK0N7Xhxf37MbWI4cxYcF0XHzVKvS0NuE4bWj++RfiknfdgelXXoV8AlOrPIJL9XsO7Onf1Zg7+8dfdurDBRJSHDcaWjrQ0tGFLPsCbYQ+oBeyOAHsjacIAruQSmdoS/kcR2g7NBjZhWOiRkyL161fyWV98V/P+7/DRTgpPX/SUnzqyk9idu0CrD+6Cb2xLk4q41h/Yi3u2voDE3F2zXkESpzAqm+lYcvK1UdKFwJBelnBVsG1QmaNQ7pin8V4PeOrlXP1+LbBstqFN87KLxAWCguIaaxivFUF+fOs/PTSiB550Jd6kjy0qhhLuBewMiTSy1+2msh8lKcEFg9/3FN1uy9gaO9SgUvq22Rl3jzbBtOShdduLDIB3Jm8VE45Utmf7ycTk123o+1MPu52tI0gpgAthli9i5z8VCZtnWL6Y5DixF6H8rdVRMlkB23VZHP5Kk6MTB4pzpg6ZzR2+cowd3gB7iS5yNvta8qDaZzu1TZc+7CzdDKYVofK4nl5qJRyWoG112BV9i//ZpOt8LXFyk1QA1OmFKNlQq8A8jOQ9uEVSB67sMwHM6aT0vwF0uEFsnSCny4hvQR5tiWLXt7osRW+bKoHWT3Tl4mSXh2x0kdYacUIhkoQDpfS+OQvhF7ssO/vCvQFBPwsGyezBFQ2ZiU6eatUClPeOtFJNr98w93w8sjpUsDJis4Lm0kMJiM3P287vyIt9WlOaXXNs5JaHu7/1Z3ilA+9JqPSW/0oUrK4w2iMyRAnJ6MXog5MfhkI/9xtbGe8Rss6Md24S+dI4q+ePnf61/jjoS8hke6zdLQe1JRMwI/f+ANcPWc1jZFA7P/A6VEC2Y4y0/Zues7pZG8S371nD377xDFMnFyFT71pBl47owYhypiigEmWJcziRAJ6rq4fsZwwoukBBDn7LQv1s+MI2mbMRzvTWLf7GPYeOm4rcv2hPAOHWe3c7BXUnl9hYVSvahxavdNecNbhUDY9gG91rF5T+gxrxYgdJDsve/ONwXpOVJsGy6/OTzNPcdMDwf2JHsQ6WxDr6bRnzzKZjKULEZVqspLK0Y2wAAoCSeRz8EZRJTKBMJI97RiIttk2JqHSOvQXFCMb5wDVetJeIhgorEKkcjRBCTvJZCcSPW12W1mdaoQdc6S4HJHCUnseUV8cS0e70N3Ram/c5pFXflEZ8VMY8WgUaQ7KYaqjurzcvoYRjxEQR2MIML6ovNKehYz1diMR7WSHDNTV1qOswq3gtre0oKe9gXrMsE2GqXsGsn4KCf6q68ejLxXA4ZNn0UtgFO/tsLd7A2zLWg1NZvSAfggFBHFlpSPYRkLo7u4i+G8nTQZFxQR2RSxHXhGK7Fxgb/kKoOVRYD3vp0nh1edPwSXzRqNABZXmvTo193+wwvfF76/BI5sPIy+Th4WjK/Hpj1yFmTNL8JMH1uDzn/8NgtlCfPjdN+DDH74OG7Yfw6f+5esoKwvgK1/4OArzSvGRD30Fxw+fwhe//GFcffkS/OzX9+Hb374Xb3nrO/C+O65Cf2ML/v2f/gkHjuzB7AuX4A13vB3jCdaPP/Uyfv/lH6H57EksfM2FOJiIYmdjK779rW+jJpLFT/75Y7SfHLzvK99GsqgYv/juN/CH7/8cI1jPV952E1734fdhIC8fB7ZtR19bD+s9xEaSg9KacuzbvRv3/fIunDp0DNe85hq8+1P/yLqJ4fOf/CSCHXF86DP/hKkrluOBH/wYP/zyv6NwRCXe/blP4YIrL8PjDz+Kk3sO4R3vfKf1ff/80U9g/YtP4IbrLsJ73/EGFHM6dnLTLhzaeQhnGpoJLIHxc2YjVV2Bx599Ccf3HsfYyhEEhhlUBzOoGlmOqjlzMP+m21AzaSZ5si2oOxqqpkGntua74V2T7/x+2/WB8rFvo6czmubkopVghv08+wLbgN1sQcCCXtKIXHYywDaZlxdBdUWJPTqiCaMmywb42PjVZ7567v87Tn3Mi4fW44P3fAi7T2+155VVsDDb1W0L34V3Lv4oJ92lyGjxhOHSi3s5gc2FejIMS3WoD9MtW9GYHlVE7yQQo30xBcKcDrL2glVeJEj9OF3o7Vk9g6dbv7bSRzXZrUbqS3XqP36h27b2Bi/j9aKEnm3Wxsd6gSvENmtAjPmodkRnbxOT3KqWeanFqk9VFyz5/cUCf8yzcc4bQxQuWThCumcOPRxjZeLv0Djp+JDUpeOvfbubTmUf4KFE/hjqCHjiIacxwYCYdGMAmnGi0Q//lc4R6nB+31Zf6QZpPWdJnJdOGSkvhXl2qH+fQDIPY+vykKJ0oWvaC39MLxZDWb9EwKfBqDVeaVTGnBxFYM3CS+DyYrjlpsPjqDPDLMRpcBAA+oX0C6Wz4ywBDHNS0VrVi7PhRWkcUQN8BvwyOuKMl/S6dZvHQaiIRlLGw4E+bc5sO9lzZmNgRjIaSFHn7zvJx4P6clK63Fl017AVqnTsdSSuV1QL951fDqtk6V08KZczIhm4o3HldAbgg6nhzteDWDtdkIOxVlU4ZzSD8XLe7SleOdmUmf2LSL88uzwtgeTx6kEBone3upx8Q7MClVcMnR4khwvXWVsBJPHi6bvwpyNfZ4cZEytaDzCyZDx+cPsPcP2Cy72G9vc75esfVk4eZqO0hSAFOdkTxOd/fwC/fGYbJo8pw+duPw/Xzx5hX6GQjeexRwjrlj87ooxeziDIk5M0J5u78dSWg9hxrAPxQL56O/SzgNpuSJ2lZk32wDMZhVR+Fkxbl6gs0o2NPAM6O7BLo7RNjtWhZclHnwzU22IUVtNPO0ndTn4Hpt22Capd9a56JlXlsxpgEoZnktQ54wJ5LAPzhr4awt9AAbI8B9Jx5PXHEGHHk8qyfKEC8sggonrgOZVbYIcGrxDbSIDh2rZFeQQVT5795G23tZlPoD/JcNfetH2KPg+mSZ3tn5fKIEzwWRjWlzk4eSJPbYkST6btLek0gVg2m0YuZS4hKFXHL52ZrsgzTJ4cG1gPuRwEgFgsac8H5UbykUPAqpl+Iu2ei2TvQ6DuHsZ3I2vQVur07Wzd/rPnd7MJqx/priAcQWlpBcNzCFb1Br/quB8lJfrcWsTe6l82pRwrple5jZfJyzafpYTMUP+UTnJK87wg378G+L7wnSexZvNphGljF82qxr996iYCuV58+qs/xL33bcBll16Dz/7LW1j0dnz+X7+NzpY+fPHfPoJZc0bh17/5Aw7uacf5y1dh1aWz0NJ2Cnf+7C60tHTgLQRll120HOt+/Sv8+ktfZbnKcdVb34jlb7odocICrLnrbnztC19kugtw/qXLsWvvQVxy2Y2YPX8Bnn/gXrz08B9x3gWrcOnb34Ujhw/gnz/wHmzavROve9tb8MF/+AdUlVXjCdIcPXwE17/2ZpRUl+MP9/8Of7r/j0j29aKToH3i/Fn4p898DqPrRuFPd99HEB/D0otWYMrc2Thx+Dj+eOevgGgCMxbMxSWvvRYNPR247+57sWDuQlx6xVVYe9+fcPjRp7Dn2E5MXDwWt964Gic3bkHn1hOInulDJhhCZ34GR9Jd2NXZg0AygnHlo5CryUBOCrUVRbjq5mux4PprkRMpo6GxTmjEA7IF36muVHHy2q+sjU4XOnxS1SVpnd+1Q63YaQW8pYvtJJdtgGFafdI3pHUXyyOlRZCJZx+2JZhW9Gl7enyjrKgI1WUFyAu5/laZmh3R74lF53m87AcFG4z/73caF58/sA4fEvA7632Wkk5vnr9p8fvx5gUfQmm+XiTSpNrdelWbVzkEqlJpqp/tVKBNYmuia/H0azSyojFCuqLKrF9QO7d+g/2Z7mZIBtv0nv2CvhCjyZhAnnZL0I4FCfYh6iq1BYreEreVVHIXAM3PCyIScauGrEqrS7VfA4pskk73cvLocMr1JOOV6s8dinLPwRukMRntxRFLIkxj1CIzpzRuJdilcXRD9LrFzUQqrDvote1UKJRoVAqfnw455/evJI+Te8iWXRpH4oWJxg+S16NVgI8fHIkCdKWxh/5BMuexO5UydqZhsaxcdsvbvyaN8mIrQe4lN7zjX+0zR/1abVC+VAQ9EtCUYelU7S7W3oITCyuQ5JCiLAEbkwZNUnrC+s6/Fg/5denSiAcP7yQd63NdnH/wzFrnwOBm6zJKntXIvbQOuKgyeGZC9yc5TTN0PlPRD4VZFjoUbXKp+vhnlW8kzhkBHU9OZvF3YeJmX6lgmA3w1JOclcm4DzFyYc4N9ytalaAgC/cOGesg3fB48vXprLxsfDrUEK3UlEdnQV01cOlS4MktYbvDgRpGeAW1cOnH05/SpzngPnvy5/j2lluxr+05jtGsC5LXFI/Hz990F37+tu9jRv1kJ8v/hfNl8vlIgzZUU5eFeQEsmFaORDyOzXuO4/FNh7B+91EUExhNH1mMPG2ER1rCCvSzM4+z7JuPNOKXj2/AwxsP4nSUs9c8gj0qx9myQJ5u/5t2eAQZpm1f9D1SD7QR2OnQNyYFQnSrI6XOR8CMdjjQn5JV2i0K1wJU90ynemS4nEoiG1HDUuenoql8rgPy6op1om+rcgpq8c6mVQmqO+3tl3IrZbkhA1wDTCSAJBCkrVZ0W0r89ApAroFeR0vUZHVtRkEgZZtlUxoBJOdjWr20QiBouiYItHbNQZpTbwJEgcsMEuysdQtsgCAzZcBXz8ppxZLgjHF64Ftl1+bUuj3bw0E7luFowzTxdAB9AxGmLUReJIJgNoqcWDuy8R57wQYEcBwnKAM11G9aoswcKCiQyqdB1zo0ylsQybNNofXZxQQBCwjuApyEDGij3s52dLU2ExAGMGt8NUZXEjhTVHX38thERIrxKsZ1vi7IUdHuXvWWbhYvbTyMEw0dFDUHZ5tPYdvO/RSuGNMmzcDCuXNQVFKIH/zod/jqN+/HaQJEPS85ZtxYdHalsG7TQTzwyENojXaicmQtDh44g3XPrUfv2TMIUf5cgvNRE0Zj8qJ5mLNiJbLBPHz9a/+ONU8+hstvvRHXvfk2JCMhdCcyGD9tGupH1aKnqwN7Dh3Eo8+/jJ/e9WvsWPcSdVOAqXMW46prr8XFF1yADc8/h4996H349c9/yclJDmrK9d3nCApDPIoi5Ndrk5VFBG7T6ieg7VgDtm3aiieefALtXa3IDwexdctGtHZ34oJrrsLspYvx8gtr8euf/BjtTY2YPHEiMqz3rVu34skXnkNvdwpFyTBatuzBtEgRZlaORc/ZPvSx3aXZhiIl+Vh51S0orpmE443d6KFdjJ+7AG//5Mcx/aILaQtsd6yTfrYDe0NUdeMfrpLM+WHmvLp0Tj226s29VKMVdn0WsLWjB90xtlJONDSgK7X7YxVaG2R7IH/Zh9qiJozKTtdqL2oXsXgMHV09tPUcAhJOgEjoBmYeJoPXZ8nv2dWQfQ1K+9/ulNf46jF498V34Lp5N2Pv2f041XKC/UM/djRswK82f9fe9p5dNw9FeYUG+Exs6d2AEVuBXx62N3kNS5iOqA+/iEaiDokTY3aFuougxZo8grWSohCK9JlDmwOSkokE2PTiRyqlW71iorScvglkkoFtb8K68e+G6CUSPTOslzhUj7bSxooY3mbVTxmAsxBy89u45yS/4rUqqbse7van6NTvGwPjM9wNAj0drpD27xa06KWcQcqgLwbZXQPqRWpQtO58mUaMr/JSWocOJL50ayx54UEDsnZ8pSdXMucs1DG1awomBkxq3FyYnF2SC+PZlJ26XYyrUxJYzQjH8E/yikKsJZlJpzRfvGvTgPYUa4tXM1IRRjaocN+5wimM7JRQjMwQnPOLobTDDV98hirPxXmqsTC9nUtToGISNIoYO3it9HUjm+4k0u+hMejtKsarsFrly9ULHCU83EpfUFu2aLsWdp7ue7s6VDMub98wnAxWenOGis3jZLLnHhStfGiIBuiY1JWLehmU3eelpI6ZW0Hz/EYnn1IqnfPL+enPpXVXQ+INo/UOl50M1PFT8VSf1gQY6ZI6PvYjGgZ6XstedidgIV7KQ3x8p5R6m3BL48O4e8+n2PiSLiETaUXv6zd9E68//3pH/N/odAtfq0kqYF9OBC/uO42HntqIpYvn4IYVU1BC8JmbSXCgyEMmEEJ7IostBxuxYc9RNHX2IUMwJOBjQMY6cBXcO6Q/5aHSMl63euzMDsk97ix9ChypgZOWdmn0pOFwwXSKkRZdC/Zt4JXOwpVwuIL/E2fN6W9yfysh8ySQcjYkOWXXKoPrSF3ZHZl45mQ4cAf7MaK0QDvWoKunB1HqtJ9gD7n5RhYmAC0kIMjL00q6A8yJZAptHFzT/Ry4lYfxZpthzy+AppX5YCaGioIALlo2DzOn1hI4HcWL67YhFSxBcVWtdcr63momIzCtVQhnwYWFhSgpKbZVSW3TlBcm8Msv5JFHv77WoU6cadgnaK+7qaNLMKW2jOkpAQW27YZ83Xt1pDox7tae/8pLG995DI9tOomCojKObn084kgTBKiPFFBVHxGiLnSLWW8Oaz++VFIAgW2G+glQRmIepBIx8k+hKpTBu65ZhJuuOI+ZxXH67HH84SF9/aIZF62+DNNnzTaM3hvtAosEfSpLA2iER19nB1pPnsbhnXvReqwRY6tGo7e9GycT3VhywxWYt3gB0gMJThKAxhOn8fhDa7B/7yFbXU1QD6GiAlx29eVYuXyxgU3EetBy9Bi2vbwRDWdbWbll9uWaLvILFWn1tx+dvQlEdDu9oJh1FGSSLqSiPZg0ZiTrLhenEgSROXUYmS3GdNZvZew4ihLNrPM0YpFytFMvGDcO/RPm4uXtRxFti+Ktb7kFr3vd+dQZC5ijZ385yejXW/j6NjLV5lXXX3QcyHznnrfj5MuC9Pk9bSLeI4u2CaAmapqI606HPxm3BH4+TG8TDNa6pnPqHhQtWvWrZub9abNRbTlURpssDOtlMeZLYreo4SWkc21e9vW3FOS/z20/uQfvv/e9WH/4JQI/J5sQ8Ycv+Se8bcl7OUEqIRhzt2G1h6hUqn5BerRHUdROvCLoPDQGMZzEkUiufac7HCIYYlvSLVpbQKD2HKDjhFCrhjz8/lEqso2S2W/YSiN99iwd27HthSfAr3ap+vLSWJ5sa+zJh3Qtx3irV3l5GFfx4uFofEI53UlgXuKieiGBn4efj+OkVMPTDTnLwzJxnP0FLRmJ/sTfuHj8jIpe8fVDJLMulF50ft+kePO7CONn4R6NXZHIxnj+G713mHNs2RaEW1x+ftpBeSzpYAoX/8W7NnqAr4rMJbyihogcyGAyHjYz8AUaJpSSWOGpEEvuZTiYzmus8pvCJKB4ychsYFIXrJWkJDtLArx0N+M8wJdWZ9pHHhqW2UkjnwNLCQLBYhqNA34GAAkCtIu/9u/TaoZl4xVjuF+vq0sOv0oUbrMAOs1OHKhluP/rxVm5mcbQ/H/irHw8O4X7HYPoWUbj66cVnYCJ/Ap3+pEWhU8tDYMVbTSqA10rmIfOogvRE2Rr0WzVbSQpYiM355a41eiE/DmbsoYtcKc4xVALvN7f9gJ+sesDiFPXlinpRpaMw1dv+He8acXNYvU/4GQPAgDUWzCEOGd93X0J5LOz1XNpAYICddC69dnBsXXj7mN4ces+dKQ5eOSXa73LyiqwJlp7diEYRiCbQUkoi2THWezd+CKO7NmKfg7iJYV5KCspRd3EGaibfxECxdXuSw4su3iEyVHfslV+aU40Mjn65JO7jex095ed6umVztnC0Nluvb+Clx833Pl1NeR37pW0euNY37mNZOPITXQht18vUxShqmaEAakcDvp9Hc1obutAN/VWX12Jy5bNxKIpI3BWH9VfvxddsRTyCosQJfjTxs3JYBEiehZQq8ZEJCMrSzB+dJ19h1ePgvR2daInnkJLIh89fWnEe9uBZNSeqQsHOBC3NmLquHq87uYr0NneibseWYfu/gJUlJVaW9En3SrLilFckI/29jZ0dbZzUMknONDKgd4+BNu3NmDXqo2+ahKwt3Rz2V+EAllMHlOJ0SNKqQunD/G0CZ+cpyvpTL2VDSw+4CPQEdYT4BsIxFnPBHyNSXz5+2vw+OYjiOg5R4FHDVZapVCDY2o9G6XPXmmD4oCACwGubrNrMmA2qNk/M4pwwhDMJjCivxcrIu2YWRVEVXUhdu7fjiOtZ3HHP34M8y9ZDW13kYz24uTx43j5qadsv0QNqg1nzqC7tRWtp84izK6xqD+MsgBBOAH9oZwkipfMwOorViPEwbf3TANOrN+K3qNnUJVfhu6eONoScfSGQmimAgdYlpGTJiLKemk8eQj5/X2oyKWhR2PITeegqr4eCy9ZQZSZi8eeew5nmtuRGyol0B1ACeuisjSECaNKMXrCeBxqzsULm1jn0XIbtPNCbSgOdSCkFZp0CeLZEvRkc9GR6MDM2aPw4Q/fjGVzRtE29biGhl+rBCpefZ7gloZ1wYBXd4P9lNqjqkIr1awPhWpT7vb2qG3tkpOrfl9tVY95aKWYaZjWH3vOcbQTTd+0uqtpoA7ZhMJd/68Q9d+UjvWobwEVFRawvyi2FwuUuZvkO7uSsyL9hbHhf9JtO74b777nXdhybIMDfhKOxzdv+BkumXQt1c6eTPVF1bjbmoynzbLrtXFCTiXx+xq1rUg4BwV6Y5ftVbdnZXfSmnvmjnrOCB+QHw9/NVV9sLZj0aqTItSEwuwXQrQz0xvjdWdNd1UsJ7VfEslO1JaVrwmi8U/XovE7Vjs5PCL2EtW1e0aQXmOirsVD1iM6eyHFmJJ4cJCkDZiJCHh6YZ5zMogBwxUl1hbm+gKj0eHTGa1CXX4WpiuFsfz6k3OhltJ8Og3pmrzodbZlASylkuvXcdAvqYzW1KG8RE2dD+apivB4Kko+oYHcS254p9uHLxUxAmPIH1slscQeAx7q+xTmqmsozqFerR65DExoP2MJ411bGhdMfl7xX0lroTIAdzs3R7N5W22xYjOcFcQOVhycjG6lxlqnOhMLExKXX2Eeb1O4k8GXxROF4cpT/OzkJXOSyOlah+isgSjMwvV7rjNeg/SqKIZYEOVh7bhbVsPTOf2I2KX183VnbRRslarDIhhu9DyTsTQlAKcHcK3hmV8zOIEekvFQSe12hqlEWlB1BXCmdz++vfE2PHfy52zsRFGkLc6rwGev/hIe+sC9mDtmhjL8n3EEVxoDBnIjtp2CNtYuyQuiIDdFAMayBEJoSAzg6d2NeOCZrdhxrAmpcDERQyHLK51o0GDdq8AqiG4XUU/am+/0/q147o934cS2tRhoP4GidCcqQxmM0F3fWBt6m44amCksqUR/pAgJ8qMF2SqA6iMb0C1P2hltT7Vi9vNXDv78eRjd4NlqQWcXNpzmlU7Bw9P/Z7R6DjUnHSMw6MOFs8fgDdddiLEjK/Dicy/gwJ49WL5wNlbOm4IkwVxXcwPOnzsJF8+fiFS0D7+65wH88u770NXVh8svXIS3XLEI08fXYfe+g2g4fQKzJ4/C9ZcuwqyJNXjusYfw4pMPY8mcSbhi6QwUEpBv37IZBQNxXM7rGy9fgEmjq9Ha2IJYrBcXXXg+xteWEgBlsO/AAezbuxu1FYVYOGs8Llo8BTWlQRzauQk9jUdxzUWL8JqVM23T6G3b96C9tQ35+e4NbY7rtpeYrfCoPgjoK0sJHosisC8KSCesf9OPp1/fWYgFqf3qivZBOxu8pcuJYmfU3dI9fKrDQKbaowbMfpqWbomqJ1a/wuGOYJq2JntQejqtBBvoEKhhf5pHeypCCvWhFKak21HU1oCew4dRyrY5orQUBw8dxdGTJ3G2uRV79x/CY48+ij89+wRS+irGiFE40p3By4easLc1jVh5PWJlNTijL5CwDI3pfuw6fJr0z+IPDz2ErS+tR7g3jrH5xQj2xZHoI1DvjyId6sWcZdNx6WtuQiKnGofPptCbLURrTx8aOlsI5lOoHj8Co6dORVtvEodOHsGsmROw+pKVWLhgPttEAC1N7QjrYf0C9frsh6NpdHZm0IECtDG/JoLK1kAhunNGonOgghOwXGRDA3jz7avx6Y/dgunjitm3dFNjrEFtl5QhH/ZdOdrHKSfBMzslavQvO9EHbGBWv6VJQGtbH5pbOgkoGBskCFRPyLpQ3dvdIKWgXy9eqabcnzi5scGeE/WGCHvuW3SqQ4JJ0WsyrT0z9RKY9lFMpbOI9sUMvOg5Vvt2sziavfHQpeXwv+9qy2vwzpVvx4za+dhyYisncZ02ND5x4GHcs/2nmDVyHkZXjiWI46RMBydQNobT2SKB9aF0CmI66UnFFdgV2NO1No93b+NmeGQ53kifWrVTIgf0qCxrQ/7tVj0aws6ckxzd7iXQ41njlVbOVG9D9eR4aKyXs2vS2YtybFv2fBpl1Fgqm1Ccu60qZrIBL7XAnAElyu+Xj4fLT7l5+WqVUcn54x+yM50tjcJUaJ0tQPnzUn+OxPhKb+7POT/MSLy07pe8vEmL8aJPfBRjPKgjzTElufCGLV6wfDrkTBZRKy3/bWFpmLxyJpvOlq/3R3/uKh/wZQoHCyYF+Lc45QxgMIGUJubuWkLyrGsVyrzMnQp3syuXgb3F4nTFFF7t2OEqyRfS7lnrUJgJz1atymMa3XQL5GiFz53tOULxNsbKWwarDknzR82yqSix9TppUjCMvbbS6EqKsnxFqFjP0SOlKq2T0BmhLqwRMI279SSvk90/5JwedC3wyzCFW93IbxQ8i8YkskPXahai8WeIxk9BlkS/YqI64ZnhZO5oePi300Sm/PXqu16PV3uzbUJIL+CnQx2t5O9InMEvtn8UD+z5PPqy7AzoIrn5eM8FH8KLn3gGK6cstbD/Eid5fWcF+s+cSsEGqnKZQWsYcB1GZ7wfz+w4jnue3o4dJzuQ4GCTEy4gnTp6zdzYoElvt2KV0Fi420WRTB/2r1+Lkzs3oizYj3wCwEQqZbopLq3G3Jkz0HP6oH1WqnzCLOSUjCS4yzd9skZMCn2X1r1cIbtzM0W1A9mGNTbR6cz6MZNUGez6Lx0S1OUxPPzV3LlpzqXX4WybeWdiGF00gNdfuQSr544hkNiHb3zvTuw704bcstFYv+MwHnzsBWzfsRtVZSW49KIlHByK8OS6bXjoqQ3ILahA3dhR1MkkjK8pt1uK2zdtxpLZ03D75UsQplJ+84vfItYdxRtf/0aMHT8Kz6zfh+//6BcoieTgrbdeg3kTK7Fl8058/4c/wqnGRhSVVmBUXS0m1leitbUJTz39HCZMnIB3vPFGTBlVgg3rNuHOH34Psc4mXLFqJRbMmY7uniiefuYFHDvRgPpRY1hP5QRTYSRZZz19CTS3tqOhuR3t3X2oLImgrkK3VwUIhnfu5+qSmvL0pymS2h4BI8kdqcBCkIAvg5c2HcWx01EOTkUMJsAZoLXlpVGUx/onuBjgpCPIs1YYAwPskyhTgB3GABtagI2ulHS1pRGUMB59vSjJJDCWAHxceZ6t3sVScTT3RlE7bTJW33wTRk2bihiB8IGjx9DQ0IzGhi40NacwdsISXH7tOzFzyWUoqpmE2okzCNBCaOntoU6rUF1di0BeHttLAMl4An16EzqRRJRAqouTmUB9OS553a24/vVvR14ppcl2YNmiOtx24wKsvmAG9Gm6LfsbcaSDoK0nF1EC88XnzcOMWVNQUVqMCMF0JtmPk6fP4PCxIzjT3IAzp46h7dRRe8bVnn3lX5h6jGQLEBLQS3ZjwvgQPvfZW/DG18wjUFffxMF+gO1J+2eq7xSAZhvpJ8AeQJ6rB1XLX3Dq1zRx1mc12zpi2Ln7oE1M8vJL2DyDtkIUCLH3J6CwTbnZRvWsrLrTwd0ZWNm6Vrgmv7obYs+FabyjEVibZl+l57X0JqqkCrFdiUZ9tAxFjzRk0hlE9Xa7vrTCa5toqF/gn42fXmn8seD/3qkD9Q856VS/cueGv9LNrJ+KD63+AAqDZdh2ehvi6T62oQQe3n0fHtv/e8yrPw81hXUGvuKpjD1jZwCMdWurdNIJDz1mIP8AZz4CdnoxS2BPW7DYRs00dXuujbrSN3C1JY40ItBik1CKZmMT26eaqHSk/nnoVqxzDsA5Oi1eaPVQd3wcONSYRosTPRPxksDfPXMtDcg+ZJH2SIf+PDrVgb6Oo0eIdfvX8vVsQFVrX6IirV9XivedwnTtrxTyZH4L46H4wUP0SuTVu38tv9qJbEiy24hGP0vEM5VBnv42MIYDeK3yMKFjIB26E8/+nxcm+1VeOlsq5a2+zeVniZSexK4c7LdWeS9tJPrZwZlwQ84Yi6Hvd5LYnwxBgVYYOgMeehDaq3hTrkg8hkbufhxPac9Q7vBrnq3CJDhNJqABVs/3cDbIDtRmmHrwxjptmZTiXaFdyXioFk0w8XQgUNei0FkPpwtUyLAd0OJhMipPDziIXtaqcFagnFgbD9WayauT4ypj9p0fNuREyzDNNDxjMGaeXNYxMLnp03dGJ480wT9/1mX5uDiBapVB4ujsbtkqzLTHw+CJ+dkmbFbcm+rBH/Z9HXduej+a4sfEnrPYMG5Z+Aa8/Il1uG7Blcr0v9YNaElGrdw3eHeoJO7HohinW2IZ60BdeYFOdiRP7WzEb5/egW1nehEPlRLj5dvLKLITq2OzavrNuZLrSi9XaOuRfNK2HdmL9tOHUK6HjPPCGFNbjRWL5mJkQS4WjhuBsZXFaE7kIX/MAiC/AqFs3G572U1i1pWsKKIHswwhuAHEBgcvdzmBdXX4ttLDs5Pq1f4U7pw6DznR+3bj+4cfZq/WqM0y2WFxnGNaq2HZCk1JOstlhz6puggr508hCElj267d2LrnACLlI1FVNxZTp02zz5yV5odxwZLZWLJoCvafbcS9Dz6FU6faMGnMKLzmsvNwwYIp9qbur+95BEeOn8S1167CuBEVOLD/ANa/9ALONJzGeoK6Fzftx84jZ9HFAeDKS5di7qxJ6M7m4A+Pr8P+kw0YWT8eM2ZMw7Lz56KhpRk/+OGd6OzqwHve8SbUVRZh3+ETWPPonzBh3Fhce/2NmDx9qulx2849OHLiDOrrR6G6ogw1rJ+RVcWoLs1jHUZQTPlV3iCB+Pi6CtSSl3Xg0r3pUHqVcfmWJntxunMvaLh+Q3/0MJ4UBHwd0RRe2LQH+xoaEQkUYzbzf8O1c/G5D6/Ge1+3HP0Emwe37sTbbl+CH/z7zRhVXYotLz5Le4nh3W+8Eu950wVA927UFHTi8/9yO1ZdugKbtm3DKdpe3bzpmHztVdjLvmvJG27DVXfcge5MCvsOHkBVVTmuv/463PyWN3EyE0BLYwsuXrESV1y6iPpqwcEjm3ARQdr733ED3nDbNVi0aCrC1MMN5Pf5z34K06YvxIb9R1A4eSpu/djHMG7peejMBDBh9nkYNXUWTrW0IExbnzt7BkbXjyUwZcl5TBw/FtOn1uPKay7B9DnzcPdv78fB/Ucxd/5SjJs8A+t37URRRSm++vWv4YMf+QeMJ9BEexcG+joQyelDKJhmvxJmv6KpeBo3XHcevvrPt2H2ON0Od32atQOqeHCA5J+zZLUfxkn5r+rIgHVs7Zm2n6ZdHTnegkNHTmuvbibMR244jzJECPY04SE926cBNbZ9m+szrf7UPgzc0a889byqeNq+ZLQDxdlbrGY8BIZa8SFP+2IKwwrCQRQVROxWu14kKi7MJ9iMIBRibkokXjyJv940FwhhhMtbDF7h/jzkLznpgYfZsuxUrV6hsmn67O7XkB2/mls+eSn+8YqPIxbPYPuZbRwn0uhOduJ3236FTafWYUbNcuQHy9UqBvlovLE7RhpXOPFJEWHpE5MJrewJ6KUdCJNommiliSFS2nye17YSSJAYDsk/tL+eVkXFXfjA7YvHawaIh/RkQIgXAoXGV+MW89KYJjwh0OZP5oyP2jDz0d0gHweoPgKkk5/ZWJ2qfh1QE73CXb2Kh4zD+gKlFQ+TjzSDYSShMfHS+NltX8MmPCnODsnj0cr/iupQmO8s3rt2gM2T29IOxTsekoNn/RmtR+PZlU/HAItQnJwfpwj78yOYLnfV9QJ8WfSl8k3LKrIjJdPBP0WxcunxkagwvCJs4OW1a3A8NFjLdKgUGaUqURSSxgxKORjQs+Reo9eVkQxTMmtb4UyvW3puxY/gT8BPCueheBXGOnqlE4hS6/YrUUM2w012HkZLljpoJsyDaTzFmoz0SxIBKJ1dvDvMWVnllLfvGCZwqLP+7WAaj6eunVOEy0D5+0GOwMmoa9fovPylTzrrTEgn4KFyWZiIeNhKogmumqNeea0gl9J5xHpn82P41oYbcKx7s5GrDi6ZeiWe+PBTeOcFb3LPpvw3OMlpnZSJ4tmGf6geeTYgZXbDTjYnjI50AC/ta8Cv12zCzhMtSEeKWTy9YaoGb0xNH6885PxzHgfwYJIAMhJA+fg6RDlRaO/qQW4sjVC0D+MJjEbV5lOuOOqmLkTd/IvRzZlwkraj1RvJpdvImUAezxEetCVTc5Dlcc9qyS+hVCc2u2fWg4f+LOwvH3Kv5h9+KA/dSOSVdXiaxUoPuhEmUKrbZTrYA6OppQ3d3b2oG1mOmZMnYdmyZZg1ZRKmjB+FZFcztm54DnVlEdy4ejkqC8MEbyfR2d6L+QuW4YabrkH9qHI8t3kHvv79X2Lz7sOIsmrSiCC/qhKjxtRj8qz5mDJrHhYsXoryETXo6OzmbLsf0d4YQWnEtrQoKmJ9cdo/a9pUzCTge3rtBtz5mz8gjjzMmTkN4+tHctAkXUEhxo4ei/a2Fpw4dgRj6+vtllFPb68BTX3yTas2emFEk9JsOsVyDqCiKB9jR1Zi3MhSjB5RTADoVnqtTXjt3GnTtQI5tQ2nSwE+UWrLGjUExWq2nWuA7+XNR3C8qZeAKAeJniYsnDsaK5aMx+59h3HvXfdyojANH3zH1Wg4dgLf/vf/QGEE+NE33o+VS8fgkYf/iEQ0iqsvuxJnTzTi6UcewLhx+bjuHbdi9Hnz8aP77saRpjO46bbXIZGI4zOf+SzL3oHrr7sBoXA+vvbNH+LnP7kLPa3tGFdThYuWn4dJrI+es8dQN6IMo0fV4fix49i6ZQtmTZ+C6dOmYM3jT+Ce392NCy65AJ//wmcQjcfxyKNPoG7seNRPnIxHnngGP7vzFzhx6BhmTJ+F0pqRaO2LIb98BPZs348n7n0Uj/7xMfyBwPu1t9yEL3/li2jraMM1112Hlzduxm1vfDPOW7IELz23Fo8+9ihSuf040XQKJSUhXH3JEswcQyBe0IP3v/UKvOcNK2yQ1ws11m+qwf6dzvpBOtWV3dFgvfX2JHD8SBMaTnegX2CvPxeZFMEd66wwP181a23C9gNVWyS40ARJbbbfP9RezQbYiwokyAJY99pgWyt1fj8vsEciAwlFBfmoLCtEmcAeC6Yv7ujzgyEiDyuZAKlszeyNPYZWgHnOVR9hxWCOr6IDZ5t/3WmUUQ/pQIFCxN096qSVXW2/pM3lTV5F/xV36cxV+MRln8KxlpPY27CL+h1AQ/Qk7t/xI6o5iClVCzguUE8U3o2Bai+mXaZmfaibVt/r/ZGAZc2x/fkK8kJsC0F7xs/22WNVGMBi+sFbseqjeO2v5PnPpQlg6eUNTfbd2XLjj4uz1VqGCSAGWQfuhQ8QcAtM5tihW8kawlg9Ris+BvKZ3u8PbDFJB/8cztDhsIErFX+N1otXei+tu3ZxpgOpRmE8LI40UpMLFz/ZBv0Wo1/pkX9MrDT+owZ+2cSD7AcPK75+lNrKIL7+4a5JMOSU57BrJ5fOClaenv/zv9pgL210JqodpUojoQZzdkFKZoflpFmFjNkLkyORgIYZp6694EHQokN8dXiFdWzV/bo4R8UOeYAdBue6up2C/m4aRyezZGPP9vCI8kjYTAD2mS3d2ithIy6lzKWs8DLO/ErYcPXl6RDDtP+PhkaBTKlcy/S8pLP91BTKcujPDN3KbFeqP5ZRBiFq51zZqEyrXBquySHO7lpOfAS89Oc7Ftl4udvRylv5kcLydjowAxM7NXXxd0kHndEy3uh47XSmcIUpQoxFowDll4uG3gO4e8/70dR7yHgqo7qyCfjuLT/ETYsut/T/nU4SSsv6VQ3orL2vnKzSkzoFduCUua8/gF1HmvHCjoM43Z1COlxsO+S7/fPIhZ2G22dNBTnX+bpXxyJthgZY7+y84jlJDBT0oyBEMLRzB3Y8+DvkdzbgyhXTMXdeDTtNUpfMQGtoFLoiNUjSPkLaioZyRrMR9OkL5pQvbJ2V5FdHJZlpUxRJIQKHbgKiw4V4VXOOG24ff48LqszUmZvd60Z3iIeb6ZshMr+s2qRuMSaj6G07i77WM0CyD5l00ga4YFDPl+Vg5MgavP66y3Hl/AkEN+vxrR/fiabOAZTXTEeS+o+mO9n3E1SVj0JpeR3C+XkEc53obm9GJh4lNk8zZ3ay4TyUlVeSpgJ5+UUGRHs62tHX3UEa6jybto6+L826yy9FQTlBXmkFSsJs37FOdPV0oy8as1trleRRVFSIZDKBDoINfZO3YkQ9quvHMFwvaAnmuU5SbTckNQr8sQrmTB6JyfWlNlhoRcLaLf2maRtQnL5tGxbKOBBIUFOyoQhysxosVWMptvsQjjZG8eXvPYo164+iMK8EhbSdaRNKMHlCGdpaziKb7MdtN1yFC5dNxtPPrse9D27ChIlj8T4CwIGBGL78nZ/i4T9tQFXVOFxywXkGFEeUArUlZXj+meewcfMmvPUd78Dc85bixPFjeHn9OiQIZK+9/jr0cBLyL5/6CnbvOYirr78M7/7gO1FI8HTnr+/EC08/hy999suYN2cOvv/NO3H/vXfhrW+5Fe/8wAdwdO9u/PgH38Oy5ctxw+vfgs0vr8c3vvldnDrdgNHjJ7hv1548hfe86w685/3vwPObN+Cfv/QlLF+xHJ/4wIfxwuPPYdOmbVi4ZD6uuPQiDpRp/ID8tu/ahZUXXoLX3vhaRAhwHrr7Lrz00jqs37WDYD6Gi89biMsvuRBTZ8zE+JmzAdax9njUarT6H4pOfZv6/6obbA/WvlQfqksLQFd3HA1nWtHZnbYVqiTHKtFnMin7ikxdbRXPeWZHOvSW+ECWHNgucmkgtv0Hw7SJ8ACZ6tAuDNo/MpcILUn9RxMxdPf1IUYQns7QvtleZGuVFRUYN74eJaWFBlAkpvXB+tM4wf9UKo3Dhw6z3h/Biy+9jDmsoze/+c0E45No/5bAmqjAjcCPVqYt/V9QjlOH5FQ/xN6Ftil1aNU+YM9aUwfsf7TXZoaTLPe6yt/n9p05ijf84nZsP73JyiFXECzEZ1b9DEvHXMb+WJNeE9+AoYiMjD8avdW21M8aIOORy2sBr/xIrr1kp02VDRgbA0I9tmn/ix7SpVZU7VaxPxiTTDoRSJRTHZvO+UdFKMTSCKBb+yaZeyNfaSWfKc3lR/l8kzLGxoP/TGNXg3Eef/KxfBkh2zN6zwm/GMs/cwocTjtENLx/H/K7eJ/K8h1MP5zG+f3J0nBevjMb9ITy43UeblPyuutz0w8Cvo54lRHpR+pVx+nSW6BLJua8lFL15wbwV7D08rBUrBgJ4q/yKY2c6scBQeVlFxbu+KhBCPTRsPsF+qK0ly76O3nuZCMi6OvX9i3aSVxqU9dSyLwE8sp4lHvnIh56Kp/xbBwyUq3dqHLlJBv/7dopX2J4EjqSc50plGf+iIVKpD9nIg4c2pUVhwSaxahxi6cM1Hi6YdrlohQcOk0P0oILdXQ8e2mkP2fE5G7MvXg7+Cv+9PsV78qQw8G7D48c+QI2nb7XZUWXmxPGxy/9NL5807+4gP8B56SSUwllWa6j0IsWdgOG5dSed0ebY3hu2zEc4UCFPG0sHEFcHYQ1RNkadSd9mvI9JQxz1pl6uZnOmJvm9MFAmucYEt1tOLZ7K/ZvfAk50WbUFvZj1sQqXHvphRzYLkXZ2FloTZCDAFKqix05AV5JDUFnBQecs9i7Zy8O9hIA5pawo4rYikG2X6t9vg1nnXz02++ryOgaoJPv73HahFgpHWRWZWo+L53QF1Co4vXSi5YY2LEyb1vzUzYc0LTFSXFegMBlFMaOGoGRRQEU9WfR0NKCzXv34fCpHiT6SxEuLEYgkuWESWuteRwoeXjtRJ87HCDIYsMze9TM3iSwjolSMS/N7PsF9DJJDr70q8NWvegLJ6RNUzwG2qqdNmO1eiIf+XWEw3oY3j0SIr3qtrJ0GQiG0RdPIR5L2O38fA4seoM6HMhi1fxxWDqjzjZ+ZY1RDtWF/Zsu7MSwvw3w9eHL312DJzadQUFBIYJsQ9lMzL6Jm0wnMLKmAhcunYPKghzs2LYN27bsRX88hvmzJmLFisWorB+H5t4s1m3ejmh7Ey5eNANjqc+2Dc+g8eghjBg/FsuuuhLF9XXYeegQttGmQFuqqalF3ajRqKqsRlmFPoHXiof+cB+ee+IxhFmJU8dOwtixkzF7yTKkOeA1tLUSkIbQeuwIThKABWNR1FdXYfqsOZg4ZxbnwIU4RJvt7O3F+IljMHrSROSVFGPfzj145Lf34+yBY6ivq8fii1ZgxJTx2LR7Fzas24hrr7wMq1etQF+sBwcJYjQpra0YgZP7D2PvhvU4euwwQhXlBFilJvNb33kHll++CgMEVuyN1QpskqW9AG1wtUr4K45VZK1BgzrrVtUnm9HLGC1tUXR09tmebrZ9EsFVJkmwQ+DTn9aG42mUFhfaypLsrj+l7b008VFfQ1n0qTbZmexQDNmf6C6JDoGPTtZdlnIWs0wFpUXIKy4gUMkzm+xPp3Hy+Ans2r0bNXW1WLlyBSc3xZKU+kng0MEjeGbtC3j6GdZtYyMK8vIRiYTRRH93dyfuePcdeN/73oMRVRW2Ai55pA+zea3K/QUnHZhi+lO2F2dfIMiJqGv1+nBlpD9OdcVp7NqNU3AvxH7uL/P8z9zPXvwNPvq7D6E73mFtQdnOrT8f/3zRD1FbPIZtxU2grV6sT1OFuXZrlUx/iH1Qod7gzQsjyNlYKJdhWmFjO/XL7VUy65EHbdoH4tYnun/z+6uCloZ5uL6GXnYwNiaKUrx4MhwiOgnHs/x2rSAeNrQywulTXvLw4uX8ftjjavnJDYYPox3kOxj36n28nE/zau7V4hzvIV6O91A+cu5tasmvMrswRyOd6cqFuTiFD8vHZ82gnKEVvioyYGUy1i0hM1MvkX41gFoYM7GMyMTlO6guXtOwTctKa1J4MXQkll8xLp2jE2d3317X4qtcNXBphpFkLI0bAn3aqqWDdAR+GYK+AX2FI2MGNDAQIU0h66vUwF6OjoCAXzH9ESqEDT8QJo1kclKYwbocKY/zuxjmT1kUZoeFyszdn5wLVwP0U7hw0xKDnBbJQ0Esm7LSleL8vHzdis530p30ZjReOpNTbcwoFSYd6V/8GKa6UBDpFKUPaW9svAd/3P/PTKYRlo7pL5txA3711p9hZJl2X/+fc6pWldhelLEhWWfdumUHzog2DpDbdp3A9uNN6EG+PRCuDYD1dQx7OJyGLsU5nVM3Vt/yO/2Km922Vwhpg0IenP3HetrQ23Ya3WeOofPEYSDWRcChh5b72Jn3YlxVMZZysFuxeDGWrb4KuWU16I0nkU10IxNtQzyRRrS/AGnOerUlg1YTmvvLsf1wM06ebkGcNpcNFXCG7cCXbMCAF2V2deU6QznJqV8HDF05JLnNnDVAaYCkPuxNLKVkOq1CqFx6O9RuSanMJGcfiqDeKCaQ7W04iu6zh1BVlIOSCNCtr1pEKlFUNxX9BSMRzYY5Kw4hV1/oSHSgr7MRvR3Ndvs1RXAbiAwgr6gAxSX1KCgbjXAB20soTeA2QDAVQVqbKicE8vQ5M4FzDp4qr8rFMIFwATnZvb72odVr9c4CwywSHWlYl7rhqlXS/n6CAQ7CwbA+iUg+pgtqRQ/rSA8qPUlNN7aiqZYUZB4c0Kkf6/x5jughLNaxvh6yav4YnD+tBhHlK70xX7vtLzcI+KR968GoS4I71ROoG432pnHaG/WkFb6vfO9xPLG5EUF9E1obPRNgDeQQ4EseDrKZWId9t7ksmEF9bgLV1FWEGSQTSbQTjLQzz36WsYxAo4DXIwZimBBoZ931YeTM6Vh89ZUIjhzBXi2AWF+GYOoo2k40YObU6Ri1gANsMInk2Rac3rgTJ9dvR21+KXIiEYycPwsjli5AG/M7dLIJR3ceQvOBA0ifOY36gnyECX66CdS6CHyamW/tlCl47wfeizmLZ6Mx0YOzHa04vG4bTj25AZVdWRRQpwc7GnGIE+jTBE8dBNSXXX4xrr5yNapLS1j2AbS1dODZJ57BGYKbykg+8UcMfTkpXHDJlbj9PR9BYV2Nte9UUPdlssijgQb1sLDUHnL71v01Z+MJ2621b1UH9dLVm8CZxlYCbdWTmCuTFHII2tS+9QZtgOWM0B+WjaQI4jmGRTiR0Mqe9hPUhGSAtieAKDHse/EEagKNySTHlrIS1M+Zi7IRVYjTlvSt7CzTaMXJHh9IZWzvR30t4sXnX5J52uMHm7dswRNPP42zTQ2IaD9G1nWM7amzvZ2FyaKktBSVleQZj2NETRVuvfVm3HD9tSjI13du06YTe8NcJTNjl7J0ZuGdAgZdkoBo3aEm3P/cHuw52Yw8TmpmjqvE1ctm0uZHI499gJ4XDHJC9ddA5F9yxL744G8/gh8+/211zYPu9fM+iHcu+TR9aiMkMoAjyXnmv6TVM3rarkWTPVmB2qj6Cq22Su+D452KKcdLK7aVmaXnhWiUTglEPThp09jH+hCgUb+nHCzKo3NElM1d2KV+7ORlaGzJwCeRU5gP1uSXc+BpuHuF/BYtO7VL79rnwTq1AHc4v+I8Yjqfj++G8nNphuJVSvl9Xs6v+EGMNMy5dL6sQ3GvzM+SiebffrmegC+FDgI+pXJkjKXfZy8+WiHTNF7xdhtT4fY35HwQ5Yx4eIxzCvEFsQ7Y/K7C1Oj9V6hlXA48CvglmG0fz1rZ6+RA2Gnn/gF3a1d7t+ntIc57KEChB/YqCPYI+ALFPAgE9QkrfWqKsyUNxFb9TgxzgzKp/J5fiNp8g3Fk77wmp/wyUjUFV9curaXnv185pjc6x4ZhirYLHnYpDn68yqwrOaZTmBepP2cKjl5xMhrxsue6OBD3JJvx293vxcnurYNpq4vG4q633IXL56xUqv8xJ9kkZ4ayST8anLXsb6bBDq8vncXuU93YfoSDG2fxCYbLuvTsjXbr15taAjyuIIwTKDKPXdr+WAJXAgIZgnq9sBLi4FqQaUMk1oC6Qnb66Sh2c4au1aFoNM5OP4OJ40Zj5fIlqK4sRB6RgZ4B0u3JgDos6j6sL0QECTxTzGggwFn+UWxY/xIqKooxe9Zc1IyaiuhAObYd78G+lh40pbLIRHS7lPlnOLvtJ0AxO9YzRv2c/TI8SIBLWRN644w8wcmH3Z7l4KnbtaFsiDaViyRpBzhb1qfjQuzs06Tpi7jnjXLZFOyFKA50ZaEMDry8Bg3bn8b1F8zGhfMnYuq4WpRUj8Aj6/fgAQ4QFTMuQV7dDPQkzJIEsamjfqT63SqhnosN96conx605mAXJIBluXUbKpKTxogCoL6yGNOnTkAgncDmrbtwsCmGWIT9BIFuPiGLXlbIcLDRZ95yqf98JOw2WYw6iOs7way/Ik7W8gaSpHaro3lIESDpqyVsiwIFqs/+pOlK9Stgm2U5M9Sn9CjZ7aD+BDAlq9pUWreKqasrFk/A6tm1KGT9WXsQQ5bNrRK40UtZOCtyAFXTDsFIfQPYLTtGMMBB6mhjNz7/g4fw2IYGlAerEFF25CNLzub2Ix4hgOjvwwQa6/nMa+XIFGZNKUB38xEc27Yd0UwYsYoxGMivwBgO/LUlOWhqOoTGJoJsAuvz33wrFlx7hU3Dent6cGDfbjz3hwcR23kAo7O5qBxZj8LyUuTRTtrPnEFhQQHqJo5DD+t85KQJBKVhAxktXc3Yc5hpJs/AwlWXoXhkDcFjFGtfWIt7f/cH9GeCOG/xStQTcPT0NuPomaM4e+Yk0h1tqGVZi9IBFJeV4eI3346pl16IGO1uz84dePapJ20D5zDbZm6qHw1nGtBHgBSKFKCnuw+LVizHOz/2UUyfNdPpWVpVvaidWlv925w/2AmsZGmDuh2viWrryUbs2LYXnHehsnokitk2s6leAr0+6KZ+fogAS21Vd2wGdLtQbYxZk0e0uxNtrU2kcpOTZG83ikNBpgmgN9aHOIH7qc4eRNlXzFq2HJPnzGIflCQAJFAN57P/ZJpkCt3d3SjQM3uF7rnRlo5OHD52FqeON+PE4VM4fPAgDh8/gGisnSC/l6abQDHbzciaOuRVlLH96hEUgV1tc8Y2nYxj/LgavP8Db8OKpbNo01k9rESgyr5GEwoaQ4Kg8TTb6UPrDuPx5zdw8pTB3GlTUF07Dg9vOoUtRxpx1ZIJuOPqGSgvyMXm/aeQjfbgykXjMXFEEXWhHoIg8u+og1dzx1vO4rafvh4bjz/vGh1dTVEdvnjFLzC//nz2XxTSmpd+1Fb19iv70Dzqmf2UVuLsOTzqXKt7ugXrnCZ1rG82PG0XZo9SUVYb09hERacxTIcVwct7sDw8ycbclUunKB1q8UbmASPPKs2x6TJOY6Rd8RBjUZCOAll6XVqcSzWEYSyCzo1fzimNrgcDzO/k9NPJDfcPd37eklnpXJ81lNcrnfi4OJG5cnj9nF38edrhNjDcL2fpfMDXnqgkexLoX4T6t1xIxD8JqQRir3irAB4isQbPGIEchenSKVThote1WFoO8liYPK7Aziknt8pIHxUf0HYJA1q+JrDjwAF081rP8/GwZ/sI+hin2WiWRq/X/BHQJqx6nq+cRykNT1/jKGYYO3V2Khr6ctVhmDU4o/XEpHPlsnJ6cg2WgdwZaNc286ATiVWc/jw6l8zRmVMy/Vl24q80XhR1KhM03gz0snTXFqZgJ4+ctguQ362eaECzZAjn5uPZY9/Ck8e/bnmZY+N6/8X/iO+9/qvu+n/YOZG1DE3AzkJmCMoHcsIEMTk43RrHpl2Hcaati2NtPmfXnM2mApzR6lZkDkFRPwFf1tWNegSfnxoKPQPDZmyCAerk8wOk7z6D5v0vY0xxBtMn1KKzowNt7R2Ix9KYM2ceZs+ew468wGajHS3NOHzkAMaOHY26uhFIJGK0pQzBWZg0RQR+BH0yRQ4Ujz3+FB556CGMoHlduPJizFx4IXILq9E7wEGqL4WDZ5qRzMln2QrR2ZO0W5qBdA+mjuZs/MIFGFlRiG0HGrB1zyHEsgK0+qpFH8vJPDgApZAEMSOqtck07bI92o0obToQyCfoCCIS1ATDfaNWKxQDsR5MqyvBG69ZicpIGuufeYSg9Dlb1QgWluGJbScRHrsYY+dejJ54hoOSXpdIo7QoH6Xl2qw8gt7eGFrb2u2TVIH8IvSHOLjSSLPpOPl3IKevAymChYFMJ6674iKsWnkh1m45iDUv7iEYi6C6IA81pcXUfRiNyQA6cwoIVDpRzTYaZmF6UIyufn2tYwC5yS4E0zEUFRWhqqIEBZEg9Z227VV6+mIIElAEI4UEQgLLeshebUztikas+mbdq1/IVSPiWavcaYIgba9w+aJJuHR23V8FfPp1a6zkzyvZj31NxfgHba+9Yw3d+OL3H8WazWdRQrAwkKOvt+QiP1VCcFyKToLgRLgDM+JtuCzaiik5TZxgEgTTBkIUNZabRk9ZDsbPnIxwXxbRM23ojqVwNpWDw4EMGojaSwm0aiNFKApHEGPbOHHqKMpI86YlF2JOdRW2b16PIw0nMXrGJKy4+gpEyotxeM9edJ5tRe+RJsTOtBJMc3CcMAor33gbJl29GgnaQ6y1Bb0nT+HMgYNsUkWomDCRqsqi5cBh7F+3CaWxDCpYyPaGRnQnEqicPhVLbr8VdQvm0I7jyPT24MxLW7DpwTXoaeswfYepq9KCIvTRXzlvKi774HtROmGq12dqxYF1obaoTujvcH5/pjmx3bHIprDj+Wfw1O8fwNnjJ5Gfx8nV3MWYMGUqCmiz2uQ7TzZCwBukTOpH7bls5qttUrSvm/qAaJTAruMMAgSJetL0dFMb21Ic/Ux7qqMdWdrlNTffhFkL5hOwsb3ThsLkGYvF0dbWxusBlBSXoLyyFCGCsGi0F8ePnMDWLftwkEBYj5joGbIQwXVdYRhTx49Gfmkhjre34PmNm3DmbDPLwwljiO1C4w1hqm4i9xOQJijTBRctxwff/UaMG11B5BNlO0oS7BWjnROFXz95HI8/vR03Xr0cly2sRmVeAIfaYvjWo4fw6MbDuGXlZHz0mmmoLsnH+kPN+OOjL2LRhHK887oLUcr2ZLb/d9bDf+Z+/sJv8Y7fvJllUPtjANnePPut+KdLvkHAxkkP9eStZ1ifo5dZ8iPaEF0rfXpeWPXDeBsnSaQq1hhNxKc3flVvSiegp6+Z+IBP4XIqh+fj4ZXLovlj+aq+1Udw/FT7NXpH69I4ZzphP+J4qO/w4oyNk8vy8oKdDs1n147X0Pjrwn2/c77ORTL8uTsX7jEeTOMwkS0m8TyU1qeX88/ODQaThxNDATp8WX3nwobKMBQ5nH/O536xzgBfV6pG5EasSL+Q+lW49KalUWNEvxqYW71iGqM41/lI2fEilTK1EIX5Z1doPz+Xp6rOgT7lIaPTrV3dEgFBX86AnudTh9RFxfWw7vvYv+u2k3CfDF9vXjrQFxDoC+qzS/pMUIENoPoSAT2kVz6eDJYbf2UQ3kn8dFI5fF0MOcnmKZEdluCH+i3RM9CjGPoZnAGLj0U7fm5QUoBfduf07JldWWdqQR6dWAyjywmhLXYc9+1/Lxqj+1wgo0cWT8QjH3gIC8fNdGH/C86X0142YKF1W/J0VwYv7jyDE809AGfr+qamQJZWmwTyEuwL3D6C7mFqWYFWLs1ZfTlL0zNYUqQaWHAgjfz+OIpzoijKtiPdcYLAg7P0/BA2bN2OHTv3UpZcXLDyAlz3mhswbco0Ajx90D2CLZs3YtuOLZg6dQrmzV2E0tJqNJ4+iW3bNqKmfiQiBChb9hzEoWNtjKvEwqmjcf5589mp5eP5F9ba4HzB+csxedJUlI0chZ70AB5cuxPrd+zG3FmTcemi6ZhYU449u3bhF/f+EQ3dCay+6hpcvfo8RFi3a57di6NNnaibUIFxtSWsrzoUBIO4/5mN+NNLL6NuxCi85cqrMHNcEbae7MAvf/N7e8Fh3sxpWHX+TPtawpqH78fPf/x9jBpdi9ve8GYsvuAyNPb24/61e7Bu6z5MnzIJFy+agumjS9Ha0IBHHl3DgakJy1ZcgJWrLsKB4w14+sUd9rxXSUkpZk2biEWzRyOdSGH7tt2IEXwunz8Ds6aMw4nWXtz7yLMELeU4nwBg9qSRrIcAfvHIBoKkI1g8uRbvfs0y1JQU4OGNh3DXmhdRUlaJixbNwMq5Y22o/tMzG+wZt2ljRuLWm65mm+3Hw89sw8HTbQiVVBNfs33KYjTYWHejdT2BNAI6VrsAmkL0KS+t+ly+eAIuIeArGAb41H9oKjXYAXu/euFHLwmZLfGkiZNsSc+HaSp46lQXvvu9+7Bj6zFMKAqjloN0iHmfQgGO5pawn8nFBPZDk9CGytwm2m47GglY4+pzmElOZQ7mXDaDA/ti9BxuxJq7nsCZziymXHop7WMknn/qWTS3t+I9H3kfLl11McICpNEoHr37Ljz68EMY05NBdSqL6opyjKqts/IfPXnC9tLUSlAgxYkNJwjd+WFsi3djb7oXZXOmEhhNQFE3+8ZDx1Hc3YeiYMi+iazPomUJ9kfNmIgr33AzwXYljjy7Hrtf3ormzihaODj3j6lB4dRxnPD34eCWnSjoTWAMJ5A14SJE4zFkKovxmne9DfMvW4UBthndClfbk67tWUvp3O+k/oITnd8n+GnJBi20qZfXPm/7ZOZG21DBdjt2zDiUVdYgr6AEefn6LrPexGV6ATvdptWzfGlOk2ijevRCE/kQQWJRcRnCnNB1xxM4fOIU9h07xYmTVtT6sX3vdkyaNAb/+IkPs/1XEyQnkMPJl8Y0W2EksNdLRmmOheqve3p6cfTIURwh4Nt54AjOdHUimEfb5ERtFA3nitmzMWfieOSVl2JvSwPuevRP2HX0KG1CgKcQ7vlxjUXeC1bkGU/EESGPN93+OrzpTRcRIFG/HMNyOVYdOtqLF17YiyVLZ2H+jGraZQaHugbwhQe24YGXD9ot3EumV+LMyZM43By1/Spfv2o6ZlaFdW/rb6qDv8c1d7fitjvfgLUHntRyuJoP6krH4nOX/gBLx1yMOCdw1rB45OZy2kdb0hdw9LKGVS0HROuvdafG6p0tUrrWLVoCPLegIxNnnGgpv3/IKa3+hgZWz+nSwjyeotelhzfsQlGW1gLMObbDAoY53y59N6RL2aznNacLP0A0jm647kXvLh2tH+fncS7tUNhQuM4a3+T+nNZ3urY25PkdrTtMPyb7uWnkci++/u22LUu8v5DaZwJmrEHV8tclE8nrAuTIxMhcZgZamE7RvtDD/Vq9tSQu0MIcQwuWtOb3C20rfIPpydvihg6HknVwQLCmJECoTDQbsabFOF9G/xFdWaDkVdnkWCYTX/kZU/PbLzORzw7xkI+JnE6cjDIyJ5+c4+tM11KJ3IIG89BpmPP5ODcoESM8uRQnvZrX0Rn4Fa30Rbr8YDGePv513L//g+hJNRkNiHv/7fpv4OH334O68hEu7H/Y+UY2aISsA3ah2LavGWvWbsWRU23oIbLrSxDUcXau2yZarUnq2RoemgmqpLJFpycN3Dzrz/RCtoxj/4xQpg/F7DBrgj0Ym9eHmjzdosygtGoEcgsrsJ8dflNbJzvZfDQ1ttrGtosWnYeauvEEddtx9z33M6cgzjv/AtTVjkU3Z9S/+vlv0dTcYoCvsr4O2XAZTrX3o4mdb344H9NmTkGamR9v6cSaRx7Fs2sewaJ581E7ZjyOHD6Gex98AMdOHcfYuhFYSaCkbTr++OgzWL/nJFLkVTliJAFcna0QtHS14amnHkPn0b24aNYkjB9Zg0079uIXv7wLudTFbVddjGXTR6GzL0Wwdy/27tllqyGzJo/D3Akjceb4YXz13/4FJ48f4SATxOiRVZg94/9H3XuAx3Vd18ILwFRg0HsjGnvvVO+dKla3bEvuLY6d5rwkju306jhxEltxi2NZtmXJ6l2UREmkxN47QZDovQPTZzD419p3hqQUxynve0n+A9y59557+tln77VPnUfaoCLQ0UqYEsFH77oOi2ryWf7t+IvvPoI9vREgtwgtpblYRUHfUl+K6OQ4UhMD+OCNF+LG1S04ePAIvvXdH2Lbzn2IhJNYPHc+5teXo7t7AC+98hraW49jxbwazGP5DI+NYs+eXSigULjlkhVYVFeBM+3tePDb3yV4zcH/+cRduHpJDct2FH/zDw/imdd2oJDAriLgwpr5czC/upSC3YsDBMU52TO49ILFWNxUhII8P8bGpjDN8nMTaLDyebFxkPatWZGxaOX23OpiNFXk2yRxGZGHWtxZekkb2agnQJsk05tjx7AkWNWTqJ6j1GQEk7u3YenoIXxkQzUuLIsjdWYbvMl20tYANrjHcPHsOBrrUlj2/ktxySc/hpoFSxEZHkNj3IWLC2vg6hzBgZfeRut+gsbV6/DhP/g9XHrrtVhBcHDNqpVYtXIxyudVIZYVxXRnO0KnO9DT14M3ju7GBHnakgsuMPoKEMBkEzyMjE7Y2MaYjzSXHceR5BSOhcbQOxPGBMugtbMHxw8dhyeRhfLcfKSCceRleeGOZ1MBykK+x4PZ3BxMxkIY7OkGCOg801SmJimwiVIHhoZw8kQrRodGTdEKEyx5XB5MBSNoIl0/8KXfxdxLL6bCRtBFxcnmQ6k9psv2/DL+90yaI5gfCatYJI6TB49hvKcHJT4C7LISVJYTgBK46SxjD+s9Hg5hemwYE2PjCFH5iEemeY0hPD2CWGicAC3EcMgHSC9lZaXIUk8xQXGgkKC5oR5lFWVIJmM4ffo4BgZ6sGjBPMxvbja5FI04wFG8SsAkEWOdTE6i9Xgr9mzfhV28Dh05jOGRPviZ+EUEoVctWoorVi5Hnjcbh04cxZOvvoJv//jHeH3bOxgNjlOJ1TCntg8hVc3ETFYo3+oV1WpzTUHZtvsA29ZBNDbNRSMVRX0vKs5H3bx67OwYwT88vx/feOEg74ex6+QgFpDGP3nDUnz8mnm4dcMCfPDqZbhxcSFq/En6VZsgyPqPV8N/yAR8efjwxfdjYfVSPLHvCdrMYjo2iRdPPEqFsgvXzr+JdZiy3jyPW8cgagW9JK0DNNT+hA3El+xkEvICN4FeZh88STe5F/kYOORDBlM4lmqf6Ue7HLfm12iQwNHe+U0AMu1NclgvCsq+6dn8nqNbx05uHeO8Kw1K1bmPaVF21shv+il9OXZGP2nHjpvzn51LjxmAJuOk49x1zigd+m7SPhPUvzL/2t/5JhPGu+OwK9PDN5Z0AIKSlIlDwdmqSDNOAjIN3rpR9c1AVvo7n/XtrLGCSD9app1LbxnjNAeFw3vaa8adA/4Ypma92CKOKL+GeJ9m3BreHWP049T6pnhRkKk3SUNC1EKTs7kMo4DAoIiZKuKzNu0tYKHTPlt7ukmnV8p1KX6L2LmYlnRSzqbU0i1LfjOtQo92qXDl59w3c+o4MZPJj4yGvS2rGrKSO7NNl62EGcvXQKiN28ohU2iO5G+WQs6FsWgXHjvxefRNHeF3umEx1Rcvxcu/9jQW17bI8X+rsbTbAxPCF+VGJai8DAbJbHtGMB2m8HQHMBZMEOhMIhR3evAcgpuhsCHDTebYcKfYmBZs2J8CV+izojveGMcsSAtkpkWuGdR4Y6jIGkc+phhUgtThxqTORe0jENm5De2nTiI4Po6l8+fhS1/8HVx26TU4cugg/v4f/hFzW1pw6+23Yu7CRop7D5742dPYt2cPLrxgJcrriuEtKyJIK8Gmra2IR734zE2XoK7Kh837j+Efvvs9Wyn6mfvebydEnDrTgwd/8igOd/fZ1gz333YDltZX4tW3duCHj76CCRRg/so1uO2GVbh8Tj7Gh7vwh995GF0DIXzxQ/fgivUrcKK7B3/97YeQF6jEbddejwtXzEG2N4FHnnkRr7+5FwVFJWiun4N7b78JNflufOvrf45/+c43UFFeghtuvBGf/NxvIb+8ATsOn8R3vvN9XHPlFfjQnRsxPjGBH/zkEWw52Ia8OUvROKce91y+DMsbKnFqYAyPP/4s6ioK8f47b8HExDQefPjneOd4LwrKKnHxyrn40I2X2CT0B7/3MHYy7zfdeBM+fe9N8BGY/ON3foIX3tyGWzdehY996Hbbp+zBH/4cOw+dxI3XXoF7brqMJTuDJ19+E9978jUEKudjTkUpbr5oMa5b14IZluHjr7yJHz71Emoa52Lu3AYkw5MYnE6hlyA7r4DCnwAg26U5uFpxOWP9fSkKas37u25NC656Vw+f+IVRH+klw5mcS7/ZBEHSDRkIZnME95zVzS7yjWD3GF773kPoe/0N+Pk9SgAwm0WFhHSW8ntQ3tCEFMFy2YLluPqeuzSVEWcI1DY99BDiB1pRTVAUIS+NsgwiFIIThV4svPZCrF2/GllUboZHhnGy4zROtJ9GeUUFmmrrMdI/iIHePhvuck9EUBzLgjcaR2J4Ai7yiiSBbJh5m/YwVwQ1JXXVKGuuQUVjvW0/pQVE9U0ttlr12IH9aCX9JvuGkT/jRjSLaXHHsaylGaUCa+NBEEaR9iYwTXA3wbDHCDKLljRh8UWrUFFchr07dmPnyeO45b77cOX1G+H1Btg8sxBnnlJ0r7MxrK3/h0y61Hlz2q5qxuGRp0614a1Nm5A1MU7eVQQvFQbNy83LDbC+CwkGWNcsS1cyaucyz/pyESWPiEeCSEQmeQURCQUxORnEmCaq5uRh7rxFaGhoJN8RhCcXIf+ZYbhK+3hkBjsOHcHOA4eRx3a0avVqVJWXGziLRaMEukGEg1O8Iujr6rP5i8GpINt9GHWlxaTVS7GmZTFKcv2APxvHhjrw7ccfwWt7dgME59qeKEQQqjOQXfwrLihFZUUt6beEvD6X6SHw1sJB5ksdJEnNk2SZ3MJ289lP3YmCfJLlzDTdaCpBAabCs7YNjY/1nk+0qY6N1r4wRuM5WFCnaQHTlCWs32zKNcoEOwhQ9E+at/JW2adljlMN573/J83AxCA+9tCn8NLBZ6ll04I8url8Hv765u/gokbyBiremWFZB4yl77zE35V2tcR3jWgpPYbolGbRVPpZEaaTKafnLsfSXNqzLCVvMvmWXSZ8GZMuaZN2/y6T+W6FY7RpbixNZmPhyihMPZ+L518bJ/3pl/PMOfcK693+M+HLvNf+vfGcn5b/G5NzxW1OD19iNmDYQUZB2qXA+W+VwwdDnRLqSrjsJHx1WaWZB3Mr13aZX93pl0RuF9+dQC0EUQHtZaXwHTtpQ4rBCEafNAyjCAiS6NyJm4zK2ddOPXxyLyDggAGlS4xf8Tr1KL9kGmps1uvnhHcW0SsE3dJvZw1frP7PWlqq+Kun84xeLI5MaDKZJ7rn93N1mykr/Tt/ZmTJfKp4DThTe7LM0mi4SBXudRViV+9D+DnB3jhBn3mNAX919z/ikU9/H1XaCf+/w1iGqBnzL8ky1K6JshMAEjgXU4uynLcc6saL207hcOcUzvRPoWdwkoAvikgsjrh69yxjrCleWkWXJAPTHL84ryTrSLVpvbkWH8thRpMIZlCQFcb8YmB1dQ7mlaRQXZ4Pf2k1RmcLcXI0G90T2XAXzUN5o04qmEJfx1Hccs0FuPeO98HnK0YutdccjwcHD++B15eD5YvXkEExNlcMk0GCjYFxlBYWoDigA/IJLpPZWEYhv2JuEU71DOAb//IoBoIpXHXtDbjjlqvgZZqiY11wx0PwJWJY1TQHl69fhXAqhmMEcbGkDzddeSk+ciuFjDeIl199Ed//wRMY6Z7CDZddisuvvAB+D7VkCu2ivEIc2bWfIiOJ1Svms86dffdOHD6KQ7u247brLsfaJS0UdpPYsXM7y9qDz/7qr+NDn/ocwhRcL73yAl5+7lkU5+fD46OA8ftZNsWYZlnHkglcsGYl7rr+YhQRPz323Ov4uwcfwb7DZ5BimVQRTFTXVdmKRZ2tf80FG3Dp6mV4acsu/OX3nkDbYAhr1q7Dh++5EdVFfry0dRd+/NyryKuqwn13bURzVQkBCusuxTogsHnrzbdsIUjd3EYkqWCNDfVhZWMhPnT7VWhqrsWWA8fxZ//0U2zacQj5FXPgyitD/2QK/SE3IlTYcvOL4Q9Q+Lu1VYbarrUmPpPy1Eb4Pre2CI0VzKt6+Oy7Liqh+mjGuYu3aVqKXol97MXmorGGM8cxZQf8GA6O4+39u9EfTyDi9xGoJxCnwK1cWIW5Fy7CuhuvxLJLL8Ywgcr+fW+jp+sYBX0YPcMxDEZnMe3LwjABYj/zO+HOQfdgJ3bu3IoDBw9gcHAYPgKoJiplXv61njyDgcERcmEPeggwwn0TyPfko76xCa6iAnRHohh3ezHO79mFRfAXBSDcG2B9ZrO++ggUldcVK5agorIUtY11aJrfTBCQwpnhXoQRwZyGGtRXVSIRjqCDykjryBQ6k1nodeehn+Emi0tRRvCY5c3BniNHMELF7GOf+3VsuOJ6gqHcNGhi2fJfxSbu+R8x4sXOqAv5Ab1osZK4so7levHpl/DcT3+GUreLdVcGbfru9xeirKIOpeU1BK/FyPP6bB6d8LnO1oZWi5O+BfS1wn9GaffmIUZ3JBkcaDuFZ15/FW/v2IXhoSGmk/wpNo5UbIJAMmZgsqGmEgtZHlN9nXjx8Z/hqacfw/79e7Fj9068vOlV7Np/AG1tbRgdHcBMdIogfQpzq/Nx5cpmtBR5EB5oQ39vK072nsJjm1/Bi/QXYJqLCtXb3o2pkVFUlJRiCZXLSzasxeUXrYebdDrY20V6ZJsi+HSGpUXLzsKGgwcP4vXNW9DQtBANdfUsZp3THEOeaxaFrPtcD+WZawqxLC9O9qXwnX/ejJc377LFPFWl5fCRb2rQWKv5TQ4zn8afVWFGHbApAZKSjuz8z5uAL4APXPB+LKtbgcd2/9zaznhoDM8cexQzLNubl20kL5fMOge41LYEqjJtUaLc6UUTbTjpsPSkE6S7/FoPHu/O/D66Ed3xxzpS5Ccdh7m3kM7ZKWSz1+O7jCzOt5Q/8RDnTd+cMKx/kvZnP9jz+WArk0bdM84svnSkDl9SqTsmky6FkXaStjsXnhOWvp+zz5jz3fyyS+b8MGTOfz+bhz/8wTvWwzeVqDQLM+d5skf+GCBSZsyWRkySL1ZA/NO/jIEo2WciMA+0S/uUta3G5aslxv6ZsPR3fnSCSr8qYCMUh3R519a4YdoF+YmNcnacYU6Q4CYJCKgh2UoiuaWgpNBAlhZsFDAJBSRIrdzVti0BvmvDZs1J0RJ5UaNT4YrWCor3TJr0K/Bh22jYO/+cTNq780t7J7Pm/qydXQqPNnwxEEt32vrFrETgcqhXe1DZSKOjG7Nw4tL1+PFfxfGRl+lCXRRAbnYltv7OJqxqWHY27v8+oxyqrphGKy+VOdPMMhyYnsEbewj02gcxS6aVl5tnc1dUrkkyqGg8ZsfwaOWq7Wyf9i2mJMAn4WBMXeGxnLR9gTZK1VQSVzyImYHjCLXvRElyAHMbqjCOADpnypFVuxypPM0rk1jKIrjLQWToFHZt+immu0+gLM+PmdgshkfHjYnUzalCU1MjhXAehob7CEIjWLRgGVYvX4P6ugqUVeVBR12dGUjhrXfa0dvfial4EjkFlRS6ZLZERTnBAYy17kX/qSN2DNi1V12PD3/o48grLcJPn3kaP3z2WRTWNCO/oAiJ6UEEu05g7MRxFM66GXcL5q9chaSnnMw8iJ6pELz5PhQWZiM63o3U1AiSE2PoH41ggsD+Ix/6ID73qQ8TgEbw53/8JbSdPIoVSxfYIeherxuu/FIU1cxFy9yFqKmsQTRGIDLQh66+PrQPjaB/LIqpKMskkkB4ehzZngCKyhuYtkLMxMMIT/UjSUHn9TgTzyOxBEKRIFJEGf7iGuQGCuDJIhAaH8QkAcUMeYCvuBpegrI8gotUImxD5yEK9dKySuQTpESjqmuqBDmzCOTlUU9L2grV6VCE9jO2GrO4vBq+vHy4PJrXqVoW7Rsr4GNO+u60ATFUm8NHwa+5rteuacKVi9OrdPnnTEFxFm0oHPEeedePKQ56tEYpSEKqM3sJpRz0d3XhO9//NpWpUaxtno/4iW54BobRWJCP4MQI2oZ64W9sxpqbbiZIasb41BB6+05iyzu7cPz4MHILCFQCObbZcXCaikgl6WtuKYpLPCbc29s7sX/vQRSSFtTDVFZWZosEAgSarQQam97YhkQwhjksz4ocH3JIazpSLOn1IJiThIvhFFQUIk4gqJ12istqEYqmbCqETlbJJ9h0JYLIZd5m6WbsdD9c0wwjqi2sZjFDkDeWlYfBrEIM5+RjPMuPCHmgOz4Nf2QE9955Ez7w0VtQWEL+qILJnHaULkfn+veNfMRZaerB0ubBamvCIUODY3j5xVew8803sHrxfIKpSmQTjeTnBVDO9uTPDbCctFk+2z4BhP7UA6fe/jEC0Z6hYbR3duBMexs6e7owMj6EsclJTE5Pk4+42G4KUZPvQV1uNgIEi9Us36bGuSgpr2d7pCLDfATDU4iT1mNUzM509+L1rVtw/ORJ+El/5RWlKPB7CNKSKAv4cPG6VZhfW04e0o/BviGMTEUxEJohD57EKdLwhI4YCydR5C9AJes0PzeHyqQXJQTmJUVFVEKYF/I3zS0fIs9p7+y13QhSgVLmyYNEQsOaPiq72rR4Fu+/+2Y88KGbUVRAJZptSecDawcKV8rLtsKy9KhcZxCOxQgEPcgl/9EK5XCWD2FqMT7SWHA6iMnxcVSWFKKQ/E6917aHJutEyiFLlO1Isu6/Ji/aRzrwwe/ej+2n37a5fdlU7i5fcBW+94EfodRfQr4tTk6jtsY4RDGSm0Y9BqrUjp3PGaN3RyyKa8voo4DTu9PpYAq963Kez/ucNucF/C7j8JSMcfxRqp+1s5Tyend8hgXo2Ilb/hw+JLfiRRk7x5zjUY45v70onPQjTSacTBy/yJwL979m3huuXrP+IA34JmcqLasaprXs8KtFaJe5p8lk5JxxEsWQFDbBi4CR/h1EznchfzlUZOmwjOHag/NBf/omJn1+wZqxwpNnhqzevFlnt/HsbHI8De2mxvlZl4Z1J+hcW7jEyeDILihUUyk/feczbC3i0HYtAnwCfwKBOiRffdRp3dV6/yxlkgfn0kCjA46VbtlYTwGNuaMb60nks+WEjM7sRcHnmbNhSXpZyWf881mqDt8cIcUwlGda6S2HmmzX1F48f+pLGAyecDxR6btrzcfwzQ99DZWFJbT47zVKvvKrLNkeanrJlk4N7Dk5gC0HzmB61gcPGZt6qlzZBEYaEqI7nbmo7Ri0RYhznzEasR49Aj0Ja9W4NhwltGLYWXDPxBFgnbvCw0i0voWaWAfKGuahLehBd8SNspblNuE/pC1RNICorUKYuKzsJPJzIgi2H8TBN57DRO9pS4+qRvNOli5ZgjUrVhIseRFJTMNHZl+qEyF8hagnoy+tysVoJI7BCT+OtsXQOjyFBEHJrMtv28dou1lfjLQ33osItf7lTdW4967bUVZbj2EKqJfePozX953AFOGQr6AUlEWYOrUHQ/teRp13ioLIjYr6Zlx//QcILhdg574D2HdkB7r72zA2MY1kwo+y0ma0zGnC4gVNuP7ay1Bako/w2DBeeuEJnDx2gEI1ibk6E3XJQtQ3L4O/sJklSbqnEIlFIhifnkCY5efJL0Joxo29h89g//F2hJmPHNrNapEE6V6bRudQMKQIJjVxXRtjO4fDszJYVlkEfWLAWmSTioXonnRKutU+dTZMRQCWpD8twtMh99r/Tyud1ZB0UH+CaUgkEtY+tMlyDoGdOy3cRdSOIsRH0VaGB/DFgXeOfWausOIW4CMUwHWrm3HF4tqzQ7pOP5IAnBOuWpGFJv/pcI3/MF3iEeJRciG/8XAEU1PjKCikEO4fxKsP/gDdm7ejPCm6zEHU78aIPxttBFUdoWmMUwrHU1NYuXIBbrruVgLnAkyECayHpnDsxDjOdI4RYIwh36tNaJK2ElR8oKy0BAsXzsfKVStRVESwnUjanNITJzXpfwZeIiVNzo8mtaq3nMDcxzqJsn7iqCzOx9LFi9DQshLjiXwqVmfQPTiJouIiggyCAAIH5T0cSmCSAIuInWCCeWZxxNkuQjm5GJ/VCTI+1msAU8Ewltbl4o9+4zasW1nPMiaLsp56zYdlvtUdSj5qlaByE6v8d4xKWVvPZLFdK9+RkVG0HjmG4eFRo8ssKgA5Wg0ei1OxyCXALEN+IJ+Aj8o5aUeH749OTuMYQfDBY8fQ1nGGCksPBqlozFCBqCwqRi3LsJwKSFUxwXFBgOAmjzTgQiyHYTO5ueIfVGzm1Lawbawn2PXjdFcnuno74PdlO5soE4yNjk9g98H92HdgPwFfOZYunGfbEblSEUSoFE1NkCbCKXT0j6KboG2KAGcgOG179s2prcX8umrUMR0B1pH2l/SRl/iofPl5+Qj+pDxlay9MtjOV7f7jJ/DKrn0YDc4QoNaRPFn/Bv6oAJMHLVlUhy/93mewcP4cRAjm1Oa8BH1Z2nmZgC7lYTvSdkismxTr0U8Ql9mWOcZ238/C33ygDy++sR9z6ipx1zUr0VTigo80FmB+VX2iwfNl23/WROIRfH3T3+Erj/4+C5oWbPP1ZXPwF7d8DfeuvgfBmKZekQ7S7U298+oVM6HqtGbG78h8XfbNiEu/54CRvikMXZn0Zr6ZSwveCcOJK3O92+iT4/+s57PG8eekyTGOu0zaf5E5Pz3nm/fanR+GPr3XS8b9e8PL+PtFcfwyI3+ZsP51WvRL+z/4ZwfwTafUw5dOgH7kIe1HgVh9OS9mJ3MuYY61EPx7jVxkgJI906ESYy7tAxPBLwI56dCcXwtUD3KvS7Z0R41RzCgnSww/RPtJ2pOxGfAj4FMvn1busrE4BUCtZjaPVVrIsLRit4gNx7lnZweYL2pBZITOFg6aHeQUlkXvJOisyeTO8pFOp+WHd5XP+dl34ma5iWk6iTdzfph6FAiSkTv5zwglffS58vFWzzfwVtc/UsMLOkVDVPXjT/8c799wB8vgX5f3f6fRajnmkpqnmwAnC6/vPYO9p/oRS5HBeSjsCe5c6gVj0ep4rwwRqaYt7xQIThkQnAt4ZxME2L6LOkWF4jzbzXpMES5R+IyeQbxzH+o9YRR6c9CZVYnJ6vUIE+CI3XmSFGFk0iqRmSwvomSyCSLzYgY7M3gG+15/GoNnDlADnyGwIzMmA16+dBXWr13vbBMS15mwSQo5P3w5eaitKUdNQxk152x0DWfhyOkYOoIEL27SE+tTAk1p8xFw+WNTiPadREFiEgFvEofOnMRkLBt5vip4fMXIovafV1mPguIauHT02ZntaCwLMuwItu46iPy8QgRyCzA4MEyh4EFBSS2q5sxHflkjgWgOCknPi6rzMD4yhDABiQbRtZFrfn4eGhsJ9hYtQH4Jgb+GpXUcIfM/HUri7Z27sGvvHuYrgbxArq3wXb50JaobluHU4AwOtnWgb3QUofgMBVIu3DkEAczvLAVDgm1OvSwqT8oZo0unjaq10hjtiS+wrdBekoTOaSUi1SRyrXrUCm1aWvtly6JH9ejqm4Cfba5snmjOayOKQNM1pEg5XyXc0h8YlxZraJWuVndfK8C36D8P+JzeeqWBd6ZTvVAzFLpDgwNo72rD9EgfRlvbcHTHTuL5MQrwIkRJn+PkO1UUyhsJ7Oc2LsLbW9/AT370MGZifqxevZ7gLIFTZzrR0xtCgsqazzeLJIFDiiDnhuuuwQP3fxBz6qvQfuY0/uUH38dzzz1LN368/557cfOVV2N4oAcvvbEJnQO9CDLtvWOTpNciLKhvxILaGvjZpryk/+F4Dra1hnF6ogAzpDMxj6wZgqhUDHGCtESWj+XDdsF3cTXjFHzXkzYXTkWD8CancO/NV+NjH70UlRUaGBT9OFNkxJVVhuLUWVSkzhoL6Jcb431Mp/aMHOs8hVP79yFBoJZLQJdD+nYz3Bxr4wTMDFAAT/vhudlm7VSVWBKdfUNo7xtA5+CI0eFKAqs18+ahrLyU785irxRlQZxtPkoFJEF+P8MyTsa1jtiDPGkq2nSZYCNAJS6HbSxG2u7s7UR3Tyd8AS/yCPo6unvZBnfj0NGjpnwWBAJU+NwoIEqeiUYwOhGES4uMqmtYFikCOBcaWA8N1ZUozCWgYzS5WqGqXnEqOFJ2rPxUdqLpGT4zDW7ay+i4t1GC3R37D2PL9kPI8pfBm19m20FqQUMoNErAmMInP34/7r3vbtvqRPnSnPPW07043N6PyrnzGGmAAHYYZ3qGcLxnGq0DU+ganUYwyhomjyryZ6HOF8Wyiiw8cO0qXLK0gYqERr3UsfFumfRfMarjzcffwO3fvh3TkSmjC6px+PQln8Nfve9vrW5nstRDrGk4NGzINgVLskCyTnzjl6ZBZSi24Lixdvou47yLTvnReIW9n+de178dh0Bd+vEXmH8dn2Nkmwn33wpZYVvK0g6cu/nUw7vML8rfL0rze/NyNg289Hy+/19snO9pwBcj4Ks+G4C6/3XpzyLRRffaONfRsp1IMub898yzFQetznVvOt9U0ZZAvjvu0sSnOWtmzKcZuXGe5Z7f6Y6++a6+JIE+rYLS0O4E7Z3tWmALOTShNUqmQ0BC51rEIdAHqGdPizg0tKt9+gT6aE8Baf3l1JCMPJUeXRmjKGnMOv0qASTCtXfLh2NMqMidpVWplWsBP8fF2cmhaWOQRwKRzyobJVhlop39nzv9f3Bk8BnKYLph22kuX4WnfuWnWF6/0PH8/8wozefSKHOuHp0aEJizHh+24BNkPC/vOIk2Yu8ZXxl0bqs0ZA8v9YwK8WW7yGiEaOlbG+cbdSm7mfusuiGy4CVgkV+J7Rlq6eolyBrrhnfoKKpmhxHzlmO0Yj2ZcBm/E5RQCGsfP61+M/pi2LoSTFeEwKCIDCZnfAAH3ngWfaf3kjEzfBfhf2EJ5s1dhjnV9Qj4BROiFCYlqKluRHGADDg2jRNth9G4cAkCZUvwxo4udIXJxLyaHk3Ax7gESm2uSTyIQ2+9gEMElTq27Oorr6DQCCAy2EvNfxo5hXGEXT64CpfQfR3ajxylfQRzllyAZKAGEzNxxChk4CtlPkifmoqQjFF7n8bU6EnkBQdw1+WXYBEF3gxpWkd9xalFB4NBCscEAgWFqK0joCQAFP12DU/j9R2HKSzH4fLnsi2EEBzrx0RfJ6Ljo6gpLcGlF16I5evXIq+8DCHmY3gsiq7ucQrAUQyOTxKskDJtY2QP21kW274qTcDcAeLqFdR8IYFzlV5CDUK8Qe2H9SjnfDAyEuRylDa2YgN6/JRuH+8yerVvogo+0qHAtU32Zxr1XUJXQ4VJgjPr4VvVjMsXnVu0obT8m4BPP/q3aEV3Tjwa9lJLTkZiCDPvOYkY+gY6sOfwHhw6dgTvbN2DkYEg6yyAqy69BJ/+2AfR2FSNjuFuPPrSK9h1dAx1C26BK78RQ2M9GOlpRWS4C7Hxo0iEqKiQQHPcftx++62479474PFmIRKcRHdXF55+4knMbWrGJZdcikgohLajh7Fn23aCyXlYsHAZXnxjG9oHRwkMfAjHI2hsqME1l10IT145ntzSiT2dBEw5pTaPy8d69pAvpthuIuqZY/6g0x0E4uWC9ab2GA6NoKnKh9/61C245fJFNhQ4k3CEs9pQkgBMQ6l8ZBmRDkxwa+K9aszZluV8o3I/36icwwTMJ/Zsx+RAH0r96olywIZGVEy5pRurK/IGW6UfilrvsMvNduINsH3Rnb8QvpIyuL158DOMJGl+YnSCdx2XmEXlkGGQ/ibHRxCaHDcgnOPyE1DyzrIYHjiD8clReNk+QLCpDcG7egexf/8BdAz2YCwewsjkNKIkiCzWj1YHFxUVU+kDIpOTyCKN1ZUXYcW8OixsaUB1aTHyWX4+8hsv88PEIsYyjbpcVJK0mbIUB+aR4c2IyTE/pqjwPUVE5xx/NkO+FSX4nEVb7zC2HzyGoqo5GJoO4ejR49a7LtosKvTj+usvwqc/8zlU1zbZkG6E3vcPTOObDx3G5m2DcBfNoLQqiHnVZVhc14SlLZVYVFeA6vwslOgsW8knVpUUam1krw4Cg52y1KVHawHnm3fX7b9nOke78IVHfg3P7nvaWdBBcrt6yTX4+7sfRFN5s9WtolDOrfNDzJnG5GP6Omcc3pCxeten88x76e1sks+z/lc0+Z7AMnqmzHu/Zcy/iodGNrKXn7NYxt6d705YuuQyc3fCyXSInR/uvxV3xmTcZtxl4n7vs8z54f5iw/L+KgFfUoBvtpoe0tYKhM96N03YrrO3d5mzEcot/85PgLn/NxOkytbdKTCzEU+nnV75lX/pAtJlTgScFIu0Q228Sv0wO0ximqZboQ0H8J2/KbOGJyQsZqGNMLX7vwP4bOWugT71/GlFr5fMR8zMAR5OihwGeC4PzJ/z4WyarRItgbzoTqlztBfZ0TLt16mcdP70zkvD53YclYzFOWsa8EjkFF48/fvonNilJBi+/eTlv4E/u+MrKC/4f3k0GlPFchUrFtgSm1fqtWxAfVrStG2olCXuSwmQ5eDwwDi2nepB15BACNnwjMsERo7fzWTHCOB4sQ408V57g9l4Cy+tjNOxRIpTGxV73PlkSlplPQ43uWTKpQ2J4xg9/DYqTx3E8ooKxBua0RsJxvIAAP/0SURBVFG5AEFXNXJnI2S6MwjDj7CO0GNCPTEJ6yByvLmIuQpsiCPfTa1/uBV7Nz+F/vajZIKsB+bMw/DVc1VbXoH1a9ehoqIKeYWax1OCwjwvKstKEMjLp7ApQkfPGF56ex86k4XIKaBwTVGoqlfIn29DmjPhaZzetwX7Xn4Ey+qLUF9bheGhfkQnh1FZ7MPyRc1YtmwpBUoxThEcv7l9P/onYsipbkbNysvhL5rDvOj0WuaYzHnaU0QhUsQyTqA0NIDxU1sx2HUUpcUUOHmBs9xKG8NOMW71mvkDuWiqbSYQWYwIaaRtLMw2ol34cxEmOI/mxFFAYOuPhpAc6EaEIFpacV5hKctex6iFUZDrw8KFi9HYPA+xmWz0jk4znVpVHUQkmSQwJIVqHhBpgwUADwGeTgUg6ZIu1GuXoJAMU7DNUhZqpXwOdAKKhrhyCGrjUbZJARET6nkMk/SuuBnGTCIKv0tzNR0QGWWaZwgGXNlstzMU4IzXlCXmXTxAh9xra6ZrVjXgCgN8ErQCACqb8+bwqe3zph5LKVdeQQXKIJkUyS9GW00B8bM+wx09eP1Hj6Cr7QT8DZXoov3JoQFUllfhjmtuRENJhZ1Hu/sAaWGgFwNDBAvZVahffi3qlq4gSIlj8EwHckJJJKaGcaptM3nKEC5ceymB2mJMToXRT3+TY0POkCHBiNp/ijTUOzDE1KZQFghgcfN8FOX5MEBQUlhZjPnLl2MsBLyz4wQG+kMG+goLC9A9OoOB4CyGIykk3blsn+RjKT/D1lBqhPyFuRP4I28LsxCyNAUhOYI7rliCX/vYTWioLWKdOXzJYV98+HeMeJTK1XEpfsFyVbnTxhYkEPiMtLfj9K43MTEwiGhsBrlsj1UVlfB7PZbfbFaAzkNPEVhnaZSAYFOsIZt04Q9oQUo+238e3PklyC+phMvD9hyaQNupVrT39MEXKEBpWQUCubSfmsTU8ACKPBodSJIsY4gTGI9TsdGWIXEqJWf6etA3MY3O4XF0T4QI/LJYnnHkUCkrKWSbJm1Gp8cRINJrqq7AopYmNNU5J314SE8qT1FTtttFxdWZrmDgjTQmeWCCXzRGdw6Jsj7Uu63i4Tft78dCslLTaT+zzLt6E2eyPOgjgO3oG8FUIoUQ/ZzoaMeENoVmvDGmeRl5x5f/8Lexbv0lpFXNxXOjh3T39q7jKK8qxIY1C0D9wRRjLR6TEmSJIGCW0itjSpLulgwBP6aNbdfmSarO0/lgCyJQJq9nW2Zmze9/xGg+5Dde+wf83mO/Q/2QAVFwzK9egL9+399i47Kb7HuGYnQ3Oa/LrEhRLKgM7aVvVnb/t8YJQwFm4tB7xqhG5caJ6BfhlPe2h/PTqefz3x1zfqLf/S3j9r1hnm+XidcJx3nOdBDJyXvjf29Y5/z/2ybrq993AN8UtNEnCZd+BD00TGPbrjBQp5E7gb27O/jd9hljaaQxMM9LCXEez8s0LcyZhSUmLSs+O//2Rmq0m9kpHZZJeZR7MXVq5lkaxgvyfYrfx5hmncKh3j6+C/TNCPSJ1YuctUFqHtOXOYlDS+YLGKZ6/gJkzj6GLUJXt7w1kfS//pwKlvlFBe2kzbF3XJlXs8vYKn+ZXjwnLD6z2JyhEzZlCrcTY69gU/ufYSzS7nyOZeMb9/8TfuWKT1pv0v9bwzSRaSqdAnxKobRwrXDTQd56m83x0iYbo+EUXt95DIc6+5Eig571ELDF5ExAYJYMLYKyskJcsGAOFs7JQzGx9PbDHXhp0xbU11FjXrgAeX4XmhrKEQom8OMnN2OCwmHtskZcuHq+HVp+/NQxvP/GyzGXQrB95x68dLwNeYtXY8XiZZhXkWfJfetgO557YwcK6Wbj5euwYn4VTnYN4edvHkX/VBLVxblYWpuHC5bUU1vPJ6DIwg9++M/42l99DXPJ2P/wq1+2YV0Nu2zftQOHjxyyEyl0OHtNVQ2a5y6BtizTBsy5pZVYv34tAaELh0724KXNb6OqthZXXbIOC0p91oP22E++R0FSjGs3vg/zmpvRdWoPfvRP/8j6TuKGGzdiyYbLkFtYhaefex4vvbUNy9dfgYsuuhx1VQHkE0dtP3wGT7+xnUIpB7dcdZmdIjE2PIw//6s/F6ngjltvw5rVq22y/9Gjh/Cnf/6nmJwO4vO//nlcc9X16AmG8MimzTh2pgf15Q1Y2rwQSxc3YXxqFIf3HcC6pjlYv2oh9rb34NU3tyA0MYbKkiKsWr4IZSXFeOv1zQRrbtxxyy2saw8effo5FBUV4KrLLrK5U9OREB57/GkCzQSWrVxvvUZzm2uRX+jD1q07bX7WyjVrUFISsNNCHn9hFw4ePIwlixfiuivXo4qEsP9EP17e9LpkIEpKS7F65Qo0NVbjJOtcJy1ccdk6VFHgbt55Gtv3HbH5V9kE11LIRJs6YWOGQMFNurx6ZSMuXUwFINPD9wsAn24CfPrTRspZSbphO9TKxjiFH3EmwwKmu/vwzLe+h8Nb9yJI+95UCP2RCSxbtQwf/+ADqCopwyBBzM59e/DGzt1o7aW6UdiEitoWzLgkVKMoEPAMRjFOwH/V1WvxsU/didISP0Yp2E93DODgoWPoPE2hPjDMRM1iaGAMkQjzQ74zlRomCKayyjYU8PmwesVi1t08FATy0dM1iB07jjI/PpbjEsyd57OtRiYiVXh7bwT7jgUR9xI8eyPMl+bBepknHwU4lbeZBCLhEdSUevEbn3gf7rxhCfwa/lcFiKWIR6WvX26csjUFmqBAb+ZDp7WwvJLTozhzYC9G+nvIorPg9fjh9xcgGIrhTGcXTra2orO7ExNTE3Cz7ZcWF6KcwD/g8qC8vBS11dW2Olf1pJC1qGdkdBynu3qw5eRptLLMvLl5yM8vpCLmnMAhmlzc1ICiXPUiZrHt5tOfOgLIxQkCu3p7sefQIZzu6bUTZcD4BhjmbCzEuLNsY/K1pL8GbbQuRYW5ytJ0ASqpLtGMFDqmj8RnvDtbU1OYNu0wIJmn0QwBQBam7emXjDlTidSTrWF8lantgsFv/IBYnOCSyo1AcihKJYjhTseTzKOGlncR8HWgqKwMZeVl6npAZDpiG1D//u//AT7woTtpw3ioiNjmxbNMGytBUzyE2BKkoTgpvHssiSNtozjdOYL+wUkk4treiCC5IR8L5xXjwroAKl2UnXFtZ0OFkHnQjHjF52P9isNnWXfdf848vucJ3Pe99zN9Ap3O6t4/u/Wv8blLP4MIhYPqxMEPuhzay9CdIw/PUhTfnWeHJlkPcp4mTz078tZ513c9O4scnXfHyIHCFoh17BwApTvLjQly4lXYmTScM04c59rFe7+fbzJpydxt+st5YTv2isN5P9+8990x8nsuTee7+WXp+PfSnHP5rc62LFEEGIUKRpXNwjCG6QyQ2Pg4C0dzb5yAnMsJnI9mnIo0O15sHrTjx/MSYGAnfWloWMaSIwKw8GWnynUqWB+t+5+XfcpcZtIPdCg4J43FAU4KXlqk8kJV3s7jFfHoncDl7LMcyq3CFqkr7U6anTDSCUhfFgefZPRkf5ZO5o92Srvu8u+kWYGbhROe/dHvee6tiGRo58ryYVvfd/DC6d9DOKGDuEFw4sPjv/okHrjoPie8/9dGjcEEpBi6pValwvRqaJzlRoaiHoOOkQhe2dOO1sGYgZscbwEZj8MIPZrUQmqSAA4O9yE1egrLGyuNMens0ObGWkyFpvDUs89jx4EjeGHzTrz89l6CvQgFRA6ZcD6Gu3vwxGMPYf2Kubhi9RqcbuvCX/3Lz3F0JIokmXGldwaL5tShs7MHjz3xNIXwAK69ZA2uWDkPyUgUz7/yBg4cO21n5PpnowSbMxhoOw5XImErJ7WxajmZqoBeCQVG/ZwWHD58EH/zt3+HTZteRW1NDW65+WYsXbEW+/btw6d/9fM4deY0brz8Aiyb22QHuz/840fQSTuteysvUO9apW3+e7JVmy+/aCtPVy1bQjnhBeU3Dp04A19hOZavvhATkxE8+/LrON09gliU+cn3Y/GcSoyOhfHTx55E26mjuGzNEtx44RKbaP3jHz+MVze/RcadtNW+q1euth7GRx/9ObooDN9/3wdw88ZbkIyn8OrLb+LVTZuweF4zPnL7zVjfWIqtb23FP//wu6gk4L1sw2q2ehc276EQPHMGN1x1Oe6+6TqMBMN48EePYs+pXnRNJvDyzgMEpO+gp68bQxTgDcxfTVkBDm7fgujkGGYJuB7+8U9x5PhpvLZlN4H8G+juPIPR4SHMI6isJHjcs+swnnv8ERSx/G+/5kIsry/HyEQQP/7poxjq7cRVF67FA3dchYB7Bj/+/g/w+svPY83yxVi/ZgWmRoPYuW2vbZPhyfXbqSeaK5pS22Zb0Nm9GtJrri5GQ3nANnVV+1Rvhij3XXyKN7VznTkqejZ7tu+zqwd1EfAHJ6fxzttb7ezZrIAL7iI/7rj3TnyW9a8FSM+89g5e2LKfYLAE2QR6+VULUFRcivHukwh2HkX2aDfCPa0Y7DxIJWaAdFVHhYZgkGUbGh/H1Ngkjhw4hLm1dbjn5puQjyQGqNTksn2VkvZLs6mOEMRJficIoroIjlpPnETrkSNobztlvaYtrNcEaXrb9n3Y8fYhfjuKyGgHQdMk8rKicCWZw6RAkxc6pi6ejLA5DuPGixfia1/6IK7ZMIcAd4blwXiY/8wUHZWJc//FRnxLfEo9u1KOdLa1sS+Cem1dNN7eioOvvYBQP5UybTic0JArwRDbvdflZburwZKlK3HJ5VfjsiuvRV3DPExFZ3GobwSvHTmO53fvxQu7D+Llg0fwyqETeOXoaWw62YVtvSM4FSYgDlSgvG4ucksqMesNEKcU2rDvVDiOzv4hHCOPaO0awOn+ARxub0fX2BRSeaqnMsxZsgLNjHuKCuV0JILGxiYqOCuwevly1NSyPAhMEwTGUV6JFJV9D5VJN2vHlUuw5yi4yq2OdhMNqRNNw6Pqd8hhkagctKhG03A0v1BHtgnsxWMxRKkgxeIRG44PxsLMcwiTpIcxKmnhZBKjU5No7+jE/iOH0d2nle+zNo8wN5f0nleAxWsvx30f+jVUVS0krs5BIWnS40qw6nRSiMre6XUMzrjxyLYefPKbm/HHPz+Cp49OYc9QHENJAk4f24BrBrHpONpO9OH1HYfQMzmFysYa8twU/CDtzIThY3pcCQ2WUx7+F+TN4prFuG7J9Xi77R3mawTxVBwvH3kBEdLDZfOusHmMmiIguWJNME1vRltmMlJSJSp84XzLfNb97JSQzLvc0K2m18hal2EW2esjjeKx90xPFI1Sod5OC18WmUDTRn5+WXuQMVmedud4T4dnGCMTnsLIfE/n75cEey5OpwzOhXPuWybOdxu9/+I0nytfuvjq99+eTWhIN7vOtA5zbt9JTPRsjVqZ4IdfGJjs9ZepRzkRM03HkYnMEkkg5MybkZ3DbA1gmD8nbDl3wrAfs0h/4quAnGNv4FQtj4BOgMQ2ZU5N8j7OSz186unjNUONeTbEhhgnsSgQHUTDK1vnHWqFawmFcjGvQvqjBpillYU+tmQ3s0HCZ/os7bxsojn/2NbpVsb5pnIzk0mnjPw42WQWLOJz4dB9hljEOFKzMbzR/TfY2fMDp57JixtKl+DhT/wLLp23zvz+txhLqyqARad0mgXLmEwMBHpaWNExGMGbe0/h1DAZKhlgjsqIWq86Y8lzmP4ZeFhPCYKCXNbR+69fgyXV5RglyPv+Qw+jsKwat95xO97acwwvvfEOahrmI9tHljM1ijnU8heVNuPVl55FZZ0Hn/nInfBR+P3wiRfxEgGImPNtV1yEjRcvtT3NvvOTx9HaO4a77rkX122YizyW8xtvvokfvbAFsUA1SiursWZJE5LDXXjh0R/hvjvfh7vuuhu9vYP4jS/+JgoLAvj63/ylbXHw1T/6Yzzz/Au4+Zab8ad/9BXb1+2N1zfh+ZdfQVV9i21Cu27JUgSjUXz/sRewedt+VFZVYd2KRXj/LVdLvDJ/P8EXv/hF3HDjtfinv/8GqggqX3zxOTz4zW/i4osvxa9+/gvI9nrxre/9M1589Q2UtyzFXbffgVsuWGpl9vfffwS7jrbitvdtJBhaheo8L7YS9Pz51/6KwqALl11yMb70f37HwFQwFMKe3btZ9NnYsGGdTYg/eewEHvnJU0jkuikk3o9ljfXoH5jAll270RudwhiFzRkCtP7OQXgpMO+7YyPuveEyAsUofvTMS3jh7QMorF+Aksp6ggvSdWSKWKEXV128FtdcsAwFrOdNTPe+vfvxwY9+lCA9hZ/8/Hnk+LVZbj4FYRR33XwlmioLcPhEB7714HdQUpiPT330ASxqrkM8GsEP6P6lLTtx2cUX4EP33IYCnwsnT3di1569bAdZGJ2YxNGTpzA2SRW0pIJl34RCgudsXy5buxROrTSkECPPUs/zlSsacNGCSvhcakfiKRLPTtsyQhZ/0WOGB4u2bbsRx6iNpijotIpyYmQCjzz0fezduZnAOhe+vDzbVqiybh7zmo2BUZ3i0oJwxEdgkIWhwVPwxfpQFiEA7u9HAWPO9pL7pKZwenQAI3EXmheuQ1V5JYLaq2+gDy3Nc3DlhasR7u/AkW1vYnZ6knXPsk5Q8LoKMZmYRbTAh2vvuweXXnOZzeVsbz2Kjo52RKg5vPA6lZnjXSjIrUKZL4Aid5x5n4TX7yYHrMJoZA4GEuWYzvEhnJpAWVEWPnbvtXjg9gvohxlmXlmAbK8sRZa3isYKxcrr3zbGs5wHXurR4zP5QnJ8BMd2bcfJ/TsJOoFcFrd4mpeKm8vlsyMMswmosgieslwezIqvyo7lnU3+oe14dHRaMBxB65kO7Dt0BN0Dwwiy3Yfi5Oz0o3nCbtuZgfExzrimB8TFz2fIk1OYYZuUsuV15RifV/oe+OjH8IEP3k7AO4utWw/gkUd+gv27djHPTs+d6CNbANvuhDgETS761+ILr9cDf24uiqkMVpWWoJaKTk1FGQppl0UQN8v2ol5AdQrMZjN+AjylK6qV6EqXVm/TXUx3KpmRmSTBXRwRutHG8tORFJWtDpyiMtMzNIRQQjJMPaY5bMdFmDdvERYtX4l5BKkCxtlZHhtCzvN5UFdVjIULqlCYLwXbMTp09IWtR/H8a9uxhErmVRevxNwqP0pt7oJWzKruNOXBjQgB4OmpJJ56/SjKigO4+4p5KGHYLg3/s30HyeclgrQxz3/VnBk6g9/4+W/i2b3POPP6mIT7Lr4Pf/m+v0FVYYWB4rPtM22cd5FXpqE6Rk+OTZpWBTjSn8/5OSdPz9plwJ796pmXYQ8Z2SqX5xn6O2ej2OhSjhWeE8gvMXRgbvXsxCBzNi1nfxk/+bzZOpDASXP673yT8esAK73bzZpfxpx1I0N7a5q8znebcZ8JP+fyWz/2h+otSM5q6xKSBR3YJG1eKgBL0Hnh6sWxOxeq6T/SFDWGS2vTGnWx4Z/toWNg8iIm44TNF4EpPplfa4S8Mu74TG/y4FxOYuzSLVOuejRrOTPP/GcjlAbrHL+mxuQ8O+/qq9OwBD0oWBaoyMDBZPSsSBWOGogTKf05l7mwu3Od/+wkx/k9WzY0BpqZP7YpfXAsaeRGGmMkMYqX27+K/X0/M0ZM7IqrFt2Gn3zih1jbuNRx/N9oLIX8UQ+f5cbqxG3Ctq0/iL0nhjAaJWMqzkdergcBjxt5bjJkTfwWg3EJisdJRylcsGYZljdR2MWS+Po3vo3XXnkVS+fOxdqli9FSUYw5BX7csGE5ar2zBB2jKC8vxs5N70AHot92+/VYWFGCcWrAY5GkgcIqAqCNBEL5AZ1oQIbrCWDWQy08EcfcmkrkIUhmHMEVV1+HecuWU/i6ECBw2frqS+hpb8PVV16O/v4B3POBD2JgaBBf/sqXsWj+IvR0d2OQjNdH4LJo0SKsX3sBi2AGoeA06uob4MnNIyBwo7G2BonZHEyEWVUEIAIXN1x+IeaU5BGw7MdDD/3IjnH7nd/8AlYtW4qtW17DH/zBV23Y8nO/+nlbWHHgxCnT6str61BSPweXXrgCDYVM+fgAfPlF1Ddybc+3ZSy3fMY7MjSK/OIiCsokDhzYhzde24R3tr+Dl154HocPHkBjQz2Wr1ihmsLYxAT8ZaXoGu434bO4pcUo+FTbGRxu7UB5dRM2rL+S6VhkAlWrk5uqy1BelI+iwgKbHF9cXIJl8xvQXB5AeKADdaVFFCCrUer34ZmXX8c/ffu7dOfD2nVrsbBRzJuCIh5EU0WR7Vm2rGUO634W4ekgqmuqWYqax5eNpqY6pgm24XZ+wIvw5AiqSENzKioQDU/j2JEj6B90To1YsWY9vJUsa9ZHYfqorZxZCj0qFzoCTcNuEvaizcaqItSXBuBmGxO96tdapLW19KWbPjoOTJlhCCwb8RxZseGRF42NTeLg0ZPI9RWjtqoR40OTOLTvCN7YvIVl2IFsd4B4yYORkSkM9vUgOzGCkpkRFE70opH8o0m93bEZ5BX5ccUt12D9pVcj5SpG3EulsqgK0yk3TncPYufOfTh15CTpNQf5OX54E14UegsRQwSD0WGsuuZSXHPPLUhRL41EqMTGIjZPLUxwqC1dYpEgSgMpNFamUOFKwhdl2USLCHh9iGQnMJIVxjDB9+oVC/AXv3Mf7rxmIbwES7MzUWaTbc2UNwl28jATjLyM5/37Jslytt4tAoSRk4fx9nM/R/fxA6jI95MPeFg+Kdu/cTI6iWBimnUeIY8LIRSbwlR4HNPBCURY30nthUclMDQl5TwBnyeFooAbC1tqcOmGFbjm0tW47IIlWN5SgWJ3BIngCIYHOjHQ04qR3g5MjvRgcrzHFmZMTw1QAWxHT08bAVcYSxYvonJYh9a2Hhw+3IqBgQF0tZ1Gca4fF6xahusvuQBXXbQOV5CXXLJhJTasWY5lC5rR0liL8pICyoY4oiHynZEBtJE37DpxGrtJF6e6ejBKutaMgBy/13arCVIpmo5OE5wGEdVpHVTEIurRjfCKxjEZi2M8FEWQ5Xy6fwhv7dyLTW/vwrEz7ZiIxJDlzkNBaQ2a5y/H1de9j4raZ3HN9XeguWU5Ar5CAl3Kr5lJKkvDCAfH7ZSUsZEoCgoKUECEnUKYbrLgz/Mh5XEhShAbd/nRN5nC/u4QXj8Rws8OhPHNN8fwp8914I9+ugsPPbUZc6ryce/1q1CVO0uFI8KalbRzEZ8550pb8/kvmuK8Yty28lbWfRS7WneTR6dwpPMIDvbvx5qGdagtqrZ53u+NQwqbA97YiskznDsdOWL7LIhTi82APKVbbf18mSsjmS7DL/aryBykInXR0Me/MumWYM7TXMRs0rE4TxkHzsM5w7Se3QUg4zf9bjGTVzmoginIER5IX3SmpDuXUyZ2sZ06o4x8Oe9ywk6/nbVOlwcLySCQLto74eg7w9FdYWZ6+MLZtbTJRJB+tCAcOyui9KdzhZuxI/M8z+v55qxTM0qY82Rgjibzftak4zVmRM+6HCcMiA/SAM6urqNVNrV16+mzeQPUAm2rFm3IPMFLCzi0aneS7rVdS9iGwmYUTkrzgXJ5acK/FnKU8tK8vvQefTnaZV69gWSMbNkazs6YDFi0cmBarIdPTPBsXvVgDpw3PdpT2vDFjkiLnMGmjj/G6ZE3RQma+Y4PX/YZ/NUdf4bKwv+XizP+beOUrNAvlQB7dyFMHLfneDcvMtkYmbrKheBZ5yOqDDK9gSJQFzWGFDXaRDRMph5BeHQEo/29RkdFZRTcLrIVEktJQQAzkRBmIxHkEyT1jYfRTySluTzaNiU3Lw9evwdd7Z12CoHb40NpSTmqq8pYdnGcJoAbGh6hRpyL+jn1qCAw6O/tRXdnpx08X0dw1T82hoHJCeQXFSBOBt5z7BDO7N2BhFb0UTg1zFuIpnnz0X7qBI4cPWS9WsuXzMftt96AspIi9PSPME1k2EkfigmWAgVF6GjvQE9vPwKFRQROddYjMDk+QWY/bXtvTU2Mo+PEQTvnd4b5LyrKQyXz1NDYCA8BzPFTXWht70FhaTVqFy5Ede0cBGa96DnTjS6C0Rm/C5WN1WiqqcDwsSPYv+l1TE0zvYXaViUfzQR4pYUBFBfk26pOD8GXAOU0BZGOmMorr0cox4Wu0VGCUi9qCKiKWZbqEekaHMEQhYyvsAQlpK+ZaAiJqSmb/1QcyGNbysY4w+kfHbetdfIoxEv8TtvvH6VgI/AuKC6Fn/WVTUBZxjSVBDwYGxxE65lO5Lhz0UJAH4tHcerkKZuvJABZV19v867a27VnXL/tGVfJC4kE696HCoJUHwWoDsIfYJ2G6c9fWmU9ewEKNk3VsOEYMX2Sp4awdBQfGzEuml+ODS1l8LmzKYjFWPnd2h0dOlqcQ6N8F8hzmQBhY6PDGG+au6R5f4UMf4p188bjP4cnQPpkmlu7R3Gqswt+fwwfuu8W5AUa8dRzx/DCll3oDXWyzNtRNDaB9a5CtLj9CBPclKxZiBs+9wmULVqAaEyLULwITUbR2tWLbfsOYdObW9HddZplP4mcJGnGzZaTitu5sTpHWoPOC+YvxOJFiy2zp0+3obunneXnw2c/9yksX7YIO9/cjK5jJwhKK1FSVYEz3T3oPNmFyfYpxKZyEC2uxOp7byd42IhSrxgL41CzpjGe9R5D9VdFa8q+zhqWMc7PMkoKsrN8VK7OogzNURzHibc3o33fbhSQ/+bawhtgguDGW1iGpRdfjsI5tRhobcNwZwdcBXloXLeOdFeBvtbTOP7WZoRH2tnGGWiWmzzADU9OHkrnLkTLJRcjQusj23cj1N2HqnzSGNtPtkA/lSyPhi9DEVu80TcygU7eR8hf/K4ZzKXCUUUFJcx07Dl2kgrqMNwFJdBRjtojsrmqChevXE7eSlqnHPBQ4dF+kOJdon3xdeVTPYV+tiEP7WIEzj0jI9jfSqXpTC9GoinM0E+AvKm2mApiXSmq8z3IoQyNk361xUw8lcQ0ldDwTBZCyRzmuxLNC1aisKweY+PTVFYF2PKtbQTydPxnjsmQKP3HYjFTeDXNyu3NIs0RyM0kCPYEkiNIJfmdoLakqBDr1q5GbW0p5QtrkOlWT+ix/jG8svc0dp4YRtdYHBEqSSnyXG+ex04BuaCxDLevqsHycocuEqxhte8UFTcDVzbLWQo8v7I9iWxEM7+Ibv4j5q9f/mt89cmvUpmJqe8FF8y/AH9/zzexpn4NtDdnBrgZkGEcdhex6nJityvjTs9Kip5kMiDL8et4kw8BLPOnv7Nu9G9IhkYOnaeMybjL5Pesv7Shbfp+nrF4nPbh+JMclEv+GShy0nQuxborhDQAeo9xkqS47ZXO3xWbGUtbJl/psC1tcqv/tJdzYfDB0snbOcBXb5aZ4FX3cmNBMwSnmNjg04GcLfyzv/RryDITwi8yaT9nnTgP9stPljfFxcuIzRmDtcaYMYo3498QsNySIVkvHokqy07hIBuf1fCu5sKl9+dLTZCop9lgqOUSHKZMg/DSbT6j1krd9GULOQqRlZPPd+fcXacRuOj2vZWULoy0ybzJlT0reaSEDOGokmz4IMeNvumDeOn076Nf5+Gq3OI5+MJ1v40/v+NPrOflf8ZkiIiiUeWc7cZ0PIWu4SA6h0MYDKbspAadaTkzQ/CcIqCLxljy2SawLB8mZMmAkgnK8xiBX5Jh8pM7By6ftsfRyQBxO6h8RvtkJWdsiEXzyvz5+TZE6fG4ESYYjFBLFj15vbm23YEmTCfIzLXqS2nVlg4eghppSjECmVmGpR7wWaZPE/tFu9n87i/IRSoWxO7XXsSp7VuAqVG6m7HtXMJxrfZO2ZmVcxsrceO1F2Llkrk2ydpdUIWx2SK0T2lCfQHC0ilIlzqWzeMV6M229MySwSu+3FwfZsJT6DmwFW373saZtpMEe0XYsHYV8vICBkj8FFyCAZ68QngbF2GSNBgPxm3HehfBW04e9WsXGfxIH05v2wZQ2OR7KHhiIRQSlDXNmcO4gOVLl2Buc5OtBtSpJSo3lyeALF8RzoyFcWRoHFNk3MFgjHmPsl6SBM2KNwD4NEeJNC3NR0IkFuaNAFXl5/Igm+XtUpmT6+ukBO23KAGkvep8rBsPw9GWR7FoxE59UPv3eQltaK96sVMw6FYna/jcbvplnamu5T/PR2DsY52zxVKwTU9NmgCf0dCri+2RwD6bfjTElscytjRImSJxibSSjFd1oOEySkJcuKgS6+b+RwCf01Hg4oONktAuSYYc55ccftHq3anTXXj529/D0ImTcBUV2wr0ruAUGlfV4ba7rkNhUSNBawzv7NiJw8e2IZfCtIjlrT3kQqS/0elJW/1x08ZrcPct12MOFY0UyzXKsu/o67f5mR2d3RTUa9DcWI9RKkNvvr2NoHLQ9ohLxKfwwIfuwW/+xheYQA0NhtF+uhVPPf4kkpE4brrxFjvf9Y033kTnsVa0UAFpqq1FdqEfRwgi2wkqly1Zhfs++inMv+BC6IQKkoXVzy8zGTCsI+ZEhzLixUl5U3lqCI5lrX0Pp04cxa5NL9o+hQHmNXuG9EX/QQKdIB37yypQXjMHu7fvxWBbFxWJfMwQ1K+76UbccM8HkCI9vvnwj/DmpicQKPEjh4pfvrcAua4AeWIIKC/G7fd/CHNKK/DiQz/CcEc76pubMWfJWsxduZaAMoAzBw4SCDNsxkWGiiiVurG+DkTGh4w2NGyZIh2NUVMdDoYwQcVIQ63VZSVYv3wp48rCNMs+lSDoIz3r+DYf226JjqwTfyavUZmNU2GcHO6jYhKyIfCUN4BsAsjJ+Cw6egeZ7xyEwlEqmv3wsJ1UEpypDCeDUdJtHhYuW43mRcuRX1xmi5vi2vqG4Wdla5WyNpyXRFBhs6yNp8qOxMl3rbxXH4PoWW1b7cudTd4ZI88l+AtOTSCXStKqlUswZ0651ZXyYaTNS7WoS5LEqdE4Lw3+utEd8ePJHSPYdGiQCt4U5rEYb1ldiSuWVKNECkKWFi0SCKcTZwDG2tR/zfzTG/+E33ny/2A6GrQEzq+aj+9+6J9xccslBNRKFw0jEw06BeLEJVlkaWCZKv6MHHW+q+zSuVUhKZ36JPMud/xNp93ZMo1h8SZ2o++OU/1k8ukAf11n/enijzlllOK/ggLZ1JDOAjxzmk6vGfPFK2NhDs6ac/GeZ9Kvlk/FwZuzQMqxlyfGlM5uJu2ykWHcZ93pR2XppMdcZPLy5e9tNcAXczXyVQFaLJYJGRWr+de3dICZKJyb3J99OesvbfmvjACQQ4AWkzVQi08NgX7P96WQFJdT+I5dxlbhW8GQqds3m5ej4VuCAU1o1balWROMy5nLN8sri6BPmzJrzpwtlWcJzVDgamvfWe3RZ6BP8/m0ia2AHwVoto+XBJlAn+5KvQiNTs8l6qzJpF/Epef3unFRo+2e3mPbrgyHT5ide9aP3934Zfzx+75k7/9zhik2hiNqzrJJzsc6RtDWM0LmmcJklFpoSntO0QmB9PhYnx3wXVxWDR147mzqqbpiGLxr71NyOv6wDhmeyiMpIaxGxXoXKFDPaYrAw0Qyv2njUu2xpvk0tHTqXv4VFBmiAWiGbcStZ363uVssZy0U0vYEplgxOOEZbe2haYYBVt1g6yG8+diPMXH6OLITzh6BMTrSVhL5eTm48oIl+Nh9N6Mol8yXYfkq5+HoiBtHRr0IucqdvEmbVjy8xHCUDCkbAo1iruODPTix5QVU+ZLo6+3BoQN7UVdTgfnzWqxHsKBIGnk23LkFmK1YgER+PUEMhb327SK4yXFpJWkMfccPIjc0jtuvuBQuavUP/+iHZPA+5BMUn2w9iSkCJQ2ZXnH5ZVi4cBHyCQb1Pcefi4MDE9jRPY5pTyHzTqWF5abtTjRLKJWlFZwqNzd/eRdYZZm5VU4SQFau6vVgrtiktBpTQtDPQs0jKPZTGdHGuXGCQJ0EESGgz6Gbknw/AWkuBZOXwituc+wE5N3qXSCAExh0MZwsCluB94SBSIJD1p3mNWUR7E0S1IxPhyksfbYIQ+lVvRoQVbJILzLqAZnU/mnhENYR8G1YWGUb1ArgyMW/BnwiB9UXv/HHYfz6oDZKuMJ8qGdtvGcAL//tNxB66w0CAD96CAOHPbnoSgURJQHNmXcxhevFWLNmDdatLEVhrtOL3To0iaPt/Th29AxO7T+CKoKS6nICfCqd8dkIpkNh7N53wCbj/+lXv4JlyxciOjqEZDSK0YkQ/uF7D+PlN7ep0xx1VaX4wL3vw8oV8xEJUmEleI6FYjh64ATe2LQFUxNhO91hcVkpXL0TiEyFMOwHRstysXrj9bj3/o8hUFCK2UiCLIuCm/X67xkrA5WQtdV0Gat8ZAhkXAQc0fERvP3ko7bdSlVpHopY1+KGNrKiNswCHZ4Oom9kDKMEpRXV9Vg0bymqKuegZvlyzBTl4823tuCNZwgWe7pRXV2O1ZdfgEtvvAn5pNFXnngOO/bvx4XMwzUbN5KWc7Hj6afx+vPPEDTNx1V33IfKpgU4uHMb/vov/hQDvX24+pob8fnf+iIBVTE6dr6Nn/7wu1QeEli6agMuuvoaNCxYgmdfeBHf+u53MHfeXPz5n/4xQXsA2zZtwuuvvIICfz5WrlmFNRest/w//vPHsHvvXlx73XW47Z57EaVS8dyjP0N76wlcd+11WHPpJeR5k/jpT3+Kl19/EzUNc/GZL3wBCxY14+GHn8CTP/spAfdybNx4F/x5pRgenmaoOUZLLi/bvBa0kebIsIzNCvAJ+Kl9CehJkdIJQKLTJGkyQRmlbVy0ybg6NdQT7SGda79N8Zyp6Wk7Nq9JR0Q2kD/lULm2cRnxSNWj+LHasuo4TvoKIpxTjJ+81YpTx3vwvg2LsbCpApPeWTx7eNzmNn/smgVYlO9mXPTFS34lw36RrPvPmB+8/S/47Se+iLHpMSUPJbml+JcP/wjXLbqe+UwaD3fkuVyTv9KN3mWVidk+iUGpDPXGZ70qlXw6505+5CxjQeP4cFzK2mkV8mW3d5nzX/VsFxmHej1tdbR9MZ8051xrFMKJU2nT/VyqLG/27PizV3tO2ysjmbD0MfPOAI2L0e5cGHrXUzp0Obc/5zlzE5/L7LSS9oWcy9Jz+FI5OnrMEZxirJkK1s3GmkWr+pPnzKXv/LOjU0hgTg+YE6OeRcjnwsn4kxvZZdzxkuBOvzhhZq6MOyY8HY7Z8pFezFhadaczC8t++G6+VVQUFuSk2brz3ebv8a4G41wSBTT0p7xbGkkOJlwUFr/OSuMxYcN3NjpLl9zTSu6sTNOVIR8ZsJcxmbRrjkTH9A48d4qEHz1tdrnZhfij2/8MX7nli/b+P2qYaPXAqXA1jNs1GMTgVBxjZKJjOufV57H5V7neFEITXWg/fQR+MqnamloKdJ1Y4pSfjs5S3Wtyrk2iZ3nY0V0qJ0Yj8SDhr1mS2vRWk7/VAJ0d+J2600wtl8o9xXImYxSFONqq6isdri4CLYnybAoehaVZLY69KsdtE5HjjD+H8eWyrka62zHa102y0EIf1iWFmYZUCvJ8WLKoBfNa6uD2kDn78jCddKF7bAaTqQAS2X4CcwIjxmdAhLTjEsibTVDw8WL82hew7ch+bH7mUSSmR7GBgmTZiuXwE4wlSSTBcNQmp2uTYk1a9+TkE9wRCLmYM3ITQTFiKuREQhg6dQLl7iysXzQXyxbNs7M51bM5PDqKE22nsXjZSnz287+KK669BrVNjSgj+IvGojjJb4OhCKZYjklNkFdZapI906kFTik2FNWB9jp0U8hoeF1FZQKfH1SWcu9jPeayHHJZaT7m06380p+Hwt1POqgoLkJ9eSnBTR5KCYZyWYF0Dh1vlUuQpz39CvNyrZfOQzvVjXpZYpEUEkJ4BBcCf2JkMY0wELylCPQ1AX9qbASR0BS/OSBVYFp16mb42p86z+tGwO9GcX4u5lQWobTQx5SJITI8CgMH8CloY5VmVA4Oj3LcWCHIVtqLpcVNEBnGczsP4qXBOI57AujL8WqMACsuXonPffFXUVxai8OHjlM5SBLIzGB09AzOtLciPj2OZQ21uGHdStx1w5VYvrAZB4/ux2MvvYBtBw/TTQ/Gx6cR1BnGMeaRQjys+WuhSezfvws7CVauvGwD/vQrX8G1F1+Kge4utB0/iemJaZZDFFG2vxiVr5LyCqxevQa1hV4k+rqQCoZsbmvRgnm45wu/huvu/oD1LM1SgUgRtFvPKMvsP2JUPiwhp1x0ic9pr9PsJHoO7sTmR36Eid42luE0poJjBFZBDI+NYWx8isqHzm+dIt3koJoKTUNVNdz+LJzpOINDJ9pALQfz16xDfWOT7aenjcPv/MhHcNXd92NkdAz/+JdfxyvPvozp6YjNbV20YrX1xG565nm8/sZbWLhyDdZefjV5zjC++81voPX4UeMvi5YuwboNF1B58qOttRXbd+0kULsPGx/4sC0W+au//Av83ld+H6VlJfjSl/4PmloacerIIfzzP38Xo6yPm2+/E5duvJFtc8bmxg6NjuD+j34Eq9dfgFdfexO//+U/QmtHH+775Gew/rJL7Mi85198DZF4CtffeAMuvfgC1FaW2PSK2uoyvPH2Ozjd3Y31F63H+vULUFhRjN6BHvLOYSo2pH/WOyuFlMz253VGCfxMu6Yz6NnDdqUebSm0bGYEgC7o2MdctiOdt+zP88Pj90B7+MUps7W4JJe8Rfth5hJMenlpKHOGcSSzPDg9OIknXtuFNw73oDeZg0mQR7s9WDW3nErkDB5/5zi+t7UTD712Eof37cX6hjxcsbgOPvUuqj2JMGgyitb/jVk1ZxXmVyzE1tNbMR0hXc9E8NLBFzG3cj5ayueT3MR5WDYmO8mN0jJUl8pLiqHZMG+ONOClsqS9jONO70orv2U889mGKzMAipfROQNVGHYnL5R7bSpvPIRfxAs95E9e8mAPmbLAns2r458Fyx+xkoyRf/EW3fXd7kqL7urQSDvOpMu5yz0vpSFtp/PJmRwnz3RoeyXSwu50YGnVpe981xGlGtlQ54b8KQy9O5dkMN3pu9zR0VnAN6sTKOjYMqSA+Wegjel0mIEyLBAnpskXGi2+UEYsM+IVvFmvjTzJKHaaDIg8C6j42S6FZRE49hmAeDZeY966O5Woywlbl+x1ZxyyoxObGKlHAVB7lxt+V0noOccBf7PaqkVgj4JERWvFZ6WuIlZ4/FWjY6C2FY1lzsm35V+BK0A6Nef6znfLAy9ZO/lwLhmtLTw9+RaeOvE5BJND5q/YV46/vvvr+PVrP21u/seN0su8TUfjaOsZRv94mEDHS+FBrZNZVGdBno95nA2hi2AvNDWGxoZmFOWXsqrpgMSqoQmtTNM8PtGChulSsy4k+F3TrtQ9qDK1MhMxWk+rABCJMjtB5ps0BqzKEzjRTMIkBY8OYdKiEH1LzqiMmRgJNYIaPZMHsmGorAmryexEm9pfkhDH9pVTT1N2LIJuCoux3m7Eg1O2ZYJoK8+fBy9B1/DwoDHVypoahMjUJyPAVNxD5uRnKAQVzI9ISWlW75ReHBpRmZBJMYNtx4+h4+g+DFNoHzi4H9OhEBYuXowNF1+CeYuXobCkAjlaHFFWicbGFnj9fsYRQkRgzJPDMp5FIjhJ/6dRmuemIClFIUFVjRaMkEm3dXahtKoGt9zxPixevtwEmylMpN8cTx46e6bQ1j2GcFLHegXgYrl4mFadxymFY1Yr0AkyWbQGdjXvRxtoa8hqluUpSaO9xXxeH/wUDgEKobxczWd1YyqWwgQ1gQjv4hFZBM06Wo6wmuGyHljPGp6dDscokAjkyMRDca1KTJq/yWgKI+FsdA+H0Ts2jYGxIEaDEcZPwZbnbEVRUlyMGoLX8ooyCjkfhZiOpSIAZ4J1eYkqfbTLz/UYqCwrZPp8LmvvpF5TtqzdiZ7T/EdN0DRdXTT2aG4dmnWIGxgJxvD69uM40xNFmb8U1W4fqkhfjQTbZRrKC7rROZDAoTOd2Hb0CN7YfgK7d59iOfnRNKcCseQIJmN9GJruwZHDB5CaiGBxSQ0aGEU1abAqUIozrR147tmX8MILr/HahCPH23DDTbfgvvs/bL20ORQwWqSz+e1teOzpF/DKm9sxkZjBBz/7Kdx2/wfQvHoB5i9fqjFInCEYrL/iMtz5u19E5aKliIoGSJNSpLQSWVjW4U3/vnEEJxPKNqTWpTKMkg7ffOpneOHh7yPY3YboIEEm24yHtMAIbJGP5qVqL7m6lvlYsGIljp85g9Md7aS3BIp8+SguqbUtUcobm5GKhnF0+3Ykp8O4/PqNtsXK/t1vYMfmTSgisLnkkg24+f23IY+A9vGf/ggvPvsMlq9ains/9gCKKqqw5eUX8TovKZkXX3Qx7nvgoyitrUfryTN48HvfxzKCyjs+dL8Bq0ceewwvbnoFG2+6CZ/42EexYcN6KhshvPrC8wgFwwYWV194IYpKirB32zt48FvfwjvvbEVRYRHWbtjA78vIFwpRWJCHC9evREFhIQ4dbcUBXuU19WicvwhzmppQWVFCnpfAnj0HyD+CCFIxfvGFF/Hwj3+Co6SRkpJCtp98KihFyPUVkk+pjWn6ahzjk5PQKVdSeDTvNUaFLRoLk7eQdwp0sV27NBWGmk4OL531nZvrRUDD4IUB41V+thl4cjERIQhkDbrVFii7dMZ5AdvP4oUtWNQyB6lYDO0dg9h7oBW797VhPJ6FsoZ6rFpWj7svb8avv28drl/WRCVUfCItx9I0kZFh/7dmUfVCrG9cj7fb38HYxChiiOLZ/U9iYfUSzCXoszZKo7ZphZS+MvGfwwGOMR6UfldSMyRs+MXSr7BIqnaJqumebd0ggcpI72KE5o2KMf162P68BHgkMVOGDQs4LhW0+bUYebf49Hje3Z75I/cCZmpXhir0rE9pdw6wUxrT6dTdRCHdZp7px9ybH+EUJy8Z8KuwM9dZ8Ed3GjFz9h5WnLLTN/rjlfX7391iQ7opT5MxRv04Fe0UQmbfHAfoMZEMSIZpsswLgIlA6MT8aQ6XJZD2qiArHPtxjJMJFYeM3Dh3BeDEy2e7qTKcMBWZOZNgk1++mA0rL5NWKwqmVXOVNDbCLNKFFnEE+T5Nt+Osu1F+H8dscoz50MbMWrKe5F2CnGxyVgs5AiQGLeLQAg4tnMicyJHPcDSfj8yODO8saOHFLDlGZaQ70yQrKw8mVgs0+kIH8cTxz1Ig9FpSy/Jr8Fd3/AM+dqk20/xvMKo2JjdDBhIKpARLq+ZszArM8PtIJIbdBwfQ3T+NWV8Csx43XB4fBXgC8TDIbHMwFTqCo3vfYKMoR8vSKwEvhV1Ym84msXJeFZrry+BjeB39Y3h9xwE7THvdmpVYPrcWR1t7se/AMWTnuFBNoT5/TjWK/D50dYqRlqCJTGiE2vfmd/ZCJzzUERTV1VRReGRhpKeNAj4flZW16JuOYM/R0zZxW9urLGquxzwK3azELI4fPYlEJIr585oRIQPbfaLd5vPkBzT/Zz/6ThzCDRevRENFAK+/+jLKqxvw/g99wHqYXtv0BIb62nHfvfegtmkhq7wc/cz3yztacaxvAvOqi3DVkjo7R/Nw7zjePnicTDiH+a7B/NoqRAh4Nr/yGoYH+3Hd1VdiXksj2vv6MDo2jpq6epQS8KlHL8F0BhM5xuyD0yM4PTCI7hiZdV4pYiN9GNz7JjbMKccFBHWNDbXILyrEcy++htfe2IrLL78C1111JUqKCtg02Db9Xgp74EjXCN45RMEcjmByZBjRRAzl9bVI+fTdmammaQkOjyMSJA0YWOWTOts0rOsh2NMQnlqamKOXgMej4XW61xCt5uSp107za7XSTo1RW1CYlklXOpc3GE/aLv9x5tHl8jBc0pdGESiIxU7EnBSHeux0GkIuQaXfx3go3KzXl/G4Ga6HAJTBsK3SH/3oWfMJ4xSO6i2U8JtPWqsp8ZlyId6k9vYLBZRInX/SCdQUVATKo4k3plf8ZGp4DO889yJ6d+3BbGgabqZ5JhLB4OgIQlQYaleuQhVBTSw/gIHJMQwQ+PWdOo3pkSGC+nloWtKEo23HcHj3Trxv/SW4unEJUj0DtjhjoLsXvaSfKQLuThZCwfrluPnT92PBwnmYJW1MdfaQBtoJbIrYBpqRoMK1/ekX0bpjP7LZThduWI0V11+Ognn1OHT8ODrOdDDO5Vh+0WXkP9mm4Wt/PBnlXvlzuNN/wMixLt3oWcU3NjyCnzz0A2x55SUgEkZJrh/lRX7ke6ME+bNUIuiO5SbBFIrNoHhOM6666154i0vR2t7BdhgneC9CSWUF238E29/eiu1vbcNA3yBBiR8rCKo23nkn8ktKsXPbdsyShuY3NKD16FHbR7K7txeVdXX4xOc+S3B4A2k6iG1vvoWR4WEsXbIUDQSQ2oPy1Vc2YddObbcyi2uuuhp33fd++PJy0dfbj01vvoMfPPQQbrjxBvza538VUxMj2PrSC9i6+VWMjQ/hUrbPm267x4DYq69tRZB1fcW1V5uy8tbb23Hs+BmUlhYTNDVjxfKFBFl56GG6XC4/5ja3kP6TOHGiDfv278QktcOWuavIS8px8MhuPPaznyJOQH7jNRtx08Y7yUdyEWe7n0ECdWUBFIuGhifRerqbwC+ModFp8ohJW3Ci1faa9tBYXYGli+aignwyloyxTAbIV8YxPan5tgnMb2nAwgXN6BseRUd3D4FKCheuXYgLVjazjaqhRU2Ri866MZPjwZnBGDbv7kLnSBAenw8La4vRWJHCEIFqx0CIylec/GAG5blJrGgux8rFLQjolByCR80ftM4TEQjbmjQktlSjtf+s2dr6Dj728EfR1nfKFC2tvf/+/T/B9Ys2Mn6H98ikSTLdnnkpbjOOFDsn++WG/s5LjPNNYclSbh1cIgyhbDgjcnpNWWeAgJ7L5WALfVLexFuNWZhPs6Q/hUfcYe6cCM29hefwHnPNdwcq6c25mT0vi0OXMSInXdYJae9p9+nMOLxauVVSGLYeLEJ5oF36Ub2AelfN2Gf9OVZmLAT+nwV88DXTmpHLkpGpcq1CWUDvNWZj7vSigC1nZiRALN2KWrHRjdypwzZjLHwnFNrK/7lvMlZoZpWx17ueJaDS77rZ3akkxzgxKwU2VJgV57MmrOsY8gl+04rdMToh4NMq3lSI72wUmTkEFIazKT9msvLpT6BPYK+IYIiAzxZ0BEjr2qePAo+UatpCmvhFCE5azibGjHr2+kOH8NixT2A6PmhZKvCV4Msb/wS/fcOvpF39NxgRBAtP5CXUTxEsycsP1DiZBZ0N2x8MYveZPnT0JpCM5MDrdUDzwHAXhkf7UFisHeAr0N1zCB2nD2PBglWobV5DJuVhLnNQSCbT3boXi5trcNPlV5Kp+PHo82+See7GBdSSb73xKjz95HMUVmdw9913Y+nCepyg1vmjhx/Dqa5e67mqr6s24h2ZnLIeq0BBPpbOb0FX6yEMERT+yoc/gEXUrJ/fuhMvvPqmDZneetPVKKc2u+PAUTz+9EvoGhhFRVER3nfdpbjq0vUYiSXx5EubMDk6jpuvvgrrKTQ3b96M3/2dLyJK4PClL/0OLr30chw6fAjPP/O0beEyp7YWv/obv4m5i1djy+FT+JefPQ23348P33kTLiUj7Owbxj89/gpO9g7ixqsuwd3XrEfB7AyeZTw/e+znWHfBenzsgftJTzN46JFHLOwLL7oEF/EK5Beio70bg2NTaKirQWN9OSYoPLec6MXgdBKx0UEMHnwHaxsqsIEAo6WlCcdPHMd3fvAQSitrcPutt2LlssUUVC6SoocCKst6ZTcfOIWT4wl4COBnomHW2RBceT7kl5ciQfpUresgfEG8HDJwka5WZQq8iTUKmBnIIi1o02pNChdj1CpBaf7EY6QZp+dWbtVmBNzVo65J/W63x45gG50OWXrUY6htWKIE32JcAX+uzTPUcJY22dbw+8xMDGRA1nsnSKppFjoDVHMF/R4XmTEhGcGhwKCOaNNwst/vPtvONC1KJySIF7y37b3LyInDVBzQl3Yqnq4WbNuTqD0wLgZFB0Q0zDfRpc1H1KkPLrcXbp3LyvxqftfhkwfReaYV61asQkNzE+LBMXR3nMbA6XZECeC6t+wGJoOYDXgNQOXOZCMZS8FfV4EL7rkNVWuXYIx519ytCtIEolHExifRf6IVh1/dggZfESo8fuzZtw89BDzjfhcWXXkxLrvrDpTNnQtfoNB6g8R/NPdVnE/G+XXymnnLmPfyWjNmx4vlZ5yctGJ8lvZTBLvqAdu3YyeVstPMRz/paxaFrINCgvQ8DSMm46zjMMbHx22lteYNun0B5BDsa3sg7VOnHne/y4tcT67xmtHgNLqGhjFORdHr9UGndSQJ+tTbnscyTtDNhVdeiU/9xm+jqKwc3/v7r+Pxn/4UNZXVNodthsqM6kwn7FRXllOBcCEcCmJkdALDBEwjLPcgwxyjAjYZCqGgsIg0OMN0++yEDzfpaJzf+nvHmGZg0ZLlWLV2LVyksQjBlT83H7U1TaiuriMdZmFiYohhD9hCMvWCZxFEqSe8oCAXVVXF8OcVsMAK4CKQcvmy8fyzz+DRh3+iWRT4wH0P4KobbsIoAWUW6biuqsjmtQ4T5E1OUeGjMtpNgD8VilMRnCG/HTW6b6jS6SOl8AZYjszv5CTbEZW2VDKLSuIk40+hhYquO8eL/v4R0idQXODGQoK15roCkD0YnWflZGH3yR5896VtKGtoxKoFTQjkegjyptDX14MbL2zG+up8hpwEoSDGp5IITYVQRiWzmLRrZ2afJSPRCJUr3mVlbcfs/3Nm66lt+MgPH8CZgdMG+nKz8/DIJ57BhsaLyVcopUhjatbiVQ66MKTgxKU8OTczoumzbd++iX6FGZjWNBA6hxOYeroniZKnkK9orSGfxefUDBSD7o5bZ4hXq5flnwxBkZko1ZvjSN94l4XCsMTqnc8Z63SYThi8mxsHa8nKhqYZaLovzYK10U+9mEeljaGYB4dNGbvij+LQj+PM4eMqC4WRwUxOOfBJCvE5wNfoRGTdpuZMXi3t5xu9WuE6cTs1roBVOxapQBmjdVLi/Jknx6+TDdk63vRm35TI87/pV/+OlX0Rc5Zx/JzvXhlWAdJBZuWMkaQ0UGdT5mxty0LAp21asgX8CPq0cnd2xgF9syRqDQnOsCFntmuZnWUjJuDLVk+fhrzPgj6dyaspy2SybPxKkQpVeTgLSFUjpOSh8DH87OiHyXyG9YEacgl+9/o/wZdu/m8EezJKD9OmrmyBvhyll1ayTlHI9UyMY+vBVrSOqCVQsGWPYnTwNIZ7h1CUV4059S0oKPFhMnoa+49sQTJJILb0SuTlViIRpwapXp3wGMbYgJuri3DXjddgTnExfvzsa3hz2y7cRpByuu04Du3Zgfff8T5cd8WltoLum9//MY529GDesvVkWH6kYhHbdkBbf2jy/rx5cxGZHsO+ra/hpisvwE1XXWEb9X7z2z+Ay+PGpz7+AAHmHLRRw/3Ro4+jtW8UhbVzsbCpETdfsBRza0pxZmgATz3zFJbMbcE1l15pe3997Wtfw85de3H3++/Efe+/y46++uFDj+AbX/8G1ixfib//269h2fo1aGvvxJ/9w7eQV1qCT93/AZurFaMAefyFN/HEG3tQVt+AumIfrly9AOuXLkV3/zD2HD6M5SuXYAnT8PQrr+Cvv/41lvMsNm68BbewHLSB9MkTp9A3MIzKkkJUFvmRnZePY8NRdAxNYXKgB70H3sGiyiKsXbmKQiGIRx//OSaCYZSWl6GoMIDF85uxYF6zbf6sLV6GxsPYcWYQfSkKHXIwbaWh/Si1ElWXeIkUFM2z0j55qnxRqOZbaojOJSHGPw8FpxZhiENIiIqgtTJQw+ParsJHEKbeBwEMnYOrXqVYLIFgKEpwpyOfGI56Mhi/WmCO/GhVrrV8Co5EmKxCSljKhF4hgXphHgUnBUueAASllHoUXRRSmnep1iVjOWC6z/Ie+rd349YOz/qlxvzohzcFkQ7G2ir/smYEgBkOLZVu5zv/VE6zzqIO4zjWbvjRJJ3EEY3ySgVToyEqq1hwErOsK1YYQcwMpsbHcEYH9u/ci8m+boKNLFRR6DZfsBZ5c2rRNzrJdpmD+upqgCBkx3PPo3f/IeRGqLASAGTnBhDyeRFne7rt4x/D6o03I8Wyl6Kq4hC/VWr17BhmwvJKe+NP54x4pCMIMkbCIG7gxcnUOSOakY14hG1zwXxHqBSOjYzgwW9+A0899Riqy7RSuBqz4Qg89OClMzf5qHrdvbk+XtrcWPNvWd9Mp87V1ckpSdaxtniR0Yp+9c7OJFkHBL9VcxpQ09CC0rp6pPz5NlQ11t2NVipNvV3tEIfWqmzbQJl50SIvJS9KJWOKl6NwJBBnfP0E0FpIkl9M4OQlf2FmxsdGMUz7BCHOosWrcMGGS6loNqC6rhI1dVUEcQGWhwdT0xGEeXn4HCB95rhnDFRGY3GCLoLNwgIUETzmBigHGP/gcIjKr7o+mduZGTzy44fw4jNPoKKsEr/y+V9HXcsihKh8VlRocSDQTSU3Gp9FUVEFpqfj6OqnojfkrFr3s74rS/2oKC+AhyBVxyf29I4QnEq+amGbNqJOYNnSeWioqbEj/6bDIeTneVBS4MX8OcWkpzyTRwIUQSosr+4dxuZ9vZimUhZkmff3dKIm4Mbn338tLllYbIu3tHWZVurbjF0qPeqo0b5xqp9smz7jdN2oN1/kpho8S3b/SfP2ie348I/uJ38m6COh5bsK8PBHn8LaOeuZaDqwtp6ma75LbllkvJy2qFDEA/TG9mkJcdyrPsQiMl5oy1/yNNcslUln6NaGvtWW0xE4bhxZ7rQTWTt24t/2WVb24/g1P4rL/hgD6ctGMWV39hJI1CWPSoXC54P9pN2InckB02R8j5c5kQMnCnqUQ+fZACKRn+rBsil7jbjQXgq55qXLCOTx30kX3WR96TtvGeBzBebSwkm2kw3GooKwf/6kfxWdIrTuXdpkgM65wrbkKCbz4VSGvjjfM09Ww1aYSgjt0mFY1yxfnR43Gtnpbi+OO9mYHY2TZj0oLco+3xUALyF5Z7NlCpisEP1M81kbfY5ROxzlnYDPtmzRyt24DTsJPc/MSFvOo9sC3h3Qp54+59LilnyGz++at6R5T7POBOmMUZloNe5YpAM/PHw7QnFN/SZBe0rwf677Y3z51s/Z+3+rSROTCk4NRxNJ9SIB3R8K4+V33sGJzkEUVzQjxzdFLfOgaZ8VpfNQXrSInrzU/E7iyMlnMRkcw7IVt1GzXoWZGMNIsRyUf5Z3jN8KPUnceMlKNFcWovV0F460d2PnoeMYHJm0ifa3XHMJrl63zJjIlj0HsHXvcZRU1hHcNWNeIwFkNIK339lt2y5osulbm1/D4pZ6fPiu26htu3GorQP7Dhwlgx2zM1o3XnUBzhCY/eixpzBEzXTZhksI7NZjfrHfjlv67o9+iM6Odnz6Ex/BxgsuxJkz7fjIRz6CrVu34KMEjN/6x38kM/fgHx/8Nr5FcPeHX/49fOiBj5JGYtixdz+6x6YxTUbdPKeGwG4FJiansGX3EfROJ1lWbtx06VpUE7Q88+qbBJ3P46orL8VH3n+z9R4eOHIMR48dxvHjJ5EXCOCaa65FTU093t62Azv3HcSGtSsJYi+Ey5eLI11j6BieQm/bSZx8+xXMry6hpu/G7v2Hqf1HKQRrSatJDI/02mbHOmC/tmYOFixdi/m8BhM+dEXUQ8dL7YL1ra0aEmz7amqiUMosO+7K2hG/q+dFzEWLaNT3NzY6StrNoqApJ0PJso2mc3UagiaTs31ICJj2qQUhrPMpAptwOMZ2oOkOFPg+CmICzBx1bRAopRJRE05uAjPtHVZb5EVZvg8FhX7rwdOQLluQCSb+G4My3sHEyu5dhnlyGvu5D85qxHc7NFD4C4zxmbQx1kNzjpM4xt4cNmJRaZqDjNxn/MhIv7VypJG9elJU1hkn8ivOJO8uAuLkxBSSw8MIkk5PHd6Po63H0T89jtPDQ2ijsPYRZJSWEJTMxFFKBez+229FS8scdHZ14dTIMGYLy3DVLXcTBLWQR5HZp/NowN5iU77tNx03c8aE/aKiyEzLkRHIjUaj+PFPH8bLL7+CsvJqzJ+/wOZTaiGBjodbvXI5Sll3JvQIdLTY5s/+5M/xx3/yx7jsssvw99/4eyotZTh24DDCBLlFuXmoJEBSD9RUeBpjY8O2ybLOK1ZdRyhvEqxczdHVea4u0Ynoit/UuzNFfjQ0Po6RsQlMEvzESHde8iltS5TL9q95pW7So3o3NRE9QlAcJA1Oa8umJLl8LIpQlO8Efepp1r2kopJgLY7BwRHkB/JR3dCMhvlL0NK0kLRea0cuFpcw3eRZhYU+rSNDKBjB8PA44yEoK85DXp6X4DNhC2mSLAcpPYF82bttdX2IAH1wmIAw4YLfn4uTRw/iew/+DU4eP4TP/MoXcNsdH0Tv4IStStUcVbWfEMPSpu6T02pHMxibDKLjTBfLzoXmpmqUFAdIXzm2yERDwDNJD5WKJNM2jmxXEosWNVG5raNdFP0EtjGWQVHAg/JiD+bVFaOuivVGRUS8wJMVJSDORvtwijycwDM/G/UVfmR5shFkO9eEjwJQuZEc1TxNMw5tZSjboehz5heQ13/KPLr7CXzh0c9haGLQ0GNedgA//sgzWFmzll9NzbNIlAr12pnhXamQokO9wd6FagwzpN3o1xF3AnZSXmcJ+LNIN6TfbC1iYwi80hjKuayB80rbWcNWeLwEyGy+uZwwHicaAUG1N5YvPVi7ZJhyqw4ow18ZYMa73s0N0yr31sGkbwrKAJkFyrrX9BrxURYJ24mNsvLfwlU49GNt0f4dMOrseEBnvGydg4KyOAT46NF5PQf4PAUO4DMjX5ZZPfORr/bIXOrPcZbOtK7Md12ZxFnwTkRijqocC1/WKmvzpNAc48TtvDt2KkgnLueLvdllEfNSGPJ3ztc5O9sugBFrYYZ6+ZxNmaftAiaZNM3nG6VrbdkyxXdq5HSnRQEzGnqZFcGzMainD9o7LQP8Shim9unTNi5+FpMEny7NaRAZksAIAqcivfjRoXswEeuhndOz99vX/jG+8j8B9mQ0RKW60aOVkZ5yECQoeXP/Aew8cYLaNbXlqVPo7t6HwsqlmDP3VuTklmIyPIpIuA9TU0cw3HsKFYVLUdW4Bh4ftU9KxNmkFmRoeNFHN2Mo8QN3X7kGeckIfvyTH2Hb4VPwVy9CxbwVBDBeRIe7UDQbRHm+myCoCKFEFgYpEAeG+sis8tDUNAfTZPStZ7oRJyMSUCopDKCmtBAz8WmcOnWcjHMMrtwyCiUKAbcbtRXF5sZLgaAey77eAXScaqfAiaCgpgr5JSVIUggUsBXVlxRgqq8DQwNdLJJZtLa2oe30GYxMjpAmEli+dAE+dN89ZOgebN91GMOTMeSV1WPe8uWopkavlX59A6Mop9BYtKQFial+nDh+BN3js8itXoh5BGqNpV6MjU/gyJEjaD11wgBBWWkFbrhxI1avXovNb27Bln0HUFVVhpsuW2tD5R1jUYyFUjh9ZB9Obd8EV2QctscbQfUYgdXi5YuxZNl87NmzxeYZathWWwbp5IyNd3wI3pJ6jMY8tHOmGCjOGLVzFq8xQrVDrc7VqmcNUwgrOeAsy4ZM8ynQBnp6MDjQj5racpZ7CeLJPDJLDy+CPPoT89AQbUyzgEnzSZJVFgWfVs66s5MEhinbvkVDSxVFPpQW+FGY67O5QFIGHf6c4QW8jCaZlrSyZsbatnoS1J709TzjsBQzGTbl+Er7pTmngJ4z8qaZvTJOqM7d4R3njFJBcU5bpVVHyGfbsLdFJJN+VEgSJDJ6Nr4kI65uHxknE2HAjB70Z5wqHYyYtOYijhJgHz96GNu3vI0hKjEYGoYrFcXSJU247MbLMaKzoFvmYdGaS+mb9J/MoXLCsBQOw2AMFjJ/aPTDOuGv8qGyFsB6t8m0fbpmYrSx8998/W/x4iuv0iabINxn/EvzOX0EVj4f664gF1dfexXuvusu1NXWWbzfefA7+JOvfBXvu+lmfOHTn0FJQQEVNYIXhi9eHwonEYlpS5pJW42cRdDvEqgjeEuQN4eScST4ruF7TQeIR8K2UTm0pY82F47FDMQkCeakYCRY2RHyqlnr1RQdkrZJgxPRGUzGgbBWoRL0jU0RWLNefLm5iCdS5iYciVFpKUAxQfO8loVobG5GbmEJCsurUF5SDU+Oj7Q0Cx91loJ8KSa50ClCCYY9MjZJABmGm4pMIJBrPdayD4edbYW0oCmfyovHKwGfwMh4gkqQpiF4MDbShe8/+Jd46/WXcN999+O3vvgHGOb3vr4BA3yVbPth5nN0bJRlFGH4+SilktvZ2UeQ2Mr0FqC2ttq2LertH0Vf/wTbo3rXtUm55FgUCxY22F6M4VAMvUNjCJLHqde8qtiHYl+SgC+AOgI/rfiNsN7V7+5W+ZFCBBDcBCjaQzBLmyCzPSfUa8+7lL/3GofG0/RtjY9ELibyC9z+Z8xju5/Er/7ss+SzQ0a0LH08/um30FIyl19NojsOZdSWGJ3BDPI2G0206JUefrPvjnvJfjeBeK7fWYihnRXk5uzqWWaFLM3e1Z7ULjKKVObXEAc/ZNqMw7fsyRw53+nPgJjT/DW3WdtsOdvq0M68sKVafA5YMxDI74pf9urYUDjixTq1SvMKdXd4jPi1/DEugUTp0oxbU11kGJW1kwRpXVlXFgwo8oGvNGlLmqzfSwO+QOE8BsJE0N75RCN3vNm7PPO7Fb6FooatQky7VmJ0s29MjIEtp6qsUMyd/DoMSvE79eIkLJMg85COx9n5m9/16zzaZ/3ou2PP0FgYZp8OyyrIwiCzMFisrmk+U8OZ1SKO1ASFny4BvhEWpEAf7WcjvKshs6IMqRM8zOggcoE9dcMT8OWUMmwBvwIWuE7p0HcPv1E8SNBSREQSU3jyxOfQPrHNUuVz5eOTF/8G/uGDf2Tv/xMmpjJhOVBWMJ8UZtTgRqZj2LxrN453d2AiEUW2P4mc2U4KgTepIXuwoPlOFBQsIMPhN+8w9h9+nt+9uGjt/TYUMTk5gHkEPcvmLkRUB3OfbLNVY0uWLsXJkyfxwosvEvCGUTe3BVW19cgvJuhinWplWjwSQWhqHDFt3Mu6crs8tomy6CdGwaG75gAGCAB11qZWqE5NTCIYCVLg5RhzDOQXWM9RhGFoqMWEhvasYh7dVJN0zJnXn29nvWobFAGWhLb7iJCJD3Tj1ed+jjOHD6KAAiW3pBAuMvo5cypRTuadPxPF+pWr0RdMIJuAKqeyCePRLKaNrY0CyuV2WSNXXtTT4PPl2jwhzfOaSVBbn5Y2zu/My9Gj+9DTfRqFBD+XXnghGuqaEGTZewLFrAcNMZBuvQGEZnPh8+Sifc9bOPDqzxAPDWCGaaMcQyzhwTW3343GxYvx+isvYPT0YeQlpsnsa3DXfR/BkouuwIGeSRwdDBkEMDbMtmCaoNoN7+r5s7amViugzj8ZtWG1V6+brYRCur3tOIVgCvV185ByV7LlaDHHDJlKCNMEsVVlVQTXhRQ8YloR0lQSFX4XwV0eSosLUJDrhlcAkWFbW+ST2qMSoljV/iU3LGHWxpVG2hIwnl09x0rUELRVpr7Lr3F5+XMEvjF2U+wEcWTEKxwB5MTivDt2MgrnvffMswJOxyXOzfacsTMWYs4YEoWMkiRGbb4tDSpbZSjFO10p3Qa39CLbpLl1UuGkTybNy/nAd1mTtmLTQXSdacPWt7cgREB46+3vQ8PCBVaO6h3QYjF5cu6/2ChIGZWAehqsyhmB0ixbvUv/e+HlV/C9730fnV3dSGjvS9aZkqG94FykO22mnhLPIPDLLSrA/Llzcc9td2HFoiXoPHEKweFxNNRUG4izXjvllAHolJ348IT11IcIJKb4HtACI4Y9OjYG7dNYW12D1RdfjILqSnQdOYg9O3faRtNaydtPfqStebLYrgwQsoyn2I602tvrZ5vxFGBsWse1RVBUXoKh6SkcPtaKtvZ2FBWW4uqrr0UhAd2Zjk5MB6fh8rkRIr8pr6jDZZdcjyVL1tGd5gfn2KpYA3s+l80RFdhUL3NRYb4Nq4ZCIRvC1Qb8as+apyrwFI2FCPpCLDMv4yol39PiNoKoZBYmJ+IGNk8cP4xv/tPfYe/+HfjMZz6DL/z6byIcTKKtYwI6+1onzMSiIQLDYQPXBfkE9CykwaFR4v5h5jWAfJ0wQp7S3jOA/rEgopRJM+Kh5GOFBKjLFzaivCxgCz+6eoME2UnyxhxUlgcolajshcJYsbgGzY15JGnRg8hN7eLddGJELlspY87TLzEZnzK/3OV/1Hzz9e/iK8/9LiZC4xZkeaAaj96/mfeK89LGGzOgV9vRw2ls5t8+Gs/gXYoE81oQIEjPVy8gVT3Z87K2rIttVDPe1MtmIQi4KizxITmVHX9UXg4PU9k5fMdwiRqRwjM7tk1ethqWNGI7VbAio5oCnOA725r8WU+b0widOmB8Gi5XTx5Ds7jOttFs9UrqmzOZRPxSYF1KhlahG6hkeA6PUzoUHvOqwBSOMAwvfcuciGVnGP/etx3AlyfAJ5cKggkxwaDrPHM+oahQMoUtZxpCcowKkhZ8VUOy4rTw9M1J3Lvt0uHZkxO+XvRub3SnQtWbwjZ3Fi/924tjMt2hGWPfaKVCchaVUHBnaz6fTuMI8YMWbYzQ4wi/p49fm53mFWHFOKAvNUN9VUewzWpbjlxWhubwlZCXl7DxaCGH5vMRUGQHGJebleQmqo/i9Y6/w67eh5RcGhduXno3nvyVh01r/h8zIrZs2+RE0NeGQTbv3IVnqdm783xw52uD6RBGB/YSiHVDh5y3NF9IprQa3b1dCMbbCNZGqKWXIeBbjLKyZptbo4PfazWPjGF0d3Vh996d6BnohZvMs66pAfWNq1BY2kAg5DFitXkgrE9bKEC/6mETPehPQkdvbgocOjLiV71qiwKnsYpmJOwI4NnY9d3CZKOwUBimGrEIP8fcUASJBsTEZgXG+TKTgJ9gJp8Yfc87b+FnP/gOUuMDKC4rhL8kD02NZbj2wqWYGR/EvKaFcBU24MQUgX9ZCxs0gb6dzqLkiP6YACaN0VvcCt5ywmcJfa+LzDkWReuJAxgf7sLKZfOwfPEiJMI6KimKgc5T6DlzhG2vACUtyzBLjXY2JxcDJykAX/kphrqOIaYeOGqpHgLXK29+AC3LLkbr8QPYtulnwFQ7ykvyke0rx7yV16Nh2WWYcRewDGhI88YEWE4qZ2mQTJpKiWmnUMuicqM2wvxoIrj2oxOvyPO7EZwYxGBvJwVZERXBagqybIJqneE5gBIC7YrichQXFKGyhFeVJnZ74CNzMoijMJV/ohkjf8atulHM4gsx1ov+2FrYMpxeNPNj4I4h6NleNSeOglZ22ZoBpjDEW6jNpi+SCyLkpsGohvR0husMBXyUSgEBBz+SL5qiIGZstMayVABiFYpTYFi0qDmLHtKrjwLeS+AaKNC2NDm2cCSfYFz7CnoJ8H0sS9YoL6XGKtu5mFctzpGV5IYRhaVXl3JplmYyXkQnSoxYtv5USm6CcAks68VifEZoTLu5YTptjqH80qsWyvx7RgLG+Lg9O/712tM3iG9+69vYuvVt+y4FS1sU6dQY7ZmoRSTa3PrCiy/C/R/9EFavXIG3d+/B1//mb9Bc34hP3P9RrFi+DJN9A+hpO0PMnURRaamBdSJ9NM6fR/4Sxq63tmJ6cgprV69BVVMT6yqBN196Ab1Dg7j86qswj8Cx7cgxfPtbD6K19SSuvOIK3PfRD1tv97ZXX8ZPf/xjdHW0o7auBje+73Zcdf1NGBmZxo9//HOrr49/6qOkv1I89NOH8dd/9be4/oabcNstt+Ki9WsNmP/sZ8/gzS1vYcOF63Hb+25GwO/H61sOYef2g1i2bDFWrWhBTXUpJqfCeHvrViqwE9h407WoYpijBLOjo2MoKC5CcUkBtHH4kSNncOZMF8oJMhcubkEpQWNH9yDT3oWaqnKCRI8dl5ZLXjg2GsZf/uXX8ORTj+HDH78fv/0bv07+kY1DR07i5Okutq1CLCMvmFNHYNreh2eeftaOILzllpsIcmewfX8bAew4wdwc0qUb3f1DGAvFqQRQAYyTsKloVZCJLZ5Xh5JSP0Ynp9HZPkGQQbBa6kMhlVf3rAdDfUMoyc/Bhg0tqC2jHWnJiOB/ofntR7+MB7d+g/mjfGYyl1avwvfuehq53nynrfJPgNg6eHido22nTVAgkZ8kDeiVlagN6yvBXvq7esg05Ors1Zexc1qfGq7ah20lxnBNRpkrxeG8a9qBATuCOrXJTDuXDDKQJ35DgKeetoTsdDFup5dP8kwb9IsPyZ+TB4tbcYlf259MOmZ+khKuBXMCfkqD+LjKgPCEfMxJt05oSTJypc3SZOkX/z0vL0q3yuz3vv3mrPYEKiheaI6sEJWedKS0dO4ylne+040e9U1fMwUvo2dj4CyS843Z667w0u6VEBnzz38xYnuQ4TcnnIxhXEL05lAfdDnvmWJSDE5F8Z3/9jX9zmLim3r6NLwb4Tdt7CqQp6PXdASbLoJALeKwY8MI+ujX9stJ+ViYWsgRYFrV0yfgp61atJI3n1cBCSWPcWRh1+DP8GrbXztlyCJYM+dCvP27b8JHwPM/ZlRekn4UTImcOCjqcaizDa9u2YKh0VH489yIqddrehAFuX4Eg2H0DXdSkIZQWroYixevwPj0SXTpXNGcRrQ0rkRFdTN6ewcs+Fwvy4dUrYn7MQLJwpISlFaU2RFZKcolacaak6KhP80dVFe0EaTRmYB1EmEKaU3+LywopEYikSoxqcY5a/NSkhTcGl7SEKSLjVqNJhKNmT9KcwJKH7y+XNYP/bJBZ8+6kK1hZjYI1YvaguhAJKRe3Fx3jtXxUw9/D/tfeARlxV6sv3g1rrtiLRoq/YhPD1Pgl8BTvgBj2bU4PcF0ZBEYmbbE1ImudFFr0h5aboanfGmbFTVG9UpqH7vxwT4c3bcDycgYGmpLmf8Yjhw4gsMHj2F8YByp6RB8FBI3PPAprL/pA/DklqD/2G5sf/L7GO06YnMEs1wEGfkluGLjJzF32RUUomN4+elv48S+53HJBWtx4x0fJ1JbhPFYDuJZU6blCX9IyDvDp2RUZApuMg9NOXUYpB40AOcm7QrwwfZVjIVHSasES4lJFJEWWuoa4WOe+/s6qbAA61auRX1ltfWsMjiW7AzLViWc6T1UQaut6dEpIzElDRPJaF6gnFiTV88chVsG9qhXTJBKNc9axXiU10QEw6OaUzqF4YkwJkMxTBEwRwnu1IuSSDJ/KbcpH6IVrRB16ojcQMoFBb8YnQjA6RFkwEoXb5YGS5tIiOHwT0cuJqnopQhOZhJMABUEN0Gqlxq3Tp3SEXz5AT9K8/2oKPGgtrIAVRWlKCnyIT+XDNpywXCZJ/EbcSeVimMscl60Uc8CI5aIEmtWEkWp+q5FMSo3x5/uaihOWVq+lOD/kFF+RKtME8tFcby6aTO+/Z3vYnB4BPn5BQR7pFfyfy3K0VF3ol8Jpk988pO8PgY/QdITTz2FL33l901obLxhIz58/4cIlpYzD8DJAwewa+d2A1OT01O2IfP1t2zE/BWryDNGsemp5/DWC5tQ5M8lH5jBRCSIFQRgH/rEx+H2uPHoP38XLz/zLJIs/4XLVuIjH/805i5ZiO3bduDBf3oQ69etxQMP3G+94T/8yZP43nf/GZWl1fjCFz6L669ajZNtbXiA6Tly6AhWr1qPr3z193HddVdhbDyIF55/GSPjo7j2+iuxaNFCnDp1Bp//3G9RKGcTvP4F1q2ZTyW1Dy9T6fWwrW686UYCtiLs238I71AZlFy88OINtoF6NJLCO9t3Y2BgEMuXL8ayJQuoZAQJ6J7F6VPdBG41uPzSNZi/YCFpJxsPPvhtfOPv/w533nUbvsyyKywsxq4d+/D6m1tR39yAK6+8EjXlhdiz9xCeeeppLKC/2+643ej3ra07CVS3weWtxvKV60lfFegfGiZQHmf5EfSRH4pqGqpKsGRuPXILvBhl2+jqmmD9JVBQ5EYRAV8OfJgaCyMcGkf9nAAuWT0Hxbn/g3Lo3zFqv/d+5348feAxgmPKabKR25Z/EL975V8zL15EST/ROMENUZRakaPAsCQoU8TfvDkzqCl1o6pMq/vZXkivZE1sA+RSBvKctiO/4lh6UIszQSTFWN/5Kj4gN+beQIlwBcEcGbt2HZAS6XQwqU2xjSl+BiR+JMAtgCeeIz8Wl7lx2rbxG8YlO50HniRAVFrUpBWiuJC+Z9xZ7x/ljfwrL45DtWvHn9JhQ8csK+XQSb3d7C6eYXlU4LTI+l0CviQJu6R4vgVkAZpjOZdDPknAKXB5UuLkW7lJF55iUmEpZPmTUJXT9zKmTKbkyb6d/Wwh0igWBsMfFYiMELHcO710ClsudJ1NId3qV3ZyJ3vn2cBlxqjQ1C9AIa/+gews9fRNsxAF+EZor96+cfqfZmHSnqBPwEDp0Jy+1KyGGwO8a8uWfIbnrNq1nr6cIpaND93Tx/Hw0V+18lJZzK1cgC2/tQPVZCL/U8YEripOWobqx5NCa3cXNm97B/3DQ6aJ57iTJKwYmfUYhkZGqNlOIq/Ii7mLmqmtUtsdm0JevhfxOIk06KKGW4lAYS76Bvvh9eahtKQaIxTIwWCc2nAV/ZRQwPitN0/d6eqMECCQlhKLxhGPRlg8KYSiQQLECAUPJaXm6uUWWmPW+ZbTBELqeRgcHLbD9pubWhg/BVPCWS2qrR7OdOhg+S7TjFvmziNNUcALYWqIXQxDPbpqBaQdCXDrhTEiplB1u2wrhVMHduGFH3wdM8Ep1JaX4b47b8TF6xYSNCVt24aRZC6m3dUYjvgQBUE9GYeC0NFgoslcf571NmjTZU3i1kS5MPMlRhHw5KH7zGkc3LPDjm6rripmHSTpj3po0oVAcSlqaivhy3UhRsAaySmw+UTDh3dh59P/gpGOY7aZao7Hj8qGubjoxjvQtGQdOjtP46XHH8Llqxfg87/yGcy4i/HytqO24KOMwkE786s8dXZnnMLB6yFEnolTII9Bmxnn5hIYs5EJWERiIdbbJMs0i+VPoJRi3SSk9ETgz3KhqbQBi+e2oKKsiIBRIFE9hjp6SeVM2spSeyJh2ap1K2znUjvUZ9a5MSU+iy+4LEe8CJ51fsc0vQ5PJ9E9FMSprkn09U9ifEpDgXTFts7PVq8G3pgeAdVZptvZSZJ5SMaQo/lHtLHmrkhoBKZMW+e/rI1Bqv7PM+JBtqUM72Ir5l+h0l2SCpKGTjLzbCRcMpOvrUmJpsQfGHdWMg73LMuZ+aLuhNqyAOY2VGF+Sy1BfjGVGJe27WZSpHDyEgFRaBCZ0tZlCwQMD+vVSf5Z857X/5Q5B/ay0dfXj69//Rt45tnnCeLyUF7FNpyXz/Y0g1Bomm1SC9dSpIVpVFdX46tf+SouueQCjA+P4bd+8zewe+dufOADH8DNt9yMhQRPXoLeSYKQZ59+0hb6bFizCkODAxjs78PKNWuw+pLLrP2f2n8AW17djNIAwaX2P2FaLr7+WtQvW2w97P/yzb9DT2cHWhYsxT0PfBQbrrjK2vx3vvPPyMvz48Mfvp/8phQ/feQZPPb4M7jk4stxw3XXY/GiKuMlv/7rv4YD+/ZhXvN83HDtRtz30bsRY739/NGn8MKLm3DNNVfjvvvupkKYwne++z089tiTuO3WO/GZT30CeYEc7Nq1G1u3bifg1aILKm7kPep9Uxuav2Au1q1byTbuxyvMwwvPbcLcefNx7923Wc/ia29sxvFjrVQASrFu1QosWtxCqgS+//0f4rXXNuPqa64k2LwKTU3N6OruxZNPPE8Fugrr1q/DwoW15HEJvPLya9j2znbyAMoW9fB6vUxDHvkt21su+QH5wmKWdzmVilNn+rH/WBsVnqjx0qaaSiya3wgXlZDx8Qi62ocQCk8xDrcN8ybiWZiivcBPY2Mxli+qQXHAWYzxXtn8v8VoQcu6P7kAB/v2OsRPBvCZC/8Ity76BHlSlg2VOhsWqx2yrUq5Z5ss8KdQX+NBaaEavLZZ443lKQVTQ+BSIjV8qnl/aubqbRWksC/0Il6hUSO1FynENkyrOPgsO0ZrPXbWe5eeL6cWrXjkXiMU4g0JIi+HRyhk9aqJl2TelSHyNLq3oVm5Mw7HQPhvAI/p02X5M96j/Cp+8VE5Unpk5/hxfuhe9haOg6WseunG2TbO4QVm/7v/5AC+svIFcmEfZYwB6l2uZOjZuhDtUc/2mA6ZN3llgg34vdfwY4bANI/KeUy74y0Trn4N0CksXXpUxsykLeUobaVHXfpVoWTslW6lz8k6n+WN4doYupAPJKzJfLLCdBEkA9bKXYG9UVbwGCuMzzOa00dtl9xYIMS6gm14V1uyCPQVUPYVkFKKmeYSTMRD+NbhT/M7GTmjqSiowmMffw6XL9Zqo/85Y3WV/pPWRNFLQBLCwNAQjrcdx9HjB9DRdxLDkx3IIciJE+RMTY7RrXb8r0A+NUWRSioRIPPxIhIZNKBQVFJKoKNFLVkYGBzBxFQIxTaXRSs6fTaXLy+XZcU43aQL9QiNDI3Yth86VH9gqB+5+RSDrhRGxkYJOPJQVlLL0FxMXxj9FFAjI8NYtWo1QVEtggSAWsBgDYgpmpqeZONNoqys0FqcbUVCARqJJMh03fBo0jUFcHImZkeipeJRhKaDtuAgn8JH+4SlKJDGCXD7zrShIlCCuqJKrF+yBGtWzYXLN4PB8Bg27z+C0yNx5JbNQYHPjUQ4RL8+pkXHY2kPMT8bqAfDw8PYt2+/9YisXb+SBT8D14yL+XVjcKAXY2NDcPndqKytR3FFFflDAG5vGbSfmBthZPu8iBHwuQkNjr39BrY+9SiCE+OYYbo033JOQyUuve1qFBJAtJ1sRZk7gAduuQcttY04dPo4thzZg4FJguNAnpXB6IjAXZENMalnLxoPYnJqmAJhHCVFpXDPeNBOMJpIhm1lbYqgJUXtNBXNQnP9Alx9+Q1YvXQdivLLVPukI225Qncs3SyBLtrq31EGRSFCK2KBZm3G5pHwTcNranlhMsqBENDaF0Jbex96hsO2ajAx60Ey20P8wzCkvbKG1e8nTUF8RUCdUTMkxspnJzS6Y70n1EtJtGRasWidjNRW51sKxObJkdj29V2bizvGYRTiCwJDGf7gMFINmUiD57MAHzV6XVkMl7E4fITPxseYyhmmR0qGnVnKNmND+0zfjIaUrb3NwM92VVWWj7n15Vg+rxJLGkooeLNsD0FnVEXpUWHKwpJ2rhBlzn/+L5h33t6Jv/rLv8Lho0eoPJXYpfapxRlJ5lFKV4Q8IUGlyHoCeW9pnovPfuKTWLVsGbZseg2xUBgXbNiAKipX2qdu+ztb8dIrLyK/IA+f/ZVfQfWcRnTs34V9O3bg5U0ERivX4Fd+4zepGBYh3D+IPXv2YOfunVjC8K6/7Tbrkd26+TW8+dprBEQtuOn2u+EvKMFmgq/Hn3jGgOdtN9+KO993LYoK/BgYGMWJE8fw+ONPYd3a9bj3/bcbQNbpGA9+69tU0PLxld/7KhYubsL27TvxD9/4J1NGf+3XPk+AtRCRcAxtp9vwyCOPYuuWbfj0Zz6O+z5wp41ItJ3uIc+LQCfTBJnPnr4elo8Xy5YvRuOcSgKpDrz26luYmAjh4osvZvxLyftycJr2O3fsJUCdwM03Xo8FC+rIX+I4euwE/uZv/obALQu//+UvYcG8BRgYniAwPYEjR06Qf8zg1ts2ora6yo7cO3GilW79BHnFOHaiDe3d/aib04Squjrr8Aj4fUZf4dgsOvvHcay1A4mYaKoEtZXFTDfbAZXh0FTMFMuW5gLU1hQin/xXRyFSP2aLYsMjIdlaXPUeMdz/rWZkagJr/nwVusY6HNpnm/iti7+LDfUbnXTz3ebRsb1lM2cl+UBjtbZ3koyWrFYnjZQz9ezpEmAib+Bd7V07U+hZbVfyS8qccznx65vAnUambE6egJdAo3oT+VG9qDG2bw2vKgXOalvHn74b7yB/ECuw480YlgPceNGH1E7xCmvrvDQ9iFzILuVX4Rjj4zPZFo14lBInnmMWFoe2vso8Wzj6zvLR5eAoBUS+pUUglAGiJQK+NwzwVZQvJFM0//LrFHT6ZgHqri+0OBcpnxUuf8wF/eubk46UE6n+9VFe+K6hEychGeMwZxWcvVmguhwv5lI/Yqb85hCqWRgTlzk7Fp72cc6FbPhGf/Yn5irbLA1DpUGfBo9mNbw7ziSnT+I4b48+7VElTV55SqW0v5iGDP10E6BfZ2iXLB3fP/k1jEZ6LdKArwB/svFv8evXf5xu/ncYpyzebRxhky53/kn4Dwx34sSpg7wOoG/oNKajA9SqCJQIcLSp6djYBDyeXOsF0Nm6ExOj1J7JSMhU4gQvtdX1xjjVSyhA5GED01yowuJ8Oxmhu6+dzLvXdo/PzfcTnMQMoIS0YWt2nnX+hMam0NIwD3Nb5pIRTyJCsFJKjVor/vr7BpEIJRANT6OklMA7O8F0xywf2idXGnSuv4hafgTh+ASCUfUm5VJ7dxZX1FSWYjYewWwkItbHeGfxzuFOG+YppkZdxEur4woIdKci4winppFfTmBPmgxow+1YnOmZgj9AQMlWXkSQGAmncPpMD6LRGIWp/PtRWVFMwFVAYTDEMptkGbkRF6Ogdl5ZWoEGMvTe7nFMjE1DZzammHFtd1FdWcMyDVKg7iXDcTEd6olxI6+IGn1LHSZCw/D5BS5IdT4/85SFnt4hTBGoV1ZWEhiPMq9DFMReCopiJCJkFmwfvlwH2IwPxzBOwZXyxFFSXoKaCg3PujGbcGF+01LcePWtWNiyhqCJYFycSdxSc99yCGKyCXAEZtSKZh3gpx6/HH72SI9yS6mIY8ZFZkTmOEUg1DsawdG2aZxsG8fYFEEy6SGp4W+BNLZlMUZr8+m27DALXQ7jyphMb73Di9K9eXInxmkM0Wn3+iDGmiSQyfh3+FD6mVxdoObstzSXl//MJZ6h4UedeWu9ZLrE9E1TN8cOc5ZwYfotuTJmpXe1Jr3z13iZQDG/qZedgiI1E0aeZwaNtUW4ZG0TFjaXoro0gEItWknFbEsnG+ZQ+afLSeUza3xLPIzl5zBbc6ZorBjIowR2LUcE2ePjE/gJAc5jP3kUofFJo5e8wkJke33IdmlukMfqd3qGNK0ha6bdG6VCxDJpqqvFnPpautNQPWGCy2uLMULjw5iicuCjYudnWmb43tNzCkPTVJRz/JhfvxzrV1yIHNLr8NQohkbGMUyFTudZz120CLfedSdqGhrw80cfxYPf/jb8ecUoKauhAkcem+WDy5uPCvIWlycHQ4O9mA6OIcRrcqADIwRiOu/WSzc19Y0UZB4CtASa5s5HY+Nc8gGyj2jQ9nFsapqLvLwAwuQTWdlxjI4Psbhm0aD9RKlEvUGwuXXrJhQWBVBeXo7muQuwZMlq2+aooKCY7RVsh8MYGh6wbYrqWR5lBFia19fb04++viHyQR+amxsQJ//Zv3c7dm7bghOtbcgtLMZHP/kpLFi6lPxq2IaNpWzWVNVi2dJF8BKUHTt+lOH0MZ86PtCL4pIyhqf2PMu2W4B5TE91Vb2NJIxQKdXiQ/X8hMNBukmgMOBHcREVuqJ8lBR7ked/b1eLUSCNbPWsS8/vdvW/1Ww/dQgbH7wS46ExS3IOlZNv3bwPRb5Sy4qNULBdlRVmo6HaQ14nnkR6ZJsxsMa2INZld9L12SHdDGawtslWZLyB7cb5at8E1By+5KiW1qQVBgOTohKjYhyJ6cQfdc2LT+UwDvIM86eAlJZ0vBY37fljf+QHfOXFuPhNfE3t+xyvc+6ab6ytsmQvHmSgUd+UFgWQMWmsZObsB4cXGq/jJV6VQ3c6ljLrdwj4NIejpmppmqkyYCUqHci5hDhGjeZsBOm7Ew1f7EE/Klj+GqPjn3mRY13KoNylnTMu+5Z243yTH/tqPiww5+ms/bsMK1OFanHRWTqItF+GqUowC7ngiwEdWZL5prQyV5svT/J9nIVzrqcPFPapVJiMOsK6kVtVKFF+yseLoA95jDcfr/a9jb2jOxQJCciFWxbfg6e/8BN7/99uMkIuI/hUTCRRlhUFJkHILK/wzDQGRwfQ0d1le9idaW+jlrkf41MD0Dmv8USYjNuFhQvnE+x5yKDGKFTdBGUxtLZ2o6drABUEWtrqQ3tCaUuBWDxMhu2yeXkaOhPo03DmTGwG5UUVCFA7HxoYRjgY1HoYlFULIOrAcb6w/ia0qz9BnFb3MvEmoLXYQ3tazfJZQD3Pr/26CNymEhgcGGGuEgRkuUiwztWLU1ZaZqdUjE1GEQ9rqC0HRXmFjDOMttZOBIrcWL52MYFOEj39PRR4KeT6vASaFEwEZ2IwMdqlCBY1zJmgICwvLUVFCQXD8Cj6Bgds5bGGUDU3SvMY/RS2SnuSGnkRgaWKXeBEwkmHp4/ym3oytX2N6F7DmdU1zQTPCezZu9sYgbZzmCEwCIcnUCwgTfCpOtOxbVkIYKhn2vb1crtnbOWgbSER91NwxgBXjHVBzV/Dz8xvVVkdLr/0elx18Y3UlCsZDpG7gBzpYIbtJW7tKRsutjHiOFqqDdCVxq6ypDARSJMxTWcV2PFuY1OzOHF6EkdODGJgPIyIEAkBv3o3BRalNDljlzJsjWpURnNpG2vf6bf38B6Zf8WP5P6sf+c3AyIt7POMgF4G8J0P9DL3zGU9hSY8NPeR3xmeeiuNaevSdyZDIejZehUc5mDpsxQ62eKzHmboXpxTF+NOM/ocIsBsrY6nQhnwudBcp6HBZixaUISiQLatfs5mPetwfNWV5ipmFGNjasZkFZVxNT4KCso4MQ+z/Tz1xDN46bkXTHEipEJKEy/9PiSVfpaBeqB9dJ4Tidsed5eu3YCrLroIlQQSLvI8rQYdE/CaHNbeJ4hMRTEym8SZiSEMdXUijwDEQwBSu6AFzatWI7+ikTRZAz/BZJhK1WQoiAjbRY7Xg/qWJpQ3NlIpmcaWt7fg7Z37CTZLUFDWgAjddXd3U2ErQn6uD9MTI4gy7u7ONpw6cRzD44Pw5vqxcuUaXquZX+ZvRHOwc1BRVW17WzobK5NPsz2pRyQei7KuZ1FXV0EFs8jm6WmIL8n2qhW5AwPteP31l7Fv/z4T5NWVdQb6li9bheraauSxXcl/cXGeKZfyEwpH0NM9gM72AbS1tdt52a2tR23PwNq6ebhCxx5eezkVvnIK2ywCgzh6BoaoHOYgzrZQVlqOObWVtkDk9OnTtorfz3zV1FTbPoOT2omA5VNGfllMXjVLPqapFPn5eaY4ixTIepxaZr1JmIvm9Kx6Fz3KGB2+p638/8382XMP4k9e/qIp7zJNJcvxp1e/QAVTm8OTf1OpqK/Uhu3MOevPQBHbltOrp541sisWhyGMdFk4N7VDp5ycDii2UgOKBHS8bMSRl3r4FIYZlivZoZWzthOKzyRt+FnlbSvmGYZ6HTUfl94IBh1gaHP5nADsV3f1tGlESvO+Fb3Nz1P46bTJKB/OvGQ+k5YVr/Ue2te0kR+1BCe5Zpx6552EYgtEaCcakdzwkO1m/c6DDuCrr17GNzGRdPJ0owcxtrOJtcDOEZfjVpFKu6DDtL1QrKOJ0qQZa8YoMc4HJ0whZ0u4EnceEz5LrE5Czr0rfP06iUinh3bmLJ0+FbI4oPkTQ5Rx0uN4k40KWaySQnCWBDWrlUHOmbtZWrmrOX22cjfIwldPX5SVTw3cBJ625CDzmPXi5NQIft6xSYHSr4iyGWf+8rTz/r/cnF+GMnrXDvFO74G6qmWpR5ZntogvZUNrWiXL5oUkohTqvTh95gQOH9mD4ycPsYxiBvqGh4dw7MQJWzWZ4/GQ6dZSky+lEJhANKp5e3nILw5Qa822YVD3bC72bj+MPmrPlSWVaG5swTQZXykBVG19HV5/402Crn5cevViNC4sp3DoR+eZQQoyglKCcJ3bKW1dYC4cIRgks09RsHt0FF6IWrMrFysWLaIbAszZGLoJxiaZjr7hEeslkZatffpCk2H4qHUHAgEC1HoEgyHmqxUlZOBqOgG/hnrmkZYSCE1MYGJkCrFwHHXVNaiqKMPx44fR3TeAsgoKvTy/DT+HojoQfYaM3TgTBVGEAI/KQtyD0209LGICzeJiRLTslMxDq+azKWjyA7kY6h9GIiuC4vKAHeYeCSUJ7CrJ/P3M+zi1thQCeWQe3hSBbRDD/UECSgrYnFxbKR0kuA7apq5JuH1u1M4pQwHtL1l+IT7+4c9Q+Cxnmrysa0EFQ3FW39qwXNsM6IgrwQgPnwVUnH2beOWQIZIWguSoJ3pH8dbxPrR1s27D8l9EQErwTsacIt1o2D6bwDMrRxu8EJTzT209095lrBfN7mrLAjBq5w59ZozsM7Rqd/2bJ7N6Fz1nnmXOj0ffzqf385/PvwTgdJfaLuZr72mBYjyL5mwajcE4/tLs03nmXe+zKigZtSFRBL9J0EjByEqSdyZZHhI6iLDuqXjOBFFV6sVF6+bi4jVNBF9UGhgEVR0xHydsBZmOzEmF/hxBpx4H48hMl7KeiCXw5mtv4Xs/+GccO3USPra92STrJJ6ET3XONrphxQrcde/7UVM3h0DTzfiyMdHfwaQME5ROUmFqI10FMRr0YP9QN/b+f9z9B7xuSVUmjD9vzunkfHO+He7tHIQGuhsEQcGEARx1PjOCM+Kgow5mTIMoBtQx5xFEFGhAMnQDncPN8Zx7cnhzjv/nWfW+955u0P/8vm+kmalz9rv3rl27dtWqtVY9q+L8Sdx+5DBeduAoSheXaJQFMX70CGJzOxFPjfL9sH0jX8jiwsIlnDh3GmcuXsDSBmW2QTnrNCmHBF7JMRoDcRTLOdRbFeqGqu2EUSkWSRftZjGK3bv2Yse+w4xXrTsebG5kKZdlgqpp7Nq9G7NM8xy/OzQ0wkqUxh/1dFvDE1Rh0xj10/BJ0FisVqtME6s/AWfyOCEhZigPGu/2uQcfxrvf84949NETTEudvOqjvEapy2REdhmvyqeFMtOVp46olGigBuLYtXMX7v6q27Hv4A3wBDWLv4XxFHXNkVmMjWgIEHBhPo/lHOWw7adR2MXUcByZZAwLl+dNF4wT3AmUhoMC4JQ2Fon0rJMClbcrc8czfEDGcvVbn3/pb5wgvtjG3/83uJe9/Rvx4TPvMRrIfc3+78e3HflxDKW82DlFPR1j3s0wk5xKPCgDPAvoXZVPASYSTTQSZURD9QipbATI1LShel3v6ezesQjsHdFeh3XJ8iOaJNFiegTI9FHbg5ygfNCNKvrzCcu6g5aBPsXD78tfr1j07htKjwwDAXm1wikKybDGKhpgFN5wIMycRN4Vry561vpsW8TRCpCsK1q5wTc0XCRIforSWNDh+TEDfC3snLmBAaiU+3Gb+ugnyP049tveBej+lAARUL7KpnMDP8uYtabpnQEz8mw+/e/ozsKKseWrcO6p/fb9+nd2redO3/XD8loFongG7lp8Sot7YAXHUtUzEdnlqskLbfdU4ZHntWvh04SObjfPg8BPoE+bUdu7Yg4vyo0e3nHqIwQZbUWEJCvkD/zAh3DXgdvsW//nORFLJo3O5BIpl+3OSHitLI0RxaS81+guvUuIwPqjgMXFeVxemMdTpx/F+Uu00AmscrRqFxYuU2E2MD6pNe+mCLZc03jYF0Ml10alonWxnABqrEQ0RqBD8HXmzEUKTgcHrqeFvD+JQqlCxV+isBHQMbyKd3YHQeVQlPFvULk20A1F0Sgy/lwdiV4AY4k4JscyGB3NYG1jA/MLBKuLS6j4O657c3LSxmtlWaEo/9qzsqFFVssNG2Pj1ilrIxr28mkH2U3yCJ/vITg9sHcvRjIJ8kUTj9HiP3npPMElvzU+ynznUK1UkE6nMEYAO0xwl0wkUSsD5y5eIUCcZ2XhwdjUGPGUjAoNN+ihmM1jz45d6PiaKFQZh/bZ1Zp81Z5NkvFRxvbv38eKb9gqzNxa3rpn9+wbR6G4haefnGceYtixaw6jExFcWbqMvbtvxPe+/k246cBNlkdGTvoJSvDcL24Vq1OD5AMBQcmRunNZ1toCrEyAcmKxjC+c2sCpywU0eqSNnxW8wnk0y7PBN3UwPMGO1qoMsny1kLWGUwj4DJyroOzKrqU0pRjdMgaMTwBL8VBTurAW+KpzOsDFM3Cmc+gGftsNyee67XHK2BlY0ZYXftta7qh8BUhNWSs9CsObwRgaOd27F939IDW2zIpt1ygfyodmJpMGtu2jAquCYQViC69Sj9iWdQTgtlq2ZswSsI9nfLj91l245fgcZkfCtgSOyGjLZzEC7Yygrhunm1Vq7jBJ5ifUIqQnXdYeH/rAB/En7/oD7B2fwete8XUI1zpYvHwJmZkpTO3bA388yTT60KTxkF+hbOQ3sFlcxcLaPBbyBTyzmMdGo2ALFL/o8GEcy0wj3gphcnY34oyjI1r2C6Xb08z9EtY21zFP3ltcW7c18y6tbuAMwU653kLIG7WegK7fj3h6CP5oHMnhMWRGphAMa1UEGmLUD7XKKhq1LQJCtVN6MTY2genpOcrUMEJhGo+JBKIEjmo1EV1VdlXqEo3Dnp4YxtEj+wima8huaYJSnABBA+xr1Bdh7Nk1YvtSqzXnwsV1PPbEaayuZ5FjWisEf62ahpsQyE1kMDE+hkRSC8B7WZlrC7k05W8EIY2dZXnVq2VEA13snB3CyEhMw1BRorG1tJqjnBAY0PjVHLXRjMaCsxxJJ9diJ14S3dQwMeAryeVzdDCDPJeNjX0tjv/7nPZm3vPTu7FScBsYKJu/eO/f4VXH70UyRvqRx4xqBHoGjkxfUKwYUFSUWKpblf90TtYltjrUcmZLpxCR2Vg7+ZO4oqfJi2it+KQL+K6eqQXQVgegUSF9aECNshcm/2rimwPqKhOFZ/3R7ED7cHdZ9nyN6SHuYBgBNIE1fcvCMrVaV088aLKrlmimy95RhEqLskBDheJv72osvTXGMF1uQprGsqsHw+3SEeS1tpALUyYiRH3aaYSA72MG+ObmrlN4ElDiRMdI7WQJ4qdMiKlU9MCe2eev/g76xvse1nWnS3tfSo8vqSXFgUhdiCBibobiB53S5cFbU6j6s7hchHrsELTeMy86SymdgMbgnX48fXf16uo78nGKXOGVL8c0mm1Y5yOtxTeYxJFluC1Gz+tukRVClUyhlj51GXrwh6c+hytVhqVTRfuWl7wZP/sNv2D3/+c7MoNVGQMn2lN78Wz0VzkacR2FB349tQ5JmujtZggpHp1VATVxceEinnzqCZw+dwLnzp/GeR65/Cai8R7mZkdRbzepqGtUlH4bQN0gAEunMta8Lus4M5JAz69WvAoKhQLLo0ULfQRj4yMolbQPZdFmtEUIQMKsTIbTY1in8tZaRjMzEyiWNnHqzEmCsDLBz34khwiOmk1ks1lUqgWUinlbc8vnCSC/VaKyZ9LbWvaDghTVenDa4D1A0JZGp8HKR+tilWqsAJrQCvb+EPMb6yA5mkCG4C5EoBjX4GmvHwuX5rG5sma7EuzasYfgLY4HH3oSueo6wwcQTlNx0GKtVmuIBeK0YPdgQxVFWzOGS6ycho3mW7kt0sfJT3oohVQmia0sQe5WHZvzFevS1kSMqekR27WkXu3i4L7jeP23fj92TmoRXysclhfzJtmRGMhLRalnsoj1jDLcZoXZACtD0mN+s4NHTmzhyfMryDa68MWittCuFKdaqazMSSEpL3VjKm7Jvlom1H1vrGAf0XHN2bf4loCZVYI68zBR1hPJqpLltPaznKmlvpPeGJwVj5SftKvpk/6z57rBNwdhpBcE5HRtEzIE9vQu/zVuSM9Nd6gi0LXpAukx10Nh+szy2U8bz20BXMuMaE4rW4YU4xQpJBUafiBjWy0Pmu1ts/wE6viGuid9BNvq2q1VCpgaTeO+2/fi7usnbScTfU9pkRVv37a3GL/e1WcH31EWeLbFq5mv0pVV5M5dRnVpHRvnzqCwtYzoWBpRylEgGkWXIKVZbmNhZRUPX7qAU4V1lHxaXDgOX7OAQzSs7j1IwLfzENLjcyjynXYopIWrEKgT+FBPFmolGiZr2NrcxAZ5dr1UxukrSzhzaRF1TxBhGj1axFhbuIUjaYSjGURiKVZMcfLzJtbXVshbbueNbrtuYf3Us4nUEMOlESDQS2fGCfbS9Mvw/Ri0yKzkN+gP0SBbx+b6EkaG47jvxXfZ+NrN1S1WpKpMSROfWsc9tmbb2EiSYDFAgNfGxXmmNUc54rf0vRCNIa3fOjIex8SE9lYHVldyWF3esqIeGk7bFmgaP9jUGnIsuxSNOw3ZECIQ7R2oUyE43rJrlZUaRuyR/T7bOQZ5jhM/ki/1rO/IeTy+xPv/l7gHnvw0vu7376ce1BASIBMZxmfe+DiSoTD5g/SgnyYZqitVrWkUWfK+azQw0eWPZMHN7nVnjblT654MLZMThaWf9JXRWHqMgd0YPB5qLdaZz1Xm+qgLo7X1urbHeDjk9hl3JSG5ZNwMJyBpizLzXn4aY2p7kvfL0LqiLW63VEudutUtPeN0oPSLRFpxW+/bIE+qZ3koFo3JDZDvNPxDAE97TQvsURTsWlu12WLVP/bbDvDN7rzBIpLS4GcMXDkQ5nhOQE0BLBnkYGOx/nMlyq2Rp++LHEKx7rlI5yoYe+y+oQTz0t433eQ8TDnJ33yc+rLAutdzPnDCIsf4+WtFQ69BWuQsjOLq+7kCcveikXtRkelfORJgFOCjJWcTOTRDl0CukyUjqLVPR44MVGThUaCpoD+6eB4fWTynKCwld+64GZ/5iS/w7vlylssv4VwK+4Sm072O57pBuMEhNwg7uB+cB257PO6ZykP/ookrexfK8ROvr95bcHMNWt5b+WWcPv+0tQCeOP0MHn2ctJTRoHFM1Jazc9PUjT2s5VhRVbK0WKLw9wJoVlqo5KrWRRoKU8mX82iycvQQpPXKHusejSaDrMR8OHzdQQNID37+MwRmPUzMjGBa266FkjbGaWlpiWAqj3Ra1vkoFnmvsRgyFym6JmCq4I8cvB5aq/D0yYvY2iggFIgwbX7jLQnZ+FgEt916BGOTwyjVinjq5JM22DyZHraWruxm0SqLStFDqzCMQ4d2YNfeCcRTYWg28iOfexwb6zmC1REU8hWUCQD37t9L7uyg3mqi7WmwkuwhGvUiGY9ganwcjXKDgHKNykJL2lTNChQoPH79jQR6/w/uPHY/aR+k8lAbJbmFzzTXVuO0PFJE6komPaUsA6Sztvdqs8CudEI4sVTGI0/NY2mDfgTR8Gt5IipNAksvy4cEInWcvKryURlb8fZBpbVEWYHzTGFVyIFs6mxyqZf697rWnSo10zU69JAKz/x52Kw7fUXx65He07MBg9HTWvbs1p7oIc/uG+6sMPwG8+K+6eK0wdqkiTPsVCG4w8Iw/YOz8mJKXc/0pkXv4h58S7farunaM2pO+57u5XShOElBEl8hGGP/GwLjzk9KzrQug3fbFYS8dVx3YBL33rUPR2YTiKl1wWotfkWAvS/veleqbjAu24Al41frsDpeqhtb2HjmPPJn57F88RKuXLmEreIm1mg85cRvmmzkC6JMOdBizD4Cmht27sZLb78Ts6lh8nQasbFRNMMBa+FirQxvtYpyfhVrm6vYKOSxWakg32jg8sYGTl2YR4GGkvaO9vgJqFhRqYXEHwyRp7V12bXlfcQ+WiWhXifoaxHE0QiK0VjSuF/xXySeoqE3bRMeotEkErxP8XmIaRYVi6USikUZ7m3s3TWNA/t22JZtWwSCqsgD4Qi/3UWUwcdpSA4NxYxG69karqxsUo+wTAjQA+p697bhD/QwOU7dkInZcjaFgoYAdW17tUgkTPZUWVppqRhMX+hOulDpsbIR0yljcsYELvyXdM96pLDOuavBvfheun8Ql3vp2qvb/Jge1XWSUechA94lQ8kSr6mFzBa6/wpzb/qrt+K3PvVzjqZM7EsPvhx/+Nq/JLtJK1IfkATqAVILmZZRE7iSLrNxdZI3nRlmMLnCgUKBLMkvI9ASLiKE5Ezv8cf+eFZYA4ZKiJ6Jnv3nEiJ1wWsmtMCWMyBdq5/JmIXRv8pAcq/SUkz0l1PdIr/+0WL6tC2bA4EK4MKZLqNjci2c4nGOqaFsiyY2QYOf0bCASMiHBOs8gT2b/KG0Keyb+4BvZteNVHxSri4aJVSK0MYNyM8+QmKrBcfC6IN6bllyjhdKlqWNh+1GIG8L0Ffs/DNkygB6prgsOv72SXjVDe7s/avf7Pva5SDO/r2dBn/bHD9nr/fjsIIbuKsvC/Spa7bJ8BrPp2nsmrThAF+ns8nDtfQV6zn84iMfNiaQS9AiPf0zpzGVmbb7/7PcsyjVd65E/r3dgGlVhhI+HWJeDaqXEwhfzS7h1OlTePqZJ/D5LzyM8/On0PAWydRBbK3kscFD7KZZdaFICFFtfE7L3e+JIr+mGakFhBM9HLluCnsP7MbS6jJWN9ZsFq5aC+ORGPLrBTSq6oLsYmNrA3v27kQyFSeoKyCVSSM9kkIum0eW8S1d0TqFZVr02mOWlQErqjhBV6vThGYEJuMxZMIxDCVTNlEhFOXzdNLWPLx0eR7ZXIGKgImlYMciCWgLp4WFiygVq5iaHKWgJgikNLM5glqjigP7d2H/vhlcvHQWn3nwCQK+FsKxCMHkqIHZbpO83gwybWXyYxOhhFZl19ZKs3jD9/0nvPgFryCwC5mSu7p+HitAtSwZyPOqu5EAj/deVq4a7N4hbeezLTx4agWPXVxFhQooHE2hrvFPXtKXFJfFK7PYRxkQtzA79HflacpywFaqQRnCFB7/BTa2aYwvcuIFOaoZB8T4htLZI6CW0tKb5BY+k5qn6iS/UFfTn+/xo/Y1xmFnKW+e5XQlfSTnvnDNmXc/wU4hC7QqD+4YgD9dD8LoHRvTyIzrje1KePCeu1danh2fjkE+TX/JT9d9WupG35TG19nyIn86hbNB4gKHvRra9U1MjwbxsntuxO3XzSCtJXZo8GiKjLU2DFrllYZ+LPZNNYWozNX3Q5xWvbCC7KXL6JbKOH3iaXzhycexWa9ivVZBtkwjmHyiWfN3HL8ONx08hIlExvZlVvQtfw8ldZfmtlDMZlHY2sLW+pItTFwl45VJu7VCEafnF7BVKcFLsOelkSTgo11OVFEFCeK0PaGBMAqz1vDTvrVq6dcEMI3T9fm0hqRa/7IEpWW+HqTMpykPGUTIn6lkBkOxMDIJtyVju9uyySC1chEjlPeXvOgOzEwksbSwghLliExNg4v5b9doQHoNzCWTEeuyW1onEKashgnk4vxmnPFq+zWtAarZstYAwsMMWdF1eyF9mZ3qZTvz6Jcw/69ebfMX7/X5zXjQ+WktyraaPHlta4nSDfjzK8nt+a8HcHHzrF0HyBO/801/hhfvexna6l7t58nAHkFUkzynde5sDT6Jkl0LuFF3mWhJtkQL5pqH6Qr52b3OAnr9e/vTu07OnU4TjUgv6iRb6oXXmggqvDTQP8JNvr5BozpKOs1iYxyKRuDU9u7ntXUvU6dq3J8eqofDcBRjUtiBwelK8lrZDMAei9B1EdNP+ZUhKxAq9tb2ndKdBvze/NsfNcA3uftGjeK5Gt0A6A3G8QmeSWUoDbrXrxQvg/XvHVEGzsChEtA/Bk5X15qj9Y5jVj2w9y1TLvarfnTGqKaZtzuhYz1TpvteffeskLyxgmJgC9cPbL/01yOFZxHzR8s5aDxflf5lHgUSO+sAH89e3v/uE+/FmeyqfVd0+sl7fxg/8w1vV2xfIU65eQ5BnkWR5z778jrHuM92YlK1mljLMA+1nEgQJCyuzFw4Oe0VkstlscgK5PHHH8Ojjz1Ci3yBgbuIJPwoN0rIZqvoNAQS6gRBDYxPx9HoVFGqFBGLp6zVrMLKbHZmGlMjU8hqwencJiqsHCQ4tr0UNYNa1GxZCir+UIAVFSVLz3TWuCFzFNpavcwKb5OAL46YRyvcMw15+hVKmNTaexltoXSRwNSDfXt3Y311BYVyFvsP7mOlVMUGKxgtDcNaCNVKE9pjc3g0Qd4rI85KfGZsHEEaFh6CsWypZDMg6w3tAhFBfrOFC2eXCR6j2HdoDN/8mm/FK+7/ZgwldlChMM6em90nRpeCgBYLpjWsnU+6PDSxRCXS6fpxebOGTz2ziqcXm2j6CGoDUnoyhtxixwJDFo8KjBpLZ6VaXZAD0COs4s5fzHNKh8IrDndy54GOcGfpmQbjbtAA9hkA1VZ/PSkbhtcMPT+NAYG+nodgljRTNGqxshY7xmBpUtRKAw+Bwi4Vn77nSLHtuyxnneXnXnHXctvPOqR4DYzRW5WEzs6AdWEG+RiE0+s9gePnuO1ht78zcAJ/Rk9+Q/WLU33uez0COtHRLURNUMSHvSZBTayHu2/aiRffvBvTGQKmXp3PBIyp2btBvuA0vNJkpFRkpJ4b+0ftTqNj/eQ55BeuIE6aa4Hmar2OyyurWM3lsGPnTsxMTZH2pBfLXl1Zmu1erOaxur6MS4vzWFsncGRYzRJnTYhIMqmSxJOnTuP84iICkTgiNiM9QpAWoyyFyWM0jEIh+P1BpouAKqDZ+BH4KWd+xqF1LgOBkE3+UquUZtZv5krYoIzVKTNtUB4DMUQjSaTjCcrKKHbu0Pg+rTXIdJJXtFPKrpkx7JgZRrVYQK5cQoPp1wb1sZBaQoAkDamhNA21gFZiMFJbIxhLgld09LDtsZgfFZmbnUkK8lB5DMrxy+6UUB3PcvR4VnJY7vrd5qeVEjS5bn19DePUL9PTM8y3+JI5NJ74ynIfevqTeMVvv5j0duUxm96BD36fetUI4pg51+XKg9jVAb8+aGNwAT93lvHGchxMpCJVJA/6MRnnn+RO3b2mB+xesik+GJBUvnpFtLIrSY+Vv7WkkXa6llxSLRroGgwdcSqs/76GFjBipVPOvmFgUkDSgUjl1YZ48Bm/4BKhEC6Y/YiHA/yIcsSoLby6kJVwzc5VV6+em6Hy5ncS8LVbmNh3zBSYMS7D8hGv9StyDg49d37Oyt6utOzE5wopN7D3nRs8l58uXeufDhefZUCOAZTWgXPRMcPy3xaJghgBjOD9OBjI3uWNSOp83bU8WXQM3o+DbvAdpUV5k4dAn8d2D+ChfXU1pq+TQ6e1xcc5PLryWfzJ0++zgpDbnZnGhbe5AaXPv1OGlC6NAaB126g6hanlSqhIbSKN0aSv9FURDGhq/s+nU+XoaGpCpHJSkgRYLF99p+6qAc9d/Rm4FrKVTTx94gk8/fQJnDx1Ek898yh9c5iYSqJCBVdtaIHVMJqkT5XAMJ5S61zVxjhkEklSxIvxkXFMTcxgY6uEE6fOExiqa4+KPlhCOsPKKhhFXYsbZwuoVeuIhmNIpdMEbE3G48OOqXHbOH5xRV1HXgNm1UoDk+OTVqGsr1LJrq1h574ZjM+MYHHpill2c3N7MDo8iSuLy7h8+RLTWOH3QkhFU4gH0lheXrVvHr/pBla+08hubeKhB79A4EsQGxrC/S++H//h21+Hm264g7TUDEHtDuNaJAZOlJQyEAzwd9sIsLrseIM4uV7HA0+u4qkrNQJqbQun8VIMRFr31OKqFyUnZnYK/knWRX7JjCTLORWhW85EX3BKVuEN/PB+YEBe0xvPKsBrTiBVpcHKRyDOyTDD8/saW0dJ7qdFE660wLGeuW4NC9fXiAMZV0vgoBVg4On0BfPUDzNwGqcjZ2HplMZBWANy8rdagH66t7w5N+h6YWDzs1TIjlTY/vsDN4hfzuLvvypn6de/wuhTg++SwD6tHeqtEQxrGZIoQxMsef0Iig61LBLBFu6+9QDuvXMXxuKqCFherPCu7XdOx7j1CXU3iy5WnnzsabdRIv9tnrmEMPk5SvpLLlU/1mhkBAnKWgRK1bb2da0TMKxhdWUFyzRgtmhM1ZkGbZPm9YdRp4zNE+RdWlyy7tEgAWSYgC9MeQkFQzYEIxAK8+DZuncdsAsQ8OlQS59anLT0UigYMD6w1lfptJBaCaPkXnJwi/CfmYnG0pid3WWTKso03Gy2L8FovVRk3VbF/j2zuJ2yMz4aZ7yaeauB7DTgmHnl/6ozOg0OlpcK0ZwuFFJnPRucB+5qwH9XJ14ZyI3xFMtnUNcp7aKTqzjFa5pk0MTW5gbmlxZx6vx5nDnzDM6cPsFyW7SJZ6VCGd/y2m/BT//UzyKVdOvc9Sverzj3je/6Nvz9Y39l1xpf+bpbvx8/8sKfpTHfNJCm8ZnSQZIVG39HvtfZxvTR37pKaTCY8SiqMTB99EKflk5PCINRzZiMyF/azHSh6GxFrvqKJ/4Yuc3adDKv7mOlQbrIgBjfE3jjx9y7fEenQf1r6lkypvQqiMm+0qO08zuWNoYh77tytkjsT2d93xpK+jyhIKZn6afGCytJpY/BPT/aB3wzh24m4pQlT08Gcq9KEei6rxD0QYuI14qUcSicXevDutaH3avuTDc4G7EsUXrRSEgfR/jtWVAIO/RjxHG++rUS0El3/LdM8t8UqRIiyvT97VLvi9CWLvkxFTosj4O49KOXJDgKz7ioSrQGkrp2e50i48/TstzAT3z8vyBbz+kNRunFp//TR3Dn/hfb/fPilHjLhi5EU5WhdtMooVTK87rfFUUAIIWqbctkMcuS1mKWXhuYrLMr4X5kFp1idM7R69/T6VuaOqOvqLjcj9Trc75rzwZ+LoysUo2ts3dVrgZueXf11QayxRwuz8/j6ZPP2Ji6y0unsbE5j1orD18i4EAf+TJCAY2RRq1G3cYLxRMZVmyu2V1bx2m7N7WMaeagKhXx4dBwkooyRtBWN6vZ7/GzItF4ORoNzId2NoiGE2hUuli8vI7N5TJ5ijRnXe2NMd3+OqZmhjFqM4gnqaCBcxe0C0bDlnLRjF5NZNlck3KuGJgM+f04cugI71u4cjGHV7/y9XjT974Z0UCCSqID291CNBEAMV5X2Q6clFybUMmPy1sdfOKJDTx1IY8aAaInEEbXKx5qmyLSqvQ2psdkRnLLuFQ2RmdBCZWBfqXUHMEliurqHAAhsZ9d80KVk+NHC3rtrDj1b8VGi5TpDTEf+dUFLJx5EpXNRYKFIEYnZzG2Yy9CQ5Nk6STToJCSWb4n+WdSpbTVEqOvK3opdNuCieBFzwTSlFI9tRYNBVL6nCcrDpcGc/3T1fTzbMCL7+mQn+WHTjx3FfDRDfJpY/bEo3x3MC7w6vO+s7hJcMvHNW9euxs9NxBoceq6H0jhjXbU0cy/tfYxfo1VGwq1cN9tu3HPbbswFCWAJ+29GrLCcrRdA4zjSRe+rqGYmpCtNSf96uWo1nDqXz6G+UcfRSYWQUxdmpSLHmVBY/KWyfuLBFTZbJEyoTXJgPVSCfP5TSxtbaDCayVOM34F6MIaY2tgLwqtRRnndSwaRyASpiFFUEed5FdXLnWRuuvUjSudJN7TmpSadGW6i+hMtGCd7cAqv9vVgASWr1qmtA2aJlRpOafxiWEMj2Rs7+N0MkyjyEvZZN5p6DhQxMMKWIfc9ms5V04kLg+V6/ZncvLX4eoyQhAezw3z/8UpbucGxb3dbdfJ4nUNK8nlszh38RzOnz+DFYLw5eUrOH3mlK35R66wpaJaBOojwxkMD6XRbbRx8cI8AlRGv/Tzv4pXveqb+ln435mP/31uq5zD3FtmUW1p2BVsLPeffttHMZ3e44AdZUSiaXxBpe1AH+9p+Ars6bC88bnqejlHRqcLHNiTjPN9xcN7pxf4nGGk56RLTf6sUAZ00jM1FjEEI1SchpeIEfSGLemkGOjvdMvg27pzcdi39FG6gYayYSPmtutvyjrlQmrZviOdo/T10+P0ivSB1t5zrXvOTOHfj/7Wv/S0cvfskVsGabBPWRKUAJ35q4VX5VzSnMKxCqHvp7MhWbumjzKuZwJRzKURSamz5y5ea9Hhc71nXbby6//JDQhh8dBr4C9nV3zPZdIRWXGYcpWPfd80N/9FEIVnDAovP6WF/2b16pmc8+K7LJjBOCcpyJ62YKvjjx97G/7l0vtZME7AX3v9K/HXP/g+u34+nGNAMQVpa7qJP74GLes1bBQW0WxUqShpQavLw+u255HTumC2a0hbzcFUgiGqKn8LHV8dVQKfFq2kaICKMjpOAKR9gMUujiElKaKr2NeVthaDdTS3XxWU0mHPVNKile5FWZUPf6mY5RTyX3UKp7P9/C+4QWQmIHxJRc70DtImrz77XXUdAsFKrYR8mZXU8mU8+ujn8NgTn6e1WEQg3EO1UWT2NAW/jkuXFlHdimAsPcoKxIudO8dRrWWRK64jzApF24YNj01YpVYtltHUml+seGd3zNlEjLNnLjDvrMg8UbTrXhuI7ouqy8uLoZEItNen19tFTjuL1FqYnJjG5OSUzRq+sHjJthvSLgAToxPIbxWxtryF4lYNNx+9C2/4vjfj2J7bmW4CPVWSkjkqd+VclNcwffGJaK+1ntQptVT341NPruLhE4so9SLwBhMMKf7QGzroGNaBCPJXH0yI0KY0dU2F4sCPZoepu41f9BHU8JlkaADCxZ/eFp8xaItp0fta5qIjq1wAkKBNk17Upqfh9h2C86VnPowTn/6fWFtcQCTAijxAa5W8qjFVyUSKPBvmN5iucBIIJUg/0jAURTCaRmpkGkOTe5EYm0U3mEbTE2HGBWIrll5twWf6hvwvuXGTL5hWplfd25qsYpJl/K6D9+Ir5ktYzfx52Ooyuld+eW/8ZnrInQfXqnT0nQFotIPf4smuzems8Nt41Mjdd1fDiY8l72JwfVxlbe8oMt3zu6wATOe2taNMAVNjKbz8xUdx68E0El7CfI1RZk575EWjjejO+FmMJq3iFoFDD/n+7Kc/iU+87z3w1CoETGGUam3kaHCsFIsotNo2Rm+Jhsj8wiJ5lPLCb/sJzMJhteCFbZa6QJ5a9dRNG49ogkPUzaTVQRCve4E5jdsLBwkOeWjsnvEc41NLiSabaAKHaKjKTrv8aK3MoeFR22FmZGTEdsxIJRPQWnwDJ7qJPkY+5ckekf6Mx+lDEVQPRUQj5P8LJ0YQz/yvve9aleiYqMGXVfC6th6yfjRKs11ey465er2MrdwqFhYu4Nz5szh78Sw2CPTqBPlaAqdQ1GoFVaPXGOmSSQ0xIg+Nxoqt+xcM+VEo5VCpFHnfRLVcR73Sxitf/nX4+bf+EibHdohC/JK0p9z2fD0nMV9mp3T9+od+G2/++zdYUgSqbpy9E7/7jR9EtVmz2a1STxIFiayAn7p3BfrUs2GNPZIN0dYJDumkLlzqK+kse9fpNWlR8Y9KV2Whr5uz1xRwQBeeFcBkUQ1futYz+Tt6OXrq7PSCuf53BApNJ/BP+VFI9z06BbUbveeiVYyyV6wW5XkwfG7QuyHeVgY1flDducJpilSthQb42gR8e2+8nR4UKiWADxVGCXIJlbKXDyNU7t2VOYW1BCixyrD8GFaMO9jmR/eWSYubfvQcvC9ymlD275wTo8lH9yKIvPTj3rr6xDLm7vRnwfg3SPVA2M3y173yo+8bBXj0P2fp5dnekp8eMxy1Mi8I+Hhka1fwIx96DSpNWa5AmChp49c3EA+ronx+XId/Sq6PDG3Wv7+DZm8Vz8x/BlfWTiMQZF75LOiVhUwlSYWdiCd4jpEJIrZhuLYH05pp5fI6FlZO4dzy47i8PE9l0KNCHafwH8C+XcdxdO/tmB3bj7h/iIym+Z0NfllfV9ehBv6LbKL3gIB9+qqm04Wu+86K7IucPAdc8e/jHD88++MSdgmMei1dGqgwULPuXo1NOnH2KZy/eAZnTp/BudMXyRKsKAkIS6UtTE3FcPi6AwgnI/iXTz1IpVvFxNQUvFQ6bSpS0Vvbqwlgr6/nsbaqrdSqBNkxW1+qjSJuun03brzxsFnga6sbmJ7eg0bNi9WVLPK5PJLpBDIjMYKYGJX7ecblwcH9R1HMlnFo/w344e95E3aOOOvWKCjhopJRt7eAuYcGi1WWpG2bfFDu+vDopSI++vBlbJZY+dNC1rIrXe1lywpX75oyYbkNFNdAfkUnJyOio0CgClX04wu0oHXnIQpSnaWxIyZCqsh0UJRk5VL40CbPaXeVrhSdgJ54s1uDJ7eAM5/6Zzz2sfeisrVMEKelBfyIsHLXkgdeGmFSYJqZPDY6jNHhDCK8V9e0rF3ti6qdDdq+ELoEgA2E0dZG9JkxpKYOIrXzOJLDU6gTMGnWacev5XaYzm6LaSM/E4DabD6PFlVneqlfxDPbne4HOrKffQMhAzcAdddoxvCsbSw+XUvp6toFNrm1Vk/eDlpIt7vB9wdnc4q/fyk34OnBN+2afwHd8zXbHpL8fGR3Bq958SEcnAzD19OQFYJRTSBiWFaJdpZxoMhVmr22wXNUVxbwp7/zW3jws59hIoOUjRYqzNDSVg5r2QL5ikaGn+UUiSBCgCfAqfF2Wrg4ookYWiIpHEFU4/Y0CSLG6ygNUYI8LVGhPZqVXmWxw7JsqAw1qYLp1zhZgbnJyTHKhoygSaRSKZuVL8A4cM+iz5dwA7r8+zl9f5CG537r2fesZk3GFFp8YUlzZN8WskfDvWTrmT79zFN46qmnaHRetF6bSlW9NznyboPAV+MfY6R1En6C7FKlxOc1xFNxguowKuUq1ldXUcwXbB3QiakJLLM8tSi7Jn6VCNIpVsgktWd3CN/9+v+IV73065kc8cXAbU8ZE/o8OwGXAz91HS5snrT7aDCO/3Lvb+Grdn8tdYAMSRlZTuY6HW17pnekuehBeXNVkmSU97w2gEcvybX+dG7zmd7nv+kEc9Jz5uPoQY7t/8mXv9KZfM8MY8Vluk+6WDRz/K3DxeGc8aX7t6Mf2TYnX8XpdITunZzTj3e2P670qDESGYv3fr5ik0mMsdw3lSfR4RrgO34LHyhKEWTbF+2y768rZbofgZSCRFVOT51QSRnSX4TlrQ5ZwpZl3ghrOVCgd9yPKhaLXQkycMbDpdIF6ofXr27lBmdLjz255ix+vc/DLe3QD81TP6pnlZ2+rTAKZt72roViOFYyTNNvf+HNeODC35BomskLvPEFP4C3f9s7LU/Pl3ODxVUGoi7hn6eIC7lH8Ikn3o2qZ5lKt2Prv3lazEeNFh8rNFkBQbWO9EK07Dq2sGitzqNZIcgrUNm2CRoJakLMZ6iLACvb0cwEdo0fwHR8H1LecYR6KVbAaYJHVqRJ7V2bYbmqq5gWs9FDBxGUaGh03HbZf6zZmrqX0LgLPXDKZKC8/z1oq7i3x2sVMO8F/OTUeqBuN+vycV58znTZbYeWcRbrGwtYWT6PrQJpTIY+ceZpfOIzn8VWPo9lgrrcZgdhAg5tx5RMhZHNaWulKg4c3GW7gcjy1nfUHeYRUqGgqmLTPsAri1mceOYigaHG76UxNzdN+oZt3811LRVBhXZo/yH82I++Ba986atsvTF1XXjVPibNTQbvarFapl/U9AvIqML3R3GxAHzg6XU8dnGLYVz3mZSRQJcrL9KG9KD2YDSuJVdlom5d170mukmR8XvkI2FLowvpZOvxOTPaWurIdUZXwYgu82jdhWo/azYRoX+AOqeytWnbc125cBYrF55C9uLjaJUuIcR3aJyyQo/YLOahIR1xjI+mMTaSRjwRIe/F+F0CvFIdzVqLskAQ2WxYBVYsl1Gta7HqOko895hXXzCFlieJyNA0dtxwB2aO3g5/ehqFtgcNJlLrOXbaDMs82MxWZmo7H+p6cOiZnOk4u3WVxMDpXu+IWk5C3fuiqxPZQTy67ANExmV+X8Jt9x9cW5dS3+lbg/PgkFMZSN4F4rRPMzoVpIJtvPD4Trzo2ARGSGjr4rW4mGfxAsOSAiadikWgT5MoGuUs/uQP/wAPvP8DCATCWM/msaItFFlGIbXgRaLUodQtmsWqNRcJ7oKaaEG+0RhitdpZy1zIR7AXoq7oQVufaYtBrZ0nsDg2NobZ2Vk7pqenWOZabiVqXb3PdQOQvT2/Rsf+9b+ne2452Tfl5ZJED/1sC8NL1VNSI/ZsWxI1dCJL43Ezu4lscZPndaysrOCxxx4hwDuFVq1m43ZLxYpNctEuQC3qgHQmZaBZY/O080ijRuONgG9iahKTpN1grKvWotR+vALagjXrm+uIJaIYGs3Q8GpRVgj4WgRHrCOymzncdtOt+Okf/wWMZ3YxddQn5hxYcbRVJp5fp3rvzx76e3znH3+zJUfpum7iDrzz6z+CQr3kAB/l2AE9jYPjWS1tKh/qeZt7oBtmx3k5udS165PgUz1jOJNrO+jtiKB/3fCvHwGVgD3mjYCZlvqxoRUs8w4VnxZdtlcV1MjHK+OZfrzbnB7bu3yset01EJoZxrf05+oo4S63u4jjeeGXweQMbQdok1MYv8Cq6OEaNhj2P/+mA3z7btHuEJYFU2L9HFii+ieXTtGpf6MPKbwUr5wtKKozDyXa4uqHc0/cMx1ubKDeka9cP0H0dJlzToCgH9Ld6wXTmnZnaXPPdNUvTN4OBvZbSvnjbEjF7J73o7vqBnkx1yeAqT/6r1cX8Ib330dmchs5xwIxLP7KFaSjGRf+eXMs2LZmFZNBvS1Ue5t4/+f/Ap87+0/wJavwBSiwLGw/a+MgFXe7VaOQ12zMTCQSJ3OkCPB8yG4VUdKstVab8ZEOVBJdTx1ef89Z2IlxzA7vwe6xw5hM7kIyMmKg0esJskJQCx+reAEIMpxayqSgtQOGllHQ3sKy/vVcXKJxelYmVhpqKySVjX1YLgb2XVl8+ZwTc+eew6VKqF3TDVhOrv/YPSJI4J+U8BoBzMLyZZy9+Awe+sKncebMSVQrZetiUi/26uq6ASft6NFotLCV28DYxDCOHN2PMsH2FhVuJBy33QQ2bK2wOiu+ETRLMZx4ZImKu4M4LfmfeMuP4zu/87tt7KXSaGNUxb8kpHVNsvzaNl7Npb3Jx0/Nl/CRJ69goexHN5xieGZIcmxAgznXj8mW+N5dWhb7ZeHO9CQhLKi+x0ADBaYFt50xyLx26UmSCmPoQmNKvb4ugYEXtdwWHv3YAzj1qQ+itnwWvoYWOm8wVsITgob46AgmJkYxm/JjMubDCEHzyEgSqUyEtPHZWLJYJGSTB9RSqL1HN9c3scZjaz1LOjZJJ6bI59Zt09CFcqWB9a1llBs5fiMNJKcQGt2PkT3HMXXgNoRSO1DpBtGUcqYu7HVK5FcVuGijPIssTj/pMENLNOjTd7vbDkTcha4ZLxWuPVN8PKSPLG67dX7WY8FLucG3rsmC7t2V+QxutrlBeGt9ZSANESC78Uw/ySAPGS2BThn7p6J45Z37cGAkbGP2pJEtVVe/51i+bweRHrzutPHhBz6AP/qjP8Hly1ds7bwADZtAiEdQM2oF6IJmIFDozRBRnl1LKcufYUYI2memx7F71xyPnZicmKDRmCZ4iTEuGR5ySoM+7Gjp5HIgm8+/s/La5lz5Kc2ivS5VDg42O9CkfPVsmZqV1Ss4e/lJnD13CoVinmBuC2fPnLFJZJmhtOnACg2WMvVGs9ZFpVRDtdpk7rXveNwM6wZBcpP6Q3wYjapVlYBYvEMSRWkgxRIxNGi85DXGcnPTKDc1PUm9H0CJaUgkE7a2qdKk8tYMae1ZXiCwnJoYx5vf9FN48d1fbc8c4BnwlN75yiiHRquB637mFpxbf9ruE+E0fuze38eNky9Gi7R0s3S7PNSLJT60YH2w53Jh6o5nwiYTJ8Eqx/MMzycq1wEHWkA7Dy6ueZlTpPIxwNexQ+TSbGCtfqBlV4yOg7CDY1skupVeoPqmbuf3+ae1/K72SPJe6bbe0/79teTwGcVOZ1MjBHpWnTIRgy5q0w3/+Tc/4gDf7XfxZVm3OlzCRBBFYAXNaxFA3RgCQlLuSpD+B88UuZJiHgNq8lXFpvcMKFrEPOjU8qfL7V0ZCqPw7k/PFYmi0p1+mQarXFzketWFdGmwd7YTlk7pHbirLXn9AIOWHYV1z/TA+ekq5AvhNx76YTxw/i/Q1iQOpvnN9/0Efukbftas1+fTqXJXIlWhSJGf3XgS//TgX2CzewHeWIWgosIKtgEQQPio5LvtAnqBJlJDMVakY4gnJ9Cs+6i817C0skZFQiVCxR8OJjA9Oo1DswexZ5wVY2oCyVDSWpMcF5E+/Ne+qNr6qNfh9z0aDtDgudknu/iAFR2BY61dtf0p67Qi270A4vEhTAzPUEhTCHsiCEJ7zLolFwbOla/y5mL7d3X9b111xvj9fG53uiVvDZyMCsmMlUE/vA0bYL5V5yl4o1FDrrSKK8vnceH8aVxeuICLF8+T5hcRTnkxMpViHG00SXttp7O0sGWARQDST8A9NJLApdPrOP9kHrt3zuEd73gHXvbSV9n39KfkCGxJabVFb341RKCopSi63oiN1fvo6SI+eWKN9wGEGFYy3iUYV5eqKqWrOTJZ0J2TOl1JbuWuyYV7YrdGJ8WnnR4sNL/qM7Ap5+dzb7OCCI2R3MoCPvGB9+LyQx9Dp7BMg4AKUYuck28ktVozS0BVS2SkI0EaGHEc2D2NPbt32JZWqRR5T9vOkee1dpsMiXqtwUoqj1adgJEKNV8sY5WguUp+rzW6NGJq5lep1qHlXdRsKBBca/RQ08jW9DT23fQC3HDP1yAwsgsl7f8r0McCEPCzGXJ93tB5cAxAnejwXPfFfMszv2kWNt+Tt1pHFc70oZSz/nStpgj3+tV4nnuWM0pfjd85A1bbwsgJeKjyUGlYizXlt6cWYV56OkWMh2p4xV0HcOv+UcR9Lj2K1tYPVlzibeo48ZjGP6nyEY986AMfwB/84R/bouSxWNyNf2LCbeFbHgIhQ5kUdszNYeeOXdixYyd27ZhjGcZtXJ9a9JRxtXTLQFD584Lfls4Qb/X56yvYidZXW1dMJyoHGg7SIKjawOr6JSyvXcb8/FmsbazQ2FvB4uIS1gnA/GE/MqkMeQxm5JXyZcpPkPoZKBeqNhFhdHwMwTCNEOoFAb58rkQgSGOdho7GoIo+Giup9RS1AoBa8VQHaM/zEOkfjatllAZWrQrtlR8U4BcIZ7pDEfU+DBGAVlAsFRGlARWgfJR53SVY+pqXvwY//l9+nmU4ynwyUfoYmcDxtMro+Xfitd/7xJ/iDX/13cbgStuRiTvwK1/zERRqRRufbrN2ycICfZJ77ZTjE4+TUsZycipHKzeVn7iyrxHlTwN6EEz3Tiycj0hh5KBz/vqVXErm1EOkYSaSZ2pi61YWnzvamZxZ49g1PlfsA74XP+kQJncNZ/IX4FaY/vu8uDqh0SJRenVy4V1q+Kt0WTD58dlVwHfHnZZoPWO8V88OSdLJTx/UmYdFzMwr/xaCfkYSPeu/I1JaJvrvuOxaAHOOgaRD+t/lvX3P4ubRV4wWs3Jjzy2gC69rKaWrUepCxLn2/Go4F7jfIqFbl7Nr6sa5QcugTmp9Kja28IP/fBeylVWLIxFMYeGX55GOpizc8+r6DVPinS7quLh0GrnaAkKpBortVVxYOYcnzz6Dzdwywt4iGaRGBmpTGQSQpMIJxJNodENYWMxieSlHUDeGoztfiGMHXoCpzBy8LUI6WiyRcAvhUIXfK6BTzbNCZAWqVivSIuQZg6+bYTn50W5VmI4cyzNLehaoYFRxtmlterHV7mCpWsWW1pCreBALjiMSSMEXaCGQJCjwVDEeGcLMyA0YCh3ksymS2wEHsYAqNPGDluBQde2KieaFBuCzpCRMrkTJD4QdKiz5O+f4wnGgvUgnP1nf4hV9Z+D/rznFO+CSgeM3TBHqmjwqnrVr+evMK947fz1wzKf7Jq30emudYHAB5y+ew8KVRTz2+JP40Ic/afsEX3/9EcwvXMLqWh6xcAQH9x7GL/7sL+OOm+52qSA41NgnSzYPVbgmIkyPuk7VpTufb+JfHl3AySusiKMjtpxFTxOQyAMeWp1SOlJvSus1RebOSrj92a3ypvybt6vg9NwUAS/1Y5fMp+JiOXUFFJigRLCHS49+Av/0B29HY/EEQqEuQaS2y+KZURLbYTQVxNz4CPbOTGBiKIVMIoZYKmGzVjVmqVYm37XUkk3bpdEkGBZY8NsEmVBmGN1AyFaor1YbyOcryBVL2NQCwKzAIjFNGAixIq2jmCUArFdQ9TaslUTAMRwbw7EXvArHX/EdqA7tQIEWeYiVHgvIpVE0FZWs+DUWUl0lAqnOX38Dtx10Dehoz8UjosuAKQbn5zj3vrs245vf1PccbZ0zkjNu59XXi7rji9ujFafZLT1VyioylQu8rPRVduQSj7Yro4jcd/MsXnnLOBIB6TymoUOLg+E6NBCUbS3tYGP+GKN2ahFw+NxDn8Pv/s7vGR0PHjqEgwcPYveePZidnUEymSDNCUz+NYNYxBR5HLNYOq/y3f9X1+dTq5jM9c/2PR72MZ0VTlJDmoh2vJMzmTD6Kq+qvF36lFbX6uvyJGNAQzWuLJ/G6QsP49LCaVTqGkpQwRb96+0yQjF9SLs39ZCMpdFusD7JV1EhLyoRWnpGFXk4pH11g9hYkx7eIH97CMKiCGoynaFvDakg+NPYyUqF9Heb9dfqNdTrdZZPhCFUch2CSS9BIQ0o1unal1w2xPDQmM301wQG5SmmmboEgesbq6hRJ7uJWT7TM+lUGpPjM/j+7/1hfNXdLzLQ02OZuwWZVR/zZE785ujzfLlSvYRDb70RS9mLdp9g/fGGu38b10/eb7u+qCtTrXsu30y9DoazEjVBov/grPLmpcCe8jXIpl0PbuhM8q7yqrs2bmEgcYdYRHzi97UoW+ptkbGkcctq5Rf9dDhG1JsWFQ9rpNKN/mWUm7fqN8an8umnyIE+hXXfVBySbxljg8ljLlmu6c3dyM/F6PlPAnxUcAfvZkXSD6yAejw484H5yxkQ05l/8tK9CGnxmlZxGR/Im0IN3jHFpysFs6d6v/+yC+Ecw8m7n/++c4Vgs5h0N0gHA/FSPhb42vd4I397yLv+e7p2PEp/hRMxREC9x0OWs73Bc9gfwR9+4cfxT6d/F00bCwX8wD3/CW9/7dtokX3xuJIvu2P6DQiRuUqtVZxfeAT54mVUG6sEfmtYyC/gMsGeJiAMxfyIh4KmILQWnZ8VIc1tZEs1VqgNDMeGsX/uIHaOHUEmtBsx7xzi/hlWyHH0/LSYcAWt+nl4m1fg71VY6dG69GZIhymCs2kEghnqJS+a3SKFbQPV1iYBTYm05Lse2r2eBBl/lBZkmgCR3/ddQa19Fqu5K1ggqKlXgoizkvD7sgh4cwhTAcZ905hI34x9O74KoyP7bGCyACa6mjnsnLjH+EDFaT46OyRsS80YG+heoqyQEh17g399xNxX4l9uZ+miWe8EXUzZIc5o08goYquQxamTJ/Hk009bpfoNr/4GAvFjzIVySQUslO8uLY9S9iZL1Fp1Vg4nNht44AsXsVJg/AGWIek52G9S33OWrnOSJZN9OktL/zw4BD7c0Q8jhaQ4NJZEMs/KwloLGcajLlEGU0jtSlBam8c/vOuXsfnYRxBBBXsn4rju8AHMTk9hz64ZAoXdvB7HEIFeKEKeIsizSkTmLRWnj2nWwvDZrS2sLK3axJZCqY5ytYlKrYZqsYJSrkCAV0C2UMEmAV9RLdrqZoxo9nQLRVWS3RaiZJI9s7MYH05jc2sNF+bnsVCowj+6Fze88Btw5I5XoRedkKlCutJ+ZmWhmby2KwXzpi40TZQSCDMAzDKQstX/gIbPpaN7aAHsbvB8cH6uu+rPs1NN7l1rOebZQKEe269z4mR9Tc/1zlWnuORn5Wgedm1g0jxIW8YX7uRx56FRvOqegxiPaiZ503SkWmrVWi2JEb8oclWerrWBoIK0VVnZmD0600XuQ1fPX25n5aLB68zbwIiRiIhAzL3dy9lwB2ZJ/OvKUrRxeXR1Ep+LVgTFxeom1jYWaBifx+X5izwvYWmVOra4RR23RY7IYyiToDpNodmimUkDJERQpW5TDaFpNWhglNuoVRh/228AWpNSNKklHArZGOpSpeG6x3lolr72BPfQsM1k4gwTx8a61vzs2PJOAg7qjdHWhiqWEFG7loCqNzUzVz0DHrd8DXPuoy4IRxIWZ5UAUHW0xuJqOzhtBVcqFBFiehtMY26L+RgetSVzXn7fy/EDP/iDNPaT5D3xj1oVBVYc/UQ88dvzCfhanTbeZa18/1GWCumlsXwvxE/e/z4UagXSnuSmYaxhShpeYOXNYlVnhANQkiX+8V5XangSzewpr91TxyeWX5a08YUdYg/HUTrEMSZ/5k8ae9sG+AICffRraq1IHloIX6EUpQNvSpOTYPNVHLonXS0l/JG/yk1VhOJSHgZUt/ftju9aXCxzi2+QFoVy18pnH/A1cejurzJPvdXne0uQRazUmXMXLlw/jO50FoTWYyVUEfPGdW/1P6wXBvG4F805JWWx2GMLrcc8yXfgbyCQYUUQ86TTSQOnFWLwZ49cLi2o0m8EsUicn4rHgvDQc6ecLMX2q8AqBFmo3/cPN2KleMl9jOW9+KtLmM5M8eYrw2k7LXgr+PiT78YHP/4nZKglJDNUwmGWR4iKgAql2W4jxIorRmVRZeW1uJ7FWrlks+u072RcY28IKqK04lKZUUwM7cOO0eOYzFxPwDdGpUaFVF2lUlhAwLNG2WqQZmkqjVkk4wR7gSHr1tWElq66dDVbmO/ki1lslM8QHLYQD4wjGfazvBaZnlMoVC5b918Tw9go+FDtjCEYS1FJnqe+PocUldhQZA9ingMI9EZYblRorRUqKQ8V0jSPEeYnTZA4gnh0hMKVIDViPLQQLY/eoHWPTvxmwqoWPZ1V6kGyQR/oGZN/+Z1rnaEjbw0UjPGheI2XEnD5CFSo20ygQ5NwtMG+FIDkTIwsy85anpi/JvP91EITH/jCKlYaYXQjQeISghpbjoOVdztKcmgjNfKNxe6+bbJF96wKu+9vXYO8d8pdUuIqdqeM6EM+EqCU0mONw7AdhLykc2kDH/jLd+HMA39DsJfHLYdn8NpX3IPjmtkcCSMcCyGYCCGSiJBn1AnNuMmLgXCYlaKfwF/AQspXcapVI2QTCGzfYvKOxvDRgkGnWkWxVMWlS8s4cfoCgdwKzl1YwMkzF7C4tolKs4dowIuf/M/fjjd8z3fbwsL5jWV0/V3M5/L46w9+Fh9+8Axi6X2495t/AKHDd6Kk0Rstlgjzr2VllAYd9mdn6S2VjSPCgIbPpaM5Fajzvvp8cN7uVOHI6c2r5SA//fNsbMyzumR1mJ94iGcFc284p+sBSLzqGIHR0njHaTr7DkFCu7KJG/ZO4NUvOoIDY0FKhwgg3aKyda3oTtfz+88BdoNvDPz0XLwyuP9yOkm38aHLnZ3Fta77yz1xz3TN8yBYV8NfNmlYrGBrcwVLC5extLSAbH4LhfoW1QW1VYSBQ100Os5o1sQgLZguE8BaKlsBtJpeAi+gXGuacR2kHhPdaqUGug212IURT8QInNs8mkglU0imCBSpfwsEX6KbtmusViv0KxOoEDBQtjwskU6bMtL0oEjDplrV8ioRA4we6cY6w/ba1nqXTEbhp7/GsMmAtHHU1O0aN9xiXZ9Maqs47RrkscWpc1s5XgdsO0cRI7eZx/7dB/BLb3sbbrz+Ln6X+l7rXTJt19jJ8dbzCfjkspUc9v/kUWxVlu1+ODaNH73nrzAWP8hyUPkI9DG1LCKN35PGN65kspkDkwfja/6bXDN/4gy1gpun5Vc/PPgvX2tJs1cGz+WrS93IV/KlFQVaBOME4D7Fy7qOgK9BwK/hJ/au3mFEkhOHtVxa7M89tjKy0Eyv9L28DfjZ4Z6JtwViHYAUhlE4/el9+Smce8d3x1e//q0aFzOxY5cTXP4rYoW2Uz+TQo3ai80advmm7h1SllPBk5i8URglQpwxUCz6k5/u9Z5lwDLo4jVEKn8etjK0NWlKqfDb+gYPZ6/o2mVI4a6GNT8+t7Aufnrbvd5XJnS+dui9wXeVfH1L77s8KR8ar/bp+ffis/P/SIBSM7q85PAr8V13v44F+fy37qmsxMQSZHU7f+hT/4AzC48hEG0hkfIjHPVZOqOhGFKxNIYSCQp5gvo7QoZTJgMEdxlMjI8jGglgiBbf9KQ28B+CL6gugWVUqmcJzM6g1FhhRdxDmOAvEthFq+8AQkkCsdhuVsACvwlb4bxeLaPXrCDEqjtBK3MiEUd6KECAsgJ/6zy61WfQra8xHdMYnb4b2cY0zq8RGFJh+aMpRIPjCHkm4e/M8jt7MJyahS/UQYUgthXYgCfeQiDeJjgos0wq1i2hxY5L1XWsZk/j8vIjWMufRLW3bK2SNmOJWVUzujjI+IB8JUvNjaFw1pbxAN32yvHLUVl51BKh7lXPgP/cobXydLhUK4XKh6x1ijbTZV25YkjljX9qgFKZtlkxPLlaxkcensd6IwZPbBhd8rmNKWG+qXcoF6ID8+x133TpEB8RukhgFG//kP+gNWdADxdW145ulh6d7RnD+jS+zoMo8/XMZx7AI//8l4h3srj3lkP49m94BQ4d2YFGr0JjgxVoWDPGlScpYh6soPw0TCJEMwGBWlZ2PlnmvNaYHAM/po350ybPqCxDrOSjfkSHE5jdM4eZuSmMDqUwlo5jMpVEmjQLsPL8xpe9CD/6hu+FL0qZmB3F+OHdNCjCmAwlcGByJy5dvIITV+bRGx5BZvag4xkDLjRkmDYDWMy3AT0mwSoOaVDd2LWj0XZaDZyjYZ+OAkKqJJmXL3qHh9OXrgTMDZ6TyAqiHxs7asH5Y/4qO/GEcxa/XbgwVwEZva2MeeEqJ32HeVNlTjqssaJf2ypgfGIIQ/EQeY507mgXE4YiaGCJ0E/8dI0nvtQxeP7v7Qb7G9u3+nm0E4mjhoAua/og02KL14okPcobAU9hYx1XTj2Oi098Bqce/jg+86H/iY/949/gcx9/H8488Wnkls6gkaVx2ylgZiSOPXOzmJmYJCAKoVwsIF/O0fisokW9JbmLxYYwNjKDTHoEWnNQ4xjzhSzltI077rwN9937Etxy0+3IpMawtrpF3dq1Wc1qllKLmuK4cEFLYZWps7VAsFrjKlhbq1LWkjSsh+nnsx17VF5Byo2Wahqb1ASNAJpafcEftMkayr7AWTAQRougM5/No0PQpzF8avnT/sIalydQXqlqQ4EO9X/MFsFWC+AWy191n0pvjpjg+uuvZ3mqdU8+X1ymX45y/redBxc3V/H4/OesjDUuVF3cRyZeYhNhpD6kLqy113iDbwwOpp2cQi8CMvKI+NtJtvz0Dv149FnLZM6ABc96U4EGz+TsHfoPznLaBjIg/SZZoq92+bD9fa3+cWGcfJJfLY1Odk0+9dgOXUvmpX/0TEf/oW7k+tFZeejgvZtE6SXgJFaiQa2dZTw/8o6P9LQcwY13vcAqm/6n+K5lyQ552CMjkPz6ykrEsCS48NLG7kyBN+rIuRRZpuhl79u1/Hnosp/IwSw1C9M/5FycdPY93ik8r6x7g37ufhDGXV39hD3ShRzD2nN6un933Xe6dmmB7VjwXz/8tfj8lQ/oS9Y49Off/bf4ltu/3ire59tZvpUoZujMwufw23/xNqyUTiIQLmB4yM9KL0ZgFmZBC35RObKClxLQzM4mFU6Z1k+NiFFjvVRhRBguSKUua1V7CYdYKYeoGIK+KK3KOJURLdMQgVpykqAsgJg/gEQsQ0A5hFgkw4qbFmi3hFZ3C6UyLePsEhZX57FQXEe1tYywJ0/j2I8Du78Gh6//DpxaaOHM8kWE0yUCgEXarw0CxSDjiyBEZNJsb2ArdwZLa+dQrLVQqgONuh/Tw7vx4ptehmP7X4JgdwydOtMe0jzQVVxYehj52gorL+apFcFwYj/2z96FTPwACRazcu1Bk0rUuiUJCfOaQMroyZ++c60gTvD+fZ3aIwZMKqfz4JpuIEOWbp34a4ztPN0CxpoFptseHrlcwT89uYYSlUYvGLTtprTECOsd6xpVV1dHLW8WfJA/p9BMhOicTA3uSRmGuwoM9WH+O5mX3DnZU1D1wGrSSIvfi4XIR6wwP/xnb8epD/85Ds+l8coX3o6brz+CdFyzDb02qDxOUBaKBmk0uApFlZ0WcNbYuUarTiDC+FmReQMha/XTNlyqfAY7mNi2RZqty3dtCQqmQdZuvVLD8hXy3+VF5ARgRidw2x23I5iK834Dp55+EvGAFwcP0nAJx5juOP7qvR/DG9/666j4x3HLd/xXHLvjRdaV3mgRbJJ2RgH9SO4GhxFJx5d2klG90m+E+19yCmb61alVi0NOX7HY+vFsj87pAl2ILC5d9m1rrmBpDeJgpIrDxXktBrd9nVoeCGAaJRzekcS33n8Iu9JBM97UAqhZ1FqD78shFf+rbrv+vyavZHbN+m5rQs8WLl04i6cfewRnTpzA8tICX6pjOJ2izgqjRlClSVUyrrQbh9a0U6ubZhsHQzRUBR6Y92iAPKrZ8zSSqeFQ6BVRRQFtClaT9NU2hrHwEPkvbOP4PH5KQqSDUEQLrJfRoo5aOJfF5XM5pJMzGJkcxsj4KELUuYVcke8z2QSjApTZ7Cbm5y9YC/jwyBjT4LFxdRpz3ag3USyWrOVQEzKkp7a0q0mliVAwhjDlQzOhRZOWWgzzOVv0Pcj0q6UxHAsaOGw065Qx1Qo01WNJ1hOUgWaXBnuDXOGjDo6iUa3jjtvvws/93C9hKDNhtBaN+6xE5/joy6Mn/233+OWncfxnrrdOG6mmmcwh/Lf7PoYW9UiThqIOqgeTDWoz5pBntZbQSXK6GpNGARJ6McNO0Vi58jAZ17v6VWje80Z/dt3X0TLILDwPpxd0FtBuIBpk+Vgrnx+1VpDGAvmsy1T0QZ+CD3SsnO6d8e3SaC15/ceuZ0eHwqiBQKBSwE7x6CDAo6dNmGMaVDwCfDZOk9cG+NqtBmZ3X0/F67MBzlorSQylQJYYfUjmIZ1liB+Xn37tmWVeVqb8nBAqqQrXB8S6Yyjn6cK75wqrZxaTXVuoq8497Tu90D9dfc+Y0Dwsw4Pn9g3eK9Sg62zwXErQSD14V9f6sfdIQAK6peJFvOUjr8QawYtcMjSMS287hyGCnOc6N5xZ9lqnz0i6c5aCS2zfz070N6IybTyJwVyxyuk9zZPVm5ZCeX5JZ+mmAu8ghw9+9k/x3g/+LuvmAqK0+JJxAT0paW2eThoJ9Gm9LJZrOOyhMvFbq1Cx3MH6VpVKQNuDxankeqiWS7QIq7RKWgiw8OJUdN5uBOvLReQ2amTeNHaOjeLGUQ8mqEB6BHydQAplZmaznDewlRlJsWLdxKkTp3Ext4Zyi1akJ45brrsTt95yH8LxXbi41MJKliAvGUIvUKBiXaaenkfXl2fmCTs7fpvZtrp+FrnKJq1qoFzxoVHoYJaW9Nfd/x24/cjXwttO2eTelieHK+tPY4PlpnxrYofAyljqKMYTNxHMTlrTfq62ikJzlXSr8r0ABVFjBf1IxRIYSgq8DjNsiu9ryo5mD6u8CM1IbrXrasN+Vy79suHJWlzc3YBFrYitPO1+8FQKpM8GPFTG1wwjOnraewOv/mvWhUDPAZ9oLi5rET7QbglUIARE5zZa+MDnF7HUiBhQEg1NHpl+b4d54Hes65f+ismGQjCYfcLO7mPPkgfxoMm9uzP5sbAuJS6P7qx2MLUUdVhZJsJ+FK+cwvt+5+ex8thH8Op7bsELb78Bw5k4JhNhRAi2fDyHE1qIN4SEuqXIkOfPncc6K+mx6WlMTM3YQrGqeDWmStsE2Vp7TB+rdAOC2m0j4HNrvQk8ay29qzqIv21ticfi0gLY2sdV7Zxe+nlqdZRZsV48+TSC4SgO3XEPnp7P43Xf86O4WI3g7v/w09h95Lh1CWlXEs3205pXilry7eMhOrW7jjZSuk7G7dacWhSUBh1OS+qif6ZTBSq3zYvv8N69YDdXu/zNXbu21or+i4PysvDuinH0r5kmDbW5GoR/Tgdei0vOyzB+ClGHctBm5dcsb+D4njS+/f4jmI1pBxQaSRaJBkqJ1tsS/f/GPfvz/Ty0yWqSrT6IMy1IiSP/irSWZZJbYw613Ixax9u9OqrNMlbWl8k7Z3Hu3DmsL16Gp5pHsEMwViwQ/JdRqmgP7RbKVZ6LRfgZv00MimqR6Ii1apWp9xLpCMYJxtIZt1i6vm8zLTt1nkPwE1T1Ah7UAnW0Ii3UWZmXW+QRGsBBHw1KvqMdZOIpL43cPGo1Ki3GUci3kd3oYGbsAPXsODY2l21CRYsgi0S3bl4Bp1pNO6Boj18PqjWtJ0cdHAhgZHScFXoIl2nAbGxt2dCGVDKJ0VHpq6hNBMltEoCS/6uNio0dlNwI8KnLP5MZMtDX4l9AwC9MHUFSt7UMlyZAkbe1zab4tF6todlomF7Sbj8//zNvw83HvsrSZa1PLIdB8Zlh3McFz6dTt+49v/IKPL38kKUvFRnD64/9Cm6c+BpUGnXWbyQzy1zypOIUZ+lQWOXGDYlRDvt1Mv/Eg+4Q71lAl293ae+4C+c1wDmKRxeDN/ysR0OBJiIEfVofr816rdbSMCsaFKKnPsjQ2/WA7k2nGGmFVZQy+pLWwix6pvCSZZ2J5wz0yd9a83i4niL6Mw6BR9cLwPOb3vHhXoeAb2LHdVcVBcMZ4Av4/bQ61LdPoaeSluVjAEJfMUpQMC3Bz3aDONyVrgd/7h1LJa8H1aRoNwBjRmR34fKr7/HPvPSOwtqde8/F5d6T090gLmfZSsnZrRWKhWCpGBHNv2+18GdAwJA/gj998pfwV0//GhVKycJ/911vwG9+2y8T8Gicw7OdYJdYZrDGj1IuS4kqzJUnnfPvMwSd7pU/szb4vkdz8iWFCkHhI3Lqh/jSzpQiE5streAv3/1WnJt/AOkRsjGJUm83CYAI5CCLjV+iZe4L0IJkRRxPRPkFHxUcUK34ae31EAh5MTkTRzxJJUAl1eTR7VBxeOuIRwMYy9AiZr4bRcZb6SHN62lvEwkmr0hrJdvkN2gpeql8CqWqKb7xxCSGhyaoEFs4v7BMAJnE/p0HEY56Ua5nsVEqoNZJwxc+QkW12ypi4BTKvgfRCFwiEO5hfamIbqvKylrdJwHkCmksXmmjzTS89O6X4qZ9tzETCQoVQSfzWGqvU/hPodK6wLyvU8EXaPSlEPeO0WJtI9/cwkZ9AevVZT7X+CQBjRC6Va9b14pegbYPM6FxHJ85guOz12N6YjdCqRH4kqN8uJMFpg3bPQYABZy0x4irDOX6vEvLbjBw3JWhj+XrzmIIF4b/erzdPffenDhGAEbtueIWVSG86xLwUW57rITOZr143xcuY6FEHiRAd5x2LbKBbGx3Jjt9N+Cl5zoFuSqPjM8F0fnZYXUnINSlMupQy0TVTVvZwgN/9A7MP/hBvOyOA7hh7zimR+IYiUcRJR96ogR+WkCZlU91K49HP/05NMp16qE5PHXmLD7x6CksbxRweM8UXnDHjZgaTZEP45iamcSQWkdicQLGlM0079FQ1Vqg2gXF0Z4JIp2lmyRSlgfqroDWMQsGrWXH02zYnsld8V10FA89cgrf8cafRGzPbXjh634STQJpbX+mcjZLXHHZWDaWn/npI5JvUUcgWo5awICco5nC6bH4YzvNdD0ok+1lowrJYu0/3/5su5OvAcp+mEG4LyoX+rsJCM/+znOdj7STPmxShpoEdRpN6a+t4c79o3jNi45gIq45oOoKVD5k9jz7O1/s9C1Hh2vO0W3gpNMHaXfLSvGerzj7Qn6iqbpsKe8EduVmEasbywQ95zE/r1nt57G2tYJ6vUQ937a15IIER2OhNKJNL0rrmwR8VeowliPTXLKF57tI08DYNTGBfTsmkRkm//hjKJdaWFi6gs2tVerOorWAebsaZO8zPZVrlBEOkm9DMQNTnijTHaNJ6WvxeZkyGEKSxqKb4dtkzvVdVryBMApFgr3NKio0rjXWNR6N0rjU1nJRbG7keOT5rGFdwWqdUyU1OpZCgnJSyVds7c6tQhHBYBhjkxMYGVH3bgdacksz2Iv5PJLRIczM7EKZIDFX3KQuHzdcXmDa1eodoHFUKVWQzeWsdVDgLhZN8psxXtNIoyVcJzBSD5u6fVVubRrpMqZ+6HveiNd+47ez3qfxqyKVKKgATSfpVgX2/Lo6Qfc7PvL7eIu2WyN7qsX6jtlX44du/hPk60Vr4ZPh19WwEP45TczUSziJAJUP1TcDyZWP8SNJcfXeZZrO8b78WdiDW+Njc+blPE321XDiY/kGGgR9Ukasa1jn1An6Wh2BPn5HcfGQ/F59137peKFWSRmybvauwBx/7VBeiTT4zNbr0z1/FFZgz4Af73WtZ1qE3fOm33CAb1qAj/Hbp3mha3PMiEOJtMp9PjKll4kP8KzWEY2/0Yf5Vl+x6E2FVTaMgnSKU7/yU3gleOAsgxJ8u77mdG33ilpKwTwttHMu0m3OEeOa69/rfSWkH96IxbOSLKckysfSRj9daWHl173vFpzefNQlgkDg8z/5Bdyy+2ZL/xc5W62ehUnF0qFqHLTaibFccTqm8RGAaUkKVUQWjwjN8NpLVCpXq4ErWa5ryn3633Y9LM4/ir9+9y+g1HgGsZSmobdRqFYIeqi4mKRON8Hv+TGUqtnYnERiDMuLVSrAIHbs2o3x2Thy1Ss2E01palNZtpstNAl065UifIxvdmQS1+0+irnMHGKeNPy0Unxdgck2alQS5XYddQ167hDE1TdoNZaJd7QJOxUcvxePz1IOhyhbrFBaGgNzgSpxHW1/By1vEvVmnAqGyifSRc0/j63qEs5dXEK7HjLAmRjqIkQwWmt7sJGPY205iL0j+/Car3o1piK70aqGacl1sVZZxmbjIkqdSwSzV+Bvt2z28cr8Kk6efAaVTgnh0RgiIxkSOcFvRgmaSPdODtm2lv5oYYz39yTncEtgCsmiB4VsBQ1fEJH0KOJjexHbuQehXbPopZgfxuHvxQi+GI+XQJpGkbCvDAuNl1PxmghIWK38CRUpJ6rInNPacmZr/v9xatMSF4mjJFuKldQnv2zUPfjwows4sdZAJxC3MnSs3WdwOvmJl0wnGVMxBlM0cu5XXRju2kLKi1fuvf4r7o7/z255kleXwJo8zmctLe5Lfo6RFoX5s/j73/pFTHizeNH1k9g9HMDEcBJJAr1QTNv8xWwG7KUz57FyeYkVVxpnz13GY0+dBMJJ7DiwHy98wZ2485brkUoEWFlptjgNlwSNE7X+RSLoans04Wj6d2noODkkrQw8XVv6QgOyTSlrjBR5ViBB+7dq0/5cto6z5zfw+//j3XjoxCKOv+rbsPvAQXhbNVrnfoKJGNoEe0112fVCqBAMNChTbR4ajK3SUFmYHc5PqIytpb9/uDJ3tDN69XXIoJIYtPa5e4ZUeakc+8+/yNHbNKb+GWb7wRetFUBfMMDXL6tBXIPzduchLdRa3PawEmL+vMyLn4ZWpJPFV9+xD/fdNol0QHlpUX/KEO1n5N9wbjF+pYeHPslXrn5b+VfajA4Kx/Ig8zTaDeQrOWzkVnD5ytM4d+lxLK9fIHDZQq1KnVRRC67Hyi0SDdGA1QBOmtvUVxo7OpzJIECAlb+cRaWowSk0UhtAqVigiq7i4NwYju3fhfF4BDGCroi2aIskmCcNi2gxnrpSYmmt0QDc2ixicWsLz1y+ZBOBtLxGJEaZj/JbE0mMT49So3cIKhrQm03FQcO9Ui5ieHiE135srOWRSo9h544dICtieXkRC+cWqZ/qPJqWLxW/dpVpaYY+AZzW1VRDi4ZhaG9YA4qpBKZnpzEyRsOTZap9cDc3NsQ8SKaTKNGC99LwmZ6bIqBoIJfbQls6mJV3m4CoUSMvU1a0q0apTF1d04LxAYLSEMKUI4FlTQzTHsVaUkeziK/ML+Gr7/0a/Lf/+gtIp/RdFhVVkCtF1Wi6lU56/t1yfhk73rKPZVS1dM6kD+In7/4HRH0ZgivWM2SzttSo8kD62Xhp5cUj+aQfr9VAZI/pIV0mbzXl6CxtIp51rM8f6Rj5b5OnwZX5KwjPpgusla9OA5NlYBU7jc5WGNWmuthV50vWTUO4qGX12Pv2RL7mhF0ceLumIwzkCdjZe8pXv4WPUSissJufhwOCfGcA+GYI+JQhzU4ZZEKRWCZ1rRjorFmRYZRhJTVAdCJG0rpAISp7GxwqhaPEkHyDyknJV3RyDnT17xi/E/xrzn3WvaN/XcvPBbMfd68gptDccwVQXCoK9w59+di17NHxPLi093lcveeF3tSilvPFM3jzx1+DpcIlCzQen8EzP/M4RhIj/dDPcVLsdFoPXVdG6B7BXbsswpFpaC32iOa9IRYyUCYSq1OQ1e8e0XgmVo7aFsVPJUm1Z2kgRS3O5zrLlwihvHgKWFz5JJ45+QGSYdOWENDM0yDLI0YLMREboVVBsEVQ5Q+UyBhVgipWXr0UrVgfNiuXcerKx7FSOItUchKJ5C6Cmw6qBG4tWrXl/Doa5RzG4inMJEcRqvkQ7URZmceJVQj2tfAnlZG6EBvtCsoEe/BoZhrzTAlTt4iHSlmr8GumWDygMX+jTF8aEcbZQhHrBH/ZykVslQnWqJgLNVDJNpjGAHbsTFNZaoBxhZXuCDbXgzh3YQPZfBn7x27Cq+/+TowTnJUJVjfrV7CQvYRCkxo+QCuf4Ht3Jo4xKvTSZhlZWtK5EoFdjRZ1r0IpIK+zkmuUC1SGBMd+KkcCq/2s8F6IEexuxQm8IygQTVA3s2TDiIxnEKP1HJwcg298mFo6gg7TW1kjiF3NsaL1Iz06hdjkLvgzE/AS1HiC6gajMmWJqnQlET5qE1WqWq/JlI7AlzGilNCXAoCuUnROXCueIqCiAnvkQgEPnV5Cg7Tt0pL3sdIRH4tHBoct+NuXScc3Ogn0kQZ9sOHkUelwEqGgOq46yYd58tIGDW5z9PN1VcEyPn5HB7kZYZb5xoWT+Ojf/C5B3xaum41hIt3DRCaG0aEk0gR+2hc3RuCXIj9Ui1WCv3lsLK1Bi05PTg5jVK150Qh8IeaNZ388CW8iBS/PtvQKv+VVi3a7Rv5n3qWX+K7o5dIpRcf0WLcVE9rsoFapoVjKMwTpr7GnahZoR/He//lRvOtdf4DEsAd7dk0SZMaQ1PJFdPWOB0WC614khczELBJTh9Adu5F0H6Kh40WDYLDli1pLs9SBulI91rwooOno5UC17h2N5bZdslwGfHDNWfnpov9goAulQ58dj9N5OgZlKo3tVjFwz7efrzp7rJY0vmPgNcKz60b30DgbCVfxLS+7DjfvSlAjaYLRF5uiitN4o39tZ/K4fERjgW31GOmu2aFx2KxRhjVW7RLOXzpBsP0EFldP0QhdIg/nEaDhF9SMfvV0SHY0uzEbpT5iMdlSMOqWDFOXqDtfPO6lIauFhn1ora7CV9aYX42H69lyJhqLfGhuBDcf3omJJMEN30lmRhFNpllv8X3KjMY8MXmMg8/JV5V6zXYfKtbqWM2W8dEvPI5HTl0kz2nx6CDSyTAmJodomPiwQfC1XsqiGyQnBXo2FCGTHiboKpMHxQ9+GhWbBIANpjOOaDBMYFdBgc+bLS3QqwkVYVbUWsjea8vdiHdtLT76lesEaASjPtYTqty1kLBAbqvR5Pf8iFGOeuT5FsGmdkCKJxN8N2zPmgR6+naP39GuNZqgsbWVQ4UVUYB5LZaYjmKJ+sFnkz7iMY2rDdiEuK21HA7tO4p3/Prv4OAB4QMWIQvVlfBXFuDLVfJ4/R98F/75mX8wxh+OTuCHjv0C7pj4WpZhA8TvpLVa+qT3pZ/4R77U+E2FF2YQyJPr0E/HVdDHHwN+ki35yJ+H43Ce+/dOr15zCq8/tVYHfE1EAhXr2pU+anaDrIOjNp5Pa/RZpP34TJ5YpzIYnaOvUtx/bGmW/Dvgx/v+67q2yazkEdeyNwCILi6Bf88bf+NDBHxNTM4c5TtOcBV44BTJAOwNhHkg3M455TKYRSYiCPBp4GCITBT0EQgaoPGZcCoxSoQGJRvB+K9YlXhz+saAale/N/hxTleOmPJ2ZB8c197t3+tSuqx/bVtI9Z21tFkk+r7uiWO8Ubz73Lvwzid+0k3H57vfdON34A+/+51IRNRd9qUcKzvG1aSwKjp1ufl7daaRloU3hgu0Nv/+wQW856OncGm9xHAMQbpoan6UQGMm3sX9x+bwTfccxdHpCK0SpeeLu04szzyM/pbvAp549K/xuUc+AH+wjdmZHRgZHUWllcPyxjnECHiC4REk/GMYoqLe2jqPzdIqqi2CGDJ/K7yFsu8cAgSHyfCd6DWOokYYVuts0ErM0TreoGLZQLBTwRCV6XgohgzzE6aC8gRozfJP45ia7Q6yVHhlgqnUSJrW7ySt4xKVehURAi4N0g+HyPRBtXL5GCcrxgYBaXwOIyOzVFAEgNEecgRul1c3cOLiKazmzxKAlmkVtSkoKeRWQ7h4tgHtCTqxI4QbDt+EvTuOIV8q4omLj2OhdBkN8p3HK0A5h1hvEhORcYLVCBK+FuIhL/19VJwtKuISlXkDrSoVARV7oZklEM8iQ8V6sFTFoWITSdK3lAygGAwhSKAbrwVQ1QbjVObaSSCaSSK5Zwa+oQS6jSpaK1toXlpF/uxlrK8uo8yyb0Zj6I2NwT/F9OzYjdHdh2ih7yY9MmZZe1W5qkXYGNSVq1l3Vu7Xyt5JGIWW9NZZ4wtJCZxea+DjjxLkMp62Lw6fhmEwjMFKi8vxibV28VK8aaCD37MBvybn/davPkjQc/syk6Erdf8PBv0P5N8Bl2vO3iBPqCvQS8CvvHQQYjhWyoEwSssX8OjH/h75y4+ht3UJiW4N08NJHNozhbvuvgnX33yEPBBFu95CYWkLG1dIPwKCYIgVcyqJWDKFYJS8rO23WGEGeO/RYrU0bEQn63rtaHKBWp01dpE0YPolz0qzAJAWcRY9ArQHLj11Eo8+9BBmdk9h93X7kRwZp1IP4/KZFfzab/4R/vnBxwkIRlCr1pAvFJl/xkP5UT51VoHEKTMTBKMzu/fh8O0vwdi+W1DxEbTSMGjzMIud70mn2uK1jlRX3YCWcoNrjat1pXDNWTnyPAitoIP9jgfvbY9LIXWrMjUd24/wuWF1vnrNLyiYWiXFXVpTsUeg0SMQCjfzuGlHDN/0kqOYihOEGXN8sRONBzyna5VHpVLC6uoCrixfxDOnnsDp889gafWyteD1eqz4WCYdGcb+DhJptTSRLymrSrSSpokI0WgCFFHkVrS0ieCF+4bNQCS/e2igig10RGlcJlmZ90rA0kqdOogGXaGKybgPNx+cw8QQQaFPk5kCuDC/ZkuW7JzLYHYyhRHKc7fpxcZqCWsbNOCqRSSHYjiwZ5agP4IvnLmEDz78NLJ1bZvlR8TXw44dkxieGcZKOYuzV+ZZfh3MzY5Tb4WwsbFiu2MEPQm+P8G0lLG5uWWAb2w8wTAxm3muxcI3N7asW1etfLbIMQ03MV0pX7DxdG3+adeNcFytbxpjH6ZuppFTp26kwRKMEDSQx/x8T7N+FefS0pKVn9Iuo6jXbdr47kBUXdVdAucev6lWxoZ1L2sfdI15VfkHqK+DkSDBIsFoN4Bf+cW346X3v7Jf0uIXOYM+LA+HDZ5vp6XDfvejv4P/9Hf/WSrVhl59783fj1948duQrZQJ+HrU9T1by7BBFVVvdGl4aFIH6zC1/pHempylyY0d8pfToswl+V3gT7JCDnd+PGxcNQ8ZNKLDYJyf3AA/mX8/hC3T4q9RH6rxQjxOMN6KWUtfo63yo15xhBWH259dX22tkr9pIPK/QN8A8PHg90wmGFa9g7ZSih0MZwfxmN7hJzxvfHsf8M1eZ4lTWu1TjECRWuzu1iKVkzWoSxW1m51i3rqxj5iTZ58oFieJqb51JdJvQJBMxUMz7QIMoFXvg3xmcerMQzPuLIOKn3GI+Oqi0L190iXH7k2v8ZtGAPN1j+1dukEaB/fuGX91bw8Vgwdxfxz/5bOvw4cu/zUZgJzQBP7kP/wFvvXubyZoJSd9keO72iKKrkUrX4yiAexq2qcI46Mn1vDrf/lxbNS9OHpwB2L+JoENsFryYLXsQ47KTK19nkYZcQLMl960Bz/8TcdwyxQFWQs3kSJNKhhV9z5aqlLKsrJ11LeW8Z6//A1WZlu4+77jtDZbDNvA/MYFfOzRj6ARbMCXSsDb8qJ2+gqaVVoYaaaRYDIYDWJ0hw+hTIkW3RS87ZegWT6KOtZQ6ZwjANpAo5Mlt1fhKdeQIJQ4MrUbe4anEPOEEOhpMd8Qeiy7Npm51ixiZeMSGt0ChqZTOLdwFpdXlqnUwsitE+i1Y0jGkxgdolJOqzWohh2zMxgbHsPCxXmsrXYwOXUDDh49jPRYmoCMSvTECSxduIJqtoLzpy4wrhJGZpPYd/wIJmZHcIXgYWFrHgXSiZjarKVwYIgGBgFBx4tJKr+psXE0af2VNhfRqWTJY16C7BHScQfDHkYksQveWBRh5jO5soDYo48hQ+Udj1EhjEfRTIURbPgQLtbRDTcRpmXfavSQb3uROHwUI8eOw5seQYPgtnZxHZWTpMGZ06itLjI9VNXBALYIWs8Tlp3v5lCO9zA8PYKp8SkMj1yH6enjpMM+jA1NIxYhOPQmWLYCMgNBEq0cRwvwmbJhWWxSgX3yySWcW6ugG0yTB8ibrGg1/V8W3UBW5QzESS62+el6sNWXWgIk6w4EUOnTX8s1aOxay7ou+YLJCA/FYzGoanBeEiOBQik1jfWSBarJJLY2HytXgdB4oIOPf/A9ePQf/wT+7ArqxQKS/hbe+H2vxeu+8zXwkh8L5TI6JSrEKiuibBEbWzkqRUpRKGBrh2nP1QgrsFAiZguHd6hsmuS/jozJgJtoZkvc0M9mEFNWVHFq0dUW/aW4w1L8rHiffuxReIM0HnbvQpoGSi7Pb5NnrlxYwZ//8T/g0w89CX84jGrHQ4BSshnCI6kYZahs+5vOTQ9hx94ZnL20jMuLeey94S7cdP/XY+zo7WhFCRbVQq/K2whErcBvm24TqCKtDNiTvm70HM+qbFiGUto+AliFswkjpKG6kxkZjcgaAtoFw8iu2GRgMo8qCJWBsqtyUyuG8q1rMUw/tAJZGff/7J/3Bup5kJr8btPKUy3s0te9agGJ3hZedfdB3HvTDhCDU3aUH4uQUSgNTD+/51oVCM7yWfzyr70Vf/ynv2+gPRIPIJGiUUkABQ+BihZu79ZBkhJYsBKl4dtuia8oa4EYU6KZ2Mox6UR6dNVbQKOr1yId+A3ltU1d2CO/afmpoTEaBQlWoM065TiAbonGLY2hep60rBL0kCev2zWFXVNjVrHPL69jYXmTIJHpSoRtceM7br8VE6PTePAzn8fly5eN5/bu34UjLGPx9MNnL1GXU6dtFQiGfdi5cwaT5AEf89cJe1CuN9Eg0NKe0VSmxos9giUNF9hcLaJMQFevqXWHJU6rQ/uLa11UjTHUlop1plN7ZWu5Fu15rDF3HuqYCInUZP2iLdvEBi2Wf4v0EFiMx9JIZzLURy3GTY6jcao8tYlgtI7fwBCqltz+uaPTDEu6l4rUVVXSvEnasu4ZG9GwmxjyxRz5kMAkzBqMtK3mCTYJkr7/u9+AH/reN7HMXf0ndnNnlXyfEb4C3FMLT+GGn77BRsqQYLh791345H/4OMoNlpl4XaKigwyuQw3w4jOyH1qkp7YK1JaM1UabYJBgnNcGFPlunRHY2G3JEKPXoWHZfJ24RL/OmS60pwzHa5M06UO+6XbfKCEcLJI/JHdR1v0JNJqsU1jWbjUA6TAnrXLXAJ90Rv+SzgAfz/KTLtdSXdagxnvJoICeyaMMIx4D/6uAb3xWLXyqAFzFwGcuIrvXJ9xZfnanazsrIYNEufBy5qMfKV97d1BtXXMiupwSrsS4TDGBVOSDtf7UDOnndYCH31q+FFbPzNaj8nHvK0G6VjTXisR9W64fPRUazyxlnfSj+NyNe1M7GHz7h2/Hma0nLWJ/14/5X53HVPpfX2xZiwKrK1xdt1Lh6s7tUlE/vVzEXz/wORy77gBeecsehtR+p84mYlbss0Xq73OLOXz0sfP4wMMLOLncxI2HJvEz33YcL5mjRiRoqGvfU9FBCt86jqNMagBLjz2Cn3vL9+HS4hP41u+7DzfeuQe1TgWleh2fe/JpXClm0WRFqhlfE4yjnK1iI18xi3HP/hT2HUkjkPASdMZZqRynIt5J5bGCav0SKgJ8BCj0QIACEW97MJNIYoLWpIfxdRuklT+GYCxBxvcjmy1Ya9nISBzDs6yYh8NYyM3j1MUzBDLjCDQmcfHEMoHdmq1DFaHu3zWXwovvvh0zYxFcWVvAcpbp7dSRiCcwnJpAyJfBeGoGGSq2oKeFdiOPKi25Hl/2hHu2ddyF5cuszD1ID08gEklCa071CLZ9nSCSoVlk0gfIT0OoF0gXjQdaO4H1lUsEpwWsaoxeLcAyjiDFEpmhoO+uEIh2GkhFSOLRMAKTaUSTSXgqXbQI1DNDYxjakQHSbVSi5K7MfsTSt1LHj6C1eRHZC59F+cxFtOeLaK0X0aMV3SBjbsZ6uBgpYzlSQzPO8o8RsNO/SKXSrIWwb9dt+PZv+hHsnLqJjMH8kQ/FrBr0K06RwhKPa8xYixXxk1eKeOjkMqoeAh9/yPxZx/BMLeYYmu+480BmB46xMhwPaTtqQMmZZC7A92WwSRbFo1JTqiBdLHR9edWTvljZpa5N5uw7gweUBw2c0RX9ta2XZrc++ZG/xrt/7+2sjDdx445J/PwPfzPuved6tPnxYpeGTL2BBCulAL+b2yri7PlzWFiYR7VYYjn1kE6RJ6ankZkZx8jcDBKTY/CwctaXTOmFtDCzlDnzxvBmtCotrPzU5RvwdFDcWrElO7Q1mydM8Big4iXvakuxSCCCiwTuf/Qnf4cPfOxRlJoeJGmURMiTaytLmJ7I4I6bj2J0Kk3D4zDOnTiDD7z7A6yoxzF15G6M33QvwrPXoxXQjjJhFiENIl+bFWjTgG+Ih1e79rSpCVTElGMBO3Ub1XitxdDVDSv94Ce9DLTyWZP+6hloUdb86rqz1kzSdVAmLOurlZr+eKPB+IPu3e1ORWY/DKzlbGzJFekl7bBhRqaf6WGt2Q0KeqFdXcTchA/f/LKbcXSI8qKPaIaTnJdpJj9qeJSlmUeXefvoZx7Az77tp5EvrCCViVilpwkCWje02aqhpJ0k/HUkU12CeRqgQe0yQSOBfN+oEbBUyPc0NoLBONOlfgEHLVS2AksBlrNq9QDBVjyu1kECVFaiPepITfb11qIoL1awcX4VKdJtLBrCzokxTGRSGKIRrD2ANfFHPS2q1DUzfHxywrbxa1TIa14aPRT4wlYWa5sFPHLmEj5/kcacWnZ3zyIxRB3McvUTHMVTSaaT8TQaVJc8SHftMV4pA9lcneCKZUW+K1Wz5LMtpjtHsBblMYZiro35efnpfsh6HuqUAeU2EpBcthnHKgFuDaMEthriEI1GUSF9tDF/NEL9S+PCthUkYIvHIxgdHkaFhsnmxibzJjDt6lWtztBqNqzljixEAC0dQCMozDJlPrpereEaQ2o0QdqQL9sEzlfyeOFd9+EnfvSnkYh88QoVX0luJb+M+37tPpxYO2n8fWjsIP7qNX+O/SMHoO1jewTWMmbtMCEgR/XlR7fSYYQVdifwJUPRtmcjK9YIACt1gcEOwX2X9WMX9a6HdSbD8Cz9Q1Ky3icPWrT86UcvQKixgoKMAX+VvFJAKERATwXQZt3TaCVRb0VZLzr+txS4ZDEOE1QrPzvLS3+8F9YyHcLDdLYO/sjPwJ4OyR39NWTMwN9tL3udLbyczIz1I9aLjJBvKQJ90PqAea1n5qWj/yGBPf1ZIviOhVEidbZ7xekSvP1QN7ESxCh47xIofyMQ/TSAtMmjwbTVqEA027OoQwNbG03kGnXkKVz5Jq955HmfIzjJM0y+3WRYhtPRbKHM90v0L7HQy1T8JVaKZcZb5bmig9cVKjHaXXho7VP4+JX/yQItiBw4PnMPXn/XtyAWcmN5vpRTBdxiTqT2AqystPK5LOQnLm3h7JV13H79PuxJexFsFwlcpBipGplRjXtKequYTffwVUdn8cqXqMVnDF94/CQFuoEb980iGXE7GGj3gqC6P5go7XGpr12+8nlcuvzP2HNdFGMzftuXtVJaQbuWQ4pAr1EuY31xieaJD1culLFIBRiN+bFnXxSHjiRsHMryYh0XrjSxVNwk/c6wElylAqjS2qnYxvTtchsxgoqYL0D7mwoh2kOKCjqkxZlZOeRKm8hTkVVqRVrNy3jq1DJK/H6Aca/nClhZzBNodTEaH8dtx27A/fcdx803T2BiMoYOy7HbLCND6zwQ1NhBWj+s+DV+ZWVlFY89fgIf+eTn8OATn8aF9Uso+6rYrG/g3JXHcPbSE8jz2+rGGYpnEPGG4KMQat0wrennQ5WKN4ty5TJpMg9PN490PIyJsUlMESwcODKCYzeHcPSWMIb2hwhcCWyZhxHmN7VRR6zMCpr8pW6RKCuYJJVir1OjYmVpdAgUAiE0wnU0g+TtcAbB8DgrsCg8rMx6mzl0cwTWNVrtLQo6lUWoRoxYYTwEmJoYk6V/2cvKlazg8yZwy/F7cezwXcy/loRxsiDnzpISKRIfDy/WCD4fP7+CdVrpHYJuTTTVUAntmKN3dZgAmhZTly0vtx26t2cmpDrTUdYE7kxp8RAAkYrSOMOBtejk2Blu0gemUKREzBLTZA0FVBoVL8GbT9fumRSnnk3M7MeBY/cQAMVwZN8cXnLTfozFvOS7MBWTn2B8CRfOnkGRRkViYhSzh/bjuptvxvW33Io9Bw5jnOBrY20Nj3zhYWTXN5BKq8s3QbBASMC0UE2z3AUW1MquVkq1cpDPKG9dpkVrq4lOSzQ8GsxoKJEhoMuYLmu3BaKaiCV8OHBwD5LphC1bkUqkMEzQHwtpv4MaWqy0d0wNI8H85+Yv48Y9c7jjhgPIhJrYMURDJl7BdO8KdvkuYY/nHOZqJzFTeAo7yk9hf+cMrvPN41hkAcdji7g5scjrSzgavIg53zJGvAQbBPl1MkZNrT8a18W0kWtMeYv2Vh68sDIhbwz0tYCQDhYSn/koUwEbPysgpQH92gJNoNiAMctMe7L6/NQlvFfZsrTsPY3n0pJFGhPaoVHiI5jRRDCNmdsxTjBAOgtQ6vvGb0yg0mVpszi8NOhC1E3ncGXhnAEVbTG2sU5jj0aADLNomEacN2rpcK0QXgMece28Eg0gFo1hYmIGe/cewc3H78LhYwfRo6w1qcOnZyZZPgcwOzOLSJB6mcZOwBe1FkDlQhUwWJHu3nWYAH0HCrmc8W2MoC+t5VgiUevKO3X2HE7z0MxtdYdqsto69c6jDz9sO21oyzK1uhbbXSxVqiiShWPDI5jZPYehsRQLoIl6s0ggt0X9V0Wj2kOp2MDqGu9LfNagUXrxChbmV0kvD+OjYUaQhnYIzWqIgKxB49qHzPAUJgk44wl171F3eAoEwm6JNBW2DHStEzg2NkaDJ4kwDbx6qYpaUctnUdPRqJy/tIAm68AJhkmmCGRZPpq8IXCjHrQWn2niRoJ01dZpFHbr+pPoSh7ESTaGUAqJdaTG/m0sb6KUr2JybAp33HIX0/Dc/eNJECv1rwwneT+9dAaPLTzGspG68WL/0AEcHz9OnaCGAKZXSe6KX8m3VOVqDVcFS/bgDa+F3HgSZ/N106uq64ixqQc8GE37MTUcwMxwCDMZPyZZFw5FvbbRQMTklIfqdsZBm8E1SPHQBEY1XLn2cI2FrZLnavyG2vf5ooAe+XYw9lUppI+7lnzzrJ9BdWBn3ZsOcA/dNd/rhzP9LL3AG2sR1Hs//N8fsBa+qZ1HVNQmeNYlZBl2L1hfNTMhesjfLuxaH+H3pdP1VYbRM6HJEK0THbo3Y5upVBwy+smDfF0U5rW1ZPD9fiYsah7m9E356dI8+T3LqdzVQHrIs9KpZ7LyeOKlClHdz4NyHvzqQ4NY5KxVko8CvjA+cv738M9nfo1IPm+F/8Z734qff/WbEQ//64BPFaP+VMmodU+u6Y3jcysV/OIffYRoPoA3fftLcNtECFFaahI22cJNZq5OAratYgQipDMhA/7msxfwqdNZfNe9B3DzjgQhDL9BxhSQ0VpVbU+YX+vik5/6Y3zs47+BUJwVV1hKmwKtaUBk7gbBT5nAYmmzYq0U2mKr7WsSmBSxZ48HU2NUNLERMuIkriyXsValUoqxmolEaFG2sXKlgnqR/NBxXXLJUA/jmRCmRqMYSkRIjwRTGkCW1vBWsWDpS8WTSKczqHfaeOrCeVYWHkyOzKJbDiK7UkU+u0WLvInpHePYsXMfBSSMcm4JI/EGMmMBFPnBfK5GxeShdcw8kExeaqQKK+nNQokGv5sd5/drwLEHI7Rkk1oXkZZot+WEuMvKUuvwqendyzLQfpHVap5l7Kf1O0wgS7CV26TSbGJolIJKmqVosfW8o7SAD2GoN4thKmNProhidhn1XBa9DQpmsUYaVml4CBSkMX3oOBL7DqMaotUcjdAyHrZFg7trG6ieeAYbjz+F0kWCb1YAzTqBmGbrVGlwUMDnmeSzY10UJuuo+lq2MPR3vPYtuPHQiyiD4jMKgx2SSPI1FZm13PkIN8hmp5ZL+MRT8yiCoFlLy5DOaokRTwvUfJHrs/3A6XbQMmTyzEOVtr4obtYTsqI96eu/Zznx+lVAqj9eek2onUxLVqXWDEgoVru3kKxLBO4jiHSLqJz4OEa3HsPLr5/CcCaBNdK83KxibCiG8dEheINh1NRCwbRqfFE5l0dxY4tAuk4DNUYQw7gJLEbmJm18n7UiBbQapkRc+op5YZK0PZW611us0L09xmd7jvYwQkARTGWYY4LEOg0Egky0yvDy6FBmegQNOtotgq96y2ZfNtsMQ1CogfVtykbEZvo6KtnYt56fgIJpY5zzl84hu7FhC9uOjk5gZGzE9lhVGrVMDJEYPFqKoz+T2E8wo+7LKvl5uRbE2WIU52ppbHQyaBAcBflKsCfwSpa3EqcT2a2AHI1diQycHvRLr3+ySqFfdubob2MMGYkNJBC96NdiehqUaQ0t8lL+ejRkdmUC+KY7dxDUEjjyWdhHuWG5a7KSursUqxtyAtsf9u/+8c/xu7/3qwT3FcRiNBdJM/uKJ4AGnzdo7IXiTSSSWi4qSNBPEComZJ3go0HQbUcJVPxIpSYwNj1hE9FqpTJq+RIqBHGtag0TpOtwWqsPJCjnNaxtbmDHjj34mpd9PXXcLEHLCj79kX/GyYc/jUA7T6OQ5dtsEKARnBF42bg58pfG88VjMRoQKeTz69RVa5ieGsXc7j3wJtLwxIew99gtWqkYT558nDrzLBqtAo3eGvWxZnyzzDthgq6mW0OPNIyEEmhSL2kNP22nVq4VUMhvorhZIB3EUx2mN0eQWCPIDWLXrilEI+K7Cvlmk8BR6+ZpzLBAvwwvzVCmDqg1aPRkycMCI1Hyn1s+TRM3NLEjSpmwZdRYEOL9Up58W60jFA0jlUnbuEDVEYkYgS9lIkA5G6IhFSMNN7ayuEy+rZQJOmkMTYzvxIEDN+I7Xv8fsX/vYRaOHPnCeEY69kvom+fJaVby333+7/Bt7/o269bVcjTfff134bfv/y0UWLeYepIxIIGxg//yI6+Ld23ikhwRmhm3dsNA+jWAIj/JmaIh7zMO0zP9kOJbsrhrDaxRX9XaKBH0W2tgS5NqqE9ZP/X8VfjCm/CHtigKbYpwjDpmiOWS4ftR8o5r8XcCpWh1o2/pI/1v0eleeoPFb+kQjpERpp4enpwhxQupGmvpk+y/gYBPXR0vuu0WWnCswu2hi0wvS3HJarNtOVi2Hj4MsOINMBbrLpF2UGT6Cu81lkODRCPUTsEgBdiCCDD2KCDMeIOMokSTONoLU917dSrzIivEar2HsgZWkjhSnorPyM0f1U+OwPS27PKe31IR6ZlVLH1nZdlPl9SQq9wsJntf8UjhD9yg4CKBBP70sTfhM5f/kgRnybGO/oP/8Jd4/V3fBM0+/tKO8VDoVWHWCcTUwqDuFoHmLCuLv3hoEf/9bz+JLBXMLUd24hU3z+G2fePYmQljhEwZ5PuqLmRjKQcFfvN/vO8JMkcP3/3S/ZhJ9QhfFIoKUcpUUIbgpdnewnve91v42/f+JulXJgjyIRbuYYjgb9fcCK2ROAqVFlazPLYIXgn2AkladWkfZndnqAz8WL60iQi55bab9iCRDmKdSvTiRh35Er9XJ/BoR1hhyvJrsSybCAelzJsEMC0UCw2UKnWCuzrz3uGzAIY1wD4UxhYr5rViEcOT48xTG/mVArKrqnBZSZHOjY4P5RJzUmVVS+V1/Kgfr3j5LCuFBrZWKyhnSQ8CM1apaAjAhYNoUXhXClUsrtbMgNi9Ywg333AAc1NjNgNTuzOIl7S0g1oeBTY1uy/sTzBtCTx18gyePn+eVnod0VSIQDSFXRMj2KvZtuUq3v2ez+P0421MNMK4ZWgWx3cTlB4exvDeCQxNzRDgZuAlPZulEor5NWxVNtBKRZDadRCR9G5WYwkEKeheKsqOWjLOzKP21CVkF9eQb9ettStABVAulHG5V8XZNMtlghZ+OIBj130Nvu0bfgwzI4es8nVrkIk/CQZU49JZaxXjyFMTfPLJFTyzXEQrNMSKmXxJXrWWZb6joQTPdc+q4M1JCJ7jJzbmsd3bLk1g+jc665B71ut6UVX+taDODWRSPs5XgEjjDX3k6uKpz+DsP/wegvNPI8Y8JAi+jh47iOsPTWNCrS5tKk+G9bISHpqeJo+mGUMXAa0LSl1VJ/ipkf/85D3tTKBhINalwoxoSRJ172upHXUtV1huWthWFnY8HsfQ+AQ80Tg6fvK5WsaoVNXVqhZaMiorSLXYVNCuk5eoHzsCjOQxdZ1plqSPlSQZi++DPMfwjTZCBCmBThSXTs3j4pmLSCdT2Ek+Ghv1Iz1EY48Vql/vMW896RMCPjtTdp1BHLUZx+FWDv4GQU2tifV6BJfqGZwtpTHfSKPiSaGj9T0GxLYcia6qgHSxDfCRFq7pwlUGzu/ZgE+6TzTVe2qZUMmYzqah1PEzVdTrmlHepfWV8tTx4qPDOL4nadONmHq+x0JixSCAb078y/hUazzy2IP4yf/2X/D0iceRGdK0Hcg8AAD/9ElEQVTYVOJzykxUQyFkfEZZlmHqWQImBxx49AiiwwQ5kTRqlQ6yWxXMze5BksbapbMX0GaZ7J2cwLHDB3Dd3r0Is67RUiZaGDuZTELL6KwRLJ04Pc80RW0B7woVytKVM9hauogUSTcci5M0fmzmqwRWOStTTeYQ4IsTmEZ5pNM0agnCIqPTyOy9EZP7rkNibArxkVEms4eHH/0UDe4PUcdmaZj4yBMtGgxV8kGFVRvLUBMp2qQhaadWGwHDRJLgLNAlaN2k/mugWNKEk2GmJYKNlRw2l9etuz5GfkgyDZpVqxamXIHGZ0VDccjzzOdmloCy6yOASyIYiZJe2oXGR/mI0aD3MQ01lhn1Bfk2zBIdTaQwQtnKqLs2GSKAjjNv5MN+GE1aqBKgCIBusK64sraONe0hXKhhcXmTcjmKX/zF/457X/Iy0nSgmwbuX6sXnx/3yMVHcMtbCczFoMzXV+97OT7wTe9HjmDbAT7+mH4glzIbNiGN/5oboOcSGXnIeBS/ShZMoOxgznmWv6OBwvHEs1aqsDB0ki8dwh3tjjvqxD7VWhclGv0FrYDRZf3hX0MvVCY/USd2KNftURo4PLdCVr4Wr8aEMl7hC7KS+dl3mDBDDAZOZVQ43Kb0Gm4bgD1GIzjrl37TO2/49Qd6XTLr/bcdJ1jwEjS4sXJSBDpryRV1s9nOG4xEFuJAtpVzZd4pE36E/kqGNI/pGvdQPu5aTgrZaCUCSzXonmxEgqssagR86+UWlrcaKKjLim8zBMO4b1g0fN/NHHQFIH1lX9FD+uuZ+fNHoeyef/JSSEWg152f81UaooEUfu1TX4tn1j7mglH3P/bzT+DY3A0W5ks7xaUBxOoMUmxSmuS0TpP+XhRYCbz3qQ28492fw9MLG/CEkvB1E7bg7HDSg7FEB2NRHxWRBvhmMT9/ETcf3oUffu0Lcd2kFmYkgPFE+RUfgaRaEEkxlkOtsYZ//uhv45Of/zNWIl2MDKVtJwPNHgu7pk3mgVY1FagGozZpddZ7BeRbFeS0+CYV3MhImsqiybLtYHJsmve7+E4Sly5t4fGHL+GZpxZx+fKWNUiOzwCTs1FaJF6b6dptBWmBq2VSFr6GnncI9KnoCeJVlumRMYTjSeTWcjber86yLAsgyrjshKhoqHlbeRw6GMQLv2oYQ8xDYb6C5fN1lLbIqFTWvogfvWgHzQSVHmlc9RL4kUlqzEs41KP1GcW+faPYt5dKmRVCu6G12upUeAU0fFlWWFSRrVH0auN47KmzWMovoBmtwBftYXQkiYkMy4G03T1+MyYTN6N80Y8881w8+VmU1x+hIi8QtIZovARtALU/NYTR2b2Y2L0X3uEuFjuP4VL1JAVxDHvHvg6HR1+O9mYL62cehefyRcSvlFFfz6NIEOqj1U1IglI2h9ObKziJIi7Ha+hmhvB1r/x+vPKl34NYdIzlLcGVCaBDgkYhZJ7Veq1WlwsE8J94Yh7rNUJpghVNXPBYJavlWMTvakEh84rx5XQpXtjmxNqO6685KRS94/zdr+RDBp+Tor7TJePXM+MxefGkKt4JJx3PlhZ6PdfJaGl7yZPUC931y1j+l79GeOFhDPVKqJaKrOiTyERTCLUa2Ds7gTtfcAfiw0lb+iIg4Dc3DW88iHIzR0BfZUUXIWggX4o+tPA1fkxrjWkf1RZBWylfQn4ziwaVrAboq1U4NZxhRRkn8IpRxMm5BM1Bgsign6k2xa+Dlnijinopj7rGdZGvBMAaNMh8oSj5L0Y503pl1FOFHPm7wrAVLJy9yMp7BZl0Erv37MDYDOUgk7ZFotWCEoi4gfVOO/Nf+lTKUhTteCmrlA+jK+VI01MJWFttD4rNKNbbCSyWQjhXSWG5O4SGlkYSWCVmogjTkQbkB22XKM1mUzGMNxS904vOyWdQdq7CMB3O8lJXlCoKVextGncKqphAI83frOD4rjjuv2UWowFymgqY31PPjV5X66lFopqJ/pcXzuPnf/Fn8U/v/yeMjI7YGDsfDcdonOA43kQ82eG1Wiqpn9SNQV2lppk2Zc3TJSjmuVFrESA1MT26H4d37cd+8kSSwaYyMeycmWT6pXtYlKyn2gQvldw63yGwp/FeJxp/6sQ5nD5zjuUVwBbLpUHwNJoZthbHEfJBhiAv7FMrrVsUOTM0RCAaweLaCs5ShmPT/OYdr8DEzgPwhWNmdKnLdGtrFe9+91+jVC4iw7zlChtYXj6L+cVzBF09RGLUJeQLGQdjY+PW86EJF8VimRU/6wqCWbX0rS+tIUhdvHfHLOYmRpGOBZCh3hulwZ7W7FkStk66tlgutsJAsYZLi8s4O79ki6yPCNCyHFaym7ajSIXAUGAvwzzEyVd7piZw4+GD2D03g307pjA+lKSBrDUG17C2uo6qjRkk8GR9tLmexerGFmIjIyiQL04RYJ+6cJnIPo4f/pEfx2u+7ltZ1q4F1wF7MQd5w/jpK8OdX7+AY2+9EWUtiUZWvHXmNrzn697HepG6UkazJEP8KjaVsqVTo4bC2nhX/pufDj02+WB4AibV8QYEB+DOsq17XvDfPZeX7l0YtRSKYPYlPeezNkF9uVnGRn0Z2eYKql0aCR519xPwNYfQaSQM9GkrtoH2lUhZS5/is7h4CHDxX0VgIG9wMIxN/uJ3ZUcZ8KOMWyPdbS/9trdqkHsmPURwByQiQSSj2p6LFk9Y1pa6YNRsSKVAhejG3vGaMUlJuGunMNwfP64PMRWqQ1z+LcmOURRGYUUMPefZ4uSNupO1LlKIFpNaOrQdjgZPqstAgV28erH/PmMzvalMUVMpkyoMZdClTWnRPd/ln5plZfm7VDCsLhUJf5SfRreKT1z6Y+Srq/JkpH782Mt+lErh3xqsqopYTN9DsFc1sNf2RAhOtEZUgELXwtHJOF5x534c3D8LT5Npp5D1qJQ2ixtYYIV0fqOL5RyFfGwMr//6W/B9r7wOe9Oyn1nBqMWmG0BIYM/DCoDWsAYEl9oFfPihf8EnPv8IsvkeCiU/Fi5XcPZMESfO5FGoU4nFItgqLRHgzSM4XEGACjYz4sPUVACTE11khmtIZwI2Dkpbz2yuryHC8w179uDOY8cIQu7D1778xXjBXddjBytayUOBCqdcbKJeIBgvsxIhQG9ReWmJABXKMEFkNBoiOXrIrRewsdBGbtW17npIEw1ODvBoVosYG/HgxmNDiCcqqBTrWL0CXDhfxtJ8h+CX5dEJ2vjKDhmzznJazW6hLvBEKzkUCyI6HEOpU8djp8/jU4+colVaZp3BsChhpbCFswtZpmMWx274aiTio7g8f85a5+r1JjZW61i8VMVmroJii1YsQcbhHftx4PgkYsc92NiTQ25fD/mZECoTPoR3xDAzMo0QwcVqexOn81TulSV0Akyft4ZKeYWcUGMlMomxyYPITO6BPxlH2VtHrk3F728RcBCY+EMoNnoo0drbIjjRgs533XEfdu+8jrwqq1tkJOOqkjWnmpzgg/4N8tnlzTaubFYJCiTAGlNGZW18rxZ4Vv6kkzZJIqu7pn2+bXKgez4zeeG1nfuHu5aCoAxtO2zMmN6VsEmmFFjXkh36S9GZTPIDpgNYGepMDt8W5tph8sm8aCxLixV6ODPOYwj5jVV4NgiSCJ5Wllfx2XMXcKVWJyiIoq4Z1lvLSCbDSE6Noh2LosR0aa2/RIwGTiTC79IwaJH/CMq6pTJauSwKS1ewdOYMNq5cRJTafYyVaXwkw7orRqvZZ4OtawRUHY251CQKdVuSwaWMtQem5Yu5oCKiIrYeMFYY9OG3AlrjjN/t0UjLF8pYvLiElUurWFtgBZqvIByNEegRFM3OIk5wESa4iPAIsVL1B2nsEJx4/IT/AfU79e+p4zR5QhWSzbRmxarJYJJLL3k6RIA1FGpiPFjCeLSJjL8Bb6XAfPtsHKdGrXZZHjIWBNLV7icd59bhc4fjK5WO++Pj/plf7eh7DhRq/DRvSQ+mh0BP485UN7aUJtJ+30Qa4xHKM3W0upYJC1mmrmxVYWrhbUWurTpX1hZw6sRTrDsIPlWPCOtSpfmYHylg1wXa4GuMj0Zcx9skSNKqB9Ip9G+0MUm5O0T5uPPYrYgQhO6fG8OBvXPkJ36MZekPkYbMhio0m+DhjxCUpZEk0N6zZydmZqawtb5FQLbONEVIUx/WtvKU/QKNxxrBegmNatm2Iru8RGOMYOrJ+VWEKMPH7nklMrP7mGYtTuwnKIxYXfj5zz6Epx5/GudOX8BwYhiv+5bXY2pmF/bvP0qa+a2bNpUaJj08yGYruHxpHaefoTFZkC4M0PArWY/Bkak5HJ2exhTj1dJXSZZRgCC3V6iiW6yiUa6glMthY3kJ+dVVNPNF+FsdJKmHtPeun8aoumqbrSa/WTStEfeFcOvBw/jOV78aN+3bRZC7Bi9BRSYcRpbytXD5grUCpmiAzO3ci9mZndAWkyrPEQLpoWQEs+MjmJ0aRpU8FiQOOHDoMA4fvollRh4yUCQoQtfnqa8UV2W9+sFHH8Badc2SlQincfvMizAWmbAWVy17I15Wl6nxu/iV78lPXeSG+fjQGon0THnVvc52UKo0DrNDyeFZjVYkG6+p3+inCUMCk6Y99IyH3pOfVLkopW0Mbb9mKWSvlu6ukn/r5OcWwsQ+8UAQMYYJMn418KlMqVlZb/Jef6S5A3FaoEsNTK77XtG5dfgYlmGk/219Xx6SDTXgeX7o1z/I3LTwXS+/A1EK4mAfXS2dom1WpKQtlYzAitYUviOWA27uXm5w2VcnV92zw2y7tlBCvUyCuyKBCCBI4HylhytbDYKiJisHqS4L0HcKzfcNSSst7pG9b0/obRHqnoXIMFRVFk4/+qq+LbQti0XPRLbV4gX8zue+C8uFM4oCs0OH8OBb/gUzmX99hq6cjFO1Vfp7Un0CgLZEqalvzartslIRw3gDYSplWrBkjAoBUoXmfIMPAlT6qUgACSpB7cTR08bKpHaPQILR0OpmpcaYezY+kBUq41jMncWv/f6P41Off79Zth0CL41lmxzVlmZpKtQa9hxMIDWsMQN5hMMEmb0a/T22ibaPICociiIa0YbyBD20PKOBDEqLCSwQNGrR5tmpXZid24kpKqTMsHaWYL5YAVSqdWxlF1EgqCqValZxasFR9VblCqu4eOk8gWGVQqAFR1tYmM9jnSCl1XbWPIJ10OjFoUNpjIxQWatLnGXRaAapdH1YWqja2JVyvUy5qhHckVP5r8oykEghNZ2mgBRQIBBollRRB1hBsRSibYzOhTE+M0raM95SE2OJUdx0+E7Mjh5GnpXxw898Ck+e/jTKVGR1guxyTXtjNhCPeXBw5zCVXxzVVgll1njtLjPE5EY9DaSCHhyYuBV3Hn8Ni8CH81cewtNn/oW6oIxU0otYlCBUXXo9Ks/oAcymjmI2tB/RzjBaBC/51fO4/OgncfkLj6K0Vsd6tYsvEDCOHjuCH3zDT+HG6+9jWRNEGAfJiYF1iMF5pgIoEuQ9fK6AJy5uEEBq5qO4QpWw6R+GpLyKvweR6IGdnFT0T+b0qP/4X3UWnodE1qJ81vvuRidJj7U06qMKK7nTIS26zUkamwRMaov0EUwEya9R8nO4TcC8dAqLz3wC9bWnEevmUF/fRI+V5r4d4zh6ZBd2HNqJoV1TCIyOwBfRuKUQwiwHLV7SaPL9bB6VjSzyy2tYu7KIarlo65Olx4cwMj6G1MQIwqkEQVdIX6c8qotFrRuSWbJkQDNFwyQz5Y72pVqM1Fmlbt1aqULLu40GUZ+gVDgapzzF0Ky0ce7kWZw/eRoNhuk1KWudNsHlCKZ3ziI5nEAsGUM8FUM0phntUcpdhGAvQJ3EsqPS1smNM+5QXlR2zBErbw2kF9IUDb2sjK2SYmUlA7hRK6BLUFAvZfAYjaRHGzHkJ/eiHUrD3+xRDGQctozOmkHrNJ5zKpeBG1y7Ldjs8t9wXqaphmSgiW+4fQ537khQx7bQ7o/f0+xjt2MHNaE3aPqq2arj/Q/8LX71138GlUaZACzpeImAui1dyTTaUj7Evb4w00CjyMMaTuXTa1BXVMK47fqXYDQ1g+ziOqKM/+DOURzePYmRVMRoJpAu4gSZAXWpStdrXKSMn0xmlPfSwiGcPnsJ7//nD+PCxUXKepIGJw1gfjtF8B7xs9qUYcl42qR1lQwwte8gXvyKr8Xojr3wRWnExhJIpBO4eP4Cfu/3fgdbW1v4lm95Le7+qrvx2U9/Gr/ze3+AXXv348UvvofAuEr9t4qPf/JDOH/xFOrNqoraWnjHadRHqcd2joxiOp5Gt1CAj3wTJHBlaaFNfgyyLJKaRUyDoufT3M4u9ZQWanbLu6znS5jfyGGRxkaTdUd8OINwnIYp9aXGK193cDdefe99SBFdn3j8CWTSaVx//Q0orBVw9pmnEYl6qX+HMD2lMYNaKoc8ReCtFQH8BOZaPqbRZCmQZy+sbeD9n/oCjt12P77rB97MsCxpAie37zF5U0NKttXpz7dbz2/gu3/3e/DPF97LdAEzyTn83F3/HS/b93Wok3+ZZKezxO88vBIsu+YPecnA2kBvGnhjHnm4LEqSlGfhInK4CQ21Gs/2nIchFZ7lpxY5e03+YgAJBQPKr0uEWO+xTNtr2Ghe4TlrrbgeD3WGdwLpwAQSnhSxQ8CWh1EDgdbOrTNNWidQLX4UcoZnWgwRuvjV4KW0yCgRwHMNYYKfLE8V1Q/9mgN8b/jGuw1xWmaUWMZhLQKMSFaTzYATQlRsekj3xUBuQBh+eaBYeK8sumzST97XXtOL7pkF15iHLrSZf7bQwPJGDUVmlDrMFK0sVCXdgiqNKhj9i5i81uB2xaHndqi+7Dtd2gKzfHBtvIuVAKMiUiaIemTpg/izx9+CrcqivXDPwVfjb7/nDzCWpKX2bzhF5T4lZaU7L8FcG4+cuqwJT7j7+F6EqOAkKFq6RYsHK+masOJmD/Zwmlbl46cvYWJ2N47u0xgm0p5gUcskeDpqLRQAFDQlnicd1vJn8dnHHkCV1nCjWSFoW2Yll8eeXXuxY24fy4uAh++oglvZOI2T59+NYmWe32+SnlS01LLNhg/zl/PMfxdz03Gb9TY+dDNBC9EYrQsmCx2C0lajwnQ2EQgFaBVmMDI8i9HkDsTCQ2QqP63kqi0dUCqvEqh1oYVHpayYUKa7hG6bFSsrpUYjSOVXYxnnWPFV0GyWCcLqqBU9VGibyFavYH2jhJWtGuZXi9goNuCPR20Wqqz2VGYYw3umkdiZQKdBC66YR8afRIfAoFlbR2a0hUQmyHRSQUfGaLWyMqqUod124sEpDA3NIRAh4QmA1VLqayUR9c1CW+8sbXwe66WH4Q2XeE8QWA+TrlTC3SYS0QbG0insGrkZHS0ZwbRqF4ZGd5NCO4+mp2Ktke1ukgkljcIZzCX3Yjyynwp0JyuzOSQikxhqh1G5tIj3/MWf4b0f+Eesdqq455Wvwhve8F8xN3c9K1TyI6WXmKPPR3R2EqjzYYtK+LOn1nBhtcKKiWBUfK9nDC/O0zs+VYDPcQq13SlKi3bbAyeu/W/2Hyi+vnQ+yw1CDZzFZ1qHbwzk/ks6mUWacMQi6FZ4UCbIe1VWsg11zbLSi5cJZi6ew/xjn8bJxz+BYYL9l77gGI4dnsTUeARpLR5LZRYk/2oclrpTl5avEOQtY/nyMnIbeZs0MTIxjiQrtXA6aV3CCVaKUYKvsCpSVvB1Gi3ZrLp6G9SVsrjdYasTkHfV4q8ukVZTi9PWyAsy62g5ByOsuFO88mPh3AJOPX0Sm2vr1o0si1sb8k/OTmB0Ul3HVN4JglPKYDBK4yqesNY8Ch/ZhN/Q+D2VH5WETN6eJm0QMNr6aQR9mlEs6ns1e5Lp0hhCjVNFK8x0aXJSnrzSo4FVxceeqmE5ch28+29DxcPw5K0gAZJ04PbyG+js7eUkP+vK/jfKTo+0OX/IW8fXXD+C+w6NIsD7DvOizj3tEqQuXfGpLU/F8IRg+MRn3o+3/epPYWV9HvFknB9T+6Nyq3F7mtgQpb6IIZYmvYNtNNsVhANR6pdpjCd34oYDd6FRpNbKrSPpJRAprlGWyZcdGbA9FEsEU/x2nCBPsyQ1G9gf8iGk9eyMzgLx1IGrWTzyxCks8yx4qokO1iLItKhsJT9NiU4kgetuvQPH73ohy5ByOzyK4bFJrK6t4Z2/9U78/bv/jsatH8PDw9RdOXzt174K999/P06dPovFpWXs2bcLRw7vx7v+8J0Ia41BGotnzj5lhnazzTJhWX7V0eO496bbkGT6fVUa8bYbxhYBMg0GpiFAEKVVIQLRsA1r0cS1ZrOBtRUa0xfmcfnKGnJMbCsaQ5ny3mGlvnP3LHbumWH+qyyjLqYJ8hL+MIbTo9h38DqcOXMBH3rfB5HfWLdxfHM7p7BzxyyiYU3cIMjkN7QwfofGd0urC9SBcpvnaAKbNIpH5g7h/ld9KwVXe7EL9OhX+kE8/JXjCjT0fvJv3op3Pvh2phUYDo3gjYd+HK878oNoBEnfgEpczMk88KTt65gh8j85QEzOw7p8eSlDwhqOJBu61gcUns90bRhOYIpnB7R0SJ4Ynrzo3DV/RSknvKL7Fvm50stiq72ITR6ljraOpCHsGWLZ0agJTWAonLYVKGTJNDUOkOCvTExUpr1UI04S4lHLvoE/8jNVmAFApUfyJdymFj+lU62Cnh/8tQ/0pGi+66vvQDjEEEycjfUQEXitiRchTem3F5VBRaKmcx2WO2XBnXRlF0ZS5xiXXV/1uObsFYXXs/7JKR0RVzP6aGHzKNUIAEtNZCsUeCo9KxCjsqtgLB6LX/f9eJhOM/5UYPaM+eKNmmutZY8+1rbXL8CAN4IHzv4u3nvyV1Fu5Kg5gO+55834lW/8KVqBCUXwbzjlUcSXAlF3DBUR64c/+/Q5/NmHnsDeA/vwslv34PhYCLOpAOJhNdBqfCKZr00FSfBRZdoeXsjhf/zjozj52Fm8+oX78R+/4Q7syNACY1xKp4floHdYFNjMnsAHP/ZHePzkQ/x+Ffv2EVAMq3uLljUFtVgmoGKF6qMQ16nQVtYq2MiuUIhzNNJ8SA8REAUyaJOB4rEAQRwr21gPESqAWHgYYf8IGS/DStmtJabt9wqlIkqlslVAESoim30WmcDY8E4CoHHyT5JGQoDgmcrKqz0q1aKZ5/c3sUlAurE5j1pznTnfRLW5SuC0RUCkbkACwUqI32WlPjVBhRrAZj7P9JYIxHIEq+dxaXkRNVYw3XgAsdkRHD14wMa6oLaCkWQTUa1vRNqHAqzU/ayQPRNMx24kKTQRlq2vQ8KQcNpxQZuph1gRSKlGgzIktnB66UN4ZvGjyNc2UCMwRUddz4qvxUrch6HEEIb90/T3U/gDiEanMb+4gnPzT1hXuTfE6o2VYTIdxFCEYX0ppGIhGg81XFxrY2riTty172uwL3nI3v+79/wlfu3tv4o7br0bP/XffhmTU3spd+QHlq14yPE00ywPKVfK2wrl4MGTa1jMNdEmzUzTiId19BWMDf97jhtU8v+73JcCBq678NozJ3JfHE4S4pMCZZpr/g5qgS55DEg2qOjqXjQCQZRj6qSoIl4vorY0j9L5pzDtK2JPmvmsrtp6j81eAOs0Cq8srRD3b1mLS520ThFUTBPsHdg7iz27JzGm3RXUasGk+BIjiGjMVljLcBD01Rsoa7FnKhrxnACfdIT2Lw2FCCAiWhC1hXyhRGWrbaviiMWkC3xYnF/GysIqVhYJMnM58n6QRwjDI0OY3jFBwDlEXogiTIMlpNa9MHkwSMONfCf50UxdKWi1UmliiYbVCCBZ17JAXbtDXSUtJZ2rcYZUAwJYpF23GyL1tCh2EZ5aEdF2gAA2ik+cyuHj83UEdt8O/+hemxm4fWchOfHCc8tPulaV3Zcq14HTM3X1dgnI7j+UwqtumkK0D/jErX6CPXUJCvBpoWhyrt1/4bGP45d+5Wdw4fJZxJJR0pNGbEBDSyLQbiVBXxIzkzuQHklgbXOJ4H0J+a08huNjuO36uxD3k57Dk/BVsli6+AzIGqwSW1hbXWFdoN17IohSjkOUEYFOLfui7k31TmmCWzKRxOjEJGknMOC2bFxaWcMGwZOWhdK4Tw2oL9NAn923D7e84MUYnaOxNrcL6dFJPPHE0/jj//FH+MynP2PloG3TVInKfeu3vBbf+rpvx8lnTuDJJx/Hvfe+hHohinf+9jtx8603YXJ6nPm5jOWVeXzqMx9lnd1CnOX+ggPXY5bpGic/7BrWGqE5Gt9V09teGgTqdYnGUwhpzKfWlSSF1QVbyeVRyVMHl2sEYU3kWVz5ThM58kChkscWDZhUMoVbjx/DjfsPYzRF4EDA6o3H0a7XcfLJp/HEFx4mWE1g164Zyk0BJ0+cRrlUYz3Usfo/EmfZUYeocaIkwMc0dqLDuOkFL8M9L/96FqomFJD71NdIjtVKDV9JrkYD7p0P/B5+7L1vYqUO1gURvH7u+/GjB34GRRrmnijpyYMq2HheoM9Kk9mxEQIDP57lLz/rruU9/xnOpMWeudZAe0hppB89bZiLYBSxk2lBnYWZ7AX7d/pY+IQRN1BBsbOKjc5l5LorqNsE0AhB+yjSgWmCPtbrwRTrMHXoMg2SX+paa+mnfhAArBAkNakgqBpsfL8ON8SGIE+Yrd/Kp0ajbYDvTmZISoe6hmCny7cDtEoEBuJRKmO9zJfMGhwcVzPGs3IkEKgb8YISZ38MZ7dWLZm/XN/X/BmJgUf+222bGXGIWgqRTF1uYzWvtfe0SCgBAr+jsIrLxeLiMGLwBVNcJIhORgR9W616LqSBQAtC8Kd8ykWCMbzv1G/h3U//GgGfNm0E3nDvT+DnX/3jSGqA97/plE8Xv6xN5S5LJfxHD67jl//u89gsajuVLplP604lkYh3MDMaxJGpERyfG8H1swnMjkWQCnvwmRMr+PTn5nHP3ftw64FhRHtUkFLcIjbLQIu0al2llZVH8Q/vfzvOXH4ELRZ6UZuG56qs+PLWEju7axwTM0PUjk0yQwV1VqBtX43AhOn0e5FKa6HiEWyubtKay1JxlinwTfr5kIqOYXrkKObGjiEWmIWnzXT7wjaw3VpHyemy6lfXcnjy8XN45il14Raxd98sXnzf7di5K4Mz5x7HU099gV8tIUSQq/11W1RaKwuLuHKRFXY5zIOVZ4eAkoWoGds1VvCB4BZ27Izj4P45XHfkAHkwhHPnL1EQWpjdM0a85cGp+TVc2Vgm0GphZLKDyZEeRsin/hZBUFsLkdIKZQGTz1Fb62DzXA7tYh2hJMHY9CzGd+4zS8/jq7CSr5M+BLPteVR8ayg168jlCcfraiWRvdUg73tZqcRwaPYwju75OvjbR2gRjyBMxVGjNXyOFdHpS/9CcPcglfQqUhl+uxXCRPw49u2+n+BkBJcuLaC4fgVTqRFcd+hOTI3diMcfO4HLl5Zw5x0vxsTkbqZbgkPwKP622bnibvmJ5gFcKXXw4CmCjAqNCw8Vl2SOMmv815dDkyzxPh+ZlxMQd+7fX7VgtzmT5/71wJn8WNwDj22n7YHpIc6UFAzu3al/sc3JuFFXY0/zBztBRKUvNauafKpZofqiuns1XlEzreNMhL+whezZJ4ntz9uSKbUmedofRnR0DomZQ4gOzyKg1jIaOK12Abn1BSxfOIHiwnlWqjVWqkFMpmi4kiESrJBTyQRSKRon5OeGKvxG3QCVAJ90gmb3CjQEwyGCQ7d0RaPRNnABgpmtbIGGD+Wp1saliwsEEMtIJ5PIDKUI3EcxM0clPZqyDe+DUcqNJuzE4qy8KUcEfEQ8VMI+yhTBUlfAjuY6y1Gt6DrbwrDSgcy7KCXdKK1ii8caqCqh19J6n+p5SKKmmcjNAoJ8Z22ziw88uoVLvTnED96OJg0ggSAXA50VieIWjJDOVblT09Jfsn3NXSvgARAUp6Fdxj17wvj6W+dYggRYZqRohi9LVWmjxAgEqiNZeXnsiQfxsz//0zZTN5khkKEMxhLMf0Dd1tra0E8w4yokSg3liUZTJIlX3PtyvPD2ezCcGsWnP/IxrJ15khVfDztnxlEp5/HkU0/j5NmLBEgRHNy3HzcePUQa1HD+4hJOnr6IYmmLYadw/MbrsGfvHuSLJWzmipiY3mnn1StX0ChmsVkoUBeEcPj4LTh66+1IEeQ1mIeHHn4cjzz2BJaXV7BEnaXJaD4rM9ZxTKvWOJydncH3ff/34dzZc/iN33wHKpUyfviNP4Lrr7sB2WwOt956CypVfje/jv/+679kM8r375jBGOk8Qz48SOM2QbqhVqZgtGzMo5ZVUv0XpL5JDo0jMzaCeIJ8Rx1VolGT29iwNVp7BGJVpiVL3q2S7zVTeGR8wpZpWZxfRDqWxO6pOWjHDa0R2CKfZVJp7CatQiMpNLLr+NxDD+KRR57EuTPnyW9ejI4Ms46nsaNxgeT7FlXQMg38IuXx5V//OnzTt/9HljXlTHxJORZbuF2BvnJcm7z+V5/+e3zHn73WlmYRb3/d1Ovwc0fehUqbBhLZWl2tvSjN+bhmywtGGf6yrlsDfLqmfLjhMbqnP0XDdCYVhc6qW+xF/hjmkRyJIIxD96yq6SW+1jN7zEOpoeP3PYxAOltGQA1FZLsLWG9fQLG3wU+wDujFacSw/Fn/ToQneU6x3lfPA+NgnGbgW6RKnYfl26MuI/CjCtGuIdQU0JBjW59TAJD5tF7aH/xVB/i+/f5bDeCFQz6EWTnbID++4BbF7MfNrNhiyvozDxW8rpULqfd+ZvmjhBlIsYdWbTjCGBEVg3OikX4c/Vy8wkxSeDZ4komnoUHrpwfqV1QJfsq0tuuahadwoiiPq5USz1JtiteAHgtKVrum7QsECN+52cH8jl0rTI+IOo4/f/yn8MDZd9Fy1Ow44Be+4Tfxpvv+H2iz63/LOVUqdVXt34WRrfbwh+97FGfWGjh8y1GssdI6fXYZlxYKWCs2kKtrtqKAtJ/fdgOOwxrAzYy86NAofvQ1BwkII2RCprRD9Ukm6GnFfiojbUp/bv4RvON33oKHn/gU3yHQ6SVQpnBHEx1M7wojOawm4AZqVS1E64Pmfvi0Er1fLRUUUhZqrdpCJqPWjia/zSPmMVAUoSBEgn4kQmksXa7h8YdWaV2qBUPb/vQYb5myFMKxo3fiVa/6Zly38zZUWFkt5RfxuYc/ivf809+ysqth98FhlDsFAugquiw3Dewe0gSYxhA+/PeXcPkEv+nR+mlVWtkt7Dmawku/dgd27R8260c7H4gnowHtjxtHNn+RvFVm0uM4S8BXj3kxMTtGYaSKruYQ7FahPX6bwTaZn3TqDGHOP41oNoLVs3nkKh3M12lND3UQGNFq6esE4hoUHrfxXlWNBas2yeNqiaDiVR+PFrv212y4w47EUbzgujdiLHYfGhWto7hE2tfJQwmChyRW8o/gPQ+8DU8+8hgaJbIiyTwzI4B3Cw4dPIZZgvtGe5MA9gKS0SnceeyVmEpfT35JkS/V6kumoyKV1exxJijlQeNOyKi0+pbKPXz21AqWNVmGgEdLJGmPTFNZCkMnGf3f6yhQV4Wr767e6oI8xW8zRc6L7trj57wnZ3EN/PmeXSofel83pgWoOwi8yBOSTfUoDOJSV6t0kH1T464YTiNltV6kAEfHW6dcqbUngCiV3yf+5g/w2fe+E3PxOo7tm8OhnXMYiscQ0Q4JyQgCCS1KzHcZvXRNq65lhrysKLX9FMs9QGtb4+4oq1RHNlNSipVakbVLEGcvXMKJc1pceBSzM6O25drO2QkMs/IMJ1MIxeMIE+CE/3/M/QeYZdlZHgq/J+d86lTOXd3VOffkPBplaZSQQNhIRFuYYDA4YmEw2AYu4EQyEiAkUEYaTZA0OfXM9PTMdM7dlXPVyTn+77t21UjyBf7n3sfPRbt7195n77VX+NYX3m9FAj+nFgm2e8hPHtPaZ4orurWp2AiOmgSZBtDx3gJP1FlmEgkpwmBq3TOYrJFHtVoi1ovDQWdU3VGdYgHtkhbejmFq1YXPf+sMFhx03G66l4qfwFLsQdoZnceETS+OTubBcgC+l2+MHuZ76U5d39T3jQLuHPfjvUeHzIxrzRxX1C7m18zS5e82GV/fqA4vXDptAN+zzz+JZCpkFmTWGprSZ9oCTI6e8iYALOzTop74Rz/0I7jrljtx5ewVzNAh8jFtb2MDEVsN3QTRk6MjiEYijMONxdV1aB/ZyZ2j1DFVOsIb1G2sV34TUktOs4nLVy4bcNgh2PYErBnTs7MLWFtZxb7DR3Hgplupsn1Yyxdx6tw5vHH6NPIEgurqDPh8Rq9u3zGJ0eFhvPDiCxgdHcM//sf/mA7tGZw5fcY4D3fddw+27Z5EgEBrdXEFLzz7PEaGhvCXn/sLvHH2JD74kffi7IXTWJyZQr/Dj6FYgk51HINdMQRpK+MBH+0uHZBqjTqIAI20KOTr2Mhm0XZ10N0bR5jAT/BKNqtco+5kHHaPG+lV6kKCxgwBZ5PlTucKdF5cOLTvoDqvMXXxGnVcDybGJ3D52iW8fvoNM3v81rtuQ6K7C/OLC7h+/To21jZQLWu5LdJsdhHL+Q046Rx1fCG87yMfw8d/7GdZ1+QT1rs2ArD4h4bl++iQvvjyq1/Dh//g/TLD5nhnz0fxyT3/C6VGjuwu3cKH4m/JvJabI590fOQ/YlmJoy6SBqu1jzxPwddv85wfyTkS1wsJGTQkOjBdsvt3zq109M48s+TBAoF8q3d80SGSbFLHF2xrWO9MI9OZRRUZ2nnhiTB5n86jcwBdnj7EnBG41YUn4KbIdc+MKT6pI8EtOV+SbbXGG+DXtFE+mD2lx/e2TxDwaQzfT73zJhOJAJ6LJfPQ+/W4iAoZgYXbLM9GGTXCz0MXPTOb9W4maAjEzEov8YnKaoRfp1IViXSoYqTcFEaUF5HMwQ+lNxo1KoMqi81v5H2YBT750iwNQ+UgR0PekGxyiUKdI/qrCBxScbWZMWsgtE4pSsbJ7/nfnE0+bzJePVfztAjkcQbwmZP/Bo9f/RTBZdUAvv/yA3+An7nvRwl+qJz/nkNxinkcNNZgdamoTYIwrSmoMW5mWRt1y/GFPOI8wy8SfFxfreLK3AYuT6/g8lwa19eq2Ci28b6j4/gPH9qJnd1iMRoXghcJWceuWXEuIn07zlx4Gf/h138eFy6eM0ZJC52GE17ccfcB3PvWI2Y8zNNPP4cTr5xhpXhIrw6CcYdZWiUUFxOUTN16WDYNfdRgYU1bd3idiHaBgC2PoL/DvMdx8bUmXnomS4XgRTzajfvuews++O4fRl9PP16/cBzfeOyvce7SSzS+eTg8HURjfir3GPxBAif+K1IRSZG0qJC91A8hVxLZJTee+MYNQ1u1CO6/tRv9O0JU0A6CSwe92SpCNJSJlAPVehbnL5xD32Acx26agMcRgLe9Dcefm8Zzx1+EPVhHzc50ysy/nWCVWrFNJlJXTSrqxw4q3mAohAbBY95ZQzPQRpHeXqNagM9Rw0ivFw0quVJJM9V8rP8KuZQGVTOnWKdtCk3EH8e2xK0YTd2KgGeYNE+Z7m8toKtFfVfX182aXDZHmcA4i0ppHvPzczh/5iquXV5AuVAFcQN6ej0GZCvO/p4DeM/b/xn2TNxvusDVwtPRQPY3AZ/kjbzIutcSO4ulDl66tIQVgviWZtWROwSizSGh52HkRMxo/Tfy9+ax9cMKunmx/poWws335nPzkzdi5s0Hkt4tWbYAgPXePHtTgL/72PxWh4nQ0gfm+E4iJi6FMm6h+Fx6gsrEaBKWR8+s/aOl0RjG+kj/Kev6inqLgE+RNe01kJMRDCRx/uVT+NIf/DY2rj4Fd7NodrnpojMz3EVD2x2jAfXCr+76SABdBBBRHy2EWW/PAi7iW01Q0oB9jz9oTdrQ2C+fwBoVHuVyen4ZJ8+cQ5hGf3JiBCMDjLs/iQTTCMZ48rmHaWosrWbl2pyaqUtGEPhSOeQgSgB5Wt26Anysb+pkQxHRg2WWXjTbPBGENCsl6pwGfIkosY0mSBA01auoFJs01l4srHmQayURGtqNLA3ytfkVrBUoD5SbukPTK2imqBgdRFg6VdbOmy3K33tIT5tK0l/xQKOEu7Z58J5Dg3Azb38b4KM7peyq9vDaqdfwG7/+SZw6fQKpLuZXlcDnqjWV2bk5ZrFabZKGCXzwAx+i7Qng0W88ZnTGB9/3IdJ1G86dOY7CyixGomGECLr9zK+LAK5Sa2J+dYFp1hFPhDA2Mg6/N4gQQb1aHrQ/s3ZUKVQIYmbmKTAe6sEUIrEUMV7I7CCSJliusm7XM2nqkDIG+vuwZ/cu9HZ3Y2l5xezG8drrp1CrVXHgwAFcuHAB65T3X/qlXzL77r780ssETknMryxi7+69uHzpigEGWsNR402XFujczl5Fgw7pjuERjBJEepj/YFg79PhNw0Y6vY70xpoZLz0y3Gfs6PJcBtFoAj6z+4gdYfJQjLw32NOLEIFYvkqgUCnj+ux1rGc3CGaDZiLg6nqGvGTHbTfdhgfuvt8siD917jxOvvIKFuZmEYoEEUmE0dPTTSd0gLZAC0CvY3ZuDssEwXNrBTrvJdRpdgrU2W46Fj/xz34R7//Qx1h3DmMvNUFHtajhOH8b3/xDHk+eexb3/9bd1lp8ZMSbUg/gtw5+DeVGljnlP7Ke0UTSldYnBHvkfwI/GiRrnB8DUePwVJu1Git0b6EXJ8tvnvOHVhxQXBoHr7hM74oAAXnOpMVbm7oPmJzE2HquU5TklTdtO3WOvYicg05I5zqKnUVaTTmeSjEAv60bCdcIutx9iDjDQgCG5B0NW2AmDCZSRJJP5knYSFdlVmBPO89oIqzZ8u8Tv/2IAXz//kfuN4pla1auGYQoAMgvraUWzPeMmM9JG42RENDToXJYB8OpYLxT8VXANxWWiUFXS82ZdwRyOiwAKWWv03onHaiuylJem04zjrYDdmacNnuze1lglEQjQjZAl3/arLQKiZ2rNlCgAGtPBK0hp5X6Be7MGBRe5Skb1GvSYZq8CRA9/+4LH8dzU180eSG98aWffQjvP/guA2r/3oPBzR8BWHo+TAJ1lknLLIhyLj7WavWmW8VhxISVqZqxaErUQCBHiMF8PPLCeUxdXcJ733IYu4Zj/K5OpmEBRVh5A9rfkvm5fPUs/vW//UlMTV/Eu97zDjNwOBzx48z5U3j8ySdw7vwFlMuip88sXRFONOAJlRFOtjGwzU9lwxoio6k+vW63WcVfda1Wjk6nwLga9KKDKOeDOP1KGZXcAN797h/FrbfehamZa/jiQ1/GE88+iyKVpd8fMAzWYXwOD0GXu846oTFxtxAIOpCkgu0lOGzSWGxsqHukjoHUODy2PizNrbE+yogPuFFnHJdfL+H08RWszFeo7Jy4894BHL6jh2BtFRuFFbO9z1jfKIbioxhLHcTMtRI+9dkvYiYzi+RYzMw2W7yhVdXrOHrHCCb3jFJ46nQGcmh7ST+Xxj2UoO2IRFI/+TgZdhOQlZDdyJulDgK0Fa1mgdWptrYkehL7CMruQ09oBxo0HGpy1/paNbrhlXoGxdoysoVF5PM59LBcO4ZuRVdoxMwGrFVLuDF1CZfo3V+5fBFXL17CytIcQWIJ3pAdP/xDP44feO8vIRzYZgyfAJ6RN+1lKu6RJy1hoGJdoRycuLqINRp2EloSxn9qbdJB4kkQeOi3kTnDl7q8ebN58EaF3zzE/4YX1ZKmx2+yO2/4W1HpMHHy0ZbDZw4T3jykbFkARYpOvw1Y02sT0AoqJ8NEuxmpFZd0hfhOz0wo/jcMZfJmWqP0xlwUu97Jk1UrOQ0P43CqhY/pqWu4bpec+BCjszJ/+mX86W//PJZvvE6aUXYYn6tFWWCyEa8dPV0RJKIeRKhTEn4fhnrULeay4hQoYzpa+1EtKZp4YafRpdJh2krfifV0Dq+eOmvyvn/vJEYHUxjojSGViiIcjxL08SSg1PIZmp1rWhOZDypQll3agRkRnaQfqD+kHUyr3ib426IptZ0BfCVNICEQ1fJVPi3kG9A42Q7y5OeNtMakKc1tZJceGn9t+k6jTWB6ba2I6Y0ayuSrBnlJdFUaGhVs6kD0/r8dqhvrUBhj6BtF3D7qw7sO9oEpU7IsY7M1aUOKoK319BhWA/sLmVVcu3Qaucwy82zVnqrRsBzDapYni0jecyOa6MYzzx7HZz/7OTOredfO3YiFCcRJx/OXTqGa38ChoX6kWFdBKfZaC+ep53LloulO16LOCQIhTdrx8btAPIbrC0t4+Y0ziPcOItE7BLcvTAAVgctDEB+KwqeZ0zSaF69cxJ//5WfMTh0//OEPwk/wv0EQ9LZ3vNO04n75q1/Fu975TkToGPzpn/6pqe+f+7mfM5N+1Br8nve+m/KfxX/77/8Tb7z+BoYHh5DbyCBGHfrWt9yFA/t2miU3zp04jtkXn6WDWWY9pcwOPSXaK63NqIXBwwR3H3jfu0grJ1586jid7AydDRdCAdLH7zF7AUfpNVfIAwXqlgzLPpXZYL0S3JaqmF5YRKZQxOjwOCa3TVIPRTHaO4Au8mE5l0FmbZU6m84u853m71yOupJ8rj2ci3xWIIgsCkwnk9h7cB+cBECPPf4UDh27Az/9i/+OlealHpfMEdZrApJk8fvseGP2FA7924NaAYyMBhzuegt+89BDKDYy5HnysP4x2+ZKPpTLsgl7+Id6iIBPwM/ulbxakywNyOM7J+XERTXr4gcKJoebrw0eUVyKX8zN4CZtiYTZvk12lb+NM64wRk9upsnAclQr9jVkMYMcz7J9g5/XGF7DI8II2tXSN4qks5/3IeZDQ3r4rTJOTCFMppY/ChVliafBb3wn7LJZRabkn/gtC/D9+o/eZx4K5En+FUiCrEgNsOJVXbsaw/AdJW0++Z5DZdkshhGK//1qJh+YX8qAnvEXb3SvN3pHlbf5VkaDv3nSFpomyiqFo1KmYqMms5Mx3cygmxk0+wLyY+VT4E9Tl0skdIbeYH4T/DUYpQY7Kk518WqshICgFJmfyPl3n/8Ynp/+EtPlQcD31Z9/GO898A7LSP09R4v/pKgd9Kps6jjn0SSxNelSpZBad6rVQnQgV/CWz5kPXlXiKvMwk6ni8koVT78+A3ejjY+/fQd29PgZXN1TCmgJmQYdu1m7mcwS5pZeJ1Ys4sy5M3j00W/hslaiVxOuJhZIHTNezSgTje1tGbEywU+GQIPedMyO/gE/RrfFEEtoa6ACXO6G6boU6PH7/Aj4aTwCvQgHh+HzDuHSpTS++KVv01u/BGFQdVOh4yYt3cQkVguwUzPoCPZs9irtK+P11o0wtGlopPDHtsURj3tx+rUpzFyv0jjGmY8uM8Zmeb6OzIIXC1c065FgMRCCO2jHwG4Cv/dOItLnx/LaBcZPcJcMIhHcgd3970CP9xC+8leP4JtPfQ3BIfJEikIZsVPBU6n7zMqI5J0q89lEwO2Bx67tsihO1SYy63lUM02zQG845MLeXWMY7OtnnWnwdILpDLOMHirePOkpMGb5fJV6GVWCvXorj3otQ54sIL2ehiY4aYP9pRkCgRdXsG30ID78Ax8g4O1m3RBkOsvMzQxmFl/C7EwGg1RGtxz4cYR9k2IkyhbDELBohT31MZgxsuQBPck2HDgztYalbJFMJc9afKSxXzTGRoOJ/8RZ5gX/i/sU5//Ov3ouXrR+6b0lolb47znEe7psyvDfejAIpdGE+e5wAq7fezBvJi/fCbeVt61vzXM+0zp7ZF+94X+FUfxWWHNPIdKkhoYcLIZ3kee1tEbbXkHDOFU+KsYIrp98AY987ndx4+JLqNEwBz0+hDxes5NGtVaBlqFykC+S5OWR7jh85GEtI6llMULaP5fOjJvfaKakTa0AUoLS9A7KFetAy0++duocVlc3cPjAbuwa70dfdwjJVAQRgpBQNEKAockbdIr4LauY8RGsu2hQ7C7KhrryWS7Wm1rt5Ay1NFZPLV8Mrfo3NGF5xbOFQoG8XKHD5kUwGCIYdWIjT6kuOwhg+uCL9BLsarKJ6LPp2dtc1IFOTJOHF9J03qhDtH6eMJPRQ6LxJrW/+9isGh7UUryXo+xoV3Dv9jDu35kwXboG8JFm39OlS9lRt7RKuzx1Gc89+Qjla4061rIdcnbNCgXUY3XGqYkKoUjSTKrQ4uxOJ3UX63ZudgZHDh8wxuzsxYu4af8e2AobWL5yDk7Kn4PJhYNh41YTuyMetrZSXMtliUu8uDa/iOOnzyHY1Y9tuw9S53UzXS2cnIRmSVdqDaxvrDHNPEZGBimfdFIJpLXqQKFYRm9vH65Pz6BAXhkcHMTBgwextraGhYUFDA0N4fnnnsPTTz/NONLUHQF88APvo74M4Rk+r5SraNbrOHRwP4b7uqjH6QTbGH+Dtmt+AbNXLsPjdGP/7j3wki+atFFaESEUCuLgTUfRNTiMysIKXnnlZTrxZ9Ddk8TYQL+hc7NaNi2H7hBBaTlHR7CIPPlljc7HqbNXsLSax7333EOQuR/pxUVUcznqPIZXfdJJ1dqHci4dDhcdzw6K9ZbZYtAdT6LOuimz3joehue5uqZltmYIaH8QH/2pn2P9apa9NSJUKke8+yabfJ8cZ+fPYd+v7Kegkaf5f1fiVvyrQ39NfMC8k2eNHeZ/o5141T7LVmueOF0PhCPkYm3yNoGfiwDQ5XVaDV3OjrFlspXqDTUtfTzNt/qYekoYQ+KgHWo0nIkCBy0GbyZiqcVPWEFJKaChKLEI7XPRtoQ0ppC3zaHuIBg3cknQ1w4haOtHwjmEhKvP6DY5pAavqSDM/FYjnYDf1nNLhllm3bNMFuDrNPD7/+StVA6ELlK6CsSQCqzZuRICqzvXvFAMPFQ4nfwrAurgKxmfLTZ4U4GbbzZ/C+3w0L0JsxmHKT3vv2MA9Jf3W9etv9YtDzIdua5WbaFYaNDrpVdMogoP04c2FahvlZ0yiZqhQEkoKiw8g5l86nuBIgE+rzOI333u43hh5juA77F/8QTeuue+TaL93UdVlcWrm0rMZUXOjPDGztOUS3lRa4GUobppTe7NqUNrRS1mqzh9YwOvXV3BjWs3cHTnAN71wEH0hWhsKORU3SyOWgK0nIAbGxtz9CZ/HV/5xudRZ9lklBwOD8ujQb820/rUopJpdbTpuRs+h/amhOkCFyBsNR1msHqdXo+HoKyrx0ZF48eOw256dSUzbtBn9v1kMTTAlAZ0Yc6G114t0mNnRDUv8yEuE+AguKMQaNVJ0wJMw6iubDObzV5iHKyVjvLXpoddJcB0UZEfQ1diBC88fwpnz5w3C3+i6sf0xTyyKzXTLauJIk6CLne8gYP3DeHtP/AWxGNJetRV5Go5LG1MY+7qWexJjeKH7v04POjFV578Op66+hVU40twxmRQbGZQeK3cYPwNRGlMdgyNY3x0h/H2XfYY7GU16WkqQR21QhVRgtzR3t1myYizF0/gyuyrCCXJV44Q1pZVwWGkenpp1MNmLFEy2ge/I8YyaLkHRqWlW/JVzC/eQL0zA39kBS16bNoj+FsPn8FXv3LO7Bs6QYx3x+334SMP/goGkjezbsm1Nm3LJ74gAWiYLd6j0iB5te/ypQUa7bUC45Nfyod8IQfS8hcp1VI2eq5D8vZdV4WwrmQCKjnVlQXK+Mb6b47Nr3nwiQRILxTHZiSW3FrHVmqGt01rlGTYevO3HQptWuy28qT4+Efn1nPF32L+pOqMpjKHrt8pnxo91TrfVDimLX7VzPeOrWKcPXS88Np8uPzKs3j98c/h+rkXCdrX4fe6MZjqNeXOFYoo0liqta87QWDG7xLk+WjIA+2c4XF5kIyxXt1u8rfLTPIwLXNyesn7NpeX9UDn5fw1TNEo7t+5jecwhgdi6OmNIRgPEegF4fP7WN9eeLRoL8EeGduU3Vr6ReCIGSDtmtrajaWW2Eg5aRmUVlvj8hiaxGgR8JWK1GCOFjwBj9moP1+yIRAdgT8+SgMRQcUMf1HsjI/htXafgFWbgpzXJJOlNFYLNVTpxFRsHnK8+EwGT9BN3/Gn+Wuqwhwip+pTLY9BZwv3707g1uEAHVHLEVEA7QAk+quONEvXfFqv4pGvfR6/9cl/jVx2GSHSQF2dhBrUO9pCk/qYAPfu++/HXXfehy9++esoV+r4yId/GEeOHOHnJTz2yEP46he/iKHBMfzghz8AR5X8P3WBddswvT2aXcragZcM0SKA12LVif4edA+NwO4P4yvfegonWT+5Sgc9faP40A/8kNGThTz1x/wMHn7kGyxDC7fccpNZHLu3vw8n3zhFhzqHw0eO4ur1G/j2E09g27YJ/MIv/AJ6enqQI6Ccm5mh8/slOqV+3HrrbSxs2yxofO3aFEbGxvErv/Ir+MvPfhbPPv0kPvi+9yIW8eEv/+JTSJCf3nP/27E2O4c1hm+kN5AgT27ML1Fn15Hs7kc4mSIvdFDYWKfDSYc81UWbcAUzN66hKxrG9m2jiJBfW3Q8KnRCA3EfndsuXJuaw3q6iN6BEbN0UJP6Tq3BuRXqn3KFoJK6hTnVMh8B6lYHHcrFxTXMr2bR8PpQYF3eWF1HlXFGYhru4GRcpCWB733vej/ufs9H+LU1ztzSN6xzyueWzf5+Oc4tXMDeTx4mK2o4DLAzeSt+8dBnyS9u5l051z/pEgahrFjsbQE84SUz1o5lU3etGrjk5xlwR4ZzeclrpItoI2fRQ+WxtV6xQJYa1WiuDcjTeNRmnSev7Rqf874j8LcZxswAJi2VF6PVqLuqtgyytgVsEPSVOsuUJc0LIJ1ZV25bCCFHH5KuccQdA/Dbg8wjnUaDVJlxFUT5V14MAORvFVNXHQryid96WLnAf//5txoFqkPdGdJBZvyeIuFh+qZ5rxAWiDPkMZEYhWR9av0291L+m/f6UBf+ELOIQaz7rY+USYYx4IiXrUQZx3cOfaPnIpAuW99aXR3FYgPpdJ3emVrarFWqNbpF8EqVIMhUIpUzVKJ5KocKK16tfUY3Mh8Bdwi/89zH8Nx3tfB95ecexoNq4VPe/g8dW2XeoqXKI0MnRtQTi+aqIT2XllcLmQwzjQTLpZYU5WdlfQm/9hufxCOPPQSXm4BK6F0IViUl+KIvgSZdjDa5Su88ZJgGPbua9heVd0ElqXEvoWgDR25PYvchP726NI1A3axXpt0b2vL8qFT8AebPSY+14cfidAjPP5HF0hUaHYJIOwkssKc01UJhxvmYJmVynGE4cro8KAJACY3HS0XtrcIftKF/cAC79xxFPg88++RLKGdaKK3TSJ+aM0t1KF7tPWrzORHub+Pg3QmM7/ATSBKcETDVaKy0RVyLhttb8ePY9vfh6L53oNJcx18/9V/xzJUnCPA1nsiHRpWCTmELIoRmzobseomAl8JEQBzw2hClAh0a2ovd24/i4LZ9GAjH4aPbZqeA+4Nh0+XRIj3NYNhGy7Q2a2yEKtJF6dJey1rdXN3jfoIDmnKWO0TeC7JKXPxOuwmQFqRJuVrH+kYOCyvXUarmMDlxACM9k1QABANkSJHOWthUfMcPyN/ilRaVz3ymgGkq5RqNqibwaDSJtcI76c8wGp8qdSWjb/6Rt7bkbeswosavJUOGs8Vz+qf62gxmUmTZpAtMPsx/62re67W8Jf42aWy9+J7jO2lupS9oIWdLv/VI0Zu4Nt9bV5M6w1r3KpehgymHnmx9zzuJCJ/UpQ9YH84GgRh5vUX/we5u4Marz+Pyow8jM3MFy3SSGqU84mFrpq62+4vHk2aXITt1YIR81qzXUJCMNAmA6DRpU3oBFc3YdUjzq4uHdaxlXbQftcMTwdnri7h49Tr27BjBkd1DrEsfunsiZmcPTzhMkOmB10dngI6X3W3tjiDB0axPAU9TZNaftt5qN0kh1SfL1SbYa1F+NCRBrWsaM7ixWgRtOlzhbiR7Bglq4qiRb7SFolqvBBRUE2rpNSsTmNZOG6GYA8RSmF8j322UUGprH2C/AXxaGsaubdQMva3DuhNPiAf4mw/sjTJSzjruOjCKiRSdSMbs3BwDSGnlLzkh+so6mgTTzzzy1/jaZz9FYFYjDfzkT8anOFlWLXQdSg4hR2f9pttuw5333o+Ll6/it3/r/0I+ncYH3vVePHDP3UiEwqgQgFU1GYHpZdfnUC6sY2XpBtbXlqH9s9uUDRfpGiMQ7k3EMbptJ8KJXrj9XSyrCzcIbGZXNuDyU/6ZQ7WSFosbWFpaxNjoBCLRKMq1Gp20RSwsL2HXnj0Ed71Gd6a6usywmMe++RgBVJlOZxRXr16BttvTcjzTU9O4Nj2FW+++B+vraTzx+FO4+87b8FM/8WOoyHFgmOW1FXzla1/F9u3bcMdNR9EsFjF15iw2yDdJOgFOAtd8oYDl9Dp1MF3KSBiDkQQS5J9Ki3rK3jRjwbtCAQykUmaiiJz62eUF1DTDl/woh77ISvbHEoj29iJXLpsW4VqeDqLGUKtbsdpC0k6AqBkNywWq55bZEcSXTMDTQ+eaPKthL4VaFjdmrmI1mwbouNzygQ/hyLvfRwDiIy/QoWdarEWrtfv77Dg9fxoH/t0BM0tXam5vzz34l8e+jGqzZHSGEJD0lcm5+NrcW0xOCbcAH39qHU6Nj1Ojl5uevOY0aEKrl/bCS6Dn9qoVVKCPOIPvNCRKaki61+yj3KCWpcpv1nhPsNc2gI8ySfkW4JPuEjaRvFgyo1a+Ckq2NaRtU8hhFnV7htm1ZNPeJsi0hRG29yBhHyXo6yfoC8sCML88jYpkTJaCt06TgJWQhuzY/ul/eZg2WoDvbbI11qEPDTW2vtKxdbUCbSlco3wt0vFgYYx23gprHYbG5rl1GKJ/12EUNz/ZyrB1mjdWAXhsXr6TrvlGD3myAuUxrmVqWM/UUa9bCtNFwrplkGUIeHUwXIMFz1Pk0wQnau3TrFOPmwbfF8VvPfPP8ND5vyCAVAsW8OWfewgPHnyXqfj/MwczZcouulmHwJ4MmxSLyrLZrsH8W5Q1ZTRjHaVMRSA+c7QpzIv4k8/8Nh595vMEIDQKBKjFbAPlIs1f08uT3oyNHjW9eB02tUMSEGowr1pjRDYBp2S3E/0jLth9GfQMurFtH5VksEllkqGhcsBHprYR7EnhNOsBXLvoxAtPUNlOE0Q6CfjESIxOrYCaKCGoqbpROVQuOw2EKkOzxnxujZehcXHV4PY1EU3S8CYCGB4dptI9igunN/D1zzyNqVMr8Lf8prW246ah6G7gwAMJjB6zU7mt0SDazUb7Lm8K1aIX2ZUirp1dxOK1OiKBEeaXhjrlQHAwgLZzFdFgFdn5HGpLLvQHRyh0NSrRdQzu7MHePQcIFO+kUh+ncQyQj5woUUmXi+sEcXUE4x4srM7jkae+gXOLb8BGwCq6aBN0EBxoJqmXdRTxa/xQDGHyUbvsp3IO0TMOmwkgbmcIA737qSQG4XD1IBjuJZAIQXtoulRHNJ12tYCSR6Uw1KVrmqs3a078rW1/NEFkjYp7amkVxTrNuJN1zK/ljKnlRFwlmn+3dIlzzTPJC18wGJ8J7m++tP4YPtPdm1/zIt5Ui7/5wav1z/p+69AT67eJ8XsOpalDOdvSLQKQBvDxwZvfWgm/ebX4R7fWR8q/DkVnnut7kx8efCBo3JRc8IGLvCHA16QCtrtbWLn4Bs4+9HU0l6ZRyMyjQiPfrhbR3d2N7r5BrBNEqBtRu9MEfRouYTfj3srlIjoEAJolHyDg0/AFa7IYQbaLgI91IUfME4jh+koOZ85ewo7hPtyybwzD3X6kugn4CDy0n7SXzonHL8Bnzc41rXxE9VoY2OyrK9lmeVrNBtp0JrbG16l712anc8OCVWptFMsChV74ExOouZMsuiZI0JEjPQSkVLn61sijCKMWV/6zwlFHUvYr1JOZEp3jYh05Gv9KkyFZrjbl13R1bR6m7niSmvxl0dvRqmA44cStewaQlNGj1XJQj2oGswaYW60+m2kz3bXlefzub/8nfOnznzX08xOsqGnWVi9jJBXBttEx1OwRgk4/AkF1nXvxjre9HTffdZ+8IixPTSG/kSYk7aC8vkKQlMM64+ztCiMVD2Nh4TquEHitZdYNL4RicfT2j6Kvb5x6x21m5MbivdjI5lnmKlI9fYjEYsxLAK5oAE889wT+6I//iCBZ20zGzdIWb7x+2gC0ycmduHbtGlZXVnD02FHMTE+zfpp4y30PoFItY3xsBCt8l8lmzfp7OyZ24aFvPIr+/n4cPnwAfpWXOuHkGydRZPjrM1N46pmncPjoLfz2CAFTA9XVKVw98SzC7Qr6gj4E6VA06Aw2CAy8pEV3PICu7qjpum3TWZYc9ceSZmeO1186gVKxxLL287sQebuMU2fOEdCGcej2OxDu60O+XsfS8iryLL+Nzr47W4MtU1EXD52bILoTXeRNLbdF8EenRGYmEAmiE/Aio8kaHifSjTweeulFbLvrDvzgL/0y64oePontpC0xnEF5+H47vmcMnwF89+Ff3vxVawyf/lFO9I/FNWWxtA35lgVSO5+eqWxm7WEKk+YMaGa5i/Wj5cXUqicRFm7QNrACgtZ2ruZTsbjVnauWPYI++USapEf/TYqKeeIzde0a0GyBTWPdjfJvEaPkUXAsIGufRhHke/5VQUwLIp1MdyeAIHoQtQ0hij4EEKGMqOeBn+tkaNO1y9NAF8VrikVn8uhbfuhXBTPecct2CjVFliGs1jaFVPa3zq3DxGC93rzXa4FIedgyTqKfUcj8bWbjmnBbB3/xYwusWYcZpK40eXznsW6+E8bSRVZerO9VArV6WcpShwbFBgxIsSEYciIUdsIfdJCp5f2Z3hga2DaBPyuKp5cVFvTbaawd9Jw8ODn7LM4tv0FvmjXBKG+fuAMHh/az4v/vxuz//aG8bpaV/7a6ylUEiyb8zR+mDni1Fl9lxtUqR8bTzGYZAQGpG0vnML18FqGED6m+MMa2p7BtTwo9Qyx7Vwn9o20MbwcSPUW4AyXY3CUCrRoVYROBcAfBGA1WUBMQ6O3mavQGCZjiVDTdAQIzghlxLQFju03itQPYWLLjjeNrWJpq0LETmCSoMyCP+ZRxaalspBV5oEWvRnsNWq1VGuBKY+r0GIatlJkmo7YbowyC1xUsbixgbOcIFe0g87JmthGqVZlOoIVtB7ux42g3qvYcw2oyRYtxNZFbyeDSqWmCsxJ27u/HOz9wDEduHyJwrSPeU8HAsBOD3W70+Hl6wugsl5Cf3sDOgZ346A/8FN799o/R474ZS5UNvHD+ITx/6c9w/Pof47XpL+D8/ItokN6p2DYMhQ+gsOLF5x55Cqt5Fq8lBUuDXCffEHj2dkXR3xdHDw19gPSktTKLAb/++kWcP01PLZ9FqbqITPUqZpZfwQsnv45vPv1FPPP8N7GwNIUIjU80GDIeohF68YjxuKRMDQHJFYZBDN/XqbCbJKDGf4lnxCrW4pryStvWoGKjrCR5FHI+0+Bi845h1BUmTpOSUbxKybQib8WlU3HxZmv9TZ2W8qM3y3dm8LKe8RvrnZ5976lxRjr13tybb3mvk/G6FQfz+uYzfce09a3WA2NwKy6W2Qwt0XOTV56mPHonGSIHEiBr6pOPytwjuug79dVqk/Kr1+Cu5jGaCmEwEUUipFmSTTNIXq1MkXiMQCBKB4L8SR0igigdjaNrbO7oYHicz1oC37pKq6vr3eVFibyezmQI9r0Y6o4j7nciTKPp1WLLNBJWy4DG7DGvDo3LZP4EHo1eYXw0AGos1ZYy6jalWmPmedoIpgio9Lxet6Ncd6PuCBPspVChp1+nx6+xeAJb4hqt6cckeDIyASvxEgkh3SL5VM5Fcy/zFGL+wtonvV01dDPvmKaXRNWyzj7mWadX9cb4vKwYP52+saQPg11BGhnSX2non5r5DSfpsNr5ZFSvT13F1x95CDOry3BRTop8ViZNNfZodKgf3aluXJtdYT0FzMSvmRtT8DJ/Q4kE6gRSthodzWoN5187jQYBakoza0nvcJAgUbRqOuHxse7ifeju34Gege3Yfcu9CA1vQ7BnCE2nFy2HB7HuHuq7CME282knoCZdnbwfGd+GXr67fPWqqQstmqyWvmNHj+HggQPo6Uphz67dOHRgH/VRBvML87hy7TIuXrpIUHcU99x9Lya2bcOp02fx2c9+Bm99672kfQe/TGD0lS9/DblcFRcuzWNuoUR5Jfj3jmJptUMAWmU806bLd25+BvFk1PCwVkqIMA/d0SR64kkkk0nSxkfno4HluXVk5jJaaRnVxSKSzhhi5IHqehkb60VsZEoYH5nE3smDqBfoHKwW0eVJYDzSj1CJ/LxUQrDiIGBMYaCPQKErCbuGGGh/74CHYLeJarVCx5HgOk+eaGm1A4/pGj506x04dO/9cMYTZriEdoYyjr6qm79V998vh3j9+PWT+OKJv96UIWBb7AiO9r+HZVQPFB/wFK+SHY2smxUGzGP94QNdKUh6r1PDZwRtrGEm1ARMRL2KLcqtmRTa1AzYNqp0wjV8SM5ZucZ6Io9W6VRtbaNaJlDXig6a7d+gHTdwaesf7zczwf+GsoR4dAAdzLNDzj2zZPQ5+Zen1jMVFlBXr5mwxtPecsIuQMk8qYHN6C2WTXk2+WbcbwK+t9+8jXaagVVQJibCmZagN0/lTqde6uQ9kzf/ePsmnRSHeaY3DMaIrCeK2gq/BdC++9B7g0Q3D5PZN8OZmDZ/m5DWYSrK8iuVrgyBhwg8QBAXJMgT8KPOhc/PK8GfL0qhjrrIxFTI/K1tmiIBgkIaBj8V8hsLr+L1+VfNQrwi2jv2vQuHRw7+HwR8YiIRSgxEUMTsq1tZ5mVr9WwzoJkKXKMt5LlrsLi2VDPIXe8E+Fhup82N5fUruDLzLJlrjXnW0gI8OwXT72/TYEJHnaCqBX/YhljShsHRGPoGw/Ti2ghGq4h3NwgU7UiltFSIuqyA1bUNrK2lSW03DUAM9WqAAMyFZSqZmRsb0CLM8Ui38f4a9EybjRptCxmQybXMAFXWQ0etVh7Km8eE8xFwyUNSS6S2D9ICdZrJRzxHg0pC02BoncWFpWkquCJuv2c/eseSWC6uomCrYGi3F4l+H5VaAcW8utIi9JADWL3awsoVZroewdrGMhaWryIRt2NyWx+2DScxkAihK5iggY9goNeBY7f04T0PvhUP3P8hBONduLb0PF68/CmcmnkEG8UZrK6nsbJB8EuhybVrWMlvIBDgt8kxDKVG+Y0dVy+fQztLO7TextKlIq6covdFge7SIrsEr0Ea/cHecQLACVP+HA1XKKjm/zoWZ6eRiAzinlt+CHff9MO4+djdGBsbQyzSBY8zTOHVUiuSHbEK/2zKGBlfzGNkSjLUoGIpV7TPMmWLr8UP4g/JgLqXTdcCw+uv6ZbgbwvMWb+t+0254R+yGK8CZtZvC8BZ8iTA9eYG3LwXyNoCeDJuBnzx1IBgOW4G1GydJg8CkqYU5sogDL+ZFtNVXCaOzTQkaibtzd8CgHZqL8WzlRb/W3HpmeLmH8Xr4UMvU1I+hWo9aomlvGxMTaG8ukBjakOc4Hqwp4v1kyI4J3AvlZEtVegcRqgrAnQKXbxa/ErER77WqU5AJWjJqbqlpYHtdg9l1ovphTSy2TIGulNIBt0IujoGLLnJEFrzUnEZUMp6NOP2+Ny0ilGvWuN6ebCK1dYn1dygvLcIStpaHoqAR70N1YqdfMn0vF3oeGJU+fqe2VBroBx1fqu8ywnQhDSju+lkCZKZcdUMbLXgkZasNwFsTXZzq2WP8qulnkQ7qkwEKbNqOxYdNS7P4o+W2et7cjCKlORZ5JAuUsoCnMqAOdSWaI0hPvHacTz19GOstAaicYLEsCaCBQ1o83vDpE0IffRId+87iPvvuRvvefvbUEhv4OQLL5ouzrWZeRSpi7aNjCEU6zJLEeXKVRSpOOzuINouH+IDYxjcvh+xvnGkCHjc6p4nSPIFQqjR6Go7KmNAmT+tRKAdLaauXcHV8xfgoM4JewN47eRruHjhIvVgCnfdeSfuuusuTF+fwqMPPUJyaYkfpkMQeuutt+DA/gP4+Mc+jp7eXnz2rz6HbKGAg4cO40c+/qNmaM2Xv/pl8kQbP/ezP4/xiR346t88iuvXF1gnHqTTNdqcBJJdfkxPXcLMzDTy5L8rU3PIFKrU3Q7MrWVxdWYOl2fn8fyZ83j2tTM4+dpFVNIt7B+iLSLmW7tCkFx1kc8i1K0Efv3DGBqfRDzWA48nTNAaRySSpP52oZzJwdXooJuAO5qKwxHxou2hnJLHHaxH7d4kR91GwNLW0lzkt3qhTL1fIZeTdnSA2nSEAkODcNAxsvAE5ZL8Ifkzhl/E/T451CtxbvECvnziC28CvuHIfhzqfRdBGeWJWZYUGJHQ+V33CmwkZOudnunKEgs4SXxUdnF9gz+0BWxdII/ATiCvSrBXNVcL+NX4TkuD8bUaVQ04ZFUoNjT5vSac6awRvNUp71Vea5S3GlMwY5MJ9LRubofyY8AeSS29KJ2pGUste53f1xmOv120qVTKxHxoUpFoD4KWmznn94pHIF3pOo7c/4O/Kjj47tsmrXrjC11VdFOVLLV15Z83DxWen6v1ziiRNz8zysQyKLxnJqW0da93SpCfme94y2d6qpR4Mh1FZZ3WvfmK/5WGCSmF+2YY67RT2RieY+zmgQ5TUwzPF2o5tFZHVyCr0G8uH7EZvC1COgn4Fk/ixOxxVpLFGHsG9uOOidsoOKTe33NsRmNK8uYP/bKyYQ69o35hdcpDogLn/Vq5aZbYKPOFNjkXoaij8OTx0zQiG+juThIIqFtNc4xJA9LVGH1TFgG+BZw9/zpq1TbrWztMaIFVmQ1tf6P46OFSiZRKTeSpMNaWy1Q6FZbfRgNHTznqhMNFAW+VmNcmaeCl155EpeDA4nwWV66uYXo6i9WVvFmPzO0mMKY3GNEM35Em9uz3Yf/hLuw5GMeeAwns2Buj4vEiNdhBPEXlxtMfYh5oMIulLI2W9v3VeCTRm2k5vAR8dlQqLdMdncuUCbhmMb92A8GuAA7esY/Az41SaxFFgr+WvCZWjba+6lA5Ld+oYPZqEwGvH8NjKYRCdtQrOTSKJct4OWgWHVbXRCQ0QWC1C/V2CdOZb+PaxlP46jefxkNfnoavPIaEcxjDqTFMjFJxJodpnMZocMOo5FuIBbzo6Q4iHhpAg95vyJPDrgkb7r4rgnvujKI76UY4kEJf4ihS4VsQ8U0QiPgRJbi49ZY92Ld7DxplF159cQmPPPQGZqZPo6u7jaGBPUgE98Hj6CZQ9lJCCSLEz8ZAkUko9KYVSQefaXyWEI74tUhCGCCisFIGAkr8Qz9PP3lacihDbkAfoxDXSOaMLOk3+U3GWfdSIkpS36j1zgJlVquc6crguRXevFecm2H4n0/5hs/0vd7pfgtc8v/mdeudwlP5mHzIeVFcfM57/rHemzDKpJWOtR+kis8ybeWJBlYTh9Tq6DJjbOi80WvxUPlpvBztHXykV355EdmlWdZbm0BD413bBowJ8AXU8lSuIZMt0EEMESQSzPA7j5fAz63Z6j7mg558s0EaS15oJAk8pC/s5N/l1QJmF3MYGtqGgVQX/FTccfJ8WDNzCf7VkuQg4NMyG1Z3Lp0hfiuHT1eNO1PXboc6QLNc5bWbxaRZ951mnQilboYwlGs2lOGHPdxDsQ6YejCtnKKJoQvZRy0HzKeGT9gISE3rA0/pPHMYglr01/hLfePWEjQ0So1SjenQAFWLxonT9nNiLZcMvloamK+uqBcTvSFDU7U8qj6NkmPFWK0VvGVo0StXzOLbT3wTV66cQcBHI9mig0LwVCOtK6UG9u05gh/66McIBLtx4tVXsTA7R50zj2q+gHjQhxWCoRqBuBa9TWczNIrkDsqxDBdNHePPm0VzncEgIqleeJMJNFhxcwRPG4sLlAMH8+k049c2FuZRy+U1ag3tShkhvw/bRkeNnJQJuNQtum8fncz+frxx5iwee/RRLC8toCtJp5HPXn3tNbN93s5dO80WfpcuXaEMz1I/XsWrJ0+atREnJydJLzfe/Z73YcfOHXj8qcfx3PNPYy1NR5S8J+e4pzeKbGYeZ157AYtz03Sy4whFE+SRIJbS5KPlNFhitH1+OrpAUYCNhBX8PjyxFxPxPtRXs7AV6wh6qT+JyGusF+024nL74ba50STIEORW9+xGKUeaiUYe0or8EnLBQ9608TtN2CsXC8TibVAsYCOILq2k0chVYCcfaTy2l7xRZ50hFkZsz056AgHypniI/MZTPLhpfL9vDjUoPH3xZXzr3DcM4NPyJdsTt2Bf6l7yjYZIMMsqg7JuAIC4lXqKesZ6ZsmHDj3/zh35j+EF5s3YWBoxM2mMerbRJMAiEta2r3WeDYE8XSnTGiYgGdTQGAO6dDJG07jG//ptxrRSj1ndsHwswTT6jqda92jHtEKH8iW5Vi+ZBbZbtAUNlksTNBUrw7NmhJNM2VQ8RahKY/rSrwR8auFr4R23aS9PATIW7XvAl57xhvFpsKHJ7eZpWhYUp97LODFCE635UO95Wk+MN288eFaCKZDJg8JbX5kJCuaXnutehxXOQmZbedIDHfyKD6SIDPiUR2vCW5VjVZx1bz3nhQTVDDsnXT0nwYt1JYmokL1UyOeXz+CFG89TuZZN+W7bdivu3HGnmT7/9x3EIGQllk9KsM1fQjQ0vk2m1zAh1ELBd8yrNmpfzVXxX750Aj/5P5/G73/7Cv7oiYv4vW9ewR88N49PPXkaj758FQEK98HtvUi4KtAaV22bGSLN+FmpBGeiSbaWxqkLr2J9fYnKq0rFXUanXqXyrhMQsVZZjGq+jlqxRsPYRjTiQ29fBIkurTUn94cAiRlvtQjK2m7T2ta0lWiUOqY7yksFqqrSZAQ305froNYl7T0qoKHdKDQmSM3V+VoelVYRNg+VUYg6Iu6iwnRSidoIBCM4dGwc+w6NY9febRjbMWDG79WpBLWriaq7USKYy0jB0zC23MYI1WkYiukGZi4RxBXotdsiCGqQap35pQGMxj0YGPUSvNqxQVA6ezWDVl15quHcjas4O7WA+ZUqcjQc2hTcZqZKaa2peeSbUxjcmSC468ajX7mCx752Ca+8PI3jz13Cy6yPXk8IB0d68bVPfQN/8FuPYm22gbfc8U4a8y48++wJs+ZZhXkelXfd20NAV8DK6hyq9CJT0Z0Y6CL4S4whky6aLl2twTYzu2GMwradY1jLLaJZqWOoZwCV8hoWF69B+xN7CTCM4GzxrU4hPF4lBZIMbcHU6jSgbZPE09JimtCjiSNqjVH3rLVOpiVzml1mttZRSxP537SiSRnyncK5aADM1SgZyit5S13EVuubJUdbh2RX3ZTqmjTvJE9M34A/vhcIMfpAsq0Mm3x/pyymhZthJZemVZFPpbxMKP1gvqRYzcb3fCA+UzoCfFpl3lqCiTzJfGpsl1qh1E1pWquk7nivZRM8VINByo2fz5fW11EuLOHIRA+6ElHKklq9RDq1hlrAILuRMePnouEQ6UhA6PKaWdzqapQcdGhI6nRY1LLWcvjNOL5co4JL0wSKgZ2UqxEagBU6BzTsMYL9AL8lGKEtZmZFT43787PugvzWT8+cPE+Z1PCRTp1aokZPHXnWaxV2vnTWWBda84UATjNZc6z4pjsJd6CPGfezdDQELJt4heJIWVR3sJbakFNM2jNerUsoULNZETQqpLQ+2frH59rXWHvRNmoNeEhLW4sGhPnxMf+a4S7nWEs1R5xN7OqLoZ/gQZrDtFDKmJDeVuSqe0ZueoOAS2dP4y///NPk61UGdpsx1m3ycaPWxM7JXXjwAx/A6bMX8aW/+gL5PoQ835+7fJ16yYWQlofqFFDILrHsTYR6+pAY7N5s9WwwVRvrzAOfK2Am3GihbAFO9SCUCcyWp2bMWnOJWIQ80UR2dhozZ06jyWd9QykU6OCev/wSAQ+BmOje8WAlXcLv/eEf46VTJzC6o5+gkHVeqdAJ8KHBMl65cR1Xr15Hlbr08oVLGBwYxD/9qZ/CHbfeivRGGl/4wufxzOOP4/iLL2Df/kPYs+8onjv+BsoNJ3r6xo2jms9W6QR2o29wHINDE8RPWvYqDK8/SKfUx/pxI1NpYJ7gb43hcw0Cs1wN+xK9ePuu/Yipe3AtgzRBrNac1UQSDRVwBrQ+pM/US6deQ5v6WMMRBH4aPCVdZg9pX9DS3wQicgrC/rChY50gvJDO0eGmc7+6bJaqaZRKCNq8Zo1Ae18X4vt3mLF9qm2Ni1cdqP6/SzV8Xxya6fzUpRfw7OVvS7FQp3kwkbgZu7ruIvDS8AzpUIEuoQ4GIP8bvMJfbxbG3BpBscKZx5b+1Vdm3D3lUbp46yrAJbOv3xr2Id/cTArd+k7RMTmdptuCuk7dtNpiTVeJMngvg2v1WJC2rGM1Vhn8Y3r55OTxvYmLf/hKmzG0NcFP3wsIaiefDnGC0mU+zVqoLKOVD+pHC/C18Y5jBHzMpYzv1pgS6ksT2CZpUqmYrml0MPeMQACQYVQGsYABYzzlzZtC8tzMCX8od/zPuEwrAAus5kndqzXCqgllTKH1jYgnICd2tVLYitRqWdS9lZ7VNWK9Ns904YP//TS53IzKEG2LuDw1y6lQK+AJMkq2nDFxJMMpvGvfO+DXlkh/z6Eo6XuKAozXqkl58CKyeUdCamKMiNihorycruILL83harqD/q4kdqeC6PLQC6u7UCq7UChUEYt4cHhnN5IBN+ngorKj8WPZNDdTEzDEOY12AafOvoiF+VnSUuEI2hhHjWCvXu+gRuDqdDcNMArFnPCFqKTFIMxPo64xG/S4qWCamj1EZWwak6h45fWZCS90E91qeaCSdjK8i8rCXaP/qMWH1aPYoMfY8dIgeGjTqIC1i4A6gzS2kkxXZ73U+Z0mQaytr2I9s0xAlDXj8noHo9hzcAJHb96Lg8f2YNeuCXraKRpYD/PSQiXTwMK1DPLzvF9yYelcCfNnqpg6VcD180WsXqeRXgggt+rAOsGew9XC9p309AMezC1ksLbiRCYbRa7sQLaew/X5K3j19Yu4dnEVrRLzXfOhPF/H9dfXsDwtcMn8e7xIJrRoboLkbSDgc2NpLodr59KYmZpGkaC2m4r+1ZMEkxdm0Ns7iD17d2FucQYnX79q0n355ctYXZtBdzJK/tmLZHSCiqaITPEq9h0ewd333InFpXXMTC9gcuIQhge2UQGrTu0IEmyYpW4MJ6syaPB5Ze0YvtryPnV1axs+Xps0dlLe4l8pYbKyOSQ1m4H5y5IoI3e8UYualqjSvBNtQSX1IF2jZA1g4mnAHH8rTv0zYiNdQDlyUE+Yblbea2kO8b26iKWMzHqYVFJaj1CtiwJkpkVOz3lv19g8yoGDzKZ54uJndQ2asbUMrwkwXvK2jJf0g5sfuQjINKzCOJhKR3EyPtOtSDDV0ZRuxqsZ6WbRJb5XC5mu2rJrlbzXWFvAkJf1XCwRqGsdMw95xstESEfea9LD0toGHR7SgiCvRZBn46mWwgBlMBRi2E4T5VLR0KZN0HVppoS2qxc7dh+ig0RZ6ZSRoKroDnkQDfnIPy4zu9fr9xsHSoDVJQXPsjMKWQTSQIMfqNhJA5JXlCGNCfakiGm0NV5V44FKlGtXsBfwJSlX5BGjyEhJ5lutDEahU7ewwOZ5g3rWeio+YsT8rySlH5UOi2kOGSAt36L9glVnXo8LwaAf4aj27mTNEkA0Shn0RALYNpg0rXv6WLpZhzFMm3FJx6qlRHvKfu3rX8Lxl48jov1zAz4zaUVdziNDI+hO9SJN4LJn1x68770P4v63vBVjo5SN24/hriN74G/k4KXz2hUKEWg3SSunaYl1koZFOrTqAkuNDBAEprRyEbSIeaWUJVB0IOGzoZJdxmUCzpefeQYXXnsd2aUVjPQnUM4v4MKZ58hb6xgfjKMn2UWd28DiwhJ5wUGgN4G3vfsdrDM/XnuNALGpnpAYDh49ggMHD6G/t9esq6f1D+fmZvHFL36RQM2L++67Hy8efx5vnHkdN91yB4ZHd+Ghrz9N3kmiq2uY9CL/BMM4cGg3RkcHsJEtmnp2+wKmxVhL/gjwCfhpMlok3kWa0bG1udDP9B84cBgphu/kCoh4vcil1VtSM0tCxcJxswJDcTWN3MoatMaedl/RrhGesOoxjBC/sTfb5N0SFpeXqM/OY+nyVaRvTGFt5gZ15RxWCstYbmzganEBS5lVBDyqtyCyrOfw9gnED+1Dh7KgQzpBDEVW4t1m5X+fHFqM+nMv/Q3OLpxQRhFwR3Gg5x0YCO+Dlp1TjnVKPxq+NTpFTzb5mLJhBdF7PtVpwvKhRM4E0sW6Skwt1MKDzyRbRvfotQkvJ5rfm5NpUf4luoIJElUDF/jbLqfcOOYMRxkz+96aAHLU+Q31nJK08mQi5lWAkPqCvzSmrymHiGloIW07eU77HOve4Bzli3Vp+6n//BDz18Dv/ew7DMDToUJIsQtgqDjWyUPPtwrKf+ZOfzafmQyxYNYbJmJdeFpU3Pq9FaPxPkVwXqQ/tPSAJnmY5k+eViB9t3Xy0eZj3ZirPt66SPkogDn4XtTnsfW9IZRoJUXIsgnIKoQBZoxgJjOHD33qQZybP2si3NGzE0/9whPoi9Gr/nsPEY4FMPQiumeZFC9tMRZX18iENYyPDSNAIGNr15FuefGH376EZ09dwz/78G14z/a4YZkszxLP09c38NLx13Dfzh7cvX/EZJnqmJZaHRV15p0enD2ACnL4iy/8JpXr5w0dxUjGoyMNNJvI4WqAOgS+IBmRRqZepQGhEmu3qDyaVOZqORLQI/E1OUT0cpnuIDKajA0ZQcZN8WrDad04PE6jHB1EC2YSDK2vj0ZNXWAir9YO01IQ2valTmXdqtJ4E4w2NDGkluP3dvi1QwCNoLoyXFQsLhc9VLUyebTosxcBL5UdwWtmpYbrZ5fx/KNvYO5yET5bkvkkDV3yyrVZdAX+SB27jsSw+1AUdl8eFQ08toeQzhJkaueLIXrUYwEkknYUlwkYXynAtuFAfzSEFM+hkW1YzBVx/NXTVJBtDIwM4fz5LJ578gaVaQwhTw/WlyqkZ5UgOU1D2oI3QsUc96G714Zt4x689707cOTATly7voIz5y7D7kkjHothuOd+DKfuQTjQQ+A5g28+92m8cf4ZHDp8K246+l4E7NuojPtpaP3kF3UhajkcNQmR/luMzdr/7lbtrb8Ce7lKFWuZHDE6w1Dwpc/keOidFcYEZ0wCZLwSWGo8X4AGQIu9St7ELxp/53RplheNJQ18sVBCjYZV3QcetRwQcKkVRbwQZL1J9hpNGhbWvVn8k3ErHk1kULez0pImM8uQML1cPm9aoIQV5PdJVjzMg59xi38EarRvKSXShK9ptX+eNfKky+1lPGrd5reMX125WirFzGJlHsyMX/KOQGGLRk2L9gpYaAB8WwOkCwWcePkVAvtn0e8pmha1GvPfsrvoBCXQ3dOPvsFhY5BzmYLZqUWLJcuX1YB6rdXWKGcRIPDs0PGZnV3F8loR/tgAtu27FcmhMcPvAhzedh5DMQf64m4zEafpJXB0eNFUj0GD3xj+puOlJnB3COW2ABtlkeVyU34dVNiOTg2VQg61ct60TjlYo4VKG/lOBO3oGJqBbvILQahmzatFXmqH5dFsX5fTberAqnGBMtKI74rFCkrUQQK4amlUfVvjPE0o1p2+96LVqLPuc/AR8GocHB+jVasR9OUx0hvDQCqsWjC6dOuwnGk5JQT+RlHYcObs6/jkr/5bQ79oPGwtfs469jHOQ/uPYmxsB/pSAxigwyQn4sQrr+DVV1/Gvu1DGIsT3FXXEaHRrFfbBB9NeEnrvu5x1o16IMgDQR9p6Gc5OlhfXqYDR01IsFMmn7lilKFwANUi+bPNdOlwXr18HhvrsxgcCBOwjTLdCOJxAkh3mGDZjeVsDem6EwN7j+LUjVl84asPIUkweHjvfoRDQWg90kcf/gYunD+HO269hQ5yzfD0sWO3GMA3OzePvQf2s7Y6eOrpl3Dq9HXEE8P8LkEApjpokB/8dNLaWFldpg7hvdvPvFkT4zQ+skF50zp5lXLROE1atFnd0f2k9T8+dhij6oK9epUOOGW00cLKegZd3d2IJ+ME7NL5lH03y0vV4YsQKBP8FkoFOMkgtiK/Xd1AtVSFJ0T60IEpOCpYq2VQtNUwtnc7RnduR7w7aXbfeOWJ57HwxnX0xvoxsvcIdnzwQQRuvxlNTYLioV0nlKBkmRJrnn2/HAuZFTz4P34EJ2e+ZWx9IjCMj+z6z9iTut/YJmaY8ib7L37lDxWJxSGsMr8tqML31o3RbQY7GKVmBbfu5fDynuEMQGMY9UaIGsJAW861pXul2fQdaWdoJrmjDDKAnG+DT/SefxRGkikHXHhPE7c69iJ5K0NeTVO+5SxoiS+CC5bByJ84j5XRJi87OiH47V0I0kXw2cPUK3QnTfmYBtMzY/hU+LccHmdkNPwUQNMESMUt3aFTrXJbrXeqaCZjAJq1nhYj4jNl2eKDzULzVGYs4MjT0tjUILrXM/7ePPQdy2wKvtV9IyKZhyZO5skkrXSVuj6wwlv/lOJmuM34mEneMxBP85Rp6on5UCBH/0wc1iOVIxGM4bMnP4uF9LyxuflSHp+45xOI+qMM9PcdNAbywFjh6pMn5GOEVIL0uM/ObeC/fuEpPHwug2t1L+YrQLphgycVo9Fh3gpZes4xeAiQ5D9FmZlU3I9IqgsxCnCcxk2td/zDZNSaQgXM4monDcItM9Hh9VOv0UgWWRYaDEcLwZCbCtFB706r8dNY04st5TX7CqgU7ajk7LQ/NPhlRqSWujoVPhWDnZVda1Io6i146vTsqh0k+b6n1MFwyYGxMk9+O5hvo7fUQB8NUV+RQpVrIkCl6Uqr34LMWCY7Mk4BkBbjaFToeTRojGn83C4tAO20lLfWs2Pe6lRmxUrWAMIKQYzoXqrlmY0cveEFVJollGmMslRgWnOrVi/QIJcR621h781R9E94UGmvEKzkjTfkdLfQFQ+iXXLh6mtUbFNunH9pAxdeXIe36kVUMzOjDew6EEck2UIyTuDXO4LF2TW8dmIKS9MO5tlHL1pjjph3FqSj2Ywt8kFbRpxl8bPGXcDqYh7PfIve8jLrqT2CR75+BmdPr6C/P4xogorDQUNrTyAa3I6B/p2sNxtW6Y17PTEkI+MIersJfCKmxUnjJNUtIIAssCVZEp/qv7mY0+JqyYdavRTeLLJNuTDN/QYsWuElM+qildw1CKA0W7SfSr1SzOGpZ5/BU889hQsXz+PChXNmBmIiFsVwXzcVPY20242lxSWzOLFLLQTk1Xw2gyvXLpHHOggG/Dj+4vN4/vlncfHcGfJWFju3T6C/K464WX6jiReee9acRRoRtY51xePWhvGpJEJuFy5fvYInHn8cr5x4FVevXSdQOIulpWUMDw1hkg6SljzQHqPFAsEPvQvphrWVJYKwWaSYx5HebiRDYfgI8I6/8DyeevIpXKJR3lhcZDlSGO3rQlcyii46GJcvncPF69fhinbh4O334W0f+ijufMeDGJ7ci9dPvo7P/Plf4mtf/jIe+cY38NLLb5hhAG9793vxtgd/AKm+XiwuZ7BBOdgoOnHywirm12ro7u7FO999B+6+5xAOHdqFoaEevPj8c/jmE9/CfDaH3h2HMTR5ExI92xCId2F+eR5LNPiLqxksbdSQ6t+FSGKEsppClZX18vMv4vgzzyObXSMv1cxYs7pa9yh7LVcSCKSwSiCzPHsdPjqOE6RRPOJHyOfGtUuX8Nhj38Al1ueNG1cJXtcwMtRLEFfDCdI3l80jpC3FXJp1Tz0qXWz0JfmGeoYqng5aBT7G5VELEZ+3tb4bdcpIbwL9iQB1Np0t6jjDgFuHFDvjatNBlANQKKTx15//HF565TjLpeVsPExDvQ0EHeUKUskexMMJvPT8S3jm8acM2FtcnEd2fRkXXjuOhLeNyf4ueBlvuVxDpHsYqcHtpieiTT4P+HzUgW2sE+DNX5/G2vKqcVL7+gYwOr4dXSOjiPf1Y8fETpOnqbnrWM+v4OU3XkauuIG927ch4QtaOx/J0ZGtoeOqge+5kpaLiuHg4dtw+sxZ/P7v/w6BX8LYusuXL+Mdb38rYtEwpmcE6KJ4/rnn8fgTT2J5eQ0PP/Ikvv7Ic8gXmkimtPySdjuhTmX8TMiUv8TyS8sH/ASa0rM8ZDlkmtQ9qzGE+/cfJAAXSNREwggGYl2YSCQwRBm0EYwXMmnTGlth3CvptHEJNLGvQf2oZZ18lJNyLoswHTMtuD977SrWFxcofg24Ay7kalnUtCTWjhT6jm1DH+1+O0Gngnqq7bPR7iSw55b91KuTqNrrSLP+x+++A46uJH9bdlat7zLgxnYaZvhuhviHPdZZx//Xt/8r7UXa/I77B3Dr4D+C36VGFQ17IDcagCD7z3xLSepegTdBiXjcPFUZWWbTOifdytMCexaIM+CMOtjMEdh8Z21rRnNNvWuuAll6RrWsoWMaWqMhMaYXRSZ9s1Ge/qr1XmkxvM1txfXm/AP+t3bS0JU/+ccMe+HHagG3WhCZNYYx4wIZp2aeyxHUOF2N9zTDeQ5vTtq4//CEZaBJAI21ENBTX7/p5hUdeAoIysDwEYknw8MbEU2nCaNAm8DPQoTmubU8i97rC73nafQE42Y6jIwnWd98a0hvCChZMS1MLMlWeEXOv1YFmetmPsyx9W7rifIlAKZb5kHf6oXJoBVaAHIzmxQQF75++iFcXb9iPm1XW/jwzR/BYHxAMfydh4pgia/qhR6bttGhgWuyQoqeEI7P2/CF43N44o0MvvLCFD7/1Hk8/NIsTkyV8eKlND73zBV8+sVlfO61LL51IYuHT8/jr7/9MvIEG5MTw6ZLhDEapawFUh3GK6TBp/IoVnJ46aXnkSmswu6qw+lp0kPXTGWXMfANeaO5Mo2uA9UsfxeYw4rLjHXT7D9NlXU3tZwFwR1pfKzuwp3w4Wbm+5grjAPOIPY4fNhBsDZGxTrIc8zh5xnBWDuC8U4Eo4hgu7sHu6IjGLB1obcT5xmDn3a+UpFnUqKj0mRerKnqEjh5HRpn1GiWUanmUBewyttQWq9ibXYVszemkM2vItUdxcjoIGL0WiWPDrvXDHRPDbsxsTeE5AAFzqOZUSwKAWmzTl4huOywTPnVJi68UsbVk/SB1kPw1SNwVsMEc0C5Tk866kCyL4wAPe/XXlzEN740jRsXAihmEwSV2rEhS0VaRpvef63iRKldhi1WQGJbE6kJwE38p50WysUQnn5a+20ex+JSA4tTDrz+yjJ5q47BYT+FLW9ajqLhCezZ+VYCSQ+mpqYQooPRleijEXbg0rXzWF1fQCweMAP8jZMk9qX3b3GnYcmtW6O4JBuiRY00NS1w1Bpaj+9NmaTwK7hacTr0biv5AqauXCO/HEe2VsDOPbuxZ+9eDAwMmBaPJA1LJBAkbwG5jSzO0OhlKxUEaeTUIidlFQoE0E1n5LWTr9LwTWFoeIjgtg97J7ejuythUhP4PH78OF5/7XUMDfRjkkDwwN496E3GzHi4VRrIL37pK3j5lRPoY9p79h/A6MR2jI2PUym5CdzrBDJhJEIhBJif5dU10mbdgFCNtU0S7PXSEHtJNzlaJwk4jxPU9PT00eiPwRfSrErtk+ozitVFQ/byyy8jEkzin/7sL2HPsdsQCMUwffkK/tOv/hqe//aTGI2nMEJQ1qTR11pjTl/AOFaj28bROzCB3uFRfOupV/HYM29gcMfNGCOQ2717Lw4d2U35lEHP4ZmHv4lXCDq7w16M9HRhoId8m+gn3ZzIZ9Zx7o3jqBQ2EIvFmNdh1nU/lbLWyWzi5Csv4RRpOkx6qNtPQM5BOhrHqOOFI9BDwNeFAg29RzI43G/AFFU0Qc0ynnnhJWibsu0796KnfxBaH+0aQbQAoBYK7+kdoJOTJI9osgllX5whw8D6ksOgBbt9mrCiSRo0BBqTJDuTjAYJrilz0nBSwubbrUNfS7e3TFjx5EuvvIDPfOYvKPdlGjDShXKk/bY10Yr4C6sr65i+NoV8Ok8d0EGMdbVrxzZs3zaCHjppe7cR7I8M0C40sJGrokkha/AMEXT7qAuKlIca+TNCp2Fo5w6M7NlFYL0dyYltqIf8aFDmbLUKLp8+gTbBzd49w5jY2Yv7778ZER8B6dISQk07eYl0D2jig4109NGxyOFPPv05/I8//nN4AiH86Mc+jvc9+G6zZdr5CxcIwnPkRTqBdKzr9SouX7xMuoLOdQyFUpU8101enkQokiJd7VSrfEnQqu69KmVIW4JqIV6N2ROQbmmNRf5T67mqQi16agjR/r2aIKJZ+Npa0k+Su3NpxFo1jBF0+QgWCsUi8sUKVnMFLG5smH1/tcrE2vIyrl64hMW5OaZfR+/IILYd3gdHKoob9TTO1BbRHo+i9+A4urd1Q+tD2hpVBAkIQkwrSodPrd6Vdg7Xls5hZn4eaeZ7/OhRuOnc0PIYsCdgqTxLPmTx+Ov75lgprOC3HvlNolIBBiAVGMPdI/9k0/bTAedjA97EsDwYhHXEErDOVB8CTqZApoh6+53DvNdr/rHwiX5bYQwo470uBrcIrPE9q4vyL/AmgKcekY51CgSS9yQjOuV46L31W7pdS2gxHL8VQLSAH9NjfAzCewI94guNpZY8C/Q5BQBVQfzWTPpSxlQuZkqnyuk4fN9HfpWSalZPV3eMZFrgrEnmk5dhAUCrm1VdQGbrNf5jEBOhAW08LRBlkWiLCHqsUyBRm/IbcGXCK4w+Zs75Xrd6+N3xWCCQeWf6LI5p+jRVYsIrb+ZTngJyDKoWSYa38s+nW/EodgFGpSGvjhc70zWGkacVh4KSuDYX3pg/hVMLp0gLKTjg5vHbsGdgDyvguxXd9x4CwCq50yawp4GhGnulcXda36iFmeklBOkt/fSHbsI79yWwt8+LoQiZ0V2Hm5VTYlJr+Tpm1os4N5vDhauLZgp/ZHACe3f1YNBXhLdNj4WV2rAFWTYaXwPh7Qiysl89fRI3VmfogREckDlsDVKqyjosa/ycZr/WUCswLyUnOgR0alkj8kPCUcTt3UG8s7cPbwn14qgjTiBHT5Mef0wlkJLK1tHI1VGnISwROOaYr3KWfJCl4s2UCCSzBHFFKrCGAVrOlgM9wQTGoz30SsMEgAHsrNFTzdBk0GNPa/sYDUyvVlBPa89KYCNtR3q+jOxMDuW5GvILVPZrNVQ1oJgGp+hoMo0qAXiJYKiIcE8b0ZQd3oC19Ib2UK1XiuQx0p4GskWA1qwFsUTwVS074XeG0CYdSnmN9WnTANlRqjRJvoqZfRvy9GJlpYDTZ+epKEkbjQuTcFGAmoy746LyTQKJHW70bvPR63eiK6qWBhtBaRm1jsZGkpdZ7V4a40AXDUkcSOdXjOCODQ0g6PWgxMI26jaMjR7Arsk7CFj8pFsbDl8YL114Fb/7J7+OdHmRBn8SPg8NB+u4IT4k01tep8XLEh4pJmsZHykW1ik9eMUll1HSqbXG1FVkJ09s7RVp9o4m7yd7erDdjJnsp6KPoItgZ7C3m7xRxsmXn8VDX/4C3iAo1I6r/X1dBKUxaDs/sbX2GV5dXDDAcWBgGIneQXTxHOsjcDVuqh1zBHTPvnQCHn8A4wR7+/fuQlhLQDD7Gs/52FNPYmFtBYdvvhXju/YgluyGx+c3rZxSZBF+pxY8s5wJ+TtDA7ewSADNuo35Qxjo7kE4SDmg9ptdWsDjjz9t5HliZBzDvcMEDTsICJMmP9pp4E/+8H9hPZfDJ37pXyCZ6jM6IL28hD/977+DtZlLOKz9k3sT8DhdKNWcODddxPlLNzAy1o/bbj9qurU19KBF2VtcKpplFwaGUnjHew5jfNQCubmVJZw/8yrBcQi3vOWtOHznA/AnunH12mU8/djX8Oy3H6JcVjA4MIRYVx96CCIddKo0QaVeLtAJyWLnvhGM7yBo8PdQwYdQJGhYyuRRtkXgjY3T4BLQkB+GugPoJThSmQXO5ucXzAz4nZOTmBgdxuhAn2mtn11cgiucwMjEHsSTA/T2/YZ3DG/QmGjXHY3jddt98Lm197a6+DW+kGEISIJeO7pickBkMNSDIcopCuuqcmvGv64yPguLM/jiFz6PqekbpJdGJtJJJdAzLdV2AiztPcx8VjOrCLazuGtfH95/zyQmBwiQe5O45eabCGRHCW5DcMeSsPkot64A62E7bGUbMotphHxBAuUo3OSnWqtqDKDP40arVkW9UIK9RUeOem14sIvOVhy+qB1RynisJ46J8QnUi3VMXZ5Ck994WOdegfsiGZv6QLOoUyNDWC/msLKxCj+dnBL55i333ok9eybx8GOPIkfwqt1Z3jh1DleuzcLuTaJrYDcC0X7yq8/IiJ2OuN/LvFN01Rrg8dI1Z/HV81KmA1wnaFQLa4N0c5OfFd7Rpq5jHqrqAqYMlSm7WuM0Qod9knLhz2QxR5BZy5WQDGiP7xQKfgdOpG/g2sxlOspp1JjgwMQwwnQo5mdncIXgTzOgV5nnhteFtdIqVnLzuHL9kmnBPH/psmlZn7oxg/WlZZTTGazPTaOyto7GWhnpuQr2HL0XQ7ffQ3r5mdsOPKpvnlqjtEldJKu4xQ3/0IdwwBszF/DZFz9tNUPy90BkD24f/hHTsKBDeMH85TvpUulU6UaxtCmHnvPQb4E402rHH7zwtMJTA/NT6eTNcAJqDGCWk+IDa+WCzW/0TO94T5JZwE3h+UNrk5o1Rg2A2wwnQCeQp3B6wQcKL0BoJr0yjACkAYfUjS46dhrCouEcauk247n1jqBRlSM7ZlohiR1UQsehzRa+O4j6rcUEOwb4NZvWGkZqlpYiEDEFbKxuXEbEPwa8md8ahk0DxMLSPPI5w5HRBb6+c7K0ioT/DWk1MYQGSIyv+KQ4NKbOjBvUyW/MlYfi03eGiCSmteG44lRaNGKKRwH0X/Hr1KHa4CGlqsNUHG8F/2Q3TVJ6YaFIxuvCtbWrOD71gtkcX0d3uA/37bwH2lfz7zoc7bKZoUtfDDUqtprNS+Ws8Xb0RFlJRwajeP/RUdw2HsPBkSju2dOH9/D3R+6YwMfv24GffNsO/JO37MA/u38cn7hvGD92zygmUz5k5m5g0O/CRE+CjOEjraiUxRjMuFhP5dM2TbMLU7h4/jU+p1dND9dDQ1dj3QlIVglGGg0PbBk3PTcqeUcV434b3hOP48O9/bglGkWMRHPTiHmqFGICsFqhjUK6TmXXooKil06P2EkvMtYdQzAZgC/mgTcZgjMYQavKPG0QzC2XUVlaRHVtGlUqlVolRwOtbXxCGCQA7KM3PUwaRqpurKwSBG+oxWiQGfQZR6JUqxPUqWZ82MjXUGwRbOwYR6wvQYOfQ5oethSM1oXquBrMDz3zAMtERZ/JS4ES6LR9xMQh+Lz0UlfsWHmd4HKZgsP8a+cKQlRUGnkqxjwCkSbiCbeZTZyISiCduH51lUCzTgYhzRwV2KI1dO/xY/S2JBJ7vPymAa+njq5khEYmgLXVIkpFjXMkIKBS9mnmN4Wx3faSv9yma35kJE4PnMWskbDMg5mZ3CrA6ekgSd7yOruYnptGiUp6fQEXpq6hb2QUPYlRMieFmQBaCsR4pYbreWzyt2FvntrWR4BQtKgLdRqB04Xh21RnjEdp2Agw7P4gHK4Q69iFubkFzCxcodGsEfSxbqnU/QR2pY15Gqw0Du5MkA8jBP5FGsosersTWFmcxUsvPMX3HaSSQQR8HQyk+C2NtPIonfAiweLS4jwG+/sxPjKGfoJJcq2R8QvXZvDa2fMYHJvAAN+5RRyVR/pEy5AQuMbCQSRCamm0JiRMzc0TRMxQMToIQLvRk0oYZaiWRC190NvTh92792BwaAj+kA/rmQ2cpXF87PEn8PWHHsbl6zfwtne/Cwd376X8kB8Y7+PffAwvH38OI4O9SMQ1WUa0oh/EPPqSPdhzYC/e+a63EhjvYva0hmQHZ85fx4svvmL00AMP3I1bbt9rFiSulop47umncPHcWbPl1cDwCEFwP1Wcmw5NgaBzHt0pLyZ3jSAaJ8DuGSAQ6WUZQmaM2eOPPopnnngci3OL1LkOdA8SoI3sRKRvDL7uUSwVbFilLGp9vmDYhr4u7dtMAM58XJuaxbPHXzYyoAHaPX29hi7PvfAS8pU6hke3I0bwpFZk2Go8NY6xiGI5TZKraz5E46Dxj+KbjjFCrVaN8duQSkSg3UfUGm+1OIvheL95tQ61anRQLufxhS99Ho8RFGkcoQlCwOJUC5rPAzcBh9hX48V9dEL6u6JIBr1IMl9DsS6Ci1V88wtfxfFvfRP5+WkE2k0kfQHyYg5PPfItfPvrn0du+QYcrTLmp6jvzpzBpdNncPLFZ3HmxAt8d52OQg2piBte5ke76QgNOjW5iXrdWqqijS7y8459YxifHEOE9drK55HZSGM9W8D1pXVMr5Lvb76N9ZTEH//hH+Ev/uqvDB2188XS9Wuw5TNmV4xGZg3F9DKaBHBo5Sg/bdTK11EuTCHgrRJvUN4JSNsEbAJyAU8E+XSVYTS7totOot2MRbRRj6UGE4gmfGaoimacgyDc1XaZrts4jfV2OkAhyka5mkeTDm41zPIkwpjcvxtvuedu7Nqz14xpDFF+G9QBFdLXO9mPyfffg6M/8m4cfM89OHTfHTh6021wVRxmQlx/ahATg+PoiWjoEHV5lc56tYMwdWgw2g1HchhdO/Zj+Oa74eoZQl35Ir1c6nFQ1z5/WQBIT78/jkqjii+eoCxdfszwmnTyrq67sa/nXspi3cIPZGYLwFk21PCpOXW/+fzNAlnvrSD8xxdb55tx8F4gT+TZAm1bOMXqkrWemasAHq8G1JlzC+AJCG6F4bcMZ3UNqyVwMxyfme83T42j13Jx3zmdlHFtbiDAZy1XZVoRWV61q5k8M8ybXbp3HhwzK/hr/RgtFlirawA3iUjmKxMMkPfoXaqFr0WBFshTC4O1NphpOaCiN1235Ad1Bav5XjpEp5SytUAhwzEe7StnNvbmc00i2JoFLDslcKer0JhlByyAqcN6LuJb3bRmQVlVhJl4wOd6v1U9YkZWhCrM9HfT4JiWPX0thcAXIoSpnE3GVQJqdXnk4jeQLqYN05SoOH745h+iMQwoxN99EDCYTcoZkbC0h8BLLSSiwwtnpvH8hXlsGx9AWBXIwqozSuGoBs2acUH+8HvojWrDagr07u092L5jBL1J7Z3XNBXYYUWa+NVyQ+UtWmktO9Hj+PNPU/mUqOy8rA+GIzis1R2o1exoVKisqyWM02v/4cE+/PjkBA6FfXAXi1ifXaPyYj0VPZifz7PcGYT7m9h2NIb+3eNwhIZQ0sIMsSqi220IDffCFkvBOV5H7819GL/zXYhtvx+LtQRy7bjp/mLMcK9XEcy2UKzZUPS44A050e3yIWWPw+MbxYkLaRw/fhXNDCEeAbJmivqdfio6H7Rlm5qna5Us66NJZctKt2vsogY5N6hEOygWqwRbWovOCY8WYm4RxBQdyGqix4Uszry+gdV18jA/zVKRNgkSQwSpsS6CiS568kmPGTfprHUQosMSj40j3fTh9aU1tIYSGLhzB/a9dRJ9kwQe7hyZdgMudwWJWBBheuWZ9TLWVgqsA9Wg3YxD1OB1j1uCR6DSKGKDhsTtbmNiRy9CBDBa5DeTKTE0AXiHjkGRvj3LrPXkQlS6PoLvZ155CeeuXcL2neNmTKm2zDHOEoXXCASPTf/F4m9eycLGaGtiTq6UIzjRuEON96TxJlDRSvBaaqNFY6sJAuretZEmnuIyOnMX0KSBTUYTCHf1IhxPYLC7D9eeeBJrr7+KqMeGZDyM3pFhZFeXce6NV/k7iLGhHsoE+YGgW128GrNEdYWLl84YQNjXE0OPgDHLlurq4TvShPrl4tUpLK+vYWBomEY1buTTyivzWKmQf20E1HHTvajyza6t4AUCyFwuh5GBAUyMjiBIkKgyT83N4s8+81d47rkXcX1qGheuXsLrZ8/i8swU1nMZRBJJjG3fQXBNIOv2Uqa0GLYdWmD2xScfxzzpPJCKU+a8ZsaymwohX6hiIVvE/qP78d4PPEi6ahKTHRcuzeJPP/VZzM/N4dabD+EHPvg2dMc1jhY49cqz+Os//R8EJ0sI0yAvL8wgwDwOjY2jt38Y2ye20xA3sLS8jkisG139Y1S+NPYEIZcuvobXXvk2to0EsXN73Ez+0MLkiRSBG2XA4Q5jaaWEG1cW4aV+maT8CRCLAFmCvIe//QTmF1cwMDBEfGNHNpfH7PwiMnSQBgZGkGRdSr+ZFngavTr5Mp1Zpl4vmqEiMlpy8qVktY5hh0ZT+3f0E8RHg2qlE+tpELs4TTxnOfrSPdKdUtxNKvmHH3kIf/7nnyLwK7JsNjNuyKyNSNl3+7SMs5jWMmAugrlowEmHx4u+ZAyjE5N0JvvNWnxkAuwmGPORt8qVgtkho0x+DgTD2H/wGIHRAEIEy/v334Jjt9+HY7feiR1j5Akv+SwRNfulzq3OIjHQT+eqjY7bh3I6b1qmXJSBGvmiVS0TIK5jZS6NucU1rORLuESw980XT+L0lTmsrGdx5cpVzM9OIbexhotvnMTVV57Dob4IHrxpN/b2x3H34d144K4juPvmXbjvpu04Nt6F9910AB+66xgd+hHcvXcYt+xI4Mi2EI5uY932tLB/1ImbJgOgakdvpG1mdbeqFXQItPIbJYJBNbI06ZDWzWK5GhbVLpYRbNYwTjrtHhkyLbGFcoU8kECA9jl97jo6hSJGt49i8PAO9N6yE13HtqFn/xC6x7qoM6t0pAnuHWU66E707xpDchvle2UO337pBZTIG4PbdtGxOUaHaT9lpRu1dJtOnhvBrhHEJveBXp2xrdJ0tPCmoaSl3iQeVtPL98eRodPxO9/+n5hOX1BGEfGlcPfoRzEU2Um+bZmWNA3xsFriGMTYfzUgSYOLt3mSP8XWRrfyRg1ZwgqSEwWQLtgCdgJoFrizZEHfbK1UYOLkeyuc3pNWJm1rxQKrpU9Xfc886N6APf1WI4ImUAogyuG34rHyap1WOdTVq/fUagR9pntXOoPP1KpntQhK7posB/9Rdm0/8Ztfl2uNf/WxB1CjQq7RAGosn5CFKlnCbbbM0jMCIsZnDJoyIKBhgBnDSZgNqCJdGLcBfupyEBHeHM+nOPmPeTWCb5pSdc/4CE7Nc6tgFvFNZCy07nWK+Ba63nrPk4UwrY1MX6CT+MowpPlGr/lHxsSqMGscnPWNcqL3IgiLxzh0Bjw+3P67t+Dk1All0Cywd/Y3LmBP304T7m899C1jI3Y1cbr1kZrKmFjDFcbz8xX8u/91HNcJEnp7U/C77AjwDHlgDESY11hAXVlupu9ELOg2uz1869XLGOyK4BNv34+RqGb0MXKWQwpZrQ6Egfxnx+rqPH7lV38RL7/6PFx+wkxmotVowU1D2iGoc9Yr2D/Uix/RWKl0BpX5a6g6mig6XKxrCnPViYAjDC+9/byrgGznKvyJMvqGd2Jg7A4C/iYuXX8e3cN+GvK9WJwto5I+YyY7ZMuDOHdJ6zztwNjgNrSK65g9+wLs+QV0s2D+3gE4e6LkhwIcFMhmsY6KN4pK/zh+7+uP4rFXTsNPT98TpJKh/bQ7QnATGLqDJL4vj5C6b0fo/bprKBvmpfGgMqqVajSipIOW1iOocWj/ZNapWmKDPj+i3hAiZHq/h945QaOz44bPGUYkFILXW0HbniPwtCOdbeDM9SKyBIyJ7Xth7+5G1dei0b+C9MYV+FpleLVGGWUgRvAd8Uexcj2LlZksysUmHSRyHIWiyfRtdW1vQ8+8VkIo4sKOiQGmR8AU8+HI4YNIyYg3aUTtEfJ4iHWorh8fjV4PYtFBKucwHj35OP7bX/w2+voj+KWf+CVMJg7BThBsvDSWnrrgzUN8L36QDIn/NYZrNZfFejpH1nNR0TeNx9ffm0RxfQUzly4gGfKarjpaEtZHCW0CnHA8ha5dB2GPdPN5G2effRqnv/41zF0+g57JYdz3vgdxY26BPHAdY+Oj2LdvN0KxGMoseijRC08oyby5CcAz+KvPfQoXzr2KHdtGcOTIIRRL2q6vFwcO3Ub+9eDMubN46dWXCfhGaaQmmGuHGX+o1oxoMIi+ri4qarfpKXj5jVN47InH1RnA+MZx0/5D2DY0QkVoI3iu4KFHHsGV6VkMb59E/2A/nYoASpUiKrUawgE6SgTmXocHzz75LJ751tfxiY99CPc/8DZSzom/+cyn8OjDX8YuOlWDPSkUs3ljdAvkp/FDt+A9H/kw/ATp2gHmK197An/4B3+GtfUMJsaH8Imf/Bje+tZbDN2X56bwJ7/3n3Hh9Zdw61HKFwFpz8Awdhy8CeHeYSYVNLNuv/nI10ifLNO/Hz2Do6w3Px2CVXz5C5+mL7OEo3S4o+QTm1274RyhHKfI6j4sra7gS1/4JppVD+68/RYcOjLGOFsE9U28dOIknn72BUzs3InxbTv4rdOs+Rj0+pEgQFjgt5rBnWQduZxe0rhGnijw2xLWN5YND3WnSDd3hIZKs3QJ9mgYB3riSET9vJe8bZ06qMup7GX01LNintBCPv30t/Grv/bv6YRlTGueJhAoL9LlLjeNJg2JZiaHI1Gzzl8jvYqU14YJ8qX6TbRu2Pbx3Ti09yA8BDq51Sn4fTY6Z12wk7euz6zj8tVl6nDmiUC5yTIJCGoNuo3VBTp8dQz2J9GXCmN27jriqSQi3V1Yz2ZQIPDNLqwgFYyiU66S12rIEPTNr+WxmKnhxsoCTl+7gcvzaVRZJnU9h7Q2Hm1Si7LfFQ1jD4HWwZEU+kO0feoadHpQd/vx6NMncOrMDD74vpvw3vtuRxdlWePzNF7MqZ4INSyQZhpnqzVOZYz92mmEMlhpUfeU7MhVvZiaLWCRoD5baiFTq2OVoDlTqVKJu9DmfbiRxSRpOFyuId6k3YgmUaaD5wlHWe/b0A7SzkSciAwk4VfPC21ph6C2lc+gVsig6WygQBpVKTPq6VO3n9aXDPrDxHLUxevkizQd6hJBNq+2Qh4LK3Ra6Njs/uEPU8g3W+HFD6wf7VstF0170xtbbDjhH/6YTc9j768eQ766ZPI7FN+Nf3H7XyHi7SW/SqPwIfWl7IQOs3iyKRgPPrfuiBV0o3Dml24t3GH0L/8YLKFw4m8BN17VgCN9IJ4X4DPPhHH4THhGOst0w/JTg31MGCtu3ppwBmya58Q8+o4papyrSU1pyvFijgVKbKCjADpxAnOdpmlVN7JpsMHWM9YVn1vjFzUu3A/bjxvA18Av/aP7hVsM2NNECsmzPD/TpUsmE4CzVvEmiRhQmWUOTOudTnWvmgwypyKNKcTmlaCViTFyxilimFXyWUIhboExFd4Qh9QwTZh6Lgo4WFhDBBGGyYlaPEVw89s8Y7wMYwYm8qdpZWTBVUgLyzG8qTrLKIpclqoSIZlvBrL+6WuN4/XjF//mn+NPX/ojM26MtMPvfvh/4BP3/cTfvQBzW92/dgISKgLGI3/Wy2dmPJ/Nh7m6B//rsUv4k6+9QmDhpb7QTDl5xhZQNOiciFcDp7VEhb+jAbxAqePCrft68es/uBu39wdophiaZVKLqATOgFdWlvrs/+APfh///Q/+kIqiTMMvIFSFK1tAL4v+IA3R+4/eg8mxbizPvIHizGW48mU0qg3YvEFyIwFUbp2ApY3+fUfRonK8eOM0Qt0NRAabKDQ20Gh7EI9qqQEtebIBT6ALXk8EK4tLKK2X0MySDFknwSUNR6GMKuNLJgJIDQzBH0+QLmROAjpbrYhAs4EqjekfnjmFP3nlIp2MiFlTrUPF5LAHWTYXvZ0mmo4sAqkGdt8+gJHDo6gH7GbR1GZLLXsdVGmdGyV67UUtNto0K8SrldPjcSBGT9VR9CK9tAAWFDF/D8o5DxbWNuDuajC+XjiiATQcEbjDQwRoCabKsmaXkM1do6FcYZWW6ASQBQiKw4EE+kJhtLI1zF9eRWGtjA5lo66ufPJvq+lGs8SzQq5vae4cQT95UMbP6Wjg6JEdeN/734kRGg+1XrapLNMCXMxzykNjEt2JaPdeaEHfV+aexh997r9g5+gkPvbun0HSP0IukcCSfjoN0/FGwiXelcclgWCcJAtW8wXMbawTvGgB1gYmCYa6PXasXT6NEgGKn0ZPm7s7evrhGdkGVySF9bU1vPrUt/HKt7+JeCyCY7fdij1Hb0N0YBL5pUW8cfI46tU8BrrCiMXC8NPYhFLMVyBlxiLJ+69X0nj9xNOoldeZbt7MsLU5vKg1mHc6PpO7DmH79l3I53KYXVgiYGyTj7RBfC96Uz3k6zYW5+bx6okTeOHEyyhUKjhw9DCO3XQTRgYHkQxqIV2r6BXW99TCHK7NL5FPnOjq62Y+mlheWUKAxiwRZX22nMYlunz2Il56/lFkMtcxPjaKt9zzAA4fPIwb18/i0sXTqNI4apnMPbsOYPeeI9Q9Xpw5ex5fe+gxPPyt55ArNLF33xG8/S0P4I7bD2JyImVmwckH1npo504cxyplamwwhfHJHTS6PawHLeZbxutnz2COsjQ+nGKaB5DsHuJXXuopj9G1U1fOEogsozdJoEEadNzdyGXbmJ6ax7eeehQra8u45db7cfDQMQwOEwDJ+5csETCskZdXNjIIEkj5w2FoSSM/eV8z31985STOXj6HfvJbb884+UxGW+N9HHR0xNMlfr8Ah4sghIBPToXP7cJAX8xM0nAyHXK1qM1DfGadWtbGTqVsAT8nTr72Cj75yX+LpaV5AtYQQaVmmuudh3FQRzEOh9tuuu41Y7BBAAMCw8GwF0N0ZrVgdrPaQWatiCYBzT23HsU7HrgVdfKQdpPxE6z6431weILIFq1lc4IE9mbPYabV0Mx9gtwAy6XZqa8/+zoigTjaAScyTeoK6kdtN9gqt7CyksYadUWawG8xV8epawtYo3PWotPd9rgpYR4EqMN9FLIIgWqETmeUzmOYAClGhzMZaMLHsA1PCLZIP6ZX83jlxVfRTQf9reSLwWQETeoaNSJIzvv6eozhrbBcWshbrZQaNpRZz9MuNBHvCqBayxiw0JUYwrXpPB5+5jyur9B+BamvyLvrzRxWybet+RsYztewO9CNu+57O277kR+Ce3IEJdlI6pMAT1eVelCzeOlYFIsbKOTWaJoKCDL+eiZPx6mNYDyKaFeUNGkTABbM2L3pq1N0OmzYNjABbfVUzLGOuuLo/eA74JiYACEgbZIDTrU4kO+1xqxYw1hV/bEU0j/ooaw9fu45vO137pJ4GR1xqO9+/Or9D6FUz5v3wi3GSeZhQBxv9Zw/zDPzXlcWyGAYvdJv/jHcrz9Eg7oKg2gN0ze3reRzO2mzBfhMwxSfCeRttSiasXeM1LQ06lteDZbZDCucY7UOKm0rUT03iX/XQdTFv/RMtWIHdZ7Z/YPKxAA9A/C+c1WPmMCgNX+CevjHf8MCfL/yow8wQ0xRVCDIEeBrslLLlSaKFJZSmQaWgqlWtC3AJeKYcXu8ER3N+DuhKWZABbQWXlVh+VIMwit/GoRtcJqIxQfWno4CghaxrFkqIoACW0DOAEOiAk1Bp343+TRAnfdmtgu/V54kbKpM/RBINeMEmWcNHFbWVC5LWTE805P3qY2MTaXymYfe25dPfQH/+qFfwFp+1RTynXs/hL/6yU8h7Asxhr/toPJhuLq6dfmLfhmFgyCwTQF00pPv+PDUuRU888opvP3uo9g/GKHC7qBG65xn3l69ksHTL1/GyFAS+yb6kC+Waazb2FhZxfKNy3j7HQdx77EdCDK/MqxuJmaUMStU5QSV64vHX8XP/pOfwMXzZ5kBLRTtQJzg6oFeL949mUDQVkJ3NE5nLURgUqWSLdJolky3R5CGJtYziHV6vEuLOcRH+pE8MIBW0ob4EL+NBsmUbtI/TBjjJbvRSNBQaBxoU54w82MnD3rJH/XFLKo83TRoubUM1pcX0cqtmC2v7OFBOINdKCxfQZ2K7Js3FvAnL5zBOkGJDI+pTBKcXGh4xHR6kydtLoJaP4Fw1IHEtiAGCdaSQ/TYnVTi6RXjyWvJF6+6R5mprmgMNhqvkoYoZFq4/PxVZKeKaBRt8EXC6J7oAe0qXNEm3CECNCpL1X2TAL1NOrncWt6GnrqWTiBua9Xt6Aqn0OMNmRnE87NpVIsttDQsQRslMq92G9MrUrkXtTG7A5EoDXiE8IR5bJGXs9kiIvSo30/QcOe+vYhK2NVF7wrQC9N4rDCcvjgisT5EQ70oEuxMz06bmaddkR565qx58bvhsK0rme7Ngy83FZZmdC9n8zToWQLYApZnp7C+OI1iiQDM1SAYCiPsDpjB4+nCKkFpjTIlgx/B/n3HCLBuMVtIfeuhv8GNq+cQjhPkpVLQGBGzlZmEhaC2RuOWK2ewnMmQG8N4+7veh5tvuo0g6gS+8eiXSGtg155t9LDpWVbaqGUaWFyvoqJdQXwusyCx5FgTK9LrGygxnnZNs8w9NPR+5GsFJmNHItZjyrKwtGbqyk5QrHXG5OR1x3sxum0bZnPXUXNV0Dc4RHzvQczVR8DnpgPnxOzcBZy78AyBTRHtfAXzl+ZYZhsSQ6OI9PdRDpvIzi0jUGmhybysl9LI5BusMyeCwWE6aF3kCw9pZ0O+nCYAXGF5Ceqpi/zM/2DUjcmBKAa7A3B5SJeW1ih00fEIwu8LIBDzwx70IdesI1eskA+r8Eg3Uc4blSq6BroJnJ1Yq5bgzhFQpRnOwfQGRtA/uNOSpXyR+cogn02zdvnPofX0mmbBZx/BlMulJVxsBBBS7nRcmZ49QD1BsDU2uAM9CZaDFklj2yrUC0U6GxXtxkOg5yZ/+hwljI32Y2ggaQyXpE8js6XLpX0Nb8nD3AR7shVnz53Ef/zNX8O1q1cQiVA3Ul/X6eB46NAG/G4anDbKlA+t6Sdd3iawJhqBq1lFL8HhcFfM9HbIKXb4+5BN1zB9+jR6PA3cf3Q3hod7EezugSMYR3Z+1awdGaIzUqYRCyVC1pAA8sDy1CyBXxkbS6uYnV+Al8BKO3ykCywj+We9UEVa20+Gk6iRrvOrdIZKRSxvLJGvVgxfBzRDmcX0kBZ+1mvI40KcTmky4kfQS3tGPa1Tw4I0jp2sgjrBW77RwnWmu5FOE3SR30cGsXdilCCrTjmpYue2QezaPQFvwIW1jVXDa+PD45TtZVwg0NpB3lX49OIcZlcyOLvSwTfOrCPv60ckHEKFDuvc5UsoVNM4eGQ/fvqj/wh3Dk6ivJRBOexHeUj723bgVY8O66y4ugpPg446AWZpNYsmAa72OFcjjq3fT11TRmuRwHd9lbbiPAqXpzEWT+L64gw6UT/eftc9dDo9qKbi2Puhd8M10oOqvCHaai91nE3dRzy03p/UgDT298NRJG/9q6/8Jv7nU79hQGnAE8YH9/0iPrjnF0w3vxqApC/Fw+af7OamKpXWNJp0U53qvZEA0tW8kX63XpjvrLfS+cIdvJcu50PTRsVnBswJj+gd4xAWUgOXGZfHZwb08d4sCcQP3/ye8eqdAYCMX9+ptU8Jbi3mrGwLTHVUJ2069FqT1wA7yb1O3ptWZrX+sdJ5ankiTULVBNI3Ad8vf/ReGl2ieKf6gSXifExAItBXo3LMl9vG0y2WqOromVuJq8WMJ4VAUUspmFY9k0OSirTSvQhDk7pZCJ1URFQGTIlXy8CblfN5Cvi5Bfx4VdmsDdpJGH6n9EzeSBkNVDcrU2uJOoMVNgkqz9SEVawCfWplIaijQFj54XPpMf5pOtoEaQSyJIQmfpitxVjmFRrBn/rqg5hJXzflDHriuPGbl9AV6mKcf9thAb7Gm4BPyqFCWhNAuILGUzu/msEXH34RB7eP4Advn4SjtsR8UHn6enCxZMenv/EGI2jgx997CNvDasvroMTEv/rcWczPr+GD9x/GZCoIOz1zlULbO4lCWv5FY36yBHG//As/g7/4sz/jT3oVdRt2eIB/etMEbma2PTREwUgE6XQeJQqHFJyPSqhBQJJt1lAidwZ7exHR+mepXrMZuRaXbROsqk9NrQpNgrR6O2cGwHZqJHq+hcZ6Bs0888T6rLP+zB6BzJKXGsHboLIlIHO0CoiSNtWC6tOHMgFak+l//fIcfv+Jk1ijcdR+tw4BLJZHg6s1W9NGhWrNRCXT2uukrbqcqJhpfAOJFvr3ejF+NI7YqJfGlAo8XUStHsDg4D44GP/C6g30RbvR6xzAiUdex8nHL6JV1BgHlttWJRBjfGF68qNA/0QYif44vDTeDT7XYFN5tKJj1B9BgkBZC7suLa4hl22gprUGKRxhGjotGSPAskaFra2eDuzRrNw6Kvl1GtMm/H4CJRreEI1wIhJAfzKAuBaetou+RJ72IPMUIU8nSJ8o4/UgSuCX0LIdLKvq21IHupJtmC8xplEGYtDNQzxIFjb0knuzuHADC9MXCfLJ7fYSnj/5JC7NX8TR7Qdwa+8hgmMHih0CEIInpz9KenjQ3z+OdZblkYe+QducwZ6xAURpXOueDsI9ccpIFfm1DSRDMcSCMSavpTdsWCGQGx/bhVDAhy99+a/JLQRfw13wEVB3MaybZXIL2JL2NSISLfQsoKnuXOPYqSWGgiz9IFBZI7NMTV1FqVZFIBwz41e1rpRKHg6E6Hz5sbK0jIrThchIN5Zzs7g6d4lhA0hFe1k2OgQdh5kRnqmxbla1n2rO7BtaLRaxRgNt83vR8apF2YlOgRpvowEfdUWYYLRGkD83W8DsTJHgtIc+VMR0+VWpYBM9MQTDXiwsTCHI+r1lcgR7R7rQHXMiGnUyPB0Lnxdd8QQ8Ph+WMhs4c/EiQVYZI8PDmBxTS0oD1y9fgZdG2xF0YX59mTKt2fFuhKhvr24UUE9NYmLHW1FYsePG7Bz8KepFdx4xvybYJM1KCtI2ajWSC2i2FiPd6gRUzVaZoP86YUcBO8YPMFQUS7NZOiht6gLKvtdrgFmdYEBLwOyeHEIqETYO/ZaOZqVYTEX9LqOnQ0MYJKtXCEI++Wu/gktXzhFckkf5jdWC0jbdulpsWUuDKI8aU9RkebXll4fUjtDODCQT6FNrk/YX9vdggXK7SD04P7eES6+9iPv3jeEfvf1u8k0JmZVl1Ki3EgQmVfLKzAYdyWoNNZbb4QnQUc2zHE2Ctw0spjcQ7+nmfRorPGWrbEyjq28QKeq3jXwBq3RmvLQVDurn+blp2g0CXq13Stvhpe7Uride2hMtUB4kjTSTUot6C6yV6rSBFbpUWuDbTbnl1UVHs0ZDW6N+ahBM1wtZpMI+7CaANsNaaF/2jA/jpoMHzULRr517A9t37SQvjOLV48/TATmLQzu3UZckCfpduJK14435Iq5tVLGey+Po0Ah+8uZ7kFrIYmlmGsMP3ILwnXuRcTPfbvIP+Vd6MhAKwB/wY31hEfnFFQQJzhrLWcyduoCQy4++Y/sQHOk19Zghn7hY337WbZqAuVYpoUz+zE4vIE/HYsc9RzB29y1o0BHR8mLiBo20NkP3xBJUR2IJSyP9wx9r+Q285Xffi9MLL5rfqfAgfuGOP8De3tsJdDTuxxh9IyeWnlSJqEOFFXinX9Jluirom3pVWMX8skLp79Y3Fs7QqWfU0LqSIAaH8KH5Td4S+BO2scbUbYbl1Rprp7DWb31rejt58hEfWNjIwjI6TO5NehbmqDGvtMW81+5ZWsRbYK9JgGe18vE335tx7wYI0rb+2G98jdaAgO8j9/FDekECC2R+GROhWzMBg5VMvGTWhCqXNJ2/Q8HXJAwiRxLHTBsmSDP2R1+REzSZQ0BLLWwisPSHwKA2ePfQg1JYs1QLwYEBgvzOIFyeIgCjo+DpuYWGrb5y651pNiXY02la99SQIgBIDGIGP25FsnUwj0rLqkgKLwnZ0IxJGsaWGRT1nYqTJ+CwBfHhP3srnp9+Qh+w8MDf/PRjePfBB5j2FvH/94N0Yn7FMEpa6/EZUEmPQrPENqot/PlTl/A3z57DD7ztZnzgLgIrVsDzJy7jxdcuIFtpoEilpW6tu3f34v33HUEpkMBffPsSXjxxCj/5/jvx4ME++A3gIzi1a3cGB80Dy0CaqhRaePXnfuYnsL62DuI77PbY8NPHxnCTmpOorDqakRdN0Gi1qKzsBIBUzDTIPnr1rv4kWlQWKoNNOwA0tU0bBZ0ATWv8dEjXDmnVpAGtlAtoEfTYV4uw01vERo6l5b+4Hx7G408QtOQrKC2lkV3Lw+f0IEbDXFldQVGzbb1+1OPdeOTiNXz+xBtYFFC2Mx3VEdWmgJ3uyCk0LgG4vZow00FFS6/UCwTTdDqoqBrko6a7hWC3DYO7opjY34OekShWM4uYnpsxW2KNjY1guH8MzYwTJ568gvPHp9GqejC2YwKRviAavgrccaYUJnBxqntH9GyZll5vh2BC2yLREFcy68hmF0l6tXB4kMmVyE9t7N+7jfFHySP0Ims1evkdJNrr6HM3kCCg0A4NWmbEGwgwz1p3sMjvtIxNmeX00WAlWIM+GhEX6p04geogPexe1FsEYAJ/BElkcjpjXoLJLoKIQTpEIeZBXo4Y3eJz/ZUCJjSmrLFuKOjaO3hj+jJefeUpAro2Utu7sdEqsk4ySNR8SNIBcBLclGmI7eQnmjjk1gtmjbRWvYLurgh27Rkzg70vLFzGYmaZDpYDk6PjVKgJIicnTYCH3zmxoZbElXWk6di4CbbdYQdKjRz8IQ9srNeEL4aIN0zQXMDi0gyWafgmJ7UHbQ/1iJQWeauhsXzqqiCMIU8ImJfrVcxvrJAmdrP+2PLSEkFzBMWNNBZn5zFw4AAS28cxs3iNoCKHBHm4N5QAOZHlyBEwlrGaS6NC/tfyBbF4yKxZOb86iwqVoyakuW0Ec+kWaUVQwTz2pSKMq0U5onNUpqz4gnAFglgvZwky6hjeMYb9Nx005Xj9xecwGAnj7gP7MdidQJgATvqw3qwTVPmQLRRxavYawgQ4AQIPTUrZO7kDGYLAi9cvEZC1UKODs7S2gmi4G7dO7Eb6yjUCvhzi++8iH/Qjt0LDHvHi1I3n4PFncHDHUTjqvYjHRuB2xWio6bBV8qjWswSVa5TtplkA+fL0aayRZ8PBFHoSE+hL7EB/apzy4zE7ajRqFQwMdGPv7lECeA95ilrEWBOeVGTqBjIOstGP+k1HgjJ3/vwZ/NZv/yauXCNg9RIE0HE2rRmyWvzOOPheLUvF8FTKGjPWrNLokNZqQbDRaCQjMWzfcQCx3gNYyncwu7bKvGawtkywsrpIRy2A997/FhzYuRv5XJn01LZqVDWFApqsxwaNYIVxafF65TObzZoZqtrLPJ1ZMcu/JBPUabRRK+S1aoXeJh1V7ZIRCHhQzq0huz6PDQLtcrWEoN/NvLbNcANNXglq31gWqtMgnKJu0hAGTaryRWPw0dHRovqaPKbdPNyUT62hVyWvaYZzTTqyQt4rblAvFNBm2hHqgf3bJ3Fs9ySidJ7Onz6NYChI2u9GZmMdC/OL6OkdwlqxjelMHatF6jiHB/ffdifuHd2B0snzqM0twJUkfz9wCD13HSR9qS2pY30tj9nTvEAeD3YlWSfUa3nmZTWL7PnryJy7iuZ6FogGMXLLYTjiQTS1Z/EgHaX0urENvf4wOnnS7to0Cp4WRt55M9zU4y1WqRpFZB81XtyMy7dMpnX8Xebw/+Pj0uJV7PqVSZhtFvl/IrUf//P9z1J+NJmOAXRu5Zn35qf5Lf7RM/NHD/jEAn7f+YBlNv/MrXWv63edW3QwGIc8qWdmzB7v1Vsp0ZBjSzYw7023LQNZjVTCNHpvyY5pJNN7/VZhdOiH3jFj6t2TvpST3CGvtQj8WnREBep0NgnYGro3QI8ahvjOAD/qO9uP/UcL8H3iwXtN65qm/JqWM1614jN1tWTUnNoAu0omr1Tp7RDAaLC8GYtH4WuSaZSQ6VLlMw0yFJOoIDJNZtAiC6EWtwqBIHU8QYUKpwLwpAFXYbbMmEhuvt0kkmkBJAo0e2uqBZCnWcdGedU4BkN4/mE4C7ypyoSI+XyTeEKdekoymCUOxMwGolkfK1HzXhsuf/bEX+CT3/xlZEoENKTth458FH/28T9G4G+ZratvzGE4y2phNIMoVXVM2Dzms+lcHc+fX8bsnIBDHYd3DeOOfcMIUzHqO3Vh1hhWwedyFbxwbh7XVgoEWHXcvm+UQLAHcadabwQuSSVGrHIK8Kmrd311CT//M/8EX/v6w4jR8BzpDuEHtiewO1gnkPCi4Q0h1DtMUO9HdWUVWF2Hq1YiPeooupooawJJV78pY0WbyVcqZC0aYTsBeiCMQCRhNv/WGoB1vq+traG+nkY7X7LoG3Qj0N2FnvER02WSWdqAg3zSbmlPP4Km0jri/X2Y6fjx377xDC4sz6NFLzXLd+Wmi/XsIlgA3P4OwjFt9h1GPlPF6mJGw/BYVrX6Ecy45ER4CBDUYsR0HWUawgbiXeoidGFuJovBMRs+/GOD6N8dxgY/1h7FxXU/nv76Fdy4lsPEvt04eN9BdI10k5+pYNdnUW0sk4+L5DVGWrfT+/WgJxZBg0a0kFlCgHxRyJYxO78GLzM6uX0Y44MRuBurCCGPLl8HXWEvjYfK0jb7XvpcPiMvJQIIecpmv1elQWDr1cBbApqmCuEM04hpu60Q64OGytWNtjNGEOhl/VLsyYN1ev+9qQlMjN1E8MD3HTf514xqM+xrwT2BZbEyjZBBgJTLWp40OY9z0+cwnZ3FSmkVQ+ODuPOmmxGm8Vy4OkUwXjJbKWmyw8zMFHwEgt2DXXj59CtmrJzG/iQSXdg5MWmWcrBLhitSIm0sEsi/8trLxrDfcvPtJlyHtFjJLWF28boxuPZqh7TsRswVRHc8CY/XQ/l1mvX0JJVm9j+Vrtbpq0uP2LUIsI/13MZqWl1hNbOpeyaXNRMALl29Sl7xYP+xm0lXhzG2YfJfh3wXqLcQI1CP0Fmx1aRzqHgJ/tPtDGZW51Ai6KVJNl5xf88AjXEErjqdn5YWataUK+0vXUeYQM/PNDRTRgve6NtLLE+bxjLRnzK6xku95aUusxF0NSotM5kl0tXFsucIJjII0QC7eNpddE4qJYKMFZavgpnlGazn01ZPBkGJVwu1ebzY3b0NyxdnUKQsxPfvQzZPZV5UN2zBdNHGYz6EPXFUCx7Mz5T4ewjdPT1IE9gtr11DrrBMR7vOqGj0WfehWBAT4zuoo30EP3Re3L10QpKo5xvYMTaMndv7CBrJMOopMIeUoJhJM3vV0k7zQDppFrj46+L5l/Fnn/4jLK2smF05iuUitGG9ZoZrnJqXPF+pN5gPAg7pQNZfjbxfJXBuaEa9P4bh8b04tP+YWZpmJuvEEoFJp7SGA9v7cdcth5AgsCpWm1jP1rDKfG6ky3QuSmbyS54AWhsDqNFDLRbtRo3VUCeADKBUymF+hTrHHyHgLZHv6CgwDz43eSFIfqOezWfXsDhP/nY1UK1ukN/ofDUqtEcV5pF5lrImH6vryOsPoSvZQyAeh0/r5Uk56Z30unQuZcfs88x7N0nmoh2VDZRjJzkXMlK8An8OW5P6r4gSnZfBcBh+8oOWg0lpe7RUD9a1yLTSDFl7JWsh5JsGWD9OOhsE//ZWHWUCsWbchenFG7h24QwcdCrUENIg//eNTuDQHfcg2j9KIGxDvUTw13Sg3xdB+uJVnH3yOTQyeaSGBhAYTFFNyskNIjY+gKaHDn6JtL58gzyZw+BdhzH0jttZXloaAlnpE/G6ueqW56Z53fzB8x/wKJPG/+6r/wm/9/ivG/DgcwfwgX0/jZ+4+ZPU6WXDg29m3hxWhvnUPN8a17d1/O+/FJpSan5t3RusISbkZas1T0SxsAexDF/JTpNsFpjjc7O+nrCIecZ74S1eFZU1BlC/BRIV7WbrniLie5Mej+/JK/lMgK/dIt/SnshWS+asNVl5vwn4rJY+8WYdth8l4NPA7o/cdydfWITRpAol3iCgqnvcqDqoUOmVNTVeif87RIHqGmB8ZkFrNxlbYx+8zBz5iAWxiKSuJ2VcLW4CZ4pXSRTKBBdCNm3N6lXBdBpcy/oi7GF81vg/noxIG45vtfKpu9cAPd6bfnIDeZmOlJQ5RR/9YxwisCJg+kL+TM4QT4dMI8USmqpsuJbPLZAo4tvNop63/d5NuL56zXrNSlz9nRUkg0kT5rsP6yuGMc3ELCArUbBMYFnJaYCsWl2KFWAtXSUYc1GJ0LCwUrSqvwyWKtfLHLnVTEtFSxVL0O1khTKvJFqJH2tPUS8NkCkGv9VH2uxdXVJWlznwtc/8Kf75v/xlKuEm9vaFcM+gG/tdBfRrtmSqH51kPw1LEGUqkdzsNFplKpOwHbGdQ+jbsxMeRwCzb1zH2oVZOPIsC5W03UNjqJX/PXZ4qPfV3SGYUa6UkS1qL1d6DuQPJ+nv0C4tpF/H54c7HECQabfp7VcCcVRsDbxweRpfvJjD1bbGCjGeetYouJq+d9SR6PYTaIToNHSwupLB7JSWUXAwzQDLrdYk8qVahFRuKlE4CpjY48Vt96f4nY3xaFKHDb29fVSkQaRtWSzSy2bpCTrG4a/uRty3Bw1HCKuNHJYrszQilwheZplGAf52lbTJEsR5zDIx9Ro9406aij/EMnfhzKkZpDfyZleJmw/uQMxbQK83j9FwA93OMnzMU8NDkEhgo9Zxm4Mg1BNDueMjoPMTMCfgYaWWi2k+q6KqcYOsd8mBjEWt1mQZ6GgRAGvgf8ehLmZmgVeHLYp6OYRUfCf27boHkcCwpIu8RY4wCkGtyhR25lTTRmTDJR4u8n6jtYazV5/Ds699E+eXr2CxnjPLWWyPd0PLz+7sn0CFHv63n3rSdPOO7h/HzNI0nYg1jA1PoCdJYBHqw+7BnegNdYG2AEtriyxTA1MEQleuX8ORwzdjeHgMq3QEMrUczlw7hQzB8raxIVRzBCfeKHb17aIzUUU4HDIzprWhuyZNxElPB5HHanoDG7m0ae3z+3wIEkCUcxksEnTOLy0g2p1EfKAf1wk4mtQnPQQHWmrD5nHRgGmWJBV8OQ9HsYpeXxz9EfJ8xY18s4DV1jKuLtyAIxJEjnyvrt2945OwEbi6qct8dg/CjM9JY6suyBCBQm4tbWa8R5JduDw3j3OUmVh/P3mri7RZQCWdwUhXn1kQen5xkWCyiuRoP5okUEayxTj8wV74CMBK+Q3MzF9DuppFmny1kV6RtcKBgW1I+H2Y7qwTuKSQvZBHhQ5Acu82VmAFzmoBAW8Ai8tVPPutk7jppv3o6Y8SMGj7MeqqKvmouY58ZZFs0KTRCKInNU6QEsXM3A1EY36kUglk1ovoVH04svsu3HPz2zCS6qU8aRgF9ZPWbDQaxNLGlp6UAZNOs0Df9NRpnDj+MPIsh8tFvaXWBMqttgyztkrsoE5alcsNlAnYNJO6QTBbod2IxHswue8WApP9NE2k1VrZzHoOOSo4umsMB3buoursYIOytUiaX5maxdTMjBljpx15UskkBgeHqf9CBHYCgVmsrmpiQpbyqxnzGerIHO1BC32DfUgm6JhSZpwut2lNXZyfNrrLT3tQVWuoFkXX+qkEZk0NLdCyRZTLusZWN2zwhxJIpgiOQkGCcQI6l4c87zZXrXOm7jjtSmJzkloCT3SQPEzAx/c+OioeAkMXnYEOgXA2S57OrDKfGYYlkO8eoP4PIkiepaQzPhfoP5GuBdKgRT7J0PZ1MDI4jhgdsGY+z/ppkufC1HcNLC9P0wEuMm1+RBBro20opovwRnuw7+Z70T88aXpoKlnqwvU8EnQmSgvLyJ6ZMrY7T8PvVItrpQH/SC/6Du4kfRZx/fJlAsAhHP3HD8I7nGB1iBPECEyHulosIhO7aXLFFhbLGF75hzu0ndrh/3gTZjUEi3nqiQ7hP779sxjr2m3Az3dAkjJKRMKfplwm35tAlkW0Ws34TkBONyysVTSCXupXC3Pxz2Z0BtwxqACcYtFrPVPLnhXWSscMSVM4noQk5DmGI3YxQHHzuWnpU3jd87k5N98pzq0ybAE/HQKyZqwe9XWrTQdWcwYE7ATwBPr4u0nAJwdEY/hMC98W4PvgvXea3R7UBansC7uYyPm/7naiHvCiwavAh52AxEXGcRL82SggdgbWgFYbn3v5jWZMURZYGCoScocmKOjU2BBtjaTmSo3dMev3KQ4W1SBeQwwCOp0M++Y9X5hmUF7NaWXLMJ01O5d5YPxqarYz/wzKcHzn5nMfn3kVMavTEE/fCCTxN8ti2tZM3Uq56b3SsMZvfOKvP4FPv/JpKrGaAbr/5QO/i3/+1p9hfuTt/j8/lujpfu7Zi3jm5XPYvXMMo10RGhWWz+snQCCgYVkitipBksaXqaU1jDDzcWmjjs988xXcvjOOf3q3Ntxn+A6VDsvscohJNe5NhXMSJC3i3/+bf4PnaLjtVNLKO80P3pf0YChpR7THh1SUYCTTQGO5YTzBuqdBwBdDvC+G6hXm89w6CpWS4es2FbgUnLx5N5Vlp0UmYrzarF+DnYP06j1qnaCBKzuZjxDr19eiwqNnTdAWCrqQtbnx1dMr+NyJeSw2faZbpLs7jq5UHJFEF6K9g/AEfIQo9NbJoB6PjSdNUafOs2lmjXWqLVQyBVy5fAVtetbdfX2sEnrIIwR8B1h33hwBtZq3CXSkBElH7SXp9vfDH9tP0DSOG/N85+hDwN9FniGwqqSRKU5hMXOWCjQHL8tFLUlAMo8IeUYD/gO+MI3lII2qB+ffWMalc1NkpQaO7YjgyDYn9g40MBClp83wdYLlTiBBgBw0Ewd8zkEq/y4UCSwc7jrzoW6oEop0eBpqnXNpYes8aeqDn4q9UN4gEJlDra3t6Mi72jC/EeZvD8tMvqRcOe1eOlt+Gq9BHNn/Tox0H6Gx0FIvXsZDvpdkGEFQiw1Lqe55KS4H6wZlzG2cw+ee/DQeufAoQW4ZXfYwxntGDCCpNOrIMT8tGhWfusP7BzASH4CroeVm7EjFUhjqGaKc26xtnK5cxcLcHPyJMDxjfZTnGgZ8UXQFu4VjkHfkMZs7T2O6BmfRhnCjC0FHFJFgGP3dXRgbGkZmLUtDTScoljBDSZbW5jG1PIVMu0Tr7EAyFDc8trGawbVrNwgwyZUhP3wEfpGeLtOybWsSpNfyyBZWmFbedJtG3SF0ck3C/DB85LnrC9cw3SQgIs/1BVMGTGSbOURJq+007ja3nw5WALsHtsPj8qOt/buIhZbmF5DNE/SzrgTUEsMEAbEuGpcVLG/Mos8TxbGhw6SvB0+cOo4snYZtdJ6atSpyRboZiV70Rvsoog3MsVznLp7G+sYGeTDCdHyoFArGMdXM81qwg96xYfIgkAx304n2I04AuEFQKadqZWPFgN7du7bjxrXrmFlcRjCh1kPqIwI9ioxZVurQjgPo5nelRglrlQxy6QLWZwk+q27cf9vb8M67HiSwJBAmbxigpx4GnXaN1bJTxxv7x3fWemB28tLqwjRmpl/jiynKAmUkR5BHJzIejZN3CWYJmIj9mGYDhWKegC9tluRxuJPYvutWpPp3I5N3YHmlSt1iI0iku027EwrUjZw1216CRgfBPwEZwaL21FYDQZjAaHVlCS+9/AKWVuZZv0UCngXya4h0OIDBoe2mJThXLtKm1EjPJSzOXKNd6Zi9jjUjXtuhycEqZlfQ2x3C9m2D5BEP6vkW8gQLVTp+HU3SYlnnFlZRKLSQ6hpFPDnI/FNOqddC1EkR8qcmc/g91Hl0aD1+J3Uf9ZxH3f501Glr3LY4fK0uphuj4+BF1V6kAzRFx9CB/kAMjXyRdbJqLYvCMvhYd5ogRk1AYFwnDzdQbQUJQgks6ag6bKuoN5eNzQyG+uEKMg5QHyJL/ULnuyPZdKBZdiGz2MbaUo7gOoyunh7q7H7K2hjrqUhabsBT8aIwVUJ6gY4KnZFA1EunkbRbWkUXnaiuY/vQ3j8G32AvtJDv1vHdIOP77dDEoMfOPIl3/f4DJD4fUD0cG7oX/+MDj0L7sVt5twCb7NnWIZuv43tb99Qww/Ia6KXrVrmtq9XWuQnszD/JDq86+Uy4QxEoSbO0iq7mFCah/iZ/mfkLfCbAZ9bT0ztGszWWTykrrOIxv4UDTHa28smHm4fybmbitrREixZU1wx54ioBPspWk/Ig0Kd7c6ph5kd//W8M4HvwnjuRKbTpKbLYpIaK9SYpmAHdqwu04XejRQHVZtNC+nIytGipQJ+a7wQGNWZHFDWt2rwVJNNVrXdqcLNQroCc1bIlUGg1bzIM01LLnt7L19RaUBYKVusfv9NJz0mGTekTUxD48D2NkLUAMxP18rswfwd5EvTZBP4Yl+IwdaQPDd2UglWNGg9hVQR/8KrVq5+9+iw++ucfwWphVYHpiR/BC//ymb+1W/f//8FUWEE36Nn+h6+ewWdfWULbFbcSpFLSkgkmc6wUze5l7RgaemjM1DLZaBXx9kMJ/PpHj2BXdxBugiENLqa25zcsh4qkrkjG8Y2/+RL+9S//Cyq/PAGHi94e66XtxD6/DQ+kXNgfrCPsJuAh/Us2jeepo02w76prdrVaXa3xU9rEX2BP3RdW4ynjYT1ZWwXZUKMiLJKWGlOj9d68BNutSoVQqgF3MoBayI3zjSiWbQPo23sTJo7cBV8kjkYpg43F60YxL6zQiNFT11ijRn3DlN1JJtYCx12JKNNyI0Clb2N9nL9wCc8/9yo9YKCfYKF/JIqBbVWM7K7CEaSHX9PYOEZB9VkhUNU4H83K9UUHkS32YGHZT8PQhMNbJBBepRfUYn4dCBCo+Ql8lqfXUdxYwqEDBIUeGrVSGmGCl+uXynjt5QW46flvH01hsMdDI17APgK+0WSdgKRCsEIQ7UixTmOotssol0uko8DiCKuXQIYgskYvzE7jBGeE1R6gMJZopCrQjFEtuFquZSlj9PIdFGAqsmaLdUvlrx0U5Id1Wh7GScfAoYk0dmMUdu24E4cm38l676VMBCkTYgQKsUAfa6xFvqJ7xnvShbIh50kTGb7+8tfw6b/+LUSTNRy7ZY/Z4qlS9VGOfGgWaCBoBN1CPOSFSlnL5bhYH11IdffRoJdw9cZ1vHLiBHKsjENHDptVofwU4J2Dw0h4U3C66Mz0RJFvLePs6Zcw2budQGsYS8tziCf8CBBUFVbzGOkbQrVERUXA4KRDubi0RDrVkPc3UQ2Rr+WUEexHwlGsLq9jYXGJvOc33W3abN5Jntbkm1w5bbqPQxGfGcu1zrADySH0BHuRXykQTOfh7HJgMb+MOA12rdRgvq6hvtHAHfsOoeGtoYQNDHSnmLckumI9ptVkbWkNYQJMb8CJ6cVZNCkzywRg9mAAgWQE3a4QxiODuDo9i7MEdLaE1zgznVYT0UQ3evoGsDo1i0J6jaLZZj5IW4LLEsHg6koa+Rxl1GVnvr2oaHFw8ry2RoyHu9Cb6qOMO5FMdhEk5Zn+HHK5NBKBOKYuTRFQ8dsgdYarzu+olwnafF7SPdxHnvKYNQg7dDKz1DmjPTvwzns/gL2jR8kNtIybulndPTbT5CAtzSsP9YAZXU7Z7jTrqOYzmLpxBVcJVkPOEhZmLuOl55+g817Hzu3D2DY+hCECYX8ohPVMBtME06VMmrIbQHfPONyBHlQJvZuuFGoEQktk8Y0yUyPgtdPJKGXVEhowLXLXbszgwvnzSGfXCYo0ls5Fx6zAPNQQ1oxnP/FwSTPLy5YzSmASilCWqDebNHzNuhOlksb0rRNU5uDyONHblcDkxIRZsDu9nia/afwsHVrKrZsA2e0I0ub4UNeC7oUyZYz1EQojSt1BdkKEzpqPfOYM+uCNRRFgvWqB8qBmAJUWYS/NUvcV4KXdCSQJzFLb4IzehqZnF11Yxk0k6K6Ql258E+de/RQKlIEgHUS3p0i+Jp/E6DjTCfJ6BijDOwiCj8ET2U69mmM5Xkdt41VW8TXqxRLBXwCu6G6EBw+h7vYiT2eq6shRJzBPjsMEpCNYW5nDI4/+FV47eRwBdxx33PQAbr/jHQj1jqCWq6J6fQ6r5y5j6coVlJfX4Kq0qBPs6LvrJhz5qY/C3hc1umIL6H0/Az6N0f3BP/lRfOP0F4z5DPti+Onbfg3v2/9xAnlqpa2sGwOmhh4eZHxxuvhcDT86BK7MnfSnVCjLbIq9+d0WMLTAlw7Jy3fC6XsdBjmZZ+RvPtvCHWrQMsPdhHX41EyMUkvgJtDjZfPUb/OhFYfSMz/5x8S/dTAlk1e18qkVr0D+F+ir0ZFqEfQJ5GlSnCZwVaE9ptXKZ/v4JuC7+9ht9M4YiUCTCqioN2PfSsSU3UBjKmJ6X201SXscBAUsEF8K4Bl6SFmQlFIoyqaVVWaZGVS3p4ySTrOoIAtlteLZzTgIff9myx5/CdAJVFp76eqegmfSUlyMVfnhqYprMbDN14E3QlASJPFcfCeCClhu1ZQqW7eisk4Rl4fKS/O/+Z404HO/34P9v7EfZ+bOKPvqMcOZ/3AWewf2mG/+nxwy4DZbgwbQgT96bg6fffY6bj22Hwd7PfAQWLRppNRjrjPDMq6TNpoFqq4ltd4VswV6cMv40FsO4l3HRpFg/kS/Nr1DTZJRF4OpKIbVwOf/+GufxLNPPI6gz6N+XzQq2mRfrUnr2J5w4HAqgu1OPwadXjNTjkTVOp9UyA40Nutya5kdUpXKWctA0PtXnSotAatqCc5mBu42Fbad1COYKQaT8E7egsE7HoR7cAeu0fA++9LLeOKpZ3Hu/FljPJgT1qO2K1Irl5e85DXg0k4+VKuhGQiue/EIy1mj8ZSKzjZIIxJIO2ugE2Q+S1R+i7jl/ghuvrsXTbv25iWI0uxAAhXNetTSIA53EH3dd5FO23Dh8nlkq2fhpkfucfejVU5ieWoZ58+coLGs49ab92LbCD1pG4FyBXjlxddw8dwMRga7MdRFnqTXXc0WsW+8B/t39hFQ03DY80yvgRoNbofpSqS15pGbHry6qv9/zL0FmGbXdSW6fmYqxq5mRqnVUgstMkNMcQwZx7EnM5nQm0zYjsOTLzRBOw44YCbZlkGWbNkWs7qlZqou5qqfGd9a+1bJnvfmTTLz4u+bW3373v/Cuefss2HtfUjgk9rdyukhEII7wTz6qLxzFEy+z3KKvxo0WNVmnu86q3ao36zLJbpLTsi07SjBOy0Qie/x1Qx8l/M+DPbcgNuOvYfKfjvpEuSzVAJtRTmZqF6zOnR4w5Qe+UtOVIv0eubyd/C1xz+Ptfoi3Jq/ikYvzm/EyprBjgCJBm01v4ah4REMjo5gKbNmu6ZlyJWKSOeySNEIjvX2oz/hR4x11xsbQCq+GZlcGdGkHxfOPovCah6baAgj/RGCS02nwrSml7EwOUsZbiIRDdLw+rBK8B+NJtEkJvHGvYhrGg7WeyBGoEugl6OxnpyZt+bDXbt2I0AP8vyFk5hfnral/yJJzW1WwZkz5wmkwjh+9BbmKUEwOI2On0BwdRJdMfIbAdFTD5xBI+dDd3cfjaEHXdup94IEEY1uOgJuApEyd/I46d/f14VckQaY/LWaKSIUj2Pvwd0YCIYx+dwFnB+fRCPlR51lSyRSLOsQdu/djzbl4uolAqWIRl6zXKTv0mIely/NYn5+laqrg96+OLp6Y3RQqtQ5IYzRmSH7U+ZL1uS9aWwMPQN9WFxZwPLyErb0EsTOE1hNzKNIA65mRw0/zjeyCGvyZn5remEJA6EhHBm9FscO3opbr305Qu5u8o+caClAbsybmoDV/UR9Xx2dLMEn45FhLpx4Cp/52Mfw+ONPEAgJnIRJS96iDAQ9VYwy38N9EXQRFSWYB83Lly9UnPWlSTNNQbO6nEWZgN3jT6BnaBs27TyCnk07kejbZFNCLc7PIce0y+pr6Q4jEOkm7/tY7gpmpyYJMs+zrllGAi6ft46+niDCzIOX8qa1Q6WHKqUCHSyC+lIOGTqvHbcfPYNJOh0aNKL1oPswNDCC7GoBp09c5PNN67/miYUsmqsJ2cM+OtGkS4zficfVvaQAP/kl6K/xXhVR9QNMDGB00zXoHbqWdm8QGnDTdqt5e5n6cpbg/Xk6HqcIDkfQHb8TAa+WK6VOqMZ5fwBXrz6Lhx7+M1RWJtEbVfeOBLq64ohHgogyL9G4n/pcrTIErpR/9aGsENQ36qtwaUoh6spIN3Xrzh9HMH7c5LjjXqQOuYp6hfWKUToAdKgpr4997V6cOfEwHTQPc1lHlny++cAduO7Y7eiJd6MwPY1iMYsgHekCeenqhasY3LYTu17zcriUD7NXjm3cOP6fuC3mlzH4iwM8I8OSdUe7tuIf3/kdgvEE6SNQ5Og+lUDn2pzDBtRb39aLKPbXDSuz8892RVgddSroxRMmZv09tQno6GAI5XvgUBE8RfX0njNfH7EFz9XC6FwjlhE+4WtOBFBH7XrWkdHvBaf++03fcHadk1dorBqtHI9F8kOVZXeacZsEfLIrDTpuat5+CfDddPS4GXOBB5u7zpJV5Ihfc37wwwKC/M2vGGjjL+EtEUNLIYWCPt5SZ19l1gFrNH1GBgE2EVHNvkrFrvF/FXTdRDoKh3dtBm+9q7T5bSeKR8LwyH+WjyYvaloVLfHS4dFLcBcMaWi6B+GQm170+vdEXKOilYYvc+dPG0yhTOhcRbI/J30VWZWomdw/9MiH8Otf/QAKmlOEN9985C341E980iKA/yubdRylci2TYFNFAjoq6p29YQwENH1LkXmJoMG9SgpoPqWgND4Nd0MjwOzPjXuePo8nzs3i3a85hr19BNpE9q5OhPknBckg9pwKwPx/876v4Lc++AGszM9TQfqsn0qVyl7pq39gp1KlYW9geyKIHckQBug594U9GKIhj5EJfUzPgvqsL410U/8yTY2hflYaRJAl+C1WFRGMItG/CYNHr8fml92JYiKGx188hS/ecy9OPfU8/G51LG4iQuBpg20IFg04MpPiDDUDqf+KWt193hYqAp2s2xqBrpckCLs1erCDbIXGg159vVODh4quXSeYIhBM9GdxzW1+7L8uiGCM9GJaas7xkR818ENRikKe/nxWzawxuJhoJ0CP2OdFuRDHxKU6cuk6+kfc2LKTACNBoNPqgqsyiCe+eQZTV87j4P4UupINhP0EHXUqf1cG+3el0N0lJ6OKltdLBU0AV/WiTSDnIZ3UzKbpIDSgpmGDMkLQ6hfqX9jgbtMAWYSPUJbCad6Lqo4VaH0zaAwlyFaZ+sd3wW/YPFJqnqUhMyXE+q+WIjTAQ/Tk34atQ7fyORp9kG4KDUvJKAQuy6jNmJ4iTZpqwIdk48rCJP7p3r/C+blHEO8mp9WZv2wA8VgPPJEWasynmtyzpSxW0iv83WC+1Wwgpddi3YYR5rdSKeqBcBvRcBLbx65Frcz7Db4b7mBmehL1Wgc9wwPIETB3xTchHu7G1SuXKat1bN8+ZM2gp05fZD250Rfvwkh/L3bs0gjcKcyvzGNgbJigGphcXESddO0bGkYIQYugnTn7Irr6E0j0kB6so7m5OUQjcRy77gakF9cwszzLd0p0gLzwxgIorhRRX2wSVDVxdZEG213FDXfug687guIaeaSuqUQ6WCMAVYtDV1eM9epCsVRlfsl7DfI0VUCCijRKWsR6UlghXb797FmW2YMfecMPEbiN4PT5FwgKChgdHaSz5cFTj5+wpstEfJCAuIiltUVU6jl090XpPABjI8PYvGUrnbMmzp45h3y+hD179to1rdiQTqeRXVogX17FxNU1VAjME/F+5ItFLDOtvQc3Y/+hnRahunn/nbht7ysQ8SZNt2tol7q8kITGBs4a44oQ6Ar1B50w+XLFpav41Ef/Gl/90peoN1j/zEuDDkww5CMw6RAYNcxxSwY92LN9DL2pOGmkMSd0aKhMK+TtNGW31vbh8vgMZghsNQG3AIoGw2hC4ptvOo6DB3bDG2xiOZ+1+RkLtTBlZsBGrBepbtWfWPMwFulULKxdxImT3yZwmeV16gbyr59Oop9OlFaM0HrKiuYVCZYU4Vdza5RA1Bd0Q8u7heksRAj8QwR2ITqAsVg3n4+gkFPEL4OB7jAS5PWAJ49QoEiyaEANwV6cadCueNurdGxXqRMpz60R+JM3I7XpLvi7dqPuCVFjS5sRlLWW4WOeAyXaufIEKtkncebcCdz/7Qt44sVJrBRpeMsBgrgmgaKLzk2I8kME23ajWq3ToS1bo02I+U4Q2Q5SH22inhnpAXp7o+gZ3Y1NB1+N+MhxyuYgiUSd1grwW140sMTyP4ELp6h7H3kEKGSwY2cXtu89hNH974YreC1WpgqYvnwZTfr4Q4d3IdrdjyZtQW5yGUO9I3QYuk1nGH+QxtpeCpb8H7bVKHu//qXfwx898NtibtqZAN588Mfw/lf8OUp12lTLvnibu9lFpzx2XecspJxhu7muf00O7GgPUe/K0XAGi8q51KBW3de0LlqUoqaWJB7VsqT2Ske67FW+K9o5J9LratkUvlGa0iW6Zzqc5BWJecnkR9FAIT9R3bCLk5xtQikCsk6+7QLlV7q4RttSYF5ytEXkw44GbDjNuppKS127mqSX6z2//UUDfDceu4k0IODil/VxfYCyibrAn2hjiTuZVUbU1Br2e+GnYdPIWzcJ5vd7aITl2TVAfqaxV18+N49uehI6pxGUVyIrLwIxPYvcid7mUfD7/G2fYl5kFCVIwo+aXLJGcKeJkvWEoWMeBYfUwVXzJ2k9xXBIfct4zd+xfmBeAT9FIJmGM5qXb3M34EomscJwU5qGmEVMfktftpFYLN/+39uNK0vO4A1F+c781hnsG9ln7/1rN4vw0TC0We6mPFPWrpfGUp2mWyxJjbTRN31tB9C4KfV1VmLJTUXLzLXKTdz3Yhr/cP9ZvOm23XjXLSM0ODRMyhQBnzaW1MogHikXcvjzP/pjfPpTHzdF3pE3XyfIrftZ8QQd/FqToEHTrGguHw9p7Zfh4rtRnwZJuBEnYFEzndWNGIvpV2noMlmN7PXj+jvvwDt++uewaf81ePixp/GZj30CE+dOI6wGHHrK4bCAHQGimvg1Ga3Vnb6tLLPmWG/teoV8UDfl7QqHkacRma1VsJTPEwc3EKBxHOsbsabQKwuzFOQs88tyt7pZdj+SAyVc9zI/thwgb/jyRgtNItwi0Gz66qgUXKgVCP7CKQprk/nPGKBXv7dmi559oIvlUpOsJn/WeqJhxPxDeOahC5g+O4lj+7dh06Am+87DHSDtynn0R9rYOZqigWtZJKpO8jfINx0yvZwTyaLoq4X4aUKgRfLhiVIACSIoa216XG16ZC0aTtHA7VI0T6CPskd6EVmbTBmz8Zl2mwZB8/G51Sm3YkrA46YX3uLHO86i2QKN1UIYY7134uih16I3eZD34gb6nI732sTlyh/rns6HReU1nyLTU/Iz2cu45+FP48L8SdKyRPlr0kAmqfD8qNTKWMksQovkaz7BRq2GnhRpV21geW6NIM1P0JzAwJaILaE1MrAPvYkRvHjyaUzMnEaZyqhcrWHP0BbyB40UUrjzrlfTuOdw4vQjKNcXoYmNw6EUQTPBATOkaSuSdBRW5yaxMDmOXoKqaoPGifwxvHM7QvEUZsZXcfrEJSyvLGBsyxC27xhFNktQWi3jwP69yGdySK+l4Yl7sFpdsyatZlfK8hIs0Qkq5xBkutv6x3DhwgRW6R1vYjnU7AfySE+yBxGC3Qa/u0awqwhWOJKyKXJK2SxSlOEY5bTQLKKWTGJ6tUxARLB1zY3kLR/OXT5J3i9g69gYJq/OIeCOYWGhiG996ync/cq70D/ag298+17EEl7s2zaG7ngcuVwewXCUzy3DTxB1+NB1zEMcq6tpLMwvk+/CBN5rBJPnMDDSi8HRftY16z/PvLWTuOPYa/Gqm96M3tAo699RW1L+JCz5mPJMfSz9t+5m25n+19Jq3773k/jMP38YmeVp4yk573JYMsWaTVUymHL0Ub1UItQG9hLwDQ8lmEKBOreK7btH+FwYl04v4cyleSyVgCuLZcyuVOAPxdCdjMHdLMFLg3x431Zcf+N+0mAYTYLSPOWx5u5BpRnBymoNiwtZZNfy6E5pepUaTp58DMuLl8muBGSdMvnSbaNZrf8nbVGE+evpGcH2nftx4CDTHR4ioKIjTUPXbNTp+NIxIl1rBJDj55/D6vwp9PX5yc9V1CrTtEUZxIIC+0VUi3mzUyHqZR9lpe3JoeGRTulBMHULEoOvgStylBRIcKehlHPWId9SX9tE9HTKPO4SZl58FJ/4+7/BE0+cxtxKE2vUR9TGvF+1mQUapIVmqPB747QCYb5Do0Qb0JDu53MyjmHqgQjlIRYMkR+qCIXy2DQUw57RXdg+egTdO7YivuUgEr2UiWiZPLCAi099B5dPfQmbdhTRu3krAvE3ITr0RvjDQwSuzDLTX1ydx/mJy8isZnDjgevIS1sscKD+2eIJ/VkW1kHHhv74P2VbKaxi7Fe30GEiP3Drjw/jH9/1AAbio+aIGrKzf06+NwCs/neufB/gs01OtiwU7xMjSE4UlVPf9bBf/frJ+xqowweEiyq1Jirqb1oV4POYU6Vvrn/NnjO8wU1HG4egc+00FDYewXAJ8YnO+YyNZTAMtoHDmM56hg3s8VwyrXzLaZfTLX1uK2q0yrQjmnsyS0CqEeeyNerqQEeCMiDQ5/qxdcB37bXHmde2ATCFH23UJz8iEBcQ9GTimn9PU6qoqUm0E28qo05UUB9ezwiPloYKwvQ00EN9cURKoVmLYPAZIWwjrACFwAA/6IQz9SQ/wJI653pGJeV9vuNWPnlNTRMioPIc4IlGYYUI8LQovkYLa0aFUJRAU02EVA5GQOZXzWMytDZ7tW3rFGU62h3CkpjMs5oN/vaJv8H7v/4rKNU0Bx7wxkNvxOd+8nOsQAdo/Ws3VZQKrtgWCIr4Be5uGl8PSSH/W/JNYSfYqwkokKnUrLqYr+Hbp6ZwaUkdexs4OBjBG46Noi9GkGhVIyBN469zllGI30faXTn9Iv7w/b+Fy2fOEtConjQijcxBYCdiaISvlI+NTNNwbp6LzlpKjxbfaM87pFOZaTZQMqXfjze+6V34if/401S0KXzxns/h3i9+Fkuz44iwAHGC7AiJ7xfy4dtqHpJhaTaYFr1Yf0CRPn6HYFP9FRVm1rQGoSDBV6IX3lgvTo9P4+lz5+g5s64scsuysS7KOfWLUySQ9Gqro7ccgSr8VNh9Iz6ker0EAUCqh0A1wW/7SzSOXnTRONdIN83FptVNZpeyCCcHsW37EeO7gFuj4hqYvTplA5E0Z1x2ec0WNh8epCL205BS4DVqV5GF7q4A4nHKiY/GQYCMf4qaasBIk/WlOm1r8AjL2+moXkgY5tvmQ+qot1uZSlVRUxpc9d1sekiDIOtMnj7BpWSA/CsB9YedCWHVrFXXPGMKwTCxJulh3Eva8WmCS3qaNTdqJU2PmsKBPS/DdQfeQMC2jXmIGd9JWQiRCgDKyAgkqElPaYieAqjqqz2fm8Y9D/wTvvPkfVitpBGM0SjGQ4iFvRjqTtApaVn/xyBByNzqGs6eGUdttcl6iNnC7ENbhulc1HHdrt3Y3NuDyZkryFEZnZu5ygy0sKlnGCHm6boDN5FfQ7j3m19Hw69RiBqVS5DJPOXLZeRrbSSj3fCwXDOnz6Of4K9fy3cpYjw6gEo4iNVCHeX5HJYvjJM32hjeNky0TT4l2FIHrIn0Ahq5ApYn0uSRMcQ2B7DWLqJSJsAaOYBdIyNYXb6Ee77+FSwWW0j0jdLeUs5J7zi/1+Gxry+FHTt2sL5amFxYsDn1BrsGkR1fRCrsRyjmxuzyjI2ubtE8d/VvQjQZR6G4huXMAubXlhALJLGpewxddDxWM0sYJ3DpGUixUlyYPbuAGA3+vqPb0dfjx+nnL2Jqhc5fIoHRvjYiYYLI+AhZYwD1dAGltWUCmSi6CHRWFzIEZwU6NS3ceN1deOcb38c8DZkDoi4fMijSm6bXxIOySpJxgjmnOUn33DjzwvP40z/+fTz+0DfRE/diB4Goq5pHoVynbgggQ69GenorZSxJPpCj6qMM93ZFsHmsn+m0UK0W+L0OAX8KSRrfQqltLRnpfB2z82uYmVtBsVii4QxZdw4vnc2DO3twzfHjiG27HuHhA/BF+2lLmHq5ikK2iPmFNZvzUk5SPjeHlflJFHI56pEEZcOPaBfluyuILUObcWDHtUjE6lhYPI3xyVl4I4oQX4ue3s0sq0b5y3BRjiqrWJ58GOee+iKB6WkDefs0aK07QExcp64kb7OMLjpUnQadcm8Fwa4YfH096IQHqICO8PtH4PHTASGdm+0e6oJB2kI/aV4BinMokqfmLz6Pc6dO4OrVaUwTvM6vkg+zDcyTHhXq1zZti/rGtsivbtaHh3ZYy8/5QxHWlUAXZVPRf+oSDx1Z2Q0P6aylGjWjQSzqJ4AOkuMIUCkHxVKCeY1jZDSO4ZEGevrKuP6WAzh47A76haOoujaTZrv4nTB1DjWWl0CJ6YApoKFv6lN09GgVqp0wlphm1Oemg+votBoBrZc6zEdZVqil7QnS7tBpNcdUnbhIYZZJrTf6Zz2qlH/RXWFLPvNvtTVIq/d/6bfxR/f/Lj9CVU/a//A1P44PvPJPqedZB9qk72yXrdep/WebWiJ5mXmSHl1/0BSqsu44RHZGXemlzgyQDgGCf0X4lJZaYGwuYtrTBouoCJ/Sc3bnbYmWI14mhLbb9Cu8ZviISl74SWTRdeEYW32D15gF/jZ1bZvZeTthWRRIMH0u3hNO4U7Z7NBZbbYytKka5KXm3SqfqVN2NP9rg/qJ9mMD8B0+fMwSdlJ1kKYteabdAJRAEj/E0qqAmpNPa+jK6AqBKkMqpQ5mXJiJjc1ByyKe83sDaQtQqGwGFXkU2NMjYmyLSvC+k6Le5bP89kb/Pz0p0yexEGG07E6EqC+ipYYCROW0s5pE2ub/U9pGVL5PQOjMMajkZfyYN32Dx+/LsehtBNUEhnr58B/vx9W1cec2K/fFD76Ig5sOOr//VRtTX/c6mmra0yd5zU3Qo3LUXH6cTdfxtRMLeOxFKYhVehD0AElsRVE3D/Vg72gvbjs4iBt3dqOXAE7CJAVgEIDgQvkUzwrIChSrK84DX7gHf/9XHzagonq26QfInWJY1Zma5jSPltbfFeMLCBsDEYSoriUOYhQdX/mq1+O//MKv0ygN4POf+Sw+86mPYWlpll42jZ7C3RR8jUKS4VWTsEZ6aVoc9Y3UVDMqvyKoSlVgWfUhGvsorB2i83Sdhr7asqWQFtIrBL4UtBAVHQGPh0Yg6KNiosFqNhT1Yn5J0gZBU4P36mTsDoHZ8DY3tu3roG/Yj/7BQQooQW1dU9pIoSlqUuGzFF6C5WDMhb7+bvJOFKXcGtr1LKq5NLxU8iEKo59coFF0MQIe4Qe6/qwLNw2apmrgBQkZyyLekZJrkaAaXdskQLa15lTDqnbRkSBa84cpIicFLg7ThLVaIsfVDCERHFC8ErWih2mnEAt1oUjDcObcecwvz2Hbzk0Ip6hgOstIEgSUmyuoNrKsQ9YMQaKULbNDgvCbLa0KEiNA24UbDr8OO7cep3FOkV7G6cwun7Uz8gjrTFeVhpS4uhsKoitini2v4b4Hv4QXz53gUxUsL1/F5UunEQm1cf3xazC6YxOqnhauzswiP5/FSiYPdzyGPfsPYfe2XYhQdFKhICanLtvUP25bas6DPJ/LzK8iEe6yfm6XJifx4vkzCNOAj2jiWPEg6RIiqPH7Y9bvbG1uDq5yAVrqKkEgFyPoatE4LuWKuHRlBpfOXEKY4Lq/uxex7hT8yQDrQR2YtVQegdrVDE6+cBW7jm7C8K4hLM6v4MDWAxjr7sfS3BS+/ejjuDSbp9EfIwGamJueNF7W4KFh8si27WMY2zZKh6uGlWzaVtFIhRJwkRfrtYJNX9OgQxyJdiGa6kW6ksX4/BUsEnD6CBx3bd2FHpY3Ho7g/LkzNPzL6OpNIpcpILOQQy3XxI033YKX3XQMp0+9gO+cPIXNB3agN1lFMTeDNa3R7BvCvk17UZpZxTMPP0d+deOO216F177iLdgxuJe1qNVL1CypbhDiPnLZ9+lQsZ9xLGVfzrLuzcxM4K8/9CF85jOfph7nu5pmpFHAntFu9CdDyK6twBUIYa1Ao0EQP9IdRg+v+ySTBHzSt7tIGzkEmewqDU7T9Gs3ncEabcTqWp46IIze/hE6ST3IZHIYHx/HysoqebVKvndj96HrsPv46xElAA8mR+ngJRy7QJBXb9WRL6wR2J5Enk6Y3zVIeRwmsPATlFBWonEM9IcIDp/ElfHPo5IeR7PSRqHiw+Ztx7H/6Bsor7vh8nYZz5OzaGRrrLcryFz4EhYvPo6pc9M4dWIRW/Yexd1vfSPrL4HS6iWCtkeBygXqMQJnAttObxdcyYMIR16HoPc2Ku0G0nOPoFmcRDedmHIrhOnxK1gYP4sMHeBmKUefSq1dLWRKNaQLRSzmWri86sf0apUyzPogQLJO/XS+0NTKCZRJXnNRd4YCXmshs1Yh3tYcbX61lKmze0dNdBXqI8I1OqMh6s9QOErdTse2uIIAHdEE5cnPB/oHx3DDLS/HtbfdjYFtB+jA9pEHxA/kBe7q/aeWN9k8dTvyQAC7jUdPT+NLD53B69/0OhwbiyNKmZQOX6l0cGmV3ycPjfVE0Bumw8rnmQ3ylGSXaa/bcrXxyF6bwbUr/zbbSmEBm36Z+kctI0xeS19+/r1fx0B8p+lZRVlFS91TCaWjtema8IetB2wXTIN/b+OjhujWn9e20fooAsm51h2laSaNu+yQRQadGyZ7OjHZc37YuX4Kh9iR6SkYphWlzPESHqE9NKxi1yXNvKYL+qIlw7zzVE6bgJ6+azt/G+Ak+G5aHz7qosYqaaA5CDVSVzbfifR5Dr/sbb9JCuHWa7bS8DrGWAMmhDSVMUV/qkQnFda1ZvO2NmuWVKDAPqovKk/aeGoTNSp/lkGeMBER1GhvN+wfr4tkDtEs2sBnbeg0v90xqtgjRhSN5nXy1LZ+LqmIF6m43yIOfroRmvdPkQlFQtTvyQiiSCTzqnxa/pQmNyk7ZWDd9PGc3zO0r6rkpvzxGXVaFWPYH5+Rgnx0gsItAMjXplYm8PYb3sHiKZ1/zUagzDS0uylUPqJvLYvWIdCbIj74s6+cxq985EHcd2IOV6n8M2TaOrPqdwWZrzhm1wJ4ZqKCz3/7RXzmW09grV7G5k1DVJhU7kxdUE+NpVJpbdaT1hyVkG3avBnFQgErVJaJaAqRSIwGO0Kj4EQUg6znCBVLgkYpGdZEwVQelNwgr9lcW0T0Y2Pb8Zu/+V/xUz/z8zj9wmn87m/8Oh598Cv0/ur0MKloAsynT0s2sa6owLVYuofgOxQLwRMMU6lRofBjPFCREWyQu1vMn1RLjTSoExwtNYu4ml+lYStRkRM+EWFpeSrNeq+8BnyKthC80Ui06KWrP1y1JnBVQf9Yh8oshZtfMYA9h7pY5k3Yum0bhUidVQskgwfpdI1GaBeuOfQKbKJxjKrfWbCFeDRAwSKA8/qQjLiRjKnjdhvxiAcpgotkPEJFRq+VPKW5HGW8NfqwRY9b08OoP6NifE0Cby3J1qaiBULMI3e9IyjIe7RurCPyqTuAiD+BRGSQAGA/huLH0BPcB0+1B+VlGuyMF6XFBvILZTTyLQwmhnB412HE/F3o8m/CvpFbMZa8Cdt6bsdg7AYkPXt4fStCnV646gHKgohMQBsmbPOsYGLhScyvnkQ03mIdp8h7MQoBAbZ4Xq6CdQcgD6/Lo8REfdZYEIS8YRzacw1efvNrWM+9OHPqLOXRjeGRIZab4Jy0zbaziPSFMTTcQ+eI3j/5caB/CPFQjDwRQrlSQXd/isZIfEoHqtZElde8IQ8hZAkzyxPUKznKUcM6zWsanFSqD/6gDwWCcK2OoSbidCGNKwvjqHsI7L0tzE5PgAzA+opgemkaEytztgSev0NmJOisUj80mccg87SwNodsg/U/sInf0koLIcozHa12BVHyfIHAenx8BbOzRezdsxd33Hgz5UJ9MtW3cAcNpA+XLl9CV08SOwRuwj5Mz1zB3OqSRTXzmRomLi4i6Iqjv2fERtX29PTAbzwcRj5bxPTkNBIEEl7yfzcBqSawjkdSqJbqBKQByoefeUrgwJYj2LJ5G6bXJglmJ9BqFK0Zd3G1SLmJYGk8jaHQGN58+9vxnh/+adx985vQEx0jYND8nOphJqmW0aChpTMg3WW7lJv0HnWaIgvZzBo+8qE/wy/+/M/hyccfMYee7MpHKJvUf7Uq6y0Zo2yrr3CD8sG06kXKjeQiijAVcZy002hk9ZHr7e0TTrZ5JHPZAmlXM1Aci0RZ/ixy6TXimSLC1CsjQ5TTHTuZfpwZUrSYYMYXQTTaR9DfBX9Io/Kpc+m4u71VzM89h6mrn0c+910UqifR9Ewh0dNB72gPYtQ/HU8G2fRFrK1eps7pQXJgL4a3XIvdB16GVO9e8nSS5ZaTJTuhVoU0HbwTKGS+xfxfIPAuoRVu4vnpGjLB4xg+9DZ0b7sTof4D6DA9GhyEe2IIhqvwNRfhrc3T+ThPp+XrWJv/BlgryC9O4dRT38Xlk48hO30ZLYJUHwvmatZptxQh6iBKnSJ6tpsBlIs1i8q3WgqgyHhL9khrGjI18alplTf5TwZSoEAtGm2yfIM0ll3jfeqSVouOTT1CA++mA5hGJF7H9ddsx+3HjuKaHfsx2j2EUfEidebppx7Ct7/8GTq1CxgeG6ETrNWa/AaQBDiEXlj7prvo2mLTUD+88W7c880nEe/uxkhXDI9fWMDnnriKExOruOe+R/HPX/4uKh0ftm8dQEThKHUPIt/JWXIANvU9yyJ7+6+1lP/Spq4mH/zKT+Cxy6dNdQmr3LZjGPuHlpEpv0C6LpJkZdov0VMtVbQ/UnH8s6CSASvmjtek6rRrxKxyyVu8zrrgdyy/Mq4808FBR46lFa6wwBX/WYuhHrYX9Fu7A/Cc/3igDNqZ/cf0+Z59cf2+4SUnOTsXP0geLfjCeleQRquXCdg5fcD5DHd1l5KNtpXNFHDQM/QO1F9PyytqMIe6bKlLhw3k+7HfukcIAe9+zS3mxeWqYibmS0aaBZFhEEOqY6KwkhGNuzLmlIfnFlpw7tnGzG5csZ2FNcLYSzzXid4TU4i4vOREhvS8COEQ3hnVIsIJDRNUUAmoeVnRlhDPDZj4CUxo0NWUIKSs0KsETBWmdxWptFG3/KRYUJvlkw+o+pyKcSrspaikHrY4BwlJ8GFDnEmsG/7yOCYzU84zfOSZX34S1227wfn9L2yihwLNSjXaKcJdz5NTI0h3kvjL+07jH7/8GEY2jeDlN+3DzZsHsZlgKSh9GHLIpwiLOvoSu+HMlQy+/uBVKtUy3vf2o7hhdy8hhkBkheXVEJggK5vlJj20XNDEpbP4+z/5K8yoyZJlq5ZKpCXppLKz7hQe1zp8/oAzOitHz1TrC2t1iOtuuBU///PvR4Se9Mc+9lE88MBX6LWWECOwU19J63yqqIA4mGlb3wmmqyWVdNRasKK3i+mrY2mb+apTOcmRaHqJdEN5DG+NIUrv+cWL85i+mkWA4KVW9KFWIiCmcLfIvJr4VUBc/YlcIR+6BoBYVw6x7gp6B4KIxHwEml4MDPSiv7+f38jbDPdebxxLi3WcODGFIQK9m46/jIrOw/s5GhdxRNWMG1xFGs0cealE71jGrSXdhXqlZTT1acF+5iFAIBKg59whSNWSNgJzakLX5LCa1V+8r+kxpAykwD3Mb7tOQ9xOIuIbQcS7CZ5mD6pF1lM7zPs+6xcSCrhRKWT4bImAhIqKADqfp2FiGVxtvt/x0uD4KZdOfUUINFJdWts5SAClSbA7mJy9gEZgFeEuyq2/REA2TfC8ymdI81ICvdEbcO3et2Js9DhlQ9PCSI5ZN5QR5poiUecvxSrJcGqKZt7VVMAacHiJT9WQ43fO4rlzj+LMxAuYyk/j4tQl3gvgmsNHMDw4YuA8FonjysULFq06dvQaKqAqr3uwk87DajoLd5TlTgaRLWao/Ai86RhUSxVr/qK6weimAQJyP9zWtcCPheUlLGUXDOC7RedyA1FPEMMED7GuKMp8aWFyBcV8Ez1bNqMd8WN1aR6tHHm5lMXU8jLaNJDdyX4Mk0d27xikkcyS7jGWqguTU2nMLy4jmQjh+HUHbXDEpcsTWNYgCaYxMjKAffu3sS6qBExa7UXrd+b4/DAC7S589XPfxcUzl3HLzTcQNG4jYHWhqytBPnHh8vSUDTxJ9UZZrmHs0coXBGif+PhnscT0R3dtIQanPBU8ePOtP4Q9e7bjC498EhfmLyBCHlkaz1g06Kab7sRrbvgh7OrbS3AZIt8pqmvaknUsfWcHVrdkkfxoYE86nD+l8qgHs+kl3PPpT+Cez30SK/PTLI+WsyMvq0+oNwjiNTrKioAVMJz04ciuEUT9lBLyYS6TMQC7aZTX6PhI99ZrFX6/jV27diEUCWNmbg75QolyS2DYlcJgfx+q5RKWl5ZsBL36BIbDdDpIQE0jFQjQhFIXpXo3Y9u+GzG08zr4e8dID+ow0dpFx5jgvM46OHfu87RRX0GxMolk9DocOvhfkOy61QqnZlG0c/DQmaUmMzKo/JqOiuJsBpZKl9dWUS3MoV5YRYRAoFVeJSA9hUqL+asmsFQYQqRnOx3HQ4jFhqhvaAXa80D2BKrT96Kx9gT1Q5Ps50auSaelFsXa3CBW590oFWbRrBSsNvQ9Nf/5yfNmuKX5ebHedCGd9+PCdBYXl0qYz3eQt8YA1iP5WoPabI1VgjwDJbyl36KVzmWjmjTo0i8Ch7bSBx1htCp0torkuQ52Eggf2bEd2wY1vRQdY9oaOT3T02vI0bkJJpPYsu86HH/Z27DtyO3rTjilnPrV6wmxXC4s5alUGnUkCPovz6fxtW88gTvuOIr5dAXffvwk3vr623FodzeeGs/i9JOn8cYbt+Ho1iFmUEsjssCGINWS4PDmBmv+W2xLpPO292+lfVLEUVOxBPAnb72LR028Lv2lr9JhcGuew210rq/lvb2kZzfvS4vJGvNFkw8e9UsAzjmz/5VhC/jwUQcHkcT2rMqj99ajfjw32LCezvdv4r+NTWf6ro5OZE+2kalp56sGPM1eCovouP6uHZkPpb/+CeEwWijmTX33+H0BQN4TOHSacPM8p4PVos7rZPikVuUXrqMtO3T7235TyM+XSCFD41apabUChZDJWER+MrRSIMwHj07lCbQ4X2dmlB87OBk0IvFU+0vIVwXV0XZR0CGuMqlNhVYVbXij2pznVXUsGs/bPBezq28KMalFG8tVx+NRwRXqtnQsz873rSL0JdWaVbKyoG+zPHxATKHNmjf1no4sry1PQsZRxEIjXDRXWq1BkOML4aHJx+2+Xn3s0sP4qTt+1tL4lzZ9V+sf+NtlfpcgwJtEzR3GZLaKF0+cxw07e/Fff+LlePXOFDalWoiGadSJmaJ8NsKsx6hcUhTuboKV3SNJvOG2LYhQIT/41Fn0jwzaVBOal0/eTLtFL1G0Ez1I70QiYuDwmaefsn6IoWiEGXLYXs2m/nAYGv5RqMjr9FCZtSxU/oa3vgW//Bu/g7VsGX/23/4cjz/6IPMlJeCiQaOJDwbg0yCZIPcwlTeNeDQZppcZtOtBNfXGvNwJQSNUZkECd78PHSqhNgsV3+zC6HUedO3No2+bG6Obe1hVdayt5NCuehH2xGgYqfgI7v00Oh5/E5sOxnDzW7diYCc9+2AZCRrRvsE+JLtT6Eol0dPdC583RAHy09C7cfrEGk48m0N3YjeOXHMEyR71ZbiKgL9gfT5Z0fC7qwj7NQpX80SSBxo0gHUJDxU2DY+caTUxhv0BGwjU1kAXV53X6EXREfJ5WUudFJrlOPVuF+ttG7rj+xFyb4a3OUKgtR9DySPwNfqRX3Qjs9DCPD3kBRpcTVA7O33VFnEXDy+vLOPsucuYnllGvkSAGe5DJDGIDr8xPrWMx586jbn5Amp1Dy5enMLlq1dx6sXn8cyzj2B5YRKZWb5/YgJnTs4gFh7C0MBm8q6iokXW/TyuTDyJmdkT8HvqSJEvNB2Oo5jFoZJiFpYg1KWmZ3n+FCrNzSjwp92PMPpiozi0/XocPXALdo8dQTgwgDNTU5hbW0MmnaGaUCS0hUiXD70jKfgJYDUZb2YljZQ7ivnLszh1/jzKBK61Wh2NcgVh1rEMu6bRcZHHVktLpE2JBpt6qFLF6toSphdnUKdz4SOPqe9UjXvHx/pjPaTI74G4D/kAQQLBViIQcEauqs+YK4reZAKp4STBthdLE/ME4HX09CasX2ff0HYkunpwdeYUMrlx8kqAmWghT1kpMX+zBItV8kQ0qumA1OLgIxgIUKbWmP8KcnTCljLqKuAlbzWQzRBErKxiZWIW1bUywUkfgekIunu6LEJdyJUw3LcFPhqkC5enUCKpp2iQVxemMZYawOjwiLUgFItVHBy9DT/6ip/De9/wk7hl720Y9m6Bt035lUPFzfohk24uD7Wy9Kr0nuQeGgTm6F91Ap+ansBf/dkf4Td+9Rfw8INfQbBTxqa+OAYSPoQVfaeBFoBssgxaBlHvVMsFdBoVjAyQp0ME3/yWLEA8FrGoHqsMWhrPdCXpmEj2UFYDBBXSI17ycoZlKCAcCVKOFECgDJN2GuFcLNcIpDWQR4CxgzTrd2V1GbGeXsSHNpHVKHfMi7vN76p7Cfl/aPQabBm7HdtHjmOwqw/BIIGlJ0Oa1+EOBMkLYRY8YE6WdfshMLMuC3RWzKKSj1vqdxbuQSCxA43YGJq9uxCnAxTr3okIZWQkNIPS7ON44dlHrZWhu7ffaOPrqJ/kVRQIer2hfUj0v4rOQBcun6eTMV+Gq0i9UeVnKEsKMrTpDGpeJ/WrUr9BOTUBS0d9zdvUZUCuSl6grtUqOhoEwMzatxSBtdVzuJnDRfoqumd94UlDreyhMtnULbLP6njsU5/sCCr1GGWlTQdmBSvZImZX8zh9dRmXZss4P5ElYMtqLBLLNYCDR25DrHcT64X17qHLR4fo6lINX/nWs3jo7BX85TfP4I8/8zAawTjB4Q34+oPPYPvmEWyiQ/0XH/8O/vGrBMoLs3jZka04vIOOHvPPqmR65E3pDPEf60H1a4z4b7J18K6Pvgan5ybtl0D1y/fswHVbN9GZoM4mKSQA1m+OMtxorSJbOkPH8hTt+zIdPNosT5x52oiES+cJgDGv3PXbcM5L1/lFwxF61rmlPDjFcTCL2VqVU+84Nxw62J+O3Nd/K6onihj0o31hlepR1q1AG3fpO/KCtaIyTbWiCvM01FfQruu3mS3yjIPTrGudjrynCJ+62TVJCLWEbTTrKiAh5GZNugJMo8P9IJZAlAYtEfaii0q6R521g1orUBlxwoZOPyD+sfQKbmp9wligw+c6SATBd7zojatjL0m63pSldDV/k651R5lu1G37UNJrR7+iJFSUygd5mZ69Bl6QDJ2mEYTlNcJuEEp5YFaYfVHSzYJqubY2FbwUiaYRoOIjATQJs4E4EtMGlZAShuSVFt9X2gqJ6p4woVCz9Q2z9u4avbEy0yrSQyrQq1zF5mg3np17AQvFFX0Za+UM3K0ybtt9t/3+n23Ku6kf1rNGpbq1SzAo7POZGjL5MnaN9aA3LLSt8VlBOkkyxPwjk9ngCgkmlYG8ds23WqUSvO/5cRr2MPYNJxCmoTUqETg0WT9iJPXdU7h6kAZnJZPFubPnjfnkHarzpzhac8VpZY8miZDXkj1UdG9864/gff/xZwkqLuLP/uh3MX75BAGVC7FoB9TfCFK3BgjawqzPUJJAIMb6jtDMhAm+eT0QaxJY8lzXw2Rz1r2ila5oHf5UEd0jNYzsINgjuNX0Mp1GmcLYxI6d3di2M0HwSCXqKyDepVUoNDVCiAAzSKezhbWlLA12A/19fmzZnMDAII05vdYkjXaNdZetrLEePSimvVicX8Mw79966wEMDxAUE3D7yc/q2+mjkdTksT4fFXOngiaNm6KJEmDRzO+XEnCC+DbyO0TPmlwnvpGABz0RVPMpnHzKj9W5gwj576KyHcETj1TwhY9fxItPltHM9KI458bixRWEO1H0ELy5AhGUCUgXyn6kKyJKjI4KDZsviiQVsCeQhC8QJ9DO4fTJkzY9x/TcEtKrGWtOFgDLKkrG2k5GgxgZ7sOOrSOIE8D1DQ/h0MFD2Do8hsx8Bp5aACM92yljUaibnjfaRA1zuDr7BManT7AcdSRjPQSAVII00gbs1DWCgFYju8mgVGIO8DOFJ2Y2reejXEcxnNhCIHIHfvj2d+LYluNorjRQJ8hx0WucvHTJphBRxH1k8wDiqTCBdNGiXx7yjYKIdd7LEFjNrq1Yn9WoPwp/S1PbqJ8A65CAuNwkUOwJY2Cgn8ZQzYg+8lgcRUrUWi2Duo9latcQZ7766PTn5+aQpoNWIUgplmqIlr0I0v5qXeMW6zZD0DWRXkLF00SpmcPCymWCRNKhtwttH99BGSUa47CXvNUzRP6LoYIqyq4KnSOBEKBWLqJQyxK88I4m/FYjWMKLRohOKGXA3UWHh/wW7vFgRSuHpJcRTahTfZh6RfML9qC7vwezKzNYziyht7sH23o22dQYfd0jOLb9Drzh6Dtww7aXUZ8Osv4IzqkT2pRtax6iDLuoe91uRZml1zT1EmVaET3SxaMma96/cP40fv/3fhO/SqD3+KMPo1mv0bHQyHkaj7rWvw0jFgojRQcuGaoiES0hGWlSLtR/249yUc1BNfSzLIk4wUhLK9D4kYyHTU9Gw1oir5vgkOXnO1RFaFRyqBaqfJ+gb3GRMjiPUqlMMKjolawHnUyyWZygWfMvhr0RdOqKPq4gl5sliPTQMRvg87wuncl6qnhz1FEETK4BuAhiylOPo5L9LkrZZ6nEc9RHWt2il/qYhCFNrKuF1vDmUevYaok6RfNFN7oMvM46cteNhk3aC5B2QSIWr3+e5ZlGpHUFj375Y3jgU39NQPct2sUlBONJdI3eguiO19ARSODimXFcvTyH82fnCbAWSXvNF0inkE6tpvQKEPw6Q6qYB+bd5EYZUN9d6v5Gg45Qjk4Pv+9Vv24Zadof69PH3aJ9fM8GMpIOFpRgvWm3gAWv69ymzJJsKm1ZMb6r5Srn1wp0wkpIF1u0L6oP9RcPo1jvx/FXvQ1HbrkDXgKgDo2S+hK39AfxWwAA//RJREFUKODPja/hG89exQ03HsOvvOMo7r7lAK5cuoqkv4VXX78TD9z/EDYT3L3/Pbfiva84gDfevBcHRrsRor5kBojzHH3BH9IUds32f6PtvtOfxQe/+qfODxa3NxrB/3XXcbTUhUt04GV9zomIqcWJ9OJp20V90JxErnSazttV8qHWr6Y8aqCcsqfsW5qkq3b+0m4gjnT5HpjjzvLpVL+lE5UR1ZC+bfZal+zcktODzApP1m8ob8yV89uwia4Jz5AXLc8C82RJ8rKBOLKvMI7T0qooMZ1d2WxeN6DIpPSe0tG5YSbDPWrGFeDTuuG0XaSP692/+YVOu1XHq289aBEGLWhupedOdrPMKhF1wC2RMUtaQ5cUDBEgd0e9GKYi7qFHrM7saoK10bTcJKgqrXUo5MdtNAk/aCUzKnBbP5hJ5TesXZy/rXmXikFpWAFp5BV1rNT4/Vob5RrVK5Oyjo3chdWZUxMSTQFDzIowjYmaySwtflOdWwNEnmrytVEw3AyV64M8OlUgY66mOi3ppblrSgb2qrW8TQdSrqVpKCbw8w99mN9XHF5NywGM/+5lDKZG7ff/bFMZ9T31V4LLGaVbd4WxUHXhk994Ct998goOHbkOd924Ezt6fQTQLlAPW/lYfHoqNSxXGjg/X8QjJyfx+FMnkAp78Ov/6a24ZWsXAuoXyFQ7NJY0BfZNTaTqInilJsP0+Dj+6Hd+D2dOvoBuGh/d89HzVsfdUqWCPD16jXx769vejne+4104d+48PvzhDxHELKKH9RzwNhAisFcnePjlVaueaLipwNSMSefddqd5V6F1VbXgksOARmoqX7e3SYNNsEVA6AtKGWv9YAlYgPTxIBJJst5imJnOY4lllVDaiG8CMI1Inl/IU3AzGB1LUfn0IBTX/G8UEvJXlTxKW43V+RyaFQ/GRjZjaGiIvKH7DfILASZ5Q03d6uSqZWk0nF1ekBaa1jVyLfMiikuQJej6nyC6SeXrpZFwFy1/y7MxZBc34ZV3/RxmZkr49Oc+CZef7/kI1r0hbBsdIOCZQ2ZhDl3xOObmlzE+s4xk/ybsveYGAts9NHoxA68RfwARKi83M6cm5rXlWcxPnEM9t4zB3hSNYBhzcxOYnrpMQaFRpmOlUZKKYkSDARpgAiV18ua5BKuQLyGfy1pEt3e4GyM7h8isVACstwrrQn1yNZ9fvUH6EkRtHjmKPZvvRl/8Wr6dJE2cepRRlCpSmrzCXQ4HD3a+LsA8KgIqGkuaGwRM6dISLs6cxUNPPoAXTj9DAx7B0EgfQW2T5QxQ+bYIdDIosKx1NVHxW/lCDuVKgQB2CDt3bmJdlJEjGJIMBwOK2oZRbboJ0NZotGoEaCkD7/l0jmB4BSmXH9cMbUXMFSCAzKBEz6TO82q6ivzKikWluwdHsUIgncuuEWRFSH9ynbAl6esNkf6aDJwlyJB/issEkYketKhHVqsZtPxyXl3oD8Ux2ttPOdDar6s2ej2drWA+l0eFui2WStlI1E5NTaN0zIqkCQ35lu0jCKnvIp/b0juKgcgwLp+dI0gYxHXXvwzbN+0yABXkn5r63eR1G4xFpW4BH5K3ZWIt2ZJUmZZlTZCXnUohrwZRIbi676v346P/8BGcPvM8H2vzuyFzgDWIQN05tKasRvIHvaztcMj68VZbRcJWOkCkg9bjLeX4q1ymQ9lAd6qJoe4wktR3itilUgnHCNEexBP9BHRVyl2FzleXRV1mZhZQLtXhpb4tMw1jGv5TRNnnD9KBYhn5nJsgJOYPIx6Mk4fK5JwqYsPbcPCWH0bftlvoJKo1goZc/ZIL45i/8GmUVx9GMDiHlreEQOpaJAfejUDyTrRVf8xTp5HmhwjA2hH6ztQZzSxlN4N2o4/6bQzuWIv4jkawpfWuKavUCyHXPFr5x5GZuR/t0mXaENocZvvClRVMzbPutlA+9u0mbZZZFysEuCGMn/bh8pkS1laXSdMyvKzjEnlYXaR6uxMEjnJOqHtlg6QnVX+00kUqqHyDjn7Wh/MzFczlWvwt26YO9tSJtMEWVee5AT+zydRfsvymRR1yWr8zAkImLTNNXUBdzyO5xmyegicB6nd9P8A0gr429bwLt73irfjJX/hZ9A/1mN4lu/M9AnvWVY1O6deenMJff+VxzGfoLI/24ZXXbsa7bjuAvmgUD01l8amvP4s79/fhHXSilUdpyw3+s0iZMvED2ra8fwCTq0t2rq5cv0Cwt3+wlzZag/hEZ1GKNCCWsVWi+CdcIesiWqo5VbT1eRKIBXfSfh5FWBPWI2L22UrBdFQendvO/5S2TlQ2pxVSzwhU6bqukQa8rOe1GT0sDT3nvOP8Wgfr5phZKvbSxve0KUkDhJYfXWXC0gHrOtfSUfq6rv91qneUBo+GZWTPOjnmb47XuCPLnbbt3xHwdQj4Xn/HASOQCq0OoYo+CQCGfT7rKydlbvPIkKA6F3BSmJ6PONngtw0Fq8LXM69rGxkjbezc6KOyGKM4CkuVYu8q584/I+RLRJYhodEV8BToUzQvU2wgVxGqVwVqF7gRIdXxVMxA++Z3Uei8SKnZIugxRadO5/qm+mNZDvi8gJeGLmvBds23VW+uAz31A6vnKIhatittoK9WK+Bzlx7Dt+fOOvnjdse26/DtX3rGzv+nm77FV9qkkSikKJ9LoX9WfoHA75sXsvjLL5/G0+enzXhHpKQp1KKjRiqWZRhZL6WKKtODAyNR/PIb9uAV14wgQgLYWrDcNWDDqGDZE40dOmo/9czT+LM//COsLsxTAcjLpNdLpa95epgN3P3a1+Ld73kPVleW8KlPfQrnz5+y/nH+UJtKVl5Rm4CJafFcM8Go8hUJUid+0VGjcm2+Q+ZAo8rcTFtdBuSdihGNWQhUaL/hCwj8EYQxHZvoWcqHgNHn9dEgxMzALy5mkckWoFVPQhHmwx9iPaYIALppTGjQG2V6N2tk5TR5QX3QaKxcvfB7aDil7LTR6dAAFKdvDPMib4cAxY7Sdoow6sjd1goW8OM9jVo0J4YVIL5VM7E8Rq8rjvmrIXib1+GafW/Go488w+sVvO61r8O+ffSI51cwMzuO088+gW98+Yvo7e3B4Og29G/egcEtu7CikZn5PEEAeZ4yFwtF0dXdD5cvbJ742toaiIlw8zV7sLknhna5iCcfeQQXL5zAvj2jWF26iKkrJ9EV8yNK2fSz7hVNSdLxCobXparhQqVaIw9zZ5m07Fy2lGY++rD3+t0ohQimtF6yPEWjg0CED8noFuwcvQNbBm6zaIrMh1jHUeKSY3Euj6SDTaXEy3ZLCo3l0TOqRnvHgH8b9XYBq/l5TM1dweW5S5hbmMHK4hJWluexsDRDEFdA36ZuDGztR7aRxfTiNFrMe19SU0z02QjQakUOGHnDFyWeDqPMus6VsnCVPQQWwJqW2tL8fE0/DiWH0EWaUt1hVZxBGszNzlJn+bD/4GFkBBBJ42QkbAMJiqRLIOXHIAFZqjuFmNuHeoYAJq++ekGsVHM0yovoGkgRnLdRXcoiFUqiq78X6TzBZzGHcCKKKuUgW6+reyF5lHUa77WOu5kp5qJKoBuLE7wP4dDOQzi0SSOEtxFo9ZB+BDXUuSShbaYGKSokHelIarN+JZtaI1p/RmYKkuZY1KpDXptYO0OansOXvvAFfOJjX8XCdMXkoyVnigmp879e04AcjdbX1FXRoJ/6sGN6Xf0r5Vaqn636j/n5rs9HB4y0I4URi7jQE/dgtDuE3q4Y9YHP7EShIEMbZNoE1ooe0qnu7+1Gq14lWE+TB6sEsVEWRv1S/dTDUYLPGPOsQTwUTdqRABWAn/qtUlxkvbJOE30Y3HMHth96JSL9I3ARcLvkHFz5NDLLnydvzFjzaDtIJyOynSD+bfCnbiKPTGLx8mPIzD2FdmCKQDRMG5Ai4ahUvP1IDdyF0OCtaIZZ7+0KAi06W0ihRYe+Wn6Sztu9aGZfgLuSRYtMReyPcHeS8tONU8+uYfryLLZtC2DbjiSWl9w4+awXS8sRdAINfovAl+XTALNykcaVdNQk35q0V7rQ+smpvNSFBTrXy4UOZrNughdgqehCrkYwRt5pNLSCiLrkEMiZHFGeyXNar9zn18TtdNJqLDftgvoVm/yRN2QiFT3VzAgd2gkBPqevGEH9esQxn89h14Ej+KXf+n3s2LuPmaHuJwVK1GsTdIpW1vLYv3UQKZJL+m6NPKuuVD3U9YEWpYn1nPHGcXoujwcffAR3Ht6O2w/tXmdWKfYf7PYLX/hx/Ldv/RPp6Ojka+lQ/9ztR2m7CDll10UM0Ysy4fR5VLRRNJTjKnCsWTucmKuyLKHyu7vQFT2E7vgx3huirXJsht5RfUnXiRa8YNe12b31Xcnovs4FKjfuSws7wHD9VXvGuedcc+7phpPW+n3JvBLldeGdjfw77+kd5v2lc+66b2noFR3X7zORdqfEfYm/BfqWea1AwPcbToTv5uu3kyA+Mqo8eIfhFFXRqKoowZI66cfonYYCNMZCefyQDS0mp0lhiOF0UVG3jU0ksF+WARJG/6kEuiTD4eTSKmrDoNg9u76x6Rqf5fMCowplVikcOYK+dKGNQtVpsxaxpbw0Yj3O/KaiBHtRZ7JEKSEbXLCeI/GmQFCbIMUieiy/JuasNyv0UosEVFoOKGd7qcbzeprKjEpBOw1EhQbqj158xJb60iYB/fiP/h3edvzH7Pf/eFOZ6EVRqTbowYsZfdTTLg3FJeCghKJGwUzTwJ5bruCRF+bx5AtXcXWpgFxVRlTxrzqGY8D1OwZw17HduG5XL1IK6JAwPtLPz/KrSVqMLcZQKZ2pVRwqSoG0qFQe/MqX8ZG/+HNo0mMtl1Rv0rjVy7jm+mN438/8rJn+z33mkzh7+nmEo36EwqSbpwIPFZtAmgYOtL38FutakZm2OvyKlgJRiuCRPQQmNdpMg0S0SXFpUzUb/eWKu2hQaaxCVIyKvnqZjnnztGg2tL6lSaIFOPxO5FnfIA3CNNSRcJK5pAfN5G0SY/WX4V2BMuukQvoqH3JiNIBE2VCdKwMb/RlsRDfBnYasKz+kllMGm/hUkS1HeRjoU57pBYf9mzA/3ofl6WHsHLvDvO/bbz+MrkQQoWAXlW0Ejz/yMD71MdK3tIpNQ71YWMtgcPdhHL3zdajTkEpAd2zZYtGnQqWJqfGr+Lu/+TvkC2Vcf/xWm95Es+8f2bcDRw/uxlBPH3oJKC5dvIBP/tNf49vf+CI6jSLuvv1adBOMu1usG6YZCnXQ1UXjSUOg0brJRBID/QME1B4Uyznjba0p60uS/7r9WCQIK1Yz5EeW1eNDo+ZFrUg+LGvKhyoGuvbiyN53Y9/uW2m0E6QN653VKOUqOoqzrA8ZK8FtgzzEc9/bNnSaal6RXdG/Q0dFjp2imJVShkDsEs5efA6nL5/AankBnngHeRrgPPOgKJA/0EGUQDZAPeQLBgnuXSxDySLJSQKPVgGYmFxGzkMQEwzAv1bEMOt/x9AICu0qJtdWyJMdlIpVzGmkel8c2/dts4FJYyNbDFRNT01RnxRQahaR6olg60CfTXQ7PT5P/o8imIxihXkNhALoD3ejPJXBqRNn0OmOYseBXUiEQ6hRltQXlnAJMwur1IsR7N52ELuHd2BPahBDyWE6LSM02r3kRdYPv0u/SGxK2RHnNvmbpuglGvKmotCkrRyTDXAtHerqaCCUz67lV6fw7BP34eyZx7CyOo2LF69gfl7LcTEvNT9qQt98WtO1yDAJAIjvNRG+JobWYDelKrUt3aE8BelEhMk/msheozaln6RSoqyLkR4feumEhEJ+OoB+lMsaVOVDpax5+DTiWPNeRtHXHRe6Qa6QN32kvrA2DyfrNBCIUJ5ZBo8fDTpwPl8EIfKUOptX2hlUaJSTg/tYTzcjNTxMx+Ayrp4k0Cs9TJ5soi8yQMBHoObJotrJIZ/rEAQFmf8iOuEh9G5Sa5ULxdwcfM08As0W6qUK6SG9FbY+fJ74NoLFbaSmpi6p8vlZtCtn4W7Mo1XM890iZZtOJkGjwGo178Pls2t0tLKoVwOUjxjWsh0sZYsE1XQovU10U1f2dSWpBwhGaRs6TfIw9aRNu0F9KEprPrQCQfD0cgnTay4sFgOYSTdRULMq60SATyOc1Zwr8KZIlXhBrWOaYD0QCLCc5BaCOuke8YTO1Q1FdSg9KcfmJdDHdAT81C+5p7cXv/K7v4Prb3+Fow8JshvkgUv89h98fhxf/OLX8YajQ/j9n3gVNqVC1AviHeroltYXZv5cfp5TV/DdEp3xGumSYL3Jrvygt4nV89j3m0dslL02zd7wJ2+8i7WnQNB6JFROPY8GwPSfbaKLmsdJy/V7NlqVxkGD8dRfMuCNkNfV7/o4Qr6dfNexKxv4xDlXIXUu7e1sum7z39lzpI89x/TtGf45qtF5fl0Z2vt24ft/24X1553765esrp3NQS8bH//ec9IPPBEjaFckkK+ocdtFndLpZHlfgG+eV9ICfJ/vCPAcPDhMwkmJUBkR+NnEgIrykWGkGOJhn02HErNIGYmoyBP/jMnE8ORLC9HzPf5jOrynm+sZ46/vZZaKyopBImwQkjnVFXtPu3k2Ksw60FMa6p6hpib146oSKJWbbgIyWOf2moAT0wlRwLpjbgx2B5GgMTRhEy10l/+tNzDySQfoScmpv16tVka5VuBOkKd+Q5UMigR+FQG/Oo1lI49ao0zA6SxGfDm3hk9PnFeWLfs9sS5M//4MPUoqiP+vzSpPZXUypNVD1AZvNGN5rflVZeXNBpmzybyr2aRKxSlQa00xxD1BJuGmp6cmSD6m+DUrWIM1qBR4wenLod3DKndKrEt6VEqgkkvj43/3Ydzz6U/y23yTxnPXnp1413t+DCO79uK+B76Jpx5/iMq5hYSWGqMnrT4QbU+JSolqgMrN5XWiei3VpTJt/VJ4JGhTZEej08wRYP2Zr6WMqm75feoJ81CdwrbIS8ocFRnLIFCsDujaNDKVMJbPiJfkpZGNSatAIAqvvH5+X7zqatFjb6r5RGCeNPGpmVIsT8W3bkDVPKbmD8dxkBFjfhV5FIXk0RL02VxFpGmToM/hP1HOqGb/R2isUBnDM4836BVei9npLOntwh233YqX33U7lhYm8PDDXyUPNnDDwZ0YoAGYuHwF33zsBSw0k7j5h/49UiO7kSMAHOhKIBSLUcl+CZ//579FbmEGPYmETaw9s5zG3a95PX7xl38ZiWScnvkqdu3cgnu/9FX89q//JgoEMb5OzRZ2P7B3FN1JL6rlNPPfpLzKgJJmLFmpqOlO2kwjjJ7uhBliBT0V2YsP9WHTrjHkaquYXZ2xeQzVD6RaIR0oUzUa8ApBlwxNLNqDvXuux/FjryCIOUoF6YwOVhOD0Vz8yyvGc+Qnq1fjOm2knNojrU2SmwRZdCU/iM81SEp5VP1qcEmhnsVydhUzS9OYnLuM8elzmF+ZsLVyl1dX0dffj+GxQSZXQy67gnKWcllrItCVwt79ezEQiCE/t4xiqYA1groQkeG2ZA/89QANdBUT2XEERrwI9QVNZsaG9qBV8eD0yXMolUroG0vCm6wb6PXUXKRrFaV6FXHWV4TAJNmKIlkOYW5qBauUx4GxTQSXWzDWvwljm7Yzf2MEnkmEfXEENUKdIEd6UlNOUYr4R36nzNs8eKINj849UUMU3dgkv9Sdum4gWZSUfADl9BoWx0/jwqWHMTv7PLLpOZRLDczNE0TMlqivNEUH5bxK7qZ9ltpp8D/pT9O95BPJZkQAmXKqyKFkUqn7WJ82mTTlm6lQn/HbrK8m86w5WZORNroJBkZGu8lPcZTyZWQzJTp4ZEYqKelSrXiRIFBWM7J0eK1G8GPyxNIxHQ3sCAaj5NMArym4EOROHUYd0wyUEe1OYWh0L5LxHjSqK6T181iavEj/cAHxRIlOTYTvD9BhImCkToKXeskmh6W+Dw8j0rcZ4Vg/gdxuphsm6DyFUvkCkrFRxLqPk6IpNEvTBvBqWIEn2EZQ3X9kIKuryKXnyYsadLaVupKA6LmLmLiyTNtACnkJhNoeTM+ksbhUouOZ4LdCrNMynfec9W0c6Ouxo6Y5azXVP5j8TTAiuybjXKVMLWWbuDBTpkOiATt1Ohu0bZQJ3Ze96rCyTDcLsElXSlZYh2qpCNpoVEVtHT1pdnI9gituU0RP/bql8zVBerlYsCjrz/yXX8Mb/t27QKFgPdMhloj63PiHkzP4wCdeINDt4A///VH8KEHfxcUK7puqEmDVccOwG9cMxy3KKMsZIGiVU+ym4fAKBJKHf9DbNb+3Ayenr9i56PjDR/bhtu3DqNZk89T/kvkg4TTAwfrk8zmVT7Q0sEcbqT6kIpLuaSo4BatEWwFBHzRN11ba8eOIBHbxvoC1aCv7Kd51ZNESEKjSKX8buHN+8CgXWDjFuSY1p1vO3fXz73t2Y7PuTiYfui696Fx7aVO61CN2uvG+/niqVOxbPG+t2zorIy9YGh3KRyfN3wJ9C3D9qAAftcL+A728ECDRuFslikGlaDaifSQOE9K8bVF623EyTZjKQAMy1D9O8zgpfE3nwgF+/G0dvZkxKTx5CIoA6CBOdDLs7Bubc2oPGLGE3EVQ8bXa4VV5qiSloXCnpg1R826x2rQ2fL2jiKQGncSj6rOgPomscOWDtNByJiQln6NRI8NqJupGQ55fkUpSffUI7mpZKoc0CrUMytUCKgr3N4rWn09RH/UDc4BAG9+cn8Rza8vKtAnaLVuvxUO//Kz9/pc35UVU0P9ORdn/RgM1L8qTUdxGIFxRV9HPKMP/9P0Nw6o09JzAke7zmvInGjFF+ooqMVPhWZt1SWWlJvLV2UX81V/+ET73+X/GyFg/3vved+M1r3kVTp58Bvfe+0UDt3EChZAiSF51gtZgDgk5aeeqou2jJeE52YrfYh1zt+iBjAclTbwgIfPy3ImQScAcpaddikhgXkIo/hBvummc1f9Hm/UFtWdVRp069a5nFCXQaD8pGvGGBmg4xpDcRgDhgAinv4sJEr+jfIo2GuVmQ/cVYdQT/I4md1X0yuE3GURHmYp7RUh9W98LRvuxdCmCF7/VgKc0iEuXXkSyv4V3vOPluO36A/CWM/CU83xLI+a8NIQFTM5qLrwsLkxnCPb2oZuG7NLUKjyBCI7feiPuuP4QlUwUl65M4Ld+/Tdw4rnnMTA6go4/iFe8/rU4dN01iEYimLlyCX/8O7+ByfPnbGkzEg5+Kv6Qr4PtwyncfmwPojR8Hnp0WoWBVEcmX7BSazm8tUwOOf6WZxsK8n3ycc9gL7Ye2A6tcrFWWUGBzo14SKxVSJdRqZThjZAKRIn1mmaVV70FMDK4F7fd+Hpce+AuOoLrfVdFbm7GzySbNYmv15lLSIN1YDflGUqQnS+9tJns69n1ozbnVOq2RUCvCHydMliizGv0Zw5Liws0mmdxdeEK65BAoDvOpBu2tNrK6hImJuet/9hwbz+2dg0hwnLlWMZWiPJAg5ypFJhXgr5NW8ibfszPztt3wwTiAr5d8T5sJYjrSQyjOzGEvsQgepMDiPiTxstuGREaZCe731+ejQLoyFIYD2uX9KpGZDCkkPWQZNspqTroi1MF3MXDXvKcXWs0MD95GU898SBWlicJ1BqoVtcQ1pyQrJuZqVlcvDyD5RV1Q3FTb9HI0ynWLAb5fI1fpHZiPk3myNua6kitIQHq70iAaWh+SepG6Wthi3gkhCAdZ+1yoNXsLVupybjpQhFwaHWLKDaNDJI3Q1hbXUMxW0QkFEUsFDP+V6Rc3TkCQUXnJaeSJ9JDAJcAlllArVqnc0FZIh19wRjli05JbwRDm10IpTJwRUnbwA6+uwWNtVnUyy+Sd7KIRPsQDPdTD/Ua8Gs1l5FZ+y55cAGBeBDeaITl5M8qaUfdWaUu0+TrQU8CKU8vGln1z0vTbq/BZTMHRJiHXtJEa+sukg+uYu5qHpm5OGkfppNLo8k6VHcamhrUOj5UOwT96RrOT64gU3Lm8+zyNRDztTHYE8Pm/jhStEF+jyLb0udyaihLpGOTaREj4/J8BacnC7i62kKWYLJJB8FsNuteg8r0sFhDtsXsr+hH/STn2fr5Ud+2Gi1n6hi+Jj0rvev0WQ/QWY+TNh06MkW8413vwr//6Z9DuLsPLDlCrJ8o9fjVnBe/9JEn8Z2TC3jLD+3Ha+/ei4/8w4N46EwRFXeKqbboLOXRH27iPa8+hp971U6Ws0Bsr4BEGAHmZZ3bf2Dbz3/2x/AXD33c9LO+dXC4D//ppqMsP+0J+VoDGyQ/cqLU2uaMthXWoO4w3c86Ji1tAIxoyqc3ZM6eMxoLJ4QQI9jrSWpZxK28rjkKZU8cgOfIq7Ppt1KQXjPQ5/zST9v1y67ZPV3jkTwp3td3ne9r1zXes33jXPWsOyqtU7cv3dOfznlRu7MZKrB7yqOTn/U0rLtOgUcNKpoh4PsgAR/Bz/4DWhNQTY3aFSGQaMtAayehRBgZbRk/UifA/7Qr+2Ji6fEIFYgigBHuahZQNMEYkIxuxloMr3O+o9zIIIjUVikqhW1OgZRx6idsTJ6sJlk1MYvxBVhUxxppJhSryrLRX6pM5lOdwDVnnapWc5wJ9AmEKG0bhduW8ShRCZSoDATqck5fvaoD9soEezUBQLtfRqNJYEgaWWSIaYhDVCcCUv946SyWaRi1qS/Kr9310/jgG//Efv/vbqoix35KyAXnWLZ1+mzwwrrZMGUgKpqh1KbjxrnyaLuqX/QgrRWR0R+VxdLiBL547yeQzs1h597NoANHxTlLBUHgok7dYgN15nVV4CLoc3k0HUmNCqaGGj35BpW4AJZYUs2h1DSsX9UFhYfve2QgJHxObrgpp85mTLueT6d/hXiMJSVPiBdYjcYrDl9scDbzvc4zooyabzWaU++Z18U7AnjiCdUzoRx/q75VU7wrpW11KOXreG627Azva1oJ8cz3e1aW7vo3vWTwQCSIyRNFXHmohi7XAG4+vhe7D/XC5WuhkvVg+XIZhSWCYU8FuVoa6az4h4Y7ECdzJHBhYgHPnb5MZ4LpBSM4dvQofuj1r8Pg4AC+/eBD+OIXv4xMNs/n/dZ0ef1NN+PuV7xCOcFH/+5vcPnsizaqUbagSt7XFDeHD+7FYCqA/NJVymOVnm4bgVDQyqe05G0mEgmEI1E6NgTpLEuzWkJv3I9jNx5G12gPVgj2lgpL5Hv1+aABqRLIM301A6pfkQYolbTEliZ8bSrSEyZQSNoo5d5kP/bvvRY7tl+P7TsPEQB0kxMaln8PHUdT0bRi0h/iA9WeOSUvbVZrzqltekK/nXp2NueZDUfLORdo1zOKAHvJl7ymupPDsZ6EKT7VvRxN6hCXvAPxAPWBoil1Gj19R3Pl+ZhXyYc4q0Wep6Zaz4lkR7+cbUPeVCaXZhN3fv0vbtJDdMf4XcegONKs8giwAkWC0TlMXDmHUydO48KL4yiu1bFtdAd2b99J4VrGwsoZK5eMyNWrU7g6MUeApzL7kSs1qNPalOMaSkXqJjcdKQk368CJcPN7ZpUIRsT7IpiX4JI1pznmumN+GzCmfqTqv63VgMT/YRIhTrnWBPgeAkFNz9LTk0KUjketotYS6XzKI+2Gl3nTSkfOHHLMAnW3ulaYvKrrEOVV/dm0xKDWUG4iAL8/jpHhQfQP+5inZXQCQcR7boA7fj3zpwmGx/mdWdKdADXMNL20VZ0g6qU5FPLfRrV4md+l/QmRP6OqK3VNIE8QmHg8MdRzpOvCBGq5JWu69nqi5AU5ijESbhBXL5dw8dw4zylHckTrWm+bQIwPq1+xuLBGHdEgA6mf5kKmjPl0kU4E6UG+VPcade1Ihn3oivqQIh0jAcoL0xL9xCqqb/GquulMLNVxZqaM01MZOlzkYW/I9LUqVUEKAX4tO6m1gK1vHw2Z+s2LBzeWXxSPGz35fXVVsYnqCbCd7ipOxOuNb3wjfubnfwm9Q2MGPTUxr5q5XZ0qinx3mTb/oZNLOHnpAr794qx1l3r1zXvx7tdcg5GQC3NLZfzTgy/iq0+cwU+++Rb851ftRZQ1JhvsIz74QW5fP/1pvPVvf5z22ek+FfL58Puvu9vKKduglUQkTyyUo2MEAsnPDl4grSjnaqkUsYQjxPu65+NvSbWpFLMxkj3xbBKJ8CGkQsdYBz2kr27LDjlyrkc3dvvN3cEvjl4ycMi09Lg1K/OfkwbrR0lQRr6Hd5w09ZDzW7vSc9J0tnVtqfftkvKi9HjkDb3nvLt+jaeabWNdozhv01532oT5rXm43iXAR+N94ICfGQryNXKt+ohYlE+dQklQMrjNrUMh5omBvg3wpt+K3ml0rIbyayUMOoBUFhQ8KgvJkwReXp6ah9UnwVbGILMqHSuAk1vLrKiio3YVWkxlc9HQ+NS5az4iAYoQBciAhUCnVbSyIirrfRHHUuXFdTBCVtekhLaQMEFc1aZbyVlUr0KgV6ykbaLeUjWPSqOIGgGh5uBTE4X16xJ1lZzl2TnqVDP4f+jcCd5Xpinw0RQe/Jn7cGTLv25C5v/RpiEE8gulRHw8EzRZdw94l1VIJSBvcx0K8j6vbtzjVats5k2enovgVhnrsB4F2G2wAg2fM5t7HasEew8/9XUsZq7YXHkeG4VK71ypmPGp81lFTzVflqKbAnoCfWJu7YqOKdLHfLqVrkMbATht8kbNSBq9lFPdZ954XwwqAZRQKoLmNPsp8sdrchSoGE1BWtm4i/R2KmUnYdaISpZLdGDaqiJHqJ261jQMBvj4vgkG05WRsWiD+ILpSUDlWChhXRfP6ft63gGgMuxSIDynZz/o78NQJ4XS5DJq6SrmZuuYnO1gYGgH9u4bgub3azdZFpfWUi1hfGISy6vqJ+dGKJbgc6OmhBeXVlErtpHLljG7tIxspUQQ4mXd+gi0Q9bPqV6l55/NYVVLVpEW0Xic9PTZRLmJZIpG3IvBgR5EaGCKuRVbGUTLjoWCMt7A/Pwc8lmCdxJGxjcRjdD40GgQoMbiLSR7Iwh1qU8TaeBrom6R7xaKhSLKhRIBBBWFZNYXpPxRihqsJ83R1/agqRGFvN/f3cVv+ZFeVd9aTaobx/6D1+LYsZuxc/chxBO9zHNEBKYikhHmrnr8F7f1On9pc3hn41pTBkv1okqUfJA+xgDkQ1YeHycFhOyks8ghBgYFEqmHDOgrEfKdXlvXQDxKd/Aay2csx6SVPDlHj/L/DedG15UuZVAJrT+3sYl3lLeNzZJyPmHPOilKwtfPyavLK3M4df5BjE+ewPLyHHmwTkMVoCNBvVeg0S+00RcfwI4tW+EOFym343xffBnCxMQsJqeXqNc8KFY7yBPwCaAX80VzaAIETj7umr+rVmMdU4/KIbJuJMxER7In3muWESII6E/60U2e6EtF0BWPom6OglZBCcBDfeenY6d1XLXOepjKPhx0Iu5tpuGl06sm6wANm9Ofih/gP7cGGKi1gXTR+qP1hgy0IDZv0h4QkyHV68HQqIc8UyBVVlBR9wpPnFhvkOkRwdUKaNEJVzpeos9ATCOl99PWh1GrTjC9DPyhCp2sBZZ/GvXyKushinhqF+LRLZSnCtLLL9KhuQR3nXVX7SJPlq05OxDoQzETxbOPTSO9VLEmaa3iVCSQ1QBBiizLrHXAvdYPT323PD7aSgJRkxHuau1Sn2WtoKRuTpqmxiJzslFGH/GMonJNLGUruMLvzGQ7ODdTxPRahTJOAEv+dAAJdRzpSDVlvCX70yRQk1OtvmpqPdGE1WJUWYEwQbf4uEY94iE4jTH/GeqOG2+9BR/47d/B2JZdlG+6wJTxMOtofrqFxUoDI9vDCFJvh1rkFXcQ918oYbXUxF1HejHgKiHYJA3dIYw3e/C795yEr1bBb7/7FvSrpYfpedVn+ge0qZvN6K+NYj6ztC43wM++7Dj2DvQaUcyGUV85cqCAAa+xnmxghuwBn5c8O06H7I+eVFKymToTbnCeNfshuaXOiAa20yG+kXhmC+muKJ++vG5DDF+oHu2S1Yuk2e7pEv976Tn7/X3XN37biVMg57cuaFPadtOe0e58W1d4YreUT5WbV8gc9nU92+K7Lz3r2EHhIFNT0ndtTXq+KMD3OerCOm6/noSjYq43/fQO/fR+Q3xxo3MwAZ+ifdplBNeBntq+NVpX3pAW6taktRoZG9ZACV6TwaZuoUElY/AVm9uJukWCELAIoNIQOFBliOh8yAiqLPOUR+1qvlUXvYo14WokWdvS0hqCWldQzYD27oZWVSWosEYkFVbMSW+v5cyrV69r4tq8RfLKiuqpnx6BnkBgTWCPz6mfno1e5O6QUEVWJWl3zgVU9POFtSV8ZfKyc4uP7h/YhdO/fcGe+9/aDEAJbCk553uii8OurGiW36JfVLACXlrXsq3OOlQqTVdIAVx7W5N8xviKVyPtPALv4gje0ZHgyrwRCvvE8ik8e+o+5CszCKgLojx/a5qVMCnaoV3nQkakraJnmrXeJfpIGQoUKwIqcKV3BfQdY7vhGDj16wjKRv2Kl5yjI4KaL9HqTb8luTSKBvhkaO2d773nJjDSLqPLgvN9pSXQ5tS9Bne06eHbRNoG5MQHKr/zfV3b2DYA3obntfGsGSQpBNazwHI8EEd7NYjK+Qa6m1EMEnR19/Si5YsSlBWQXZuikZ1Bkzzq98aQTPUgmuyG2x8kLwmku5Hs6sbQ8AiCNMCLC2uYnVtEWX3lWIKVTA5nL45jOU2eLNURjcSpyMPI5lYJBl0okhWXM2VUmqxUFkXcIO+/Qu//4OGjSCVp+EqriEX4PV5fIeATyNPkuWqOk4FPxpWvIEJx1r+7iXQ5jd5h5rM7Ss8+j2yhQHAnulPemK8GgZWmlPC4AzReQfIZwQeFMeQleOSfRE4TIzcIJDSXnOZ1KxQrNn+bmSJ3GD29A9h78DAOH7kOQ5u3IBJLMi2N0lyvk/VmDomXIj9W1+RRdREQL+i38cQ6v3z/xhpTra//+v5N1NnYpdq56Vvrv7933Ng2+EuE3ZARveXkzUmBu2RGGeWmbGpb/8nkHT6VWlDZ+KTzvBkWR0c1ayWC/GWMj1+0CbNnZ6fMYXV5yAO+qwQ9znx67XqY9ZZAbqWBIsGAz0vAlwph6+Y+6qocFubnMUTnIRQMEyTO2J7JVam7vFjLlbFGfnRRFjTITgvyazLXSpW8Ui7b9+I28MmJFqOURlewjbFNQxgaGSDfsxyUZa1eUSH4bxOgqanM+olRZyuCJB0fJeDTGtohjfYl+BGoUTO3l06JdI9qRs5UnXwr/taco5KBGmWvSPBVzOXhJy91d8UwvC2F4S20J+F55nuBUi394wMxLM/qtr5ygO82K0HKRhv51hpqgSi6R16J3sGb4IlSv2OZQG4CrdJVVEvLqGrASDuJRGo3/NHNaJEn0/PnLEqoWm01FPWsM1tl+IN0dmn/OpV+XD5Tw9OPEVC3WD4C3oWVZcpEHcMDmuyZwI20Ud9dnwU0BGwVfHDsncOrAg7UaKxvx5mlHGgXo/BfiSByYj6Ni/MFLFd9WK0HMblSQqZAB4s63SJ5fM94VunpaNR0dJOEzpouDa2r57PTkqKlxELhkLVWrGWzuOGmm/Bbv/NfsXPfIQOoWjFKU5It8Xu//4lT+PgD38Vrb9uKD7z9VuxJiSI52pMk6R02YK4oMCWeNsWDJcr3PfefQI+rgne95jjarOcaHaMAM2n5/AFsr/nLW3H/2ceowx1Bu23bFrzx0F7qVn1RdKb2N7o7WER01qMikS0xKXHnJlqp+VepqD4obTpzMm701fuqH8myAlVb0BW9iby9jQ+QR4zuepRH8bXx9vrRdqfenc8pbT2va0pP+sI539idZ/hx/nDe1Ss8WqqmNex9nVtqPLV617n+dGp6hfqENyWXG2XVs/qpdE1/cneuyQZSJwjwaVqWd7+6ysxFWaAI0iUvFvNulAn+3Op4bFEUKg4STZE19ZOTZ62OjxqxayMshej0IbrxtC1kPkWiFMGhQdBoIOZCSNrm+iPTqbk3IODHXe+qDuXZqI+eswkCOMRTRaj41qm8BhTLmqySjM6X/OQ4Z51deVRkAIELe1ohbRqsRpXf12oZ6sdRtD55asIt1zUggzvPq/QcnX56Wqy7QuEQiHGAhkXWVFbbdUqG0bm+w3NdV7PZlyYu4jSBn7KsvgRvPPAKfO6n7lNB/te3FgtJ4WxSlOuK6JCRy6TfarqEaq6CLYNdBB+sA35XQq/OxuKfNEHCp77xBL725DlMrxTJtAH89DvfgNfduB102Flf8tQFBflwmwa3ZbFDVlYRk0vP4ZkXvoZcZYo05VUyqRb3V9ROwMt+r9eNmoFcLk33wLSYpq1tuz65o0UOKDSm/JmzDsEoyWF1vwH4rBmLDP0/AnzaxAcakev0l5QRFbBUTvWOPDcpWfVv+j7QJ69H9W4FYs1p5DANRZPeuKJBimoy0fV0dOQzzAdPuNtLlqcN4dVmHGj55hlpEaLRbS2Hsfgc762EnBFr9HTDcT+SERqfkB9RL9NlnuVNt5Q3fwxdA2PYtG03wc4OGrSYNbMZj9bTmLlyDpNXrmLy0gRymSLlyou0pqEhmCwzX6v00rcMJaFluuayDVxZIGAoq/46KOVzBIN0UKiWS1S+Zc1NF/M5TW3dKdAe03C0kSLoa9Azb9TKrHM1+7gwMpiyPprL2SW6AHX0jvSIcfm9rDVD+7x+BJl3N0KUDwKJZok7gRxBoaKEAQI7DRAJa6JknlcqbWTTOTpyfoLMOGoU1EqlYjwTIcgs8XcmR3lrthGOJTBMsKI1Y3ft3I8tW3ait2eAwEErf4SM5s62wS/iN9Lc2MOpm41NvKD9/7399885r+oaeU0HKszv36SU9ZCOSvG/33SD1+ydjffkTjp848iFJWq/xbPqBpJV/WTSWFuYxTNPPYYzZ06xDrRUmKbZoKGiXAUJyNSkr6bRREqrVtQIMOapl2rIUdaza2XyXQKRYBS7dmzHlrEhlHMrBrbSdAxWV5k+eWR+aQXFSgMZgvSVdMEG/yiypMi/mvILRfJJtWrLT/Wk4oiFAmhUSgRdGezq9uDmnX1mxNfqHaQbbqzJsaZ8RcKsXxazVSqR/i2CR4IAgTwakjj1foI8H1Y/QO5egj45BwJqXl+MzngYZeYpnS9jZa2AheVVjE9NEdjksXXnduzdswsDXSEb9dszEkaoa5m0uwxPowB/K0qpTlAZNNHwrqLppWx0wvBUetGpUuP5F+DWBP99N8Mf3omqZ4HMTiDnzlLFkdeL1PkFAuU23ZJAhDrAjTzlqkbZM4umVXVCBLztAVRKlKXyCsGqRtYGMXW5gbMvrmJ5gY4XeTjIMg6xjmKUq2adMk+9IR5RK5VsnWyXRtDKyRUHmD6zyJE0iDiFR13juVqsVpmv6eUcJtequJquYy5H2SHIL9KmaYoRRW/8An0aJEHeb1GHif9kc9WUqVYt3rBvyiEUJ1YrBPKkvZbHXEunceDwYfzW7/0+Dh+7gXcJDKhbBfTrzMRHvn0Sf/DlCzaZ/R++93a8ekeCzmYHV0qS1ya2JwMYjGhAjeCOrKALz4yv4tHnzuKtdx3B9l5Fi6nj3CFqhw0p/bfdfutr/wV/cP+HyMe0hcyz5gD8xTtuIl18hiHIfpSVFndaSdJDI5MF/kRlSbDo7/RzVJTZoZ0WkDCHkvcdB0xfYt0YYHcwjSZ2j4V2Ixm+nrpzhDQQrSXZpDLTcZZXk/qVnbAEeDTL873d7jnPOZvsDZ+1S3qWJ+vPOGk4u15xduVRn+WHyQvanOs6d+5pUI/91Dmfl+2yaCMvypxZrdmsF+Qf2vmmzb5Sh+udBvhqePsdaRY8QgARofflI3jgA4hAC+0HKciRAAlBT06enQip6Ic+ZGiSRGzR4CiaRzIa4VQZFVaGntHM4wJy6nNXqwuIkeSm1Ck0NDJBP3dKjqKFeteMMjPOOmElythSvKiI1R1DHce1aH65SjPVcJSaza9HYOKjMlIaFvFi4Zo0UFK81levnnOAnoE8TaLs/FbET8um1a35tuqAABLL8sBvOkBPDCIBdoy/UDMPdm7sTqYQGP3b889giUpUNRIizX7mlh/HH/zIh1Un/4ubQFmDQuVCmkL1iRMZfOhT30VvO4Nfe/0BvOq67fCFE6iQ5tS9JArBFsF4k0yvZRXlk9CXxjQVyR9//jn4ewfwf71uEwaZXz9BsNJu0ttudfw2NYwMT9OVx9X5Z/H82S8TOMyQrgRuHnW8FpikylCnF3lBfNohDV8k4FM/OaobHulhN5yImkMT51nHdjvMacDJBE2Z3qCf6Lt+LoZdf9Y5CkDqKM526kLRFQmhTeDqcZwRLSHBK5bmujXnkYyu9Yeb6scj4Kh0JBC8a+d8jUIjb1gDTczg2z0nT+pCYOVQAdZ5Vf2Wgs0U9vXfitsPvYlkiZP2TIcgV8azWSigXde8hnyWHo2HBs/jDZM9mE8qFH1X0XQJowYLNelcuFkXpfQyZi+exfSlcyhn1mhgghYNyRSqSNNA5dWxPRxEd38XgtEQpmZX8MLJCZYrgN7+UXQoQ+pXKQcol61ibiFPBV4zoxohGM1m5hBkHUY8QQTa3EnDPbsG4A8RCNQzGBztR7yrD6sacUmlr4ifJ0QjlF1DOVsmWChT9lo06n5TdIrgaPqQWrFCefUiHkmiQ+C3lkujXMpZE5/qORKIU0EH+X4BdYJNN+WzxHSa5A23IswN0kkzCTPNKgFGNJREMqGVLZLYsWMTNm8eJBgaRld3L0KROLTYu9PNRLvqRDyzfjSnRPpGVaXII/mU5w7/sd5dikjrpvjSa5Fgm9xdPMbLitKovjV1iLORyZmmOaCKQDIhh2/Ud6nIPc86L6KYLSG9msf58+MYvzxh0bRcfg1Ly7PmUMph9BEQR0N0pll2gYdYNExwnLbVN4aGB7Ft82bML8zx2QZGhweYH02cXcP83DLyxRISiRhiyQhGRvoxtmkA6cVl5Fay0lLkATp6pPvC8iJCBCRpOgAzcwRILT8qpGmNelJAT9N0CEQEqbujYY2oJThcW7M+UDdsjWF/TxvBZB+mS26cnFxDrhNk6bXsGh18ynmI8h32OqsqhTQwjoAxGtT0LQT0TCPo0+CMoDkKbvJum8DdG4jyXGvbahoTgg0ZKZLTVjGqih/otAfrCEc72DbWg75+OS1T1Gvz1Gd51hH1T0eG2OEnP+sgwDxpgEipSjAXTSA1uBl+Orb1ziLptkyZ5nkhYCPhSznKY6Nu9iAUDhOwpeikRXH10iIunp8neAtgz57rsXXbIQR5jwTCM48+igtnzrD66/yuWpLI6+R3Vh6PBHYEG4rgSVcJd4mHZKPUXYkcYjpqQ8dt7NathfeVhroWKKKvVTBmKKMzhTamVgnyiy3kmx7SyEPHSnqPNHc30B0LI0Vd76EO0PRpae7FUByeCJ0A6v1ko2iAu0nncokOQId18OZ3vhvv+ff/AWNbtpHessXrrS7k8Yeml/DBj96PKTqOP/MjL8dBOnp//rHv4rvTbVSYht+VQ8RVxrEjO/H+tx7HzYN8v9lBgbpDYhaT8peipHwI3koW/623Tz/7EfzkJ3/JpkrSNyWDv3bHy9AdoZNN2gvyWPckPmu2mWVUM25ACFx3ZZ943SKrvKc0xHiy36KBJl62/tm6xbQFACXfClIEPCmkIgeRCB+mpuhiPdjLlHsFdni6vm3YELMXOtrf+j3b7aY9oywIF208s7E7KZOSfMhWA+MPneuiAK10kVlEFsixg3x4fbPH+J9VB1PSQWBUNk033R7yr1oNmEa97qMsKShCur3zg581wPfG26bJuOrjEyExNMpPxjRIGSCKp4ckgfZqGDaFWR1vhaBl0MGMqrnAmtJUMpJJHbv1XRHWojXMlRWW900AVFS7LIO7HvkjctEADz1v0TO+r7A4n1rfnf8FMNWPTwRQdEvCtn6HeaAypoFXc1ZTET01z1pUL0uQ6OwO6FP/Pd5rFulRlQms1HwrUMB8ipJMS7UkplF+lT8JOw/8LWbRN7+323P8K1G5/OnZR5ku32cyXeEk/tub/ivefetP8rl//aZmWrTLVG1keE8C3zo5hXseOYXX3nkL7t43iADrK9/2oUZwG2EW5ldy+NS992Pbnv2484a96CIv+1lOalPM1/347b97gMAgip96yy3oI3DTAvB1Gi5FU2xxcYEbLU/lqmBi4Qk8/+JnWZZzVNiaUkDRW0VdWE98xql39fO0nPK++vAJ6OlYZ/2QhupPwPtGStvE0GJYfnudBzaUoq7p3JjXEhWfvPTiS5voa3TnLo9VIXofwbA8MluiTiCCnKVKcp4jPyjCR1o1CMLUd9P6GtIAb+TNAXxUpHxWX3CETYJJ/pVx4lECrbxJoKji4aomCLjfhWu33IVGgUqQwEJNx+qT5aEsOJN/E1wISDBHGkGs/BrfiH/0fYJujRQXoNByboq8evm7QQWXX1vGJYK/c6dPo7+/l6BnDJl8A2cvL+D85UXkK6zz1ACGt4xCc+qdOHHCIkFaGSGsTu4pOlcRDzKlPE6fn2FxAti35wBQa9EIziLkLduKCTddtw9dvQFMzl9GiGAi0TNEatFNoKNS41+6uIBcaZWghobHH0E82YUiAeHMFMGjj8/TQPYme8k/bptE2RXyIBILEOA6kXdNCiwnUICkyf/qdUXYyyjSAdNk4n7WnZbToqUiCKGeoW5pEgCWSzUCOwI2P4ESbYkm+NVI7mAwBD+BpNLUvG1hPwEgwXQsnkQ0zt9hL2I0CNFYjOfdNMAE43IC6Agq8i9e6TQJdAQQqV+E4yS9WgtXekRRuhLBboDOZ7NNR5BgrdUoI0dgtjSXxvz0MnUTQU3AjUxuHitrqwTA3eQTH2amZ6yMGiAgHdKVSjCv6grTJMiI2dQdWv1CfdXUp65Mx0CgX1OiMEPo6kpicKifvJLn8+Rp6uFL56axMJ82cN3V3WXl0xrOkaiPThrfpuPsooEKRWMEeRlcnb5icqNViNLpCooFOdYeFMuU9ar63ckpVuuKjJ4LuUwOpUKe6YZxzaYoDo/4EOnuw+WVGk5eXUGxTdBGnqV/j76on7qMfOeuoSvoojOr7jkeG9ARYl2rRUORF60xrNHOAkht0spNkOCifMJFoM660qTpPr/6RNWoi0vUE/X1eU9Xeb2Orr4wkkMEMwnSzi96Uv9RZ6tfOGiHKM3E9Gpipr6mzAfiPYj1DJgT1HZRn1fW0Cquopamg0Fyt6o+OlB1Aj/yXY46oKwaD5O+MaoHL6qVJrKFCuVgBIPD23H2wjguXbiAKMsbI7215GeQBJD+lw5wmg2lt6QZpBGkp6yx2oCgqlPgxIkYSd4dHaconTXJ8XE17WrVquVMns4V86bVoygj6rIkPSb+0aCKrmgQoyn+pn4qVYH+VJzXQljhw/efnMaldAt9A3TUSJtCoYRihaCs1sbwtl34+V/5AG647U5+TjmTzpVek+Gks0/nYzxdx5efncPzcyU89Nxp8rwXr7vjerzuxhGkOhV858mz+McHTqIr2Y2/+k+vw5GhkAUS5GAECcKFgcQb0smKGv5bbmfmnsXdf/5aLGaWhZIMA/ynm6/Htp4u6gg+ILtPmtp0NWaLaIUaGnQnB05RPb7E4kqe5eDYM/wtx1QPmw1iveh94RnVlUMn2Q3qz9Au9MWOku/pSGs+Pv2JfMyHyq/3tZm9Wj/f2OzZ9XPlcWOzxxy1YzRTmezd70vL7Iu+wfIZq4hn7Bp3ElzVp815bSNPOkrn6IYimXpOtkxduKRn6Vw3/MRA0pviLX7/nb/uAL7XHr9IgVTzTMQ8UilTP3evR/MJcafAeegBSJil+MScDkpej/SRaTVysFqHjWCqsRKkzpzInYdpC4VL6ZhZJkHWM6y88k+/jSA8cYTm+wj20v8Oob5XUCo+ftj6aan/mPXTq7CAiugR6FXzKCqiV6UC1/QqNnEyzxsle057g56cATyHvC9VlOVHArsutHbUbsyh/3VuT9qfs7kwTyP8d+eepkJievw30j2ML7zvk7h++23rz/zLm8YjaRH2MAj6SLMMAfg/ffM0FlfyeNsdB3F4kAqUeRcXNAnaNB/Vl567ij/7+H1I9o/h5huOoC8Vw0q6hicIFk+eu4gdQy588L2vwy1b4gQXWn9TzQQUmqZGurH+KA8KtrgINKcW78fzF/4axdoleHxk+rYiVbynAR2SHjUHW6lbpL36R3Jnfp0BLqIj6WGRFwfovaTwuG0owY1Nv7UxC0xH9Gf6/Cdaf/+m3wa89S7/ifcosjwGKLhBnlPzqZO+6kXfZjpti0AyX8of86Z5F/XbAX1OvhTJ02+BMl7Sl6xsVg5lyr6nshLAVL1IeobxyuM/gi2DR9Ep0iOvO+WWd+VjXtz00BWpMQdCnC4ZWTcATIm0o8IkraTIXa0ydylQCitv2uLYBIDg9Up+GVfOncTC9DgiNKahUAqzNManr65iarVki6C7aYx27tiOnlQ3VuZXMTu3YH3wvAEPgVACkUgKjRr5Z02TyGqd0w56+oI4sHMAu0ZjKJeXMZ+dgT8ZhSeUpNx6oaE5FYKycn3NGclOuZZsB8gHLbUHkUkq+Rqi4Ti6Cfh6U31Gv+XMNMtcJkfUaCTVtBdAJJTA6mqehruFAAFhjVa4QSCskfc+VwjxsFY5ICgsd2yqGLe3g2pDjkoDbpahUCsy7YajO7hb3bNuvXy3QbBYUJ8niq7AotRFlcBGa2o6UV91rhfY5LeCfqYfRK1YtAmoSU7SJ2brL2v0Y61WQ5IGNZ4IIZ1dpfEl6PQrek4QGwihP9lPgESaTy1LbxNYxggK+pEvR7CWKbOe6UxQj6wSrGugTFdXN0ZGtCi9F/FYkgAwjkIuzXKTbrEIAbomC04jlUrZxOcCC+VqCYXqGg1ym0AjZs2J9VIHg33DGB4awQgBoaaPSvMbSRr+teVl8owLw5tGMDU/SVlfgpZIlO9WKan5ssGy1ujgsi5LrMcKy0QhDoWC1iyZJ+CQwx3wB9EXrmMvjfrwlq2YIVg8Pb5AHUQQx3t+gqwoDUcvwfxgPIAeAvFYOMA8SkpYT24N/KB0sL5lF8TvGinpt2gfAbZ7o71BQI/ySzkIRjSfW5NAeg6F9BrCEb4XaiPvyiE80IU9191MALabwDiN7PJzzMkcfJFN5OsUgn71QSyTPylD3igiyRE6Gj3WnNyWXs+fQCN7ifJQx+VTS5gdX4O3FSRIlf2S5SFQ9IcRJorUsm9t6gySCQuLOVy8NIFisUT+cCMaCaK/N4UkecKZwknldECzVJPFl1hu8b4UlvrPadYK4R/ptA09p126xs7tSfJtuUKbVLVBV9KPijptNNO6GuQl8on6uOYIUBfLddTpREV8LfQQzPTGR1H2bcanH7uIZ+eXEE6F0BPwUmSa2LprH37yv/wSDh2/hd/8Pj1rOpn6jrqpKeRGcrfp5FxNl/DocyewfWwE1+3cjOB6XjWJ/70vZPDBTz+Pn3vTEbzv+m7KPW2r6pjOqYugokFg3yI9VbvrX/n/veUqK7jxD27GuflLTqLM9lsOHcCR4UEbHGSmQc180tMqhnQqBV+DOm1qn/W6kY5QEErFV/cTqzf+cCKtooscUlWfHtYu/g0iGtxEYH09kqG9pANt3PqniDR4YiiF/CIaMWFlhpshGP3mvY0ris4pf0Z+HXlQZFL6a4MndE2bcIzZSKavYJZGVuu3bKGCDrqm7/Eg9lA2uDsYyHmf+/ozTnOzInvq80tbTF1drWk1qiDTF04j8D1w21t/U9GIsYEZ52VmRobVsslEjGn4zz62/gGbr0yZ1JEXnIyqydVFo9FBvtqi4qZIUxb0jm18Tp1AFQ8xo76+iZhmfHk0sVI6VNQ8WF70eZlK8yTWQaCeV0SxaV51g0a3hjo9xioBXonATtOrFEqryJWWeVyjgK1wX+W9DCoEfTJkDQIbrZnLnDNBfp0ATdWgSIwYQaNALZrF8+8NWrGcOIBCAsU/pzqd9wRC4sEw+iJxnFmdN17Klwp4fPIpvOnQ6xGjAfzXbCq7AIKcFVsqjp/Ys20Y6WoHf/aJB/DFE3N4oZjE04su3HdyAX/61dP45+9eQNEVx9HjR1FhPagJ+MGTE6bAPVTMN+8ZxCuPbkNvkMyv6BMVNQTgqfBMkPRdcqqmAUjGuq1vyOpa2ugapFevEbsbdaVoljMSVuCJVwWgeNcBdg5fKMENkLeheHRUubQ5z4qpBRrFQwJdvL7Oe6pfMbyTgjZHoLTbxiQdxtcTPPJ95Uu5s6dYKPUpVD9ANYWo2VVRP36B+eCp7QJijuOielYfVZv7jAR3lndzui+ob46aC6K85625sDq+jOxUGgmLfPNZV5MKtwhfg2aSYKlNT1oiqmkubPJU0prwAx41EzXrcBNkuMi38i3VbKVBEpIMgVrlX6Mixdu99GpHRkcR9ndjdaWEtfwKfKEmggRPXm8E+bQbF87O4dSLl5HhvWS3F1t3DGGkn+8gCne5ipcd242f/+kfwptfdy38rhKunLlAPNpAssuNIkFdmwAjmAxb3548vbV4IsW0qSgqBZKQylQ9AJqE0x3ShXmsFCsG6AYH+injFSysztmSbW1fAyUa3HBM82UIjJWQL1Rsr9YaNoGxInv1CinTlOx0kFlZwtpq2hxKjWyeW1gkYKnSydCanyWTQXUXsQmg6Z801XJQF6+wDsmryUQYXckE+hO92DKwBX3xfsSYlubd64lHLKIx2D+A4f4h1lOQBr5DoOdFf38cw8M9iMeTGOgbZToCrXRUK0VECKbCogHrtkElmSaAzhOoRrrCiPWEEUrECAhdyBTrrIeYRefE0vW6RoRrtRNNAq4ojYw8gXc0hgaNe7lcIgCPEGz4sXvXTtxyy602olJzLGpEZTaTwZbt25gHTfqsNasjBgi379yBrds2kX95nXqruz+JCAFsig6dL0iDG1NkLoSmrw5fmPShXGpaKjUtqwk+QHnXQINILEjAr1kYyF9awosoXlwn0KFISJX8mC03Wd46HT1nCpBYwIce0mPLYDc29fegm6BPqxhpFKocF0PbLLMDcNTAR226rrvXBdQxp5TlNo2B+o9aZNtkv4UcAd3qyrzNDxlNxLH3yBbsvm4U3aMJtAk2G/RC1T2iQ+OlqXNIOn4gi3JxkfwpJ16DybykYQxupqcJyTMzqxh/cR7PPT6J/AqdHG8vZVf93MgOZCL1xfUyHU2TEoyqC5OmiHEjwTrXyjTKl5/lloOhFYjU8T0QEGBQmdZ1DY/iYBlwiyqRTwXa1I1EgELgQ5vIYK1VusdN01ipTzlJSIeJTgiBmuZS9LM+lSIUEQ2mML9GucoQlDc8WCs2SJskRrsTCPJdD2npo6M0m87TOclQ91DuCFJ37zuCn/ulX8XB47daHcgWt/lda3HhufJh/U+8Amvq9d3EAPH4oc1DGOtJGK+6Ke9aClzHJfL3MmX35YeGsCkpfdyiGiBdzF5u2DuFPf5tNk1/9so/uxsnpk6b3dRnbt+5DTdsGqVzQcqTf2xUOelrLXzkLQ95XLN+WB5kd6yWjb2YPwEnOuTEIUpQdseCTdx1TyBR+ERkEYgP+wcxkDqGZGQv61yzCvCGkuOu9PWOY1t4zgv6rT/VrAPmmB/peTsyTUuX/hv/e2lXd7P1lkyNY1DrpJw9m7lEeeMzumY8o6+KvsqG1Z1ozu/rt5MLJw8buxQYbY3HXaWOKfEd9W+ku9YSJBdvSh9xf4dF+Kq4cf8TfNiJ7jnNuOvRPipQLwXG46YHrsgePTaN2PMR4VsIX2DIDKYQJL34lkCfIn2Ot0k+sQyrIFp4XM0Aaiaw6VRUEGZUyFn/lGcJkiMpyiCzKiIYMZxruikjr8ierXtLo1PjroheSWvfqm8elUG1qj56asbNW9Otms40SrfZ1gADNbkxY2R659MO0VSTVpZ1ptDuRBqVK1WBc24v2TvOdV0TSLYoFJ9Xf75nlq/iq+MvGq31mZt3Hcc3fuZ+RENqavqfbSojXyDHC7UbKcTKPGmR7tPlDj712Dg+/dAZTCzXUab3qhnPw+0Cbhzu4BffeiPrcggFiubEMkEtjc1AIoLuZAARJuuj4ei4K/QapaDDNrM+dSCLwOv0DBQBQ5sKknSYXnoEz577MLLVE7asVMDbw8zwiXbOwLIEywFdyqXqWk3qzLfAs8ikjUJnm+jJw8azG5szVQp31SufsfRMYvWsUdnqQXxg/WCkbEzhKCtUk/yOOSiWPsEby01u4U9e4+M2kMSAqUCqIsF8Ry9bxTib46RTaJm+fYOb8mM8wc28dfEBFXDSPYStiWOYfKGA5x87x291cPsdx3Hkmt3kbyodgikDkHIY+L5Iqz5Uq8sr3DVysIBKgfUiZ4V1UBefqybUJypCuQsFCToi1m9LRajVtcBRiQXJWwSrWKxiYWENU3MrmFmkY1MlnPdEsZIrYWkph1I2h56YF7detxfvevMrEPHUcOXCWczMztPod6F/eDNOXTqPVpDMEG6h1Cog1JWgzHoI8Bs0wnUbvRmLaU3QIvKZJkGe5uAT8PchREOl/pyBSIDyVjEyemmcl9IlAzkaxBOLhFHIVVDJU+lU24hHE+jr7WY52qiTR7QYjdctQFmjcorC20lhbaVBkFhFz0Ac8ZSaYrQQfRHFfA2aQLjAcqtDejyl5mUayZD0RgUhAia/N46gO46IL65WU4KrNQLGNah7USDCstXcKJco+3UNKqkjQGCkFopaJUAAGUc+WyMYogGOdlDmN2uFAJZXstRfBMZ9EURTrCEPnUQCSC91pFsru1TJaw03wgSGNvcgAeuy6oN1W6+xXDTiAQKH0dERgpEOJq6Ok/+aFpHVAACLuIZC1FUElLkcwUWdOqxpkf1qpUaw30tQOozu7iTvlVEqZwgkBba9aBE8a2UJN+vDnwiiwHJNzl1BrpijXqWebhFklgjiSpTHhuqujmyuwN/qZ+tEtVtqQxT3Sj8zXxptGwgGbRR5KtVDWlWpO8oY7Y2jNxk0vdGq5OnQlFlvTep+RYL0royMdKOMr6ZnUWd/yY0Mn+rRmZdPU91oqIPAj0d9QSlnhbIGz5UJfnqxZ+9+jO6iExJ4EUVvBu7wdsrCftI7Sj6Yx9rSPKr5NGmZR8BH408ZK5TpgDTpdBEASe9m6GQvnTuN8tyi2a2gV4OO1LSn/LCgGoSmKJVXrQKKSDotVrJllWoTk1MzuHDhIvWpC909ST6rFiogoTW8CYCld6Q7bOJ2/ul9x0YoQsfkLX3nt9OkK9Dh6BHptQ19QiQmNcbf0pM84fPqa7W0UsDCYgZF1pvmUPT7G0hFw4jTJm/vTcJPwFYkvz23BnzhicvkTw/i/PCR62/CT/3yB7Hv2utNJ1ODW4uBdIzqQc2X2jx0TD3tmuWv1gnh49+9gI9/5WG8722vxJtuGEPY5lwFpotu3PvwKYym/HjzjVuoj5souJKgqUCcdKR2U7LcxTxq+uHv/x+bbPGbP/Ia3PvCA8JtlvYBysjrdu0i/eWQUBGSfrIBGg8gu6B176WrNUWNlKyi1XLYpatFA40GV1KK7AlYa2Q5M8o6lI0WV/AXL/koL4nwDvQnjyPGo9Zil2axl3XGjymSbnZJdajrdk9HXmcdOj+VIuvTEpY86CBeIJ/wJbKF0V2/N2yWATjZPuZXIFZ4SUDUglktOmb6TZ2q8mi3Pnra16/x1L6t/Dr8VSHPUAf4JecB6pG4E91jpVr+lae3f+AztIVVHN75bQonlSdBXsDvHF02Qlft2PSOCfrUdyegOcLoLQd8Ehq/AT4ZOBVGEaMWuUKzkZfpTJQqbVTIfbZ8GD9moI/Cpwg+HU6mRROtG8yMEYYVqidVWK0BawViwXhmqFhCRV+D9xqmjLX2bVmATuvbCuhpBK4BPWd+vRoVYYMGzQZjWHNjg4V3wJS8MboyTqWo5pmyQAKrhkenQiTcTs61O9sGuNXzqnDHu1XlrR9ZDnl7dWb+q5Mn8eTsRed1fvIV++/CZ3/iC2SwfyHSJ0Fi2pqKo6l8MVeKEFlUjWKfbbowmyHYpVLTjPpids2dtTlKz1Hlo8EhtSGXuEbUT39ILUUUdhKUWZcwaCUIASyN9JVB0shBmjtmU4056uMSYnXWMZf+Nk5c+DtkSiesX5WHAuGismhS+agpS98WM0kSDGTxqm0GZJw6FEFNHPhjQ2ik8KjjxMUsl5heEWL+5n0bbcRr9qq9LvqqfpzffML+F12cOuIZ0xGhDXRbvZAumj/QorHqgqCR5voT4LPPOPdAo8/yGIiU9++l0IrPWAcGMvVRbjpoouNWJYznH1/GEw8uYKzvGrzhNW/CC889jZXF83jVHUdxzYHtRutOjU5IaQVrCxNYmp0mqNDk3fxOsIufTCIQTSEU76KB7UEXwVBfPw1tjMqGPJ3NrBJk5c24Szm0W1o7lkC7QS5oqGwEeazjK+OX8fRTz+PS+DKNn6IMbWwe8uPwwS3o64ta/7MDh49hz3W3oJLO4vJzjyPsraJI0PWpR5/CQnEZW/cMItGXIL9KDiJYnMvYAIruRIrKkDzI/KjJ0+0OkgYBayZskMd8YSrRqJuynicgK/BbdWiNUa862JNu0Zg68qufFInBivb5GjT0NXT1yJmgoaZRC3gJeApMyxtBV7KL91Lk5yIy2RUqNYIfKhEpNl+A/MaTXCmDEuU6wrQTXRHKecGWUNOau6FgnDQhB5BgGpSglRU0nUin6eW3WOfNMOpURv5oEeEEjYX4hGBvc+81uPu2NxFg9TF/xMCRKOs4gHJ2DflSDjkC7hcvnsPXH/0a8g2CZoJkH8FSACEECXQ1GENrcTYIvL0d5cFrcyvK8Ce6oyxrG6tLa/ye+ItK0dNCgvW+tpIjXYBUPEaeaxJU+NGV6iKoJz1Y3qHRYeaT5e6U8eK55whiMzbgQ/pl89gWFRSFkgaclVk/eeTy5Jlq0XR0KtpPOY3yG1XSknSg3lB0U/0ViwTV9aoiDDHylfp/ET1QL4rfJb47d23Dvt17UMrlkV9bQyKgkaw16oMKvAR9PupRP8Ge4Jt0ktxGaW2N+JeNUDcgc7wU9ZJd4Lkk2fomqZ8tQWGHDuriShrzS7N0GnIEbEM4fPRuXHPbCHzdL9CBuUhbJLC2hTaihwCNmqnSpEOTxxodizb1kwxZOtMgQK9aviKU2/TCJArzF3WXdaMIvYAXNSGPmrNTfZEDvgTLSR5l/n1ahlF9Dj1B8nADly5dwaUr6sbiplMRoXPDWlYkUHqBxLEyyWhLH+nPjqwKKQcpFekN1rs1+/LDTuuAQKFsg8CfWqWojXnPBv9QjiqVknV1EC80qy06EHHmK4hMmrxezpsTOEDZiIboRFH2n5lawX2npjFT0bJyEdx91yvx/l99v9WbdEeHOqbt92Ci0MZffPxxnDp3Cf/+bTfjddfvQIhyqR7FiiYtF9v4p/tOIppM4G23b0N3S/xIUE/wvFb30kGqYohOn18D8kijusk/ZdG0oZSndDEzTUrajf/NTWDvff/8dnz86Xtoq5ke093S0413X3MN5Yk/qdOkhwwokY4WodO55Jc6y+yLsAfPRV+1BNrky7rP3SJuzJ/qT+9tBJDkEMRDo+hLHaHe3cUyECA1NFtHmvVBHVjPsq6ciegdB4ab0lYXIjohoUCP7X4vHQPqTXUnkl2zAvDxl8AedycPzCYxjOXbedB4SGfWqsmiqx+iYR/uAn51Ajs1Teu+aOPIEL+wsQudk/4qN40++TxL/qYjzWvlGp2+umTcz/SEwSiFfGcd8FWwf8f9zCS9QxZI7dkeFkq/wb2jwdduKWpdD5FYBHz0kDQHlNYXtZEvKpgETMSnoDeoAIpULMWak3F90MeCqllgqDuEVJjMxBq1Ea+yu+ubOtI7hVQBXRRETSRKL1Wdifi+Otir+UT99CxiR0DXaLKiaAjK1TQVAT1zeoFNVl6LhrKtiJ6aEQhRmDKP/B7TccCJNp0zaXkH0g5qquWFjb8NhmbVOe8Yk+m6Kk8KhfcEAvmc3nM8O3m2PhrDJr44/hSeXbxgyQj0vfrAq/CJ930SqYiWrfn/2MQFOvAzqkp7kcpVzZY0WaZmv/7wCXz6G6fQiG3C4FCMBrONZMJNZR+1yZ8TNBphMlcySMMTVAdrQnd5OvKYxIz2EWdX05WCM5QF+E2CFOkj8NHAHdJqtfA0nrv4ISzlHqICU1SAeWe9Qf0A1zfHw9C7ooeTa57wO6Tpxtf4jIE+3dJ9bo4xcOpbBkibQKR+G5DUpvpZrxPnDV7Xb0tU+dy4rxPWAz+vPKgM6jfUEeBTTpgVDSrQqGTzvGWYWJ4WQRDZlzwdNWHutDQ9SBLNWojGu4VCjjxXa6NcLNMwJ9Ad78XOzXsQDxK0uaJYnlnCgw88iMxKBnfecQduvvEIagR75ewC1pamsLa8SCNLw+iJY265iJnFNAa37UCZvx94+GlcuXIZNYKmLnpBB/Zux43X7MO+nSP8TtiAgDcYoD5hORRNUQiLxkIRNzWRFSkbF8enMbWwilAoiS1jOzDQn0SI760uLiOdLWJk0zYMDA3bGsqNchpPP/8cPvWNe7H7ujgO3dCHEuW00ein8XEjn1+mcvIh7t2CrSM3YnRstzUtqqnTR4CjCH84GicASeMf/vnP8fSJB/ibAIr+hXSDulf4Q1WCWQENAoV2AsnoZhSLBBvlNXhD6pPng7sVtPVmFQFWc0SlSuetWkYkHiGd6DRWKoiENAgjQVlvoNZ0ovMBdaYn8NGUJ/l8kXXkIUAVR7B+ydsaRCTlpwiU+vuon2CIRr5coGz65KioKbCAwnIFx3Zch9fe+jJE3CWEQ5o7kTDGlUKtncTsxNNYm3oeo4PbCZjfAn//QVycmcF3n/k2AfaLzFMegaCmV1F/tQB8nTBlqwvFbBuTE0s2wKSbQFrNLG7qwkIxRwekRjoGMD09h3nyTIBG5/CBfdg6NohY1Es9SXNMvtyyYxQNVwmnLz/PcmcQiHj4LZWNMhwMUR/OIxglQCPtvNTLxULF+i5qNGspT+nN+5BKjpLX3Syr1gUv2/x7alYuFQoIBMIIh6PIrhEw1urke/XP1NQkJezZtRNHjhw23ulUa+jvSlL1ECSS37SIPqhvNednu06wRGPoZd1pLVMXdbXpSNaD1g/WqkN+AiQZaNlxTZov8XbRdhToNEzOLBD0LZFpmrjuxlfiZa96KwI91OXBZxFPLRLE+QjQU6RHhHpcE0l3sLRKAFtRw2QE+XKLgDaDNkF5RIPucgvoEBR3EezE/DTKPgFPzZknva3ghLpqMAPaqTg06KVCkKcondcfMlszw3qZmp40uxSN0olQ3zhr/iB/U79Ys6Dpd2oTKUspaCkd0kD6Rys6CFCom4iiapo2xTjT7IQCI3TgaX2tGwftmbrMqL6VpupHq0jEyPMCJ0pXNlR5FWQu1xpYLLQwW3bjxbkixtfquP21b8Wv/NoHMLppM/LUDaqLEL+T5bN//Y1n8Bdfu4BQ1xB+733H8JadCWrzBuvAQhrMM3U37VYTQdJTR3VB0WdZg1QxaghUuaRiVTZtG8d/q02tLz/xsR/Fx576nAP2uGn6lfded4y4wkvARVBOHrbmT4JwASgN0NAmWybgpj/xnfLpGFmBK9Lb7DvvUKZlszTnr9E3MIDergOIR7bYlC/LmXFkClMG8DS9mAovy6B31cedJFDBRRWe6w7/FCzhub4T8ESZl17EwiPU1ep+M0ieFwB06tBywf+cpl6mQv6QrdnYdCogp+JrQn41MyvCJ3o45459NLDHZ1R/ypNNL6PfvC7+9Hok12mWt0YdHKG8dJHHiNtUq3xEQRS973r7+z/TaRPwHdh+L/lX1Uwkz11Az0Nl4qYS12zuAn0dF4XIAB93KrmwL4BESAtla9oBddKVN6MJOlkxRBDCaNasyw85w9fd9Lw0XYOAh8LgrBCWXjhXKFwCIRQuVK21MxXF2yi4RjYVK1Wb4DZTLKLSoEGx6F2OBcvyfs7O2608v1cgMeiZ0OCoicma9FRqEl4VsLGZ4HI3T82YmbvysA7g9LQiP9a0KuHWVd6zaCbPDWRIwA3gOded+2JCKhJ6RmUanS9efQRPz60377Isb7/+7fin9/wzmdDxl/5fm+pQB36SpNMZTyig8jZIX2J5tEmnb52axz9+9QH8yGtehtv2b4ZmZl9MV/DJ+57C7HIer3/5Dej2ZGgU81goR3Hy0ipOjc+i6SeThiJI+NvYPxTG2+88iP39rHN1kiezdjzMpC0vpUW6NSqboKd+Cs9f+iimFx+EN6A+AmR6KXmjl2XSjhvn2nRPozUt2sgyGASTEjEpcoppIHAd3G28awxtz5FJdf2la9x5LohnvMIL8pI75BGLoFgCMv16UMpeg0vEe1IcAiQ8d/kppL1ki16CsjgNl6IybiwsrNhEyGurBQIJOhgVFyYmVpDNUBGHkxTqOI14EvVyFr2ROv7yT34Vh/b049zzjxLM5AlUujCwaTv6R7aRNvSIc1ka1HnjY01homgWmm5Mjl9FicBrcNMQAn2bcfrKLK5evUoHpY7lxXkU8mvYNNyDg7t3YseWYXSnogpRoKqm+CpBBtWzRvVWqNQLdKYa3gjiAyPoGd6MYGIExVwZ559+DI98/Ys4f+p5AgUfDhy7Aa9527/D6N6jWCEwvOeej+Li1fux+1AcnnAOVQ10qoaRz4SwefAobjv+BowM7mDZWzRKOYKrZYLBVYLLjC3XNj+1hBdeeAH54iwGh30ENhHs3f8y9PdtR093HFPzJ/HgQ5+Ex6/wPgFKlkVwB9HVE6MTSMdMfddCNMKU/wjBR1BtvATliurXSAeBR+pmfi9PoKE+VDHyvZQeAUqraArRR3DeJEDKEdAKLCpaK/0TDlNf0WBrXjLNXRfwJlApyshRGSky6emhnxLA3s39eMOd+wgQ0vC1MsRl5Hkqz06wD57ePazrCJZPnceLz89g24G7MHrN9ahEOogk6AjT6Xri2cfw4Lc+QSdgBZp6htlGm+CzUfMhl1ETMQEgQVqjriZexynRZPOaOkaT+Eqw/QQb3V3dNsdiQhNi9wzRQS7g0uRzrO8l1id5n4CjXmsx6wIRBJAsc4AAoUZwHKNDIMBUrmYwtqUf8QTBX7mKatWNpcU8+Y45dbeRS+f5LvmoTWDXIOD2EYiribrhQr1EEExAHQjIoewwXTk3NbRqFYRpDiIBN4EEDQp1j4yti3zsJ2gLs8xROgCsRbip42yqLkkbaSwA46X+k+4UTSW4kmc58pqaRf3L1MdbE0EH41Fs3nEEQ1u3A1E6657zCEYy6En2IJrYwXz2UBYbNkellirMsHx5LfenriMEbXnKTH5qEmHmOUajKrvkD2lEMO0RdwfoCWy5LWqsJnQ5E+rrWG6UCT5JL6ZfazR5rJJeaqb320CpAEGCtJYmLZY5EHiwqD932al1dWV6S/ZCrV3WrGh2TVFtOjZ8VnrL7ByvSz/ValVrss0XGpSnMnVL2Pp6am3cKMF9MEAakUdyRXVlqPDZIuoE0SUC3QuLZZzj/vK3/Cj+8y99AL19Q6Rnhe9qpgAvFhDFh78zhY9+4TsYCLXwwf/wOnM+7n16Fi+cmRV2x/DQAF59w1b80MEYhmkDVDd12TTxJLGA+k3CS976AW8/9an34qOPfowyrUAMqFcj+Injx5EiliiWykbXEJ1Dm+mDpZNdlXbXubDEBuDTn64raCFb7ufzDsDzUrc4/SS1/J+6PtVqLuII0rWquUUVDOJLfFeg0bFlG7swga7L9tsn9Y+2Rie6rygia1150m+7Rtn0JdFFB7c7voMO6xCdIbWIKS3KjoJb4hQVTGlJLni0ZlrKhHCSE/wg/uHvDfD30n0+rPwqPwJvui5846bD6vPTMfRpIGeA+iBJMBtDizpj41mxsNnYH3n/py3Cd2zPl5kRTXHhJzG13iG9ng4NPkXaono+RT2ciVHVrBuhpylFHZQC0BxMNm0LwQEZ3jqpklgK8+tP4iC6mpdEIvHTJIAe4V2eiGjadMeISMF1ctikYNdZAE2jUib40wTKFH4KwcIajU9hjYqDyLypOZs0GpDGoF1iweiJmqf//VE9/k/C61M6dz5pX3T+NiqYu0m3KklHVqJtRPsbz2+El63SyVzKvzVtC/CZclHzoZoR1V8kgjIp/uXL9+OJ6acM+7gJgn7sph/HR975YdJNYOj/sVG5qqY09L2lzHJTKF6RKd6wCB99Tih4O58ropfMPRyhhRSNfFGstLz46Hcv4dwCPfY9W/Di+TU8dXoOa2UKM0G0m4putDuM2w6P4pVHh3Fscxd6NDqQHo7zOU1hwfKKQWlQHG9Fc2TN4szEP2N84fO8lDE+cWgkxhUzc1+vX22qQntXoI+XdVXPGdPaOw7TihHtrsr9fZvqxZlMUr+c59QMLcG2l7nLG1XaOlffGv1kbfBZKgyWKeDtR6M0gLX5AJZm2wRhHSzM5LC6UqBy7UJXqoegIYuZmVmrCy06HqWXGY3FKbBBTM9MEwSuEiDTkMTU76uAu2+6Gb/zK7+CKBVpg/RXMT0EGu0ALaTIVieoyS3QoGmyWlY5DaSPshWkMVJULptZogFbRL1AQVWTkl/TkNB56qKnmOyCl7/VSV39VJrNGoW/TAOchYeAvK1oDeU61wyhf+dRdI/tJ5KIWITnofs/g3u/8BH001Jv7elCSscdm2yt5zSF//jLfxi9I0cpS3k89ewn8OypTyMQy1Kx0NAEd+HY4TcgQ/p85lNfwPTEInp6exCMtVj1VJAsZ43paPJZdTQIMb/dpF0+V8B1192CN7/lPxLkDMve45HHvonLE0+yPM4oREUv5hYuIZ0bp8FvwBfwEVQUKDNUZgQdtSIVpT+J3t5BxFNx60ogcKnmx2ikj6BogGCjiKvTLyJXmKNMeQmaVeEJjG3ei2079lqfY0Um1Xd3du48llaukG45+IJtOig0xNUOYq1uevh7CQpCmJq+H9ccaePgzgHEg1tY91voRKlpdgW1lXM0JqxVXz+m090Y2f0WbNpzK6rUL7XMBJYvvIBKgfmLuvHixFlzVrdt201DncDC3BrGL82gWlLUmACHMuny+DE0NIyRoRF6+sDE1YtYWZ4jr7YQi0Qx2D9qI6pXixmcG38OmcoE+oYCSKY0O0KC0t6NvtR2jPTvINgTQBNNK8jmVjBDum7a1kWdOIep2SuIJxMYHNyK3u5NlIkmaXGGwHyewC3Gsm+hBVETVJUAr4DFxVkszVcIyFkXdIq6u4cxQCdkZGgT0ulZnD/3FPmOcs6cBghO+3qHCKYIvilnlVwehZVleGmcwpSbMHnWLyPM8mk+Pjm8imKp/5cmalffVsm6Iha22D3txMDgMIZGN9M3o74J+RFM+tCigwqCUU3NoylUyALUd27aGwUUKNfUG3KqG5UmMis5OlZNxH0ppAJdCLpYf/xWnrylqV6q9VXKpsBu3fJYoXNw4YULaJSb6OsJIhQl4COwXc7kEE71YmTTFiwsriCzrMEQ1AWSTcm27JRAHHW+bJPAhuyH2TM+YbCQ163vtyKAvC6gp4gxf/B9KSVqM+oydbAp1QlayR+arLxW59u0uSHygRxHRRZjUR8qBHkVAkL1YdVqN03qkJlsAzNFF974734aP/of/jMdUc3tKP1coB5soOUm4CcPP7tUx2cfuED9FUaTsvfgw+QBgsUDu/oQiPpxYkZLQs7hNYd78MfvuQG7U6yPOu0m+bdKR1n2TJr9B7n9+pd/Ef/twb+iTWEF8/N9BP5vP3gQg/E49VGLZW4aWBNtTcEyOwJ1+tO8u+ojK/Bt05cQDGnBB3MgI35Ew6xbvisnRGBHE5LbYCjqIg0KlM0SFhAmkY1x8Ac/wHs2UJTgzepd58IDwgL2fdYx03MCC7pOqyygZ+8qyqjnHYwTYH3FgwPoTu5CKrKNjmaC3xSodF51Ngdsa1cZpCsF+mTfHODHTyjPOvJZWUfnN8vLZ5wBixrRvUpQT13H8tfrCToIcTowlClr3VL6el9pMpsbgO/aHV8gT653sqWCMtBnAE4DNgj0FN2z0Dg9V+vjR2VE4GfD7/msjvJ0bS1FCrMBP6EbEZFf0/IfRhB+WP/rmgpvc6hJufKuOjJbE6myx8II6ariK7UylVaeQqJ+NUsU5DUyhZZIq7Ayi9y1VJoz1YrWfBUkEtizpcH4EduNyKpIVbAqSNeda3bVfoiBBBacc10XY3wPCOo1VagqTkK/EcJXVE9AT9cdGgokW5O4m/TxxZCnx/bZ85/Gc7NPOqCg7cV7b/0J/NU7/py0+3+APipqMUObaQnYabPRugrDq9qZB81DpUpULhfSFdz36GkkRrfB353EM5cm8cSpqzg3SWBToCH0hNHlL2DfUBR3XbsFd18zgL0DYeueaoMamEqL5RFDabpVzSXX0TwtAnxuRUfFjIreimlmcWXha7g081lUGrNW59pUn8qbQ0dVrsNorEJuRmj+dphbys9+i8HtOT2vKN1/D/gcQZBnpzoS+OPzuiYQyO/wVWs+sr4MVk+iI00N+cjrogFdDGL8Ij34fA8Kq1FMXSG4aSi9Fo3lIoUiz7qh19dQNELRmAa03mYyETfjlcumaaAqSCXj6O/rpueZRLNSw8F9O/CzP/MfkOqNs8hEXy6CMlcDLvXwZjmatFJNDRIgsKY3wrz4KCNhAjl68ZqAl9nUqDSXRt2Rv8ksJjcSSAmx7ZrqpaHR5xUaeM3JyN8lRSfqyNf96D9wG5LbriH9KKfki2cfvh/3fvZP0R1JYy8N156RXaYwl3KrWCFQ83YP4fBNb0Cq/zBpFMLFq0/h3gf+EKuZkziw/ziOHngrzp/OENwu48jRHVheWcDzzz+DeDSA17zqndi2+XoqkiqeePJePPCdj6Krx4MdWw8jGT2Eo4deRVpopJ8PD37zm/jYJz/EfK1gdGwIb/6hH8V1R15l9TI1dxKfvOcvMD51gkDHj1K+gr6urTiy906Cr7swPDKCK5MvMP0v0BNv4A2vfSf2br+Z7wZw9uJD+Jt/+G3efxZbt4zh7jvehERkM5546kmcOH0CxWwTL7/9TXjfj/2Erd+7uPYM/vJvP4Ar08+hd0hdUGLwNXsIBEhz1vWO0f2466aXw08gPDe7DF9oBAevvRuheIJGkjx+4sus/3mMjO1FtPsQEsN7UaP+ee67X8DFJ7+FzZu3Yeftr0Lfjp147vmn8JnPfhaHDh3Fu97+U/S0Y3j6yYdw/tQpgpo+xPt66XgdQirRw7IATz38TXzxno8hX1jFyPAYfuTt78P2PddSLtw4e+FBfPjvfpuGcI7fGMWxa25HIjiCs6cmMDuluVLdOEqAffer3govnfD02jj+/u//AkU6BG980xvQ2zWCnu6tBJ/9BM1r+OI3/xyPPPX3CIVcuPmad+GVt/0sEolhtOqLuOcLf41LFy7h4JFrbQLvVGIMO+hEWNM4nYJ77/0ozrz4KFm6jq0j2/DGH/5xBHu2U7orePBrn8Lzj38TY0NxJGlgqfHoWNXpSOVQIoDy0znXHH2a4sPmRq3XLcJm0TGvD3HSeYiAT03LJd6r0VGOdPejp3+IwJuyV06j6q6hQlmtUIkEaZNSwRC8rTpBXgaVdM4iql6CPX94CCGViYCvqSiun+42bZMMdoPgr1pYRCk9hZkrz2Bu/ATBs9e6SrSaVdT5rYryMzKGIzffRRsewwsvXsSV8XnKnwtBOqEBOlzutkbVc6P1bVJHUDHAx3yplcH0EI+awF3AUJswhBwTqXYzHaa3CPf4jtbSVZ8t9aX2Esh2NNUZwaUcA/VDrZYp4wTUpWrBWrk0+ihf68CTGsXr3/2zuOVV72BZCTaYBy/ptspHple1ioobw0k3wiy3mmm/eWkJH/rsd3htFD/1lmM4MigQ3cF8y4V/+MZp3PPAQ/h3b74b775lF5JuLcjpRl4te/yLqRA/oO13vvLr+IP7/xgl0l+mYjARw1v2HUBfRFijQydXNk5d0BXVpp4XwOFutlY8pUgrbYJG7sr+KQoYpZ7SYDG1uGlxBw3CqdDhUEuj4uvSTQLiqh0FZiwwwW/Ljgi06YOy+wJX1konG837eke2RbZKL9j/ep51t54a88L7AmSyQ/rN3YJAhgu0aEUPehI70BXbQQc/Rd3u2PSNFDdAmT7h7LT9JIHyJWQkG2g2T3kU3/A71m+P8uFxr9GGrdEO84VOlMA2Sac3xnI7zdGO7RaQVDnJk/tuectvygvrS75gF5wiqfD8n7sTzVL5HMNrFcA/eSrKqIqo3yKI0watzLLw2pU5K4y8Mj5H4pkR1z19i/tLER7e17fblAQJRV2CXa+x8srQJJ3qGL6cS2N+LYOlTJbnq8gWBf5WKbhZplFmHshABCxGFQcP227ggLuE0AEPrKz1oypTlST0LcRu4E6iTaPQXr+nXX+6LlDhNNvKE1LVcjdm0i6ATO+WXrjWENUs814vAZc3gkRoEDt6jmC+MkcjPMvk23hh6iTmc8u4fdftNBLf17xrRFX++L31n1JeOnMGjTAPvOdBCa56Bv5oF2pdA/jTzzyHv7rnKTxyPouJtTaSkRDu2p/CB968C7/zw4fwH1++HbfsSGEgTA+kXWQaRdZxgx4FjV6miamlig1M8KuTMqq8R8+SqlwNYm5FzNo5MnEQXYn9FLABgvAF1tMiy0fBU/mltCzfDth3e+STMd/Ms5N3Ca3KpHOnXA51eV33eGYdc3XOo3jGls1jeZ3wveqQwJfJqZ+Lr0MHA1p9Qf006mT8NqLBQcxeCuOhr9Rw7pk41hbiWF2uY2JmCt4AvcYwFd7SVdav1pXttaa4SERdE9QkQI+fzkO5WsN73vR6/OpP/yh+9j+9Hb/6C7+IHzp8K27fuQWvPLYfh2iIq1q79NRFzJ2/SuNUhZtgsFFkPeUIOF1OH1e3+i3Rw66VNV1QCQ1FtFgmUdcjxeoL2XJWhNgUUNYDtX2Dz9XKOYIOGbQCDW+J3neR6Wh0bxYrq1m4mO9Nh25Dw6s+Yh0sz17E/Z//S/hacwRh3RjtH6CXG7VmqoVMBpcWaLyCUew8eBz+QC/rk0ZidQVPPvEM+TWOV935DmweuY7vXoOBgVH80z//Lb5+/6eYrwUsr00wdzFsHbsWsVgXxrYOkEZTOH3ueZw5fwmjoztw4OBhKmEfphev4G/+8Q8po88iMUAHrTiNcLALu3Zcz/pJIBrqQ64wjWeffYxAcSfe9qafxzt/+Bdw8MCtWM1O4r/+0a/ib/7+j1nGOezefZhg525EKDdLy4v4x4/9Ix59/DtIdYcRT4UwPTeNFwj0ZhZO09svY8d28vbNtzP/2zE7N4FPf/YTBGInCFg1h1iUPBJDnXXe9BTRN5hCOB7Hxz/zJXz+61/GC+PP4snT98EbL2DXnp2kaw/OLRd5bQLdQ7uxZZdAsh9PPPgk/uJPPoZ48jDe/N5fQ8+2PXj+2efw4Y/8Febnp3D1yiV8/av34htf+zqef+YEjXbGJsZOdQ1j994DdJT9WJq7ir/727/E/83df4BpdlRXo/Dq7jenzjmn6enJOWqCcs4BJBAgkTEGbBNsY2PAGJtsBAKEyIoo5ziaGY00OefUMz2dc3pz7P7XqtMtuN/9rj/f/97veX7+M3P6nPeEOlW7du299q6qXcdPHqUB4MTlV16PZas2GuM6xDr5w+9+jdOnDqCwgKZXOoozp89i+87dpt5BmZNXWILWecvhzy1DRze/98YTaOs+BH+BHe3neygLWVcN81kfDpw4eQBPPPwHdJw/h+a6hbh0/YdQXbnQKItXX2U+Nz1PehaaoTLHT5/BrJa5xounNrhn11a8+MpT5IEU6ppn48obbkNeSSP5zY9jRw7ixRefgmKjlZWXIT+/lICyALkEFtU1c9DcshQ1da1wunMxEY4gNBY0wZ/VC+Iizwe8GlLiJM/LexWHw8VW7HGYmcEKvO3y5BLAlSBE42woHEaEykIBqLOYVrijA5HeQUzGNWQoRiA5YsBpjt0DZ0EjjS4aYdRRmo2rFV0ms/2kVQ3pVk0etNGAGiIfRuB2qffHhUTGw3ZZQiHQhKPdUcrOTnSEk4jI0+X0oqCsGGWNZahobULDwnmoaKhHNJFE3/Qa2Ar7EWM7T1KnybtoBtdTn8lrrtA3iVSK+ituxosp/JK61LXqiVaGyKG+wCT3tJM60U5lPYmJYASjExMELNRl1Msp0mCYIqBs1nJ87EvfwoKLriXYk8Ev2cjy8fjcznP42x+/gMc2HaZB6UFLRT68tgSaCl24ecNCXLmyFuUuyvpJGo+TOQTiOQT9PrSf68Lcxkq0VhYS2FK+UgYpoqlTaOd/0/YvL/4Lvvf6Dwn21P3IchHs3dg6G8UyGhwCTqQd6ai6Ilqg3pnWBVLe/G3pCZqspF9Jvg+lReQV8o6GfGkJv5FgwozvjCUEqvm+mYk941AR6OGuOiLOIF5mPVE8EC4Y3SQdQ3qa7/Kv0WV83sIOvEIwqU151H9LF7MumJCJLCFQpt18ShBQQI06YDLCPPVQHvYwfXKdQ3Lb/h72EVox2It/dM1cZ5m1WedKjkfzkJV2liYc5YTYzqn/HTp3kVdyaSh7WCYFTSct+R5f4ya68ge3nHnrbv26xoeV5B82N61diZv7Vkamr1kX9TG57eWVoNIl4c3MJRJEBLPGslmZ1WYAljKso6w7aWselZwGHFpuSRFbGRKJhPAJ9qj8EskY0apmAY4iJIsvPkalSGWYCnEPs4ARgkLuqSjfUbgVeaPYkGlpmdUaVGEmTzyar4gC1tmfdguMmEKRMMZdalyh1m/tAld67k9gj0dTTu68Znn1xFjWhBeNcZRXVGsTZ+UQ8FHoCATm0hJdUnEJwpkw2gdPGNB38Pw+XBjrxvpZG2kJaJClNuXLouHMmcmt8jidT12ZpLCYynbzVxaKfTlYNK8W586eQbE7g+986gp867b5+NiqSswvtSGgpVZIa8FEQw/mN0GLOJzlQSeNux2nBvDLx1/HkbYOLJ43C7mSRXKtM/UM60yLemtsWoJgJk6QleeuQTkFbDyRQCjSRaAYIy28rNR85kbWqjXQWY1CebX4YLrh6MhyWDzD/DB90VX1YxqZSsg/VteIdc1QgFWqushWd/kkacVLWfYxZNn6NMyNgqwRx/fZcWhXFkLjAXRd6MbZMydJVwfu+fDd+PLf/R0+/alP4VOf+GvMmzcP+/btw4kTJ1BUWMCkbOjUeqThKL72t3+Dz95+EwHXGCrqK5EeC2H4yBlMhRUWIkWwnANvimUMqaFnI7eyEt7iAtgo4IfPncOJd97B2d27MHruPAIuJ4oLcjHe34n+vguYSsXgyCSYBg2TTIyAM0LlFeJOUEdeBwEfyM8ZHpOxIH8GjZciFh1HODSKvuF+ZBxe1LQShDho0bJOz7ftxvGDb8BJvrJRUQRH+nC+/SDO9xxHf2gYUwSjay+5BZXVy1lOj+lm3L77WRw68hZWrViDNStvgNtea64/88IvcfTUa2ieXUClXUSw4sPCBWtQWzWb9WTDWOgcXnr9j+i40IclCy7BTdd/GLn+EiRofDz1/IM4ePQ1zF1UBpdT5W7GFZfdicrSetbhFNtwL1565QmEQil87EN/j9XLb2Id27Dv4Nv4wY+/ifbOU1i8ZLHxCt54zcdpWNSbSQub3n4Im7c/RPCVRMOsfOQWKRxwFB7y/LLFl2H1kttx1aUfwqzmJbjQcQ6btz2LvQdehdsfQVGJAwX5WlbLQQWZIUhRMPks9PSdgr8wjopaF+qb6lFePhfzZl+C2solfM5OA4zPEGhmO2xoapyNke5hnNx3HBs3Xoy7PvNhOIu96O3uwMOP/BpdXacIUOtQVloED9uwBLMR3uSHK668EtffcCO/H6BCH8FvfnM/duzahqrqKnz8k5/EJZdfZdqz5OAbrz2LbW+/yrRmIS8/37StKA2QAPO/dMViLF+1BpdcdjVqamr4zdPYuf0VnDj9Drw+GWcpFPiqccn6W1FA408x/ibGegmAC7B29QZs3HAjGusXs725caHrCJ5/5UGEIxfYgIJ8Pw+33nIP5sxeyvaWg1PH9+Pxx35DQBXBvPnzcd0Nd6KkbDbr0IPw+Cief/pRtq2TqK0oRFlBIelFwJLIpqGSIY/yuwQt4QhljcOHxlmtaJ2/iAC7kIbWKPN7lvfC8AfURUsDiG06GaexQ1CkcC9SiArvJMVs16ovyYyZIGKnfM8ODgHhIOUrZaqvCnZPFUEClSeBlMaFZmnCBoGi3Z5PMU/5SMpOUrFmKJMV3aC0qBhOpt/V1oaB7j62R4U68pIHliNQPBvBKSdCBGoOvxP5fhcqCvwoKwkgUOiD3UsFnT1FcMF8sxWNDQwgEQobACI5JFlmBuRLJxBQmbF71CUCfXJgGCDAsvIGcjT0Qz1hNhqsGiqlJWX4bFqz4flQroe6IuDHFNt3FD4sWXcd7v3br9PAmE+6KMIC01FS/LD2sRQwNEV+zMrDH985i9cOdpE/K+Bg/s93jZkem/zp+KtZBEAxtrndx8+CmBvXX7QA+fKkZTER5m0qhzqFzxuR+//mxrL/w7P/iB8Q7MVoyKhyKvMCuG4a7HlMHrQMGPUUPy5vnkooPSH6Sq9rWdeyQj8K86hXSe9gLInhUBzjNBLiCY17E9AWO8ixpPdzzDUzYUgImQkZzGLX0B0rhp96FPU9wQXDMDwKkhgMZCqMaYmXeNGMp2N66m5VN7vBL/Lyyhlm1JxglcCV9b54W0BQy1JqNnKc2GUs3EXwP07DxweHZsorfT2nffpbM5vRhMIrypdSJi10TUNqWHrmnWDPmWBZFAopQBr4SD/yekY60iqT8mI2foCpW4BPHr7i3AOmoNYfPahS69wCYWYTYZQfvmyAmhJhYWdm2rIODAGNV1DK3Jxb182LzLxeUxyZeIKWUYyWEStDXkFj/WS0IkKSe5S/w3zGiqsXjWmmGQEfrblUapTPjzGdID8/PTFjuqZMoyIxVFLBNMtbp83KvwUmlBmd82gQOmuKuxjEAL3M9HGaYSwUbzXk98Yc6jevE/LyKHc8wZ7G62VrxrKX5dZkF802VHeqwi5Y3apZcu+68rGgfB20uP/p3v1EzsCxjsM4PnAWq+rXoMBLAfbf3BQfKE4GV+BfF+uw1OvA8nmNKMwKYV6hA7NK8yCn9wg/cmE8jcO9YWw6MoiHt/Xivjc68O8vnsG3XziFn77WhucODeF0yI6DHcM41t5LS70KlYXKC8tJIrKKuadgnwzDSeVOiEumbURp/mLS1IGJUDcZPMQyTg9OJf0M8BPNc8RsFk9YfGGBPAvIiY2sxjVTP+8ZCdxlOKmRKQUrmjrT1BR4DQPIiVIIU3gQWEfGynFoRxYmBiqxYc0tuOG666lor8BnPvNRfOEzn8TSOa0mxIRi/mvd5abGenzgQx/G0pVzsGXLy+gaGOZ3XLh27Sp89SN3EOQNEGDUw+ErRe/xk8gJD5qxI1JuNgI+ec8mKMztJfmoaKolNYD48AgmOnvgHA/COTaB8/sP4Z0XXsKeTW8jNBJES3MLigryEJ2g4UKQp3Gmk+T1TDxCIMiyEAxmyPdpAr+UJiwouKwMnugYgegoIvEJAtxsDIyOsinZUF5dw0rJIMS87j+wH7HRMAodAbgU2dUDKjCSJlCL1Zfdi3kLbyA9fQiOD+CxR3+M1zY/ZMboLV10GRpqVhg+Hg924sCJp2h9H0dBiWbGJzCrfgNWL73FeOfOtu/Aj+7/Ko4e20VFWIPrrv4AmuqXkZ5eHDy0A08+dx+cvkEqEoJg9xxcfclnsXjuZaYeJ6Kd+NVvf4KXX9qCW2/8OK68/GZetyESDeHY8SMEYnm4mUDv4otuRmXZfHg9xaZL5/TZnXjh1T8ScBRj8aJ1qCqfQyWfj4GhHkQSXeju249de17D6TNnML91LWY1LsOKJZehqXkBjp84TqEcRTaFYlKTudTdTqCek5XL7+UaQzE7h1CVIKK+ZiEu3/Ah1m8eNr35ND7/t5/FGOvwrvd/BPmBMtPNtGPfThw5exRNrU3IKyhAd/cFPPLoQ+gb6EVJSYlRxkuXLUdNdR1GRoNYvmwNrr3hFoKQQlPOXzzwM7z40ku4884P4vLLrjGeLIEzB+vs+MljpM93CXjnEpzdhNLCVsxuWURulVc4arx1b77xOk6eOoeFc9eTf5di8eKLUV9bh127dhohL5rOnrWUvJEgqHwJ3//h1/HW1m1sNz7Mn78GJUXNpqfkiSf/gJGhfgL5RUaGrVxxCebP20gg7MNAXx9+8zuCQcrbW267EbX1zbA7ChHwVvEbdry7bSt2vLMZ111zGdPLR3hiHDlsD4rBqLisiiOpeIkuVy7LF0AkNYUI8+YrqkHtrAXwEvgNj48QANtRmB8wukDx4tQ7oyUJte6tnfWURcMqRbCrkDAeyvMphWAZjRnDMyc3F9k0MhzMk9ffAF9erVnBJZEYIOij3HXTgKOM1pCYqRyC0SlNENSkjQiG+jowGY2iKL8SxSXNyC+djUBlC0KU30fb2xCbiiA/z0NjxWuONjv1FI2ycDzG9icvXQYugrVoMIQg2zszTn5SQ1NNCWRK1wgcSK9x19hF6jcj4yTd2BZslI9aVk9xD7WiyxQBiMZrJ6bsCMUU1DsL43EnsotqcdVdn8AVH/gk7CxvhrpJ3d2WftMQH8lJghjyeE5sAFevrMGG1fOwv60Pf3j1AJ578yh8LjtWzVZAcukz7qTHqXMdrP9hXHLRMuobAVgZnwoAJp1pecPUZv/f2uS8+fwTf0Odcx9SWdaEpZbSElzf2oxit51gz/I6xpMEnSSfumzVOyS65tFQKy8SyPNQZ0iOJDE0ESPYS7NNC9xpIpBek85m8UhghYPKocFmcIiu8Z6cUVL1qi+Ba+Iv7jIuWC8EgwZYkgLCKOZZvmsAn+qVr6jehVH0PZKK6Ws4AetONc5XVbuaPChQpToRFpHBZyb8ME2loXMNO4vFBhFNDLHu2U6cistrgWx93vqj9y29p023DOA0elBD1bQaTIhyI8ayqmweZJI+ymsXy0OeV/n0vl63klCu+Jdlm3uRBfhK8varHqY7QvmPD84UwnpLKfAvDyqUMqFMGmtWSbGQpqA8F5VFMCn3mdk0ZqArCZ6j8VWsDCczqiWT9JtkIDFjtIY0KUPuby2OPY5IbAzBiFbJ4M5jOEKlJ+AXH6PCpWIk8dIUCFNT2lkLTMkCHGoUzI85qDKtXdd0y6pc3VSFsekw02IAtiamw8rWboCeOESE0m/uYp0/8+7JK6TFowX2rIDUslq1VBJBHoV4Tg6Fj83a1eVgsytGmQ1uovt55Wv5uQxOdO1RfeNs90kc6j2OpbQ2SwPWWJ//1ZY9mYSDDSjF78YJOsWgZbREcwsL8LPXjuIfnzyM/9zag++/cAz3b+vBH7ZdwGsHenH4whjO9wcRoUIvCNixuCEPV8wtxAfXN+MTNy3DrMoi7N5znI0qgabqImZPnkGyNstOiGNoZoVg0fU8FOYugdtRQkvrFIXWGZaTtM34DF2tcZRWI/gfN1M3alw8WudsqOIT83v6IbOpEeqegLXGw1HBsM5Bq7bYuxHNZfdiUeNHcMW623Dt5Zdi4ZxmlBXlobjIZ4SJQF4qGsS+ne9gqKcDRQqqmgljKjHM8pVgw7KFyIrHUcJs33XJRaihVU9zErnl9Yh2DSBCxa4ubfGGK9sNrUsbojWe9NlRPKsWHlrjkxNBjJ2/gFDfAMHiBIYudFMhBKFp+8FwikL2AjTgoInA05XrNrNVtQJINq0/1WMmSeBHy3dSY1ET3KmcTPzItFbdiLDhpOBWqAifz/DRmZNt6DzbQYGYj9rZC1FNhRon+lfYogSNC0deM1ZsvAdX3vr3qKhehkOn2vDD+/8NP/nZ3wPOC2hdQKs6l0qM7SnA/BflVYGGIrq623HubDfy/bNw9aUfw7rVt+ACDYD77v8OfvvQfci2B1FaVoqVyy7DRauvowFTyFJN4vy5E3zuJNwuB4HZRbjr9s8RLK6j0RbHW2+9gV/+8kHTlXH7Lfdi9YpLkUsQpE1jKCsqazCreT5pYMfZUz0ExRUoKy/lXQLHvFwE8vw4e7odiZgdN13zYVyy8g6W04sTx/pIQxtaW+fjxus/gDmNK1jTOdi1dyt+8evvoKv/GN+Vla81npNmhnFry0X43Cd/iMtWfQaNdatxeF8vaqvm4QN3fgxdHd347ve/hj88/B+obyrD3/ztl9HasAJt58/iwx/5CH5KwDZGsLJ87Qo01DehsLAYjY2tBHvVWLt2Iy699DIMDg5iy9bNZiboxRdfgaZZ8wwvKybcrKZZWL50JXbv3I/du/YR2F2CsjKCdj7gdmejsbmQwPUY2s5148ab7kDrnNW02Mdx6OAB5OcXY17rUtxw7R0EdfOQxAR2H3oLD/z2RxgdH8Q1192M9WtvYPvIZR6G8NTTT6B/4DzraREuWX8d5s1dS8OTFUx5UUplW0jAc2DfGaSTbmxYfxXbRDXpreX37JjT0oyKsgK8uelVhILjWL1yA8FJvpHfeT4bSgo9OHlsPzrOnpQmpLJ2wkn546A8JKGZitUFK2+hw0l5yTrWRA2NFS6vrMbCRYtQSGMjmwaYVjWxEySmaLwrwLRirGqJPYF9DSmJBGnsT4QQyClDZeV8OIvKCMrIcTRy7Xwm25OPLC255ipmm1ZoYgJPti/NqJWSk1dasQ9tOTGMD7ej88xhZCUI9CnHkpM0zAsq4ayswwW23/bBfjg8DuY5i8VIUCnHCCas5SLVRSbjWTovmwAyODyO0Og486ivSOdYOlGAz4zTo4YXkNUYdOkKBSdXSB1NpAjwqFA4KQLo8Ug2y5MHb/k8VMzZgNaLbsTcDbdi+dXvwyW33onaOUtYL5o8SeLT4JQeNiE+VFvkG8nipMONgZFRYHQA1yyqwuKmcvQNh3FuKIo9ZwfRTWO/uLwExaQLVQ3BbB5mN9QgwLqhCjbjLI0+M2CPspd/rT//z7eBiV585rG/wm+2/sb0aAlbLq2pwdWzmuBleTT+TuFStBqPAJV0mNZqrqLsbqAeUnibwfEwd3J8TN3mlr4QDlG3rNqO6YqVriE1LODEGuFvYa2ZMfZG5QuviHcEwPnTeOtEQeES7YIEAnh8MSkgybozDikeVccKAK0g3sIvU/LwMb8GW4hmTNg4KpiGOF150W5Qg2hpdulBZUMg1XJqWUvYyrFC2gtqmU2ZtXSiQVfiMeZd6WRnx9mOtTxkhG1E4FiRNLzkVRcBnyapiO/1it7TiepTH2XySueOf3iUeC+K2dW/5DV9hA3NsJM8O/JgaeCknbvCKDhNBjXr0AI3ZCBN4HD6WHFegjhN5NCkDoVtUfgWgiClQTBk1uAlZY13hwUxYIqZSBJsmhAs3GNUdLKEQ5FxhKNj/K34egqCOEbCK5CyJmpEjWCQMtSEA+NpnKEUa924PbWL+KKuLoshhPSmzw0BRBiN8TDw3AJ6BuyR2GQRiwZMR6+Z7kZzPp1/CTMCEKtM1rg9zV5WsGqzHjHpka14bkTeU6IVFXAOG7jWmjSLizM9kx+m+cyR+/GbnV8XuU1jWNK4Br/84C8I/Oab/P7Xm8wUwmWmJ9bSxA6xiMaUjPFbj7zdiZ88tQ1R5qOZjWdedSEW1uQR0AVQXuxA59AEXn39HcxvqsEtFy9HyfQwwmMh4AfPn8Y7Ow7gnsvm4K+vXYhcJy0c1leCGaUBASe/5ZAlLrqJrbMULuEwjrc9iYHRPciyx1g8XRcQF+fxr5jwz7aZ+tF13VK9kCTcrHoVs+to0Z7AnA10MkmwlxCPVaC5fgOqSldhMpaLTJw8QLCUUhcm+SaQWwR3YSUrT/GckhS4Wpw/idNHjxowmE0DY6C9ncIzB3t3H0DX6aNYOasFC+cvR7y0Ft45c+EMJzG6fS+yQ+OIU9FpjKY3kYPYWARRWpHu2TUoIu1ykmkET5+FunDjwQmMdbeh++xpJKOT5N80xhTHzJuDgsZirLxkGUrrCoyBoy4yhRzRJBMtJJ/irhVhMnxeA90Nf6vrl3yqNY1trmzWgQQjiTVpQ3f/CDq7h9A1OAKfVmaorTFdQU7WdzScQf9wiECzG2++uw+9Q+Ooq8+XiQK7K4YN1zZg3rISBEMjuHBuiKQjQC5sJogREEuY2G4dXRfQ1XuaeYoQmChAtIKvThIgLSCw/iyqSfss+LBp87N47LH7UF5RgqamJiq7MLoHzuFCRwe6aFzMalqFu+74NO83EvS50d/fg1AoyHKkjBdtbExxM1MEHepC9rP9kMdYvr7eEYKWLsqsIEaCTK/nEA29MeTToKmpmoW83FLSzuoO6+sdxoULnTh/4QRbxTjyCidRXOIjU0neeMVcxtOQiCqYbgXqKuahILeYFnHYzCBuv3CUdZHh9+3weKngp8hTk5W4cD6Oo/vPYXxg1IRD0So6k5SHLXPmYNHChfy+Hd0EycNjnfyew0xmcbooPTQJKG4jsKqmoveir28Qw4PDBPOKmZUDF7XawkVzEcj3M89tBJWnEUkNorKqGAG/1t4NmWDQpaUV8Lj9Rtakk1mUjSFc6DqGzp6z/LYTleXFKC72ka5+1qEmnCgMRAbeQAJ+fxJeZwF5vI7ypwih5BDO9+7BwNAFKg0HGhtaKK9oDGnsll0TkrLRdqaDYDVCEF7INsSyuGnS5ZcgkbDhzIlORAgktPJETWUutF53odeHHE3oSpCHyaeSkWY8MuWdGVYzSTmdoSGSkgIloPQKwPNb5LFEMm66wBXIOR6loURZr4kUqSThDQ0rLW+noL8TEwRXoUG48ipR2rgWbmchEmNDlkfcE0CGYNRJYJcTGWGqKTjz2fYd+Wz3dqMZbPY0nx3D2cPbMHBiL3x8T915oIzIa54LlFZjz5mz6Brqo8FCWJoVo6xOw+vXsATFNaWuozWkiW12Ag4n89d79AR6jh9HdjwKFwGq1nzWGD6N3xP9tRldQxnncTrNEAcZAbQVMekuR1l1KwH+YpRWzYHNW4I0dUScTKrgCIHiXBSVKPC5pbylnyQWJQu1VGMWd2uTwCbg43t72M4OdMcxqhVVhjpx+XryN42m371wAG9vfRd3XLYKH71mCUrId4oUkK0YqmzLBmhwF4Q00nhGRFui+f/RdqL3CP7mic/jjaNbrc9QlF3SvBQXVZWzfY+wDmhXUy7LWaOyBXxuGhO5Rj+a8GtBhU6RFlAbJg6h8W6jXjdDktSuWecGFFEvaDyjDABtf/JREdDpyDrT5BaBPy1xpncUANsYIbxv9BfrygxJY8GFU5gJAxhFCF7mdT7Fa5pYquEGCguksbCWI0gGgmSGlZ6+azmVJJpESD1h6XvzNV7S5BNHjhf53iaU5y8nj1QZ75zSUN6N/uNRnkHrknS74kaGyM8CfDpXeb2IxV0IhzWOUYCPdWneV16YBjNkeiuZZ3kYpwFfhCDgAVNwbcqsxQBKUMRWLBz1eVuzcbWEjkCfIpdrKTYFEHWxcTopdFwCgAR9Dt4z4Sj4jolHZNJQdwoVpyGwMmRNztDgXc1GVBiLSHQCYXn2wiPmGEtOEPCNE+iRkc0SaRbQs6ajkxp/xqWmYkRNQ2OrEmcmZ5gmo1tkFMPgZALLF8vduEB1Xb9Vbr7H5yxQp3cEOCxhJk+TBfSmwd57dFC5RYMAj/LuEfDBRV7TeDYCX9LBlN2kq/QtppXgff7YL/HAzn8giGUjZJEK/KV45KMP46p5l6lY/5eb+FFNnxCI1m2CdSpvpSk8iyLlREC54yS27D+Oj33kBizKZR7iaeYjhTQbWns6Gz9/qwMvbD6P4rxCJMe6gfgo+tMe9OeUYpLA+5K6LHzvnrVYUuPHFOtAHCijQDEZyXn8lMZLyhXPc9JuKmsA5/ueR1vPC2zffVY9k5FV9yYIdlaE5ZfUc3GnQjaVoiUSmIZ4TuMSme8pijGY7loKA9qlmYSPiqYWlcXz2EjqaZWWUrDSMqKyUSOU5WqnkpU3ofv0Mfz2d79HoLAKd937AeMdiUQpKJmmZuylg1SmAgsuB0bPH8f9P/gx+k9ewF995F5UzV0GR3MrsgrzMXzoCOzt3XDQYg97vaQ3BUcwiUwwBntJAXwLGpFNSzTeP4jxQyeR6htGdHQQveeOIzTcR2OG0CNCvmbjzinIRUFDObwlHirPCVSUa4H9cuS4A5hyKQYXy0CLLztNpcB6TNCIEBVcU1FSxUZlQ8GYlSRtZBiFTRw2BdINRtgmSMIEmWGEADUY4XNJtgeCUC3d5fL5sH3fEZzqGEK2p4QKgdxNnq2qs+Gy68pQ2zyFiSAV6jhB60TEGFmWZzFFnU2JYIIF+83khwjLkkk6sGrZLVi/5B4q3tkGkP3k/n/FYP8xVFSUEsTREHDCrGihsCgFeS245orPoSRvPoWi6jIbkViaSnyMQG8ckbAAboZAwGtmtBZQ4CuwemiMRl6CgIUKyhfQkl95BLbdeOmtB3Gm8zmy2hDScTdBFcEG22SG1m04lKGi95vVCTSG1PAQ23mGWjRBg8Cv4NF2DT8IWWUhy3ndXgIsBwIBrQ5CQ8aTRDaBXzRiw9CAAycOj2L/zk6zIoiLsk58rOXhjKgg36r7yLR/ZzbWXVqHOUvtGI+e5/sZJCIeTIxOwpUTQF6ggLJBxp4dsWgSHpebwMdNeRY2XYaK2efJo2ywJWBjHVeUlKKzTSFCplBbs5B0rEKuL5c0t5lhAQ4aH3YX5a6baWq1k7EB9Hd3YWCAwCjAfNLAyPVRobiKWY+FCBF0DYT6MExgNRbtQJZ7FC4vjQoq1JyMDKYAwUwBaSLFECTN42DyVEIwZZiYyMDnyCO8lxybNGl7yKNIyVfmgU1IRcNyNCN3UrBLICsFrdtsZ5mdLgK9/HK4WQatwTw00k0+yyC3sIFK3EH6dsNjSyLPr1UveH8iCoe3iAC4hTwZZ7n2s86iLHMNQVgj8tl+E0x3nHwvwON1ZsFtVkpge/EQAHpK2QSYPzYFd3YCkcGzOLzrNRpr3fDZpfBz4CutQeGCuTgVHsWukyfIMzRfuDso0yiy4fC7aVS4UeBm+2Ub1gozWaz7AMFfemgUnQePIN47BK90CWVwwkQ0YIYkI3lFss1M6KASLiytJMCbjerGeXAXz0GWLY/3aUDZ/HzTRiBIPiGfl1QWwJ8nsGy1lSzKVZMWy2GwA9O3ele0SWdpo4Efz8IfXt+DvpFxfODqVZhbnm9kBbmZdJikjpYnz9JtChekdJSmlajSsXJsrmmb/vn/7bbtzJv4xEMfw+neTit5fu4ja96PS+tamMeDCMWHCb4E8uwoCGgJ1xxMhAlYQ3Hqe2aC+svnstNYUpvh61IZBDEysNTlOzOezgyz4m5NBCUvkyekrwV6DI7RkffV7lWHMvBlcAkVCKDrvvKmtdytJT3VsKWfeSQvWN2opBrpZIJpS3cbl53ahsYGSgPr+0yG7wsUinYCWgJYcltIXxoQOa2bFexfSaguFL2h0DcHpQR9bluJWMeUU7pGdaHfGv+XRdkvsJdjDxqZbHrCsn1svz7KGjv1G/kzYzmwDNgT8tR/sxPf8Ms6z7rj7x8l4I9gdsUv+JHpzOomTyz0aqFrgRvj2aPAy54Gc1pGR+vuWt48xYxSdyYBII8WAOR9WWqsJPOeABKBksWwRMgCfJqST4FnljUxEzSoBNR1G5eHT6tnBM39hGJgURkqLpmFrJVDVQazLPAkYKed+be8fCQnfxs3qyHedEUKxPK+CGqmR6uxcjeNS7t5V41C+RS4m0mLlcQKN8BV3bcCr6YbV+W3vJzqj5elrbA1mqWbolCeJJ003d4Kzqz0yGzKpMk//7EyXKTZ5nN/xM+2/yNGw32mDuxTDvz07p/jE+vvZQn/55vKTn7g46SH0LssS6adoAU6RfSfZln5SRxq78d/PrGVAMCL9UtnY4qW0tG+EWw52I/29gSK2ag+dcscXLG2Dm/u7cKO44oAn8ay5iLcsLQCDYVOjBEMpEmXfDZON79sJ5Bjc+DXBdS0yVITU8dZxgmMRg/heNtrGIvto1ALY4rCV+tsShlM8hl15Zs6MaVQPVJYijEzHjYWpkVbHVpvNVtT930sSQ0qS1ehPLcVU1EydmqKSoS8Rt7LzpACiQTikQmERodpLdlx/NApvPriVrQunoOb7ryDFnMZEKZB0duFzS+8RjCSg8b583Dy9GEc3b0bV2+8BtW18+GvrUP+7BaMUXmOHTsFDwWQLPSUnaCBdI2OhOH1+FEytwmTFfmYSIYxcuo00m3nkRMaR9e5sxi40G0UXZDALCJrnErMX1mKmjnNKCTQyxD4aiau3ZaCI5CHnECJEWzeTBiu7DRSbEtRWn9q7e7JIHLkAWcDTtDYkUE0MTFK4agxrBkDxjRmSmPM5KmRABQeSVIRO11FcHiKsemdQ3j65R3I8uUT0fgpUKNYuDgPt3ywERW1UwbohUO0GMkrmgWdosCVUZXMRAwvKihyEZVsc91KArd5KPTPRjqpSUk2ChnFMDyK8dAFnGs/wDxOGC+dVsZQUORFc2/A8gX3IBnxswzjSKmOCepNeA6lbT5A24HmvjVQmxJH0lDSicLUlh0hL6g7nd+zBXB+cDe27PsOhkZ3wZ7JowKmISLaJChgExKCGuOZTTAhOUG+UtvOKK6ZBWZ9fieBhw8eP+nL9q5uIXlMsgxPEqxAIHqMwNWGfF8doiE/XnpmP3o7o3CTnkkNGeZmhddI8XsK8C2AmYP62cCGa90oro3SeGW7IJBSneQ4+F2CJ41VHuwfRmU5eYxGiNqsxnFmprRGLi105jWLde2lbJiayEGJdz4aalZT1hZQ1jrhc7q5+1kW0jYchYd8o5VI0uEQxnra0Nt2guVyo37ZSkwFinH24CHEBgYIkpxw5vP63FbEaNx2j5yiIn4RwcxJE/8vh/WbRVrZs/IpwwqMlzmeGKRUGTdjzaa0CHuaipYGlj1VgGwaVk7JPa25naIxH7fxyDzHk2yXat/a1S2r8VnyYitigRMx0joak2EfJI+FCF6d8AfKzMzcDNtuwE35QcUWIuALk1bZpLc8YcUldWYC08RwD2LBUdKLwKywEoGKWUTsWo6O8i4ZI2BkxcgZQCM6Y8+jWFdXM5Mk0G07sBmdZw6yDm1w+/20VfPgoUGYLHBjy5kj6AwO0yDw0sCikUX2s/HFHIIRPxPNdWQo0ylL2UAElrRSkSszhdFz59BHGZET0YzaSaQVs5TfUwxGhRIpLChH06z5KK5sgs1djLRoprXU+W3jBKDuTJFXBfYKSoppfNXC7hE/kXfURymPKQHKf7VJesrrLE+WwSE8StdTDJCvLR1ptTDpB7UvS5/979ye2vsQ7n3o4wjFrMaiSQX/dtN/4MYFG3CyczMGRo+wXY8i4MmmLNKYPOl2amBmWsBNTguN11ZhlFPLW2aBbtM7yHM1HWtyDMGfQBLprbaoxQw01tp0y8oAYZl1TwBRAkffEHhTWmasoH7rK7xvBdgmLzNN4xnjrtU0NClVGop3TRoW1bnzeUtM8c80btB1a8Yuv2Hyqm0acBl8Yu3mKo/Kv9dVQr22BAW+BXwnwPzOADZ9k/VGTZ5ji5Jnx5hfyinmSXhLvStxGuDBSA5lm8rI76i8fHXGU6g0VCwDIrm/B/haKu5n0iqYtc10vxlPlwAfQYvcombMGoWqdqt7l4BOoC5bIUgE9gj0CH4E/qwYfS5mVB5BC/RZ1aW/ykCK1o+WSWOFJzRjSgBv3EzQMKCPAtp046YINvhcmg1BFamSWMysDOpc+RSHW5Vn9aWrYvmL52IWjbugxjDnUgJiKtPfb2qRIIxCzBz1z1SeBc4sr56Oauy6prKri1tlomUiz56ddq9Wr6AwdjppKRPwTdH6Tcm9auimd5gHKjRVlrJkujFFbTEAD+r+Pjawi6DvKzjdd8BYRVnJbHzxmn/AV6/9e+R65A37P26mPrlbjVpMZtFGu5l2ruT5bV1RdPE/vnYeP3n+BM4lc5H0CYAFEUj24tKmInzxzkuwsEGrCEwR2DE95o9i01hEZDG8fLQHv316G5a0NuKeG1agQiEGed+aMST4TLpKcZCmqqPsHNr4kyM41/scTne9yCd7qfhotaZJC7NcX5JlJKBQvuXtUwnID9DqGKIb00WWOjmUe/JVdjUqipcg11lJgCclxDJKpyaZhxQ5l+BHqfplFbIqh9p6cHZfB850DmLeRXOo2GI4t+cI+g8PULlkUNRciX4K3C3vHMDsQg8+eu/HUNzYitz6JsSSKfSeOgUbgZAvTYufvKsl2oYngoixvkrmtqCwuckIq4n2doxSsdqpjKKjXTh//iSiYa3znI0xAqsUtYenyI9ZC5tQWl1EFmSt07LV5AvxpwSSBpab2WNUdooSn63BdNwFulOa3JGgAo5FMTwyjDEC2mQmDrfbyV1jleThklJQu9JG4DdF3svOw4WBJHYcbEdbxzDbUhaC0TQitKLzCnNw5c0NuOS6KmQ7h00QXxlCAnxpkl1dh5mpMPMhEOQyk6tirKrR/hyMDdkQGic8p4JNTy9d6A/44ZalXgzuVKhedVlqvFIpKoquxJy6jxAAF5AmQdaxRkKpK0rtjNVN4SgrWUeBPu2q8UnSIcdB5Zqd5NMsG8uUQyAfnTqHd/b/AmdoTGjw/BSBbSRIuZAK0KApgmY6mmXMmIjXmYdAIJ/tT50hMUQyiuM5SqVL5WLnd41QVTR+Ga8aGzpFAE2FIXcx+TgaoVIfAo4dHMGhPQMEfx5WRQ5BH4E1Fb+COmuMqrqMNY43rySG9VcHCKwUEmKC/J2Aw5VDAOVGPErZyQqSN1rtX8AxR0vRp8i/2QR8fvnEWNWhIGzRFJpo8a+Z8yE4JuvICupF0KSGLMTGWL+kUI6fNPYWmbFh8fERJIL98DPfWVRitrxSpN15BB6jAMFrMsx3EnEUFgbgpoGRyomibXgrjhL0hSaHmbaDRo3f7FqmbjLtJC00bixG2RsybY2mHqYS/CZlg42SIYft2JYxKwrzF2uI5Zki36i3hLVIuaGeDcpR8vnkZJIAUqumaJwqlTDbkj+3AHUNLQgUlqNvcAQd59oxSZ4KEGBlEQBHWYcR8itNGpSUNaO8cRHL60N4bBijgwOmO87tz0NuSRVyPCzTlNV9q9WG1BultaEpupCTCWKgbR8Ob3uFjC3eL0NJZTNcxcWIkQ0PdZ7HqcFepDR5gik4KadNGckLdg/p4slCLmWdi2kqhqecYwUuH8r8PkT7e9B2eC/io4M0NuSZUtgnL+rrWlBcXsP0qAdsPmQ7CKodAeo6J6J8ZjwawcjYGNo7uuEjf77/rruwYMViCVRL7/Ijyot070yr/q82vWJ4mXlj9tW0+K7aF6+Z1mRtRt9x+98F+NLpGH745r/jH5/8NwJuZoa2bkNJI/795u/jstlr0Du6HRPRowSowxiZ6EV3fx/1Upr4wG6CJXtp9Khb1QrOrdF1zDPzSpLRALO+oSLIr6ElWFlC8i7rTXQTpaRbZTSqoek35aKFWfSLmoQ0snANdY3oZd7JIq8rmDPlDi+pq1cvSF8b+nPXO9asXOo1pj0TL9j0JvKe3tNECXkJ9WmVQfjC4D79M/Vg5VEhZpQXkxbf13c0yjzf24yKgtWkQS3Ts/KiPBqwx/ZqM5499Y5pfKwcaz7SiGAvpDW1s5k/8S//8ZtGrOl7+r7KrKOucc+6/e8fMYCvWYDPXORds4lhrMyJEy3PFDUCG5bVjenkVScLKM2vuHPy5CkQswcuu58giJmi0DCLrhMkseUb4GO5U4XiKeDSCTYiLfGjsXqapDFqAJ/An5SD1srNKACtmZhBsDCTc5FOlai65VFMblWO8qxdv3WUkFUJ+IAUq4CEwB5/G+ZX962AHu/9qax6zwJ6FthT2cU0AnsquzWO0YBd7g57gGAvl2Um4NNSTk4L+GYo8JIaJ8h3LaZTutYXtM38nv6lC4aZgiz/j9/5PN45/bycZsaBdv3iG/DjO3+M+qI66/E/21RbfwJ8qlHRh5uhkzamLc4jiJlyuTBAYXyeFmjfcBx2NqSWsgDKvWw4WSkk2JImkjZ0jKZw6PwwDp3uxskLQzgzFMf4pN/QMjfajavmFOILt23AwsZCGdRURFRA2QRd+rYpk8qjb6vhTWEktB9Hzv8Mw5HNcLjVLeJnnribh+Ql1MY8qnt4ul7MbyY3mWGDyPhQqMCVgUbSKEABqi4AWsgkkKLhe6T4qeiH+3qp+MbgcWRjtLMfsaFJvLPzEKIIYtHiOnjJu/2nxlFf04K2kR7c/8zrVBAO/PsnP4jFq5bBU98Ipy8PA0dPIal4dxpETEGv6PNObwDFLY1wlBdg34kjOHP6DNzhBOwDIwjEYsgOj0MeFnkgshwECnECD/J6nHkprizA3Lk1KCrQsk9UTGw/cZWR9FSAEadmpFFwzaxprDFNmnmtpZ5GQhF0dXYjSKXupuJXF57NbmN7IUjwOMl7bgICJyKhKCYIRvrH7BgKpdA/EcfOw2cQzZD3CGwlDJzOHAKYUSqxDO74QCs2XlHHr4+TrylE7Fk0uAgso2qfbtbKIPPCnfSZTCushQRUigpba+SyalIE6WmtumB5ytQdaXMkCA4JEFiFNtJAFqU7aw4uXvVlFPgXMc9Rth+2I3VTid9JH7UxxduMRhReKcXykEYsj1SewnYEnBm42IYUumNg4hz2nnoJbT3byQOjNLDIw2qj6ULWvQI5TyGQT8DvzhAwxJGMOOD35rEOwwTANB4IjrIIYrWersOjJkGej9GcIDCcStsIdCcJ/mw0Dmg7B6Q8JqmIChEe9+LJR/Zi8xun2c5zDf0jYc2yZr2xjSpQvZZUcnsmsWRtPhYtL0ReQRZ5JgKbawKhKL/PdiVun8oJweMjbUhXjZtMxgk4+Zwzd5xykMZQMg+eOAF0uByzytahrnIxgYu69OPMixfDAzSMUwm48wPIKy5nnbow1t+JTGiQ0jhJPqJ8Kig3gE8e2q4zZ9FzbgjVZUUoKtTwB+bVF0BwqguHaYgNJ08znzTtCJyTlMfZRG5ughx5j1MEqX53Exa0Xo38vBacP3kUh/c/S0Bkh4cGhddG4571qHBPtG7JD2yHk/LGO+Ej/8pTMpFIUqaFyONJ1iOBMo32DPk8GM3GUJiyYdKNktpWXHHtzfC5nNi3+SXE+0+hjHJCs9fDoSRikx5MFcxGWeNCs2JJjIBpdHiIgDZG4JgLX34ZsljeBA1OcS8VhxEhThvLMN6FQ+++gIGzhymjAF9xLermrYC3phwHuk7i8NkzCKnbVeKSvES7Cx57Dtxqk+QUm5Ntg/ZXYaAAtSXVyKcBlBkPITE8gszEOIIDvRju6YBm3JZWUj54/AgRoQyFEhgYT6BzeAxnu/rR3t2P8VAYcQIVrVeu2ba33Hgzvv+976Gqsd7IOktmWqf6a/2cvvhfbeaFP0tgOgXr5/S52SSP//dsI6FR/PMLX8PP37yfhOcF6oUVtTX4+pXvJx83YCjYjWiiD9k2GrXk2TgFXf+owkwNYjysSWoES2xMGgJmetJYF3YZxQRWxmnDYkg3CAQJxKhwRkdL75uCynjWM6pG6gyBKaPH9Ryfpm41/yQvuGtTKqa30KQlDKDnpJd5zm8pLSOneE+f1BAEAUSj5rjLkJRclZxT3lRjesfE5eOJvJQCrDPdxUyJZRFOEX4RoBdwJD6gfPM7K1BWsIrAby6f0/rRAryaFGJN0si2hfksdYPpXaXwmnIilrAhGKZhGmfZCThFF8lmI5+VEeWH16315K0SZ93+FQI+Coam8v9kxv90Y+YFk0kSwAz8YxOY8e7J08fPk7oEfgR2ijOXTeSZncWdCkPXspkxdXlqUW/TpauKUOoUEJqNm9LkC4K9TJoCcVITMjRWb4KVz2uZMHMul3Ca+VLhWQruIquoTVoZ4vOCIZzAklVpqjCr0sQE71lJlACanm/MAYE+EYi//zQj1yrnDHBUWoaZpncximaeCehqDKMmaBigpxli3C3gJ++mJmi4qSxtxl2vCpfosAaaWvkVZZU7eSG1JM8MrY1Hkv80nuHn734FTx/5hWrCYKK6okY88+mnsLhWQWBnNr2n/U/bjJhgota3eBDVKGqNIta08t2HBnD4eD9qZ1cj48rgxPl2HD4ygK7eFIb49CjrNEZAJgDnnZxAXnYCZaUFmN1cjUVNRfAkRzF45iiWtTZj9bL5FI6sVzJbjk2zmdjSWQ4rcCQVVUYlkjdvAO0Db+L0+Zf5q4f8oPrUM8on76sFiVbMsOl6ULE0iDVJBZVdiFxvFVy2Qr4h44EpkwcdUjgEMw7mV11KLoImO9M5emAfDu45hMWzFyI7lcS2TW/D7y9Ew5xWFNdU4cjJM/j5/c8hOhbG3bddhWsvvwwVi+fBX12NkfZeJNt64IqlEGNaEwE/KhcvQ151HYbOn8Ozzz5B/oxjWQPBYTCMRCSM0uZaFDY20DrLxYEXX8MzD/0CVbPqccntH0DtkiWIJYM4uP0NDHacQeucOZg1fzXcpQ0ER2M4vvNV9LUdJcDIRdOiNcivbEAHAeWWF59g+RxYuvEatC5dJSmCZ596gvySwbr1F6GmqRl9nR145NHH0HbmHDZefClWrrsKk+4yPPbU0/jh9/+TgIYCigLF7XVj1cqVuOSSi8mrNoTCA1i8uIYguBZD4z04dHgvqyxmJlw01Cxnvfux68CzOHzqebN806K5N6GpZgW6+g5j577HqdyyMW/WtWis3mhWjzjXsQsn27YaD0heYDbmtiynYuvGu/seQ1/fKC5aei/fv5HCPBcOhzUIX20hEAhgfHwcAwP9bFN2E6vO5SaoJeBzs/5jg+0Y6mkjSNUkrhCycqMoa85HdfNsKNDqzn2v4cDBN+CgEXDT1Z9DbqAaL774W5w+t5P84UZ91WKsXLGGSniEYCCFurqlZKoYdh16BQePbTffb25aSANgPiaGCH2Ho6iqrIPH7aQiOoETp3cYIRvw1sI+VUejYx6BRgJ79+1AaWkpqqvrsXnLa3jt9dcRDynafx55M4ya2hJce/1VmD2nlACzH03NVSgprMHASB927XmBILzHzEpuqb+Sadfg1Pm3sPvY7xFNj2NB02VYXHUN4n1pdJ09TnrYyBuVcPu0XnIlAeIQOi50Ize3BrXkAQHPM0d2Izp4AUUetTsYHsrJrTDAIz+/En5PKS6cO8R62o262gY0typCwCTp9wTa+95FWW0VmhrXoTRvLvoHO7B936M0TMZRV7EYFQVXo7xwsemG3bXvKcrBAcyfI097CQa7enDk4E7y06CJ11dfP4/8UoNhgpsjW54iwBknT69F6+Ll6Dh9DEd2boI7O80yEdAW1aCgqsnI1L7BMLJ8lVi0ah3CQ53Y9vxvScYuVBKk5lDG2n2lKCirgM0TQDrHD39hJXnQi1QoiLPHj9FYtSNQWEFxoZBYBGhSppQUUwSM54/sxGj7AUyG+zERGUOgog7NK9dhMCeNHWcOYGhYkwEpF6UH1FZc8nbmIM+Vg8qifNQXloFcicjoOCaGB5AMjiNNAJ+gMRYmgNNkqqKSchpbNJIpN9q6etHRM4D+kSC0oohWEhJa0OSasqICfiMbBayfj378k7j66quNvNMu2a+6+/Ptf/j5X2wSltr/tM38+vM7Ajz//TT/+9vJvlP4xEOfxLunt0nky27H9Qvm4J+uuJQGg8cAk6ysEng9zTQ2KxCOBXGhdx/6h48gOTnMcrMCqORk5KnPSLpXesx0QepctgTVioCMqCJaCYAJFFnDuPS8Nuoh1qG8dSqnCVbM962uzmmvnHQ727SGjyh6iIhurVc7nQ6/oSrTLbNsKnW3vInG28aLUuHSyfqeNJu6gc05bxgVpl1f5wk/b56Sh0/51cbsmjwa7MIHhG2ELzzOMlQWrKZhsYAGsd+6jii/SVmZHSb4pcFuekotJ1oy4zSevTABn4bvGMDJbwjAate59ZvHabopC1ZYFgrDPO9OkylZdpaXT7dVML0sKljXLAa1rqmo2vVX8FqPmQ+psNp5PSNLcSpNQJci2EjQioxRWAd5Lot2nI1Ns3BHaf1TKHNPZwT2tGqGxoGoC1e+XHmBlJ7SZVZUGRZlTSWJwBbI0y4QoX3mXISQW1Y7fxuwZxHISuy9BM1RDKIKEOeqI0NePc3OFGC0QK8FBOUGViXYCXIc9kkqCTsVvs8AQcVIi5NBNV5JVq4F9vgqU9Rm8swLFrgRjBZj6ToZUg9MprGh/iZ4HX6cGNzDyk1gPD6GBzY9gKrCWiyoJpCxEuSmoypzuqzv/ebOZ8w/8w1aVggTPMVQU1kAV0Uxfrv5BP7jiSPYesGG8wkPxplvBTmtyPPg+g1z8JX3zce/vr8V/3TjfHzi4ibcPL8IqytsWFobwNql86mAytDVQ4DEdxQ5X+U0VhhzIBrIW4WscdOwJlNFKPItQUX5HArLCUyEu0nrcTY+MY1VPwLVIpThJ+ZY4C4r4yGI8zINRaOfhAIf25JREjdmYtmN9fdgpL+bSl/rZcJ4xrwaB0NhMDgwQLCawfrW+WguraVwtqObgn/7gf1oKCvD7SsW4JJFC1C/fA28BHCxSAIjFNrOUNqMDUz5CfaWLIKvrgGDPf14/fGn4UylsH7xIgRSaQRYt5NOB86nCIiXLEOOvwijwbiZNd05HoS7rgVz1l2JSCyJk0eP05KNITLlgr2oCSX1i3Ghqw+PPP4kjp7qwOI1V2PuxpuplFJ44IFfon9oDPCUoKB2ARoWb4Qjrwb9tIH+8NSbiFAFrb74FoQmfRgK5+DIuWGc6Q7ipjvvQWlZJcH8Ebzy0svI9fvwj1/6Ip547FGsX7cO9//oJ/jRj39k6Pmhuz+DvNxavLVpK44fOwWb3UP+rUZN+UXkkUq8++4OHDt2HK0ta3HJynvhyKnGqwQ2g0P9tEbrkJ2Yi1l1l8Hnzcf2PS9h69a3EaBAv3rjx1BaNB/nz7Vjy9tvGmE0b/ZGgptVCI7F8NAjv8XeA9tRU1WOuuoqsnoaF06fwVBfF0BQMUbgMtBzFqGxXvJ4jPUcJRDJw5JlczCe6MPbe/bA429Fa90V8DkqzIoW/f0TWL3qSgrEAmzettsM9P/UJ7+Kyy65DfsP7cOjj/8W23fswomTbbjQcxLnO45gQt2gMbbfySL4HQ34/YMvIRnz4IbrPsRy1GDXrr04d64Tq5bdgOsu/Szqa1eRJu/iP773LWx5axu6qdivvnYdPv+5v0ZLazneefcdE7vyV796EF/68pfw7tt78M1//XckEzlYtfQa+Nw12L/7BM62dZMONI7SVZjXfCVpXoWXXnwVb762BeX5q3DDJf+Iwvx1OPRuOx781cOYiE5h1dobUDXvIkTGsvEfP7gPf3z6RdQ2tmLWwuUY6u/FC08/jSP79yIWYnugERNk8wjyveHRJAqKGxEoLjUrvezctxunyN819QsRyK2k/M3BQH8QJ45dQEPtMlQVr0RoYgqvvfYS3t6yDc6cWiyeewtlWx4efvzbePDhb+Dg0XMYYT6WL78GRRUtyCbw6hjqxZ5jxzAQnMKsBZfCV9iAnqEOAv7dcBF41s1eYt7bd/wC5q+/Ehs/+Gl4CPjeevUlPP3IzxAi6F950VUor2+gATWOtrbTCKY9qFt4MRZfeyd8ZcV485Un8Ohjf0CQdbZwxXrkFhVhz4HD2LNvL9wBBdaWAW637HkqIlsmggvH9uPM/l3wUnFrsD9JgvyaSjjyvTjedRq948OIR9leE2nqHBnD6rZLQXHpCp12VHo88IRSyHSPgowPW2gUqbEhjPA8lKQuCpSgbSSCR159C4+/tQ+7L/SifTSECRm5/F6C6VWVleITd9+FT37wA1i/ZCHu/fBH8Im//TIam2dZ8l+y0uhXnhuZrt3a/nT239kkbLVNy/7pXzNHbVbq//dS/a820fnFw89i3ffWo3O0w6hd9Yi9f1EzPk95E/CvphF2Pfy+y8lDywjEalnMfLbTCpQXLEdjzeWoKbuEIGcpXDnN1PlFNBp9iEXtiEQId6JZBNVAlGJA4zQlR6NRGuIJDZnRHAAig7Ri22lYiIAg9TLpbpw/0unMi+JDGrDGYluYQbQWzbP4Hu+x4vWsmaGrZ6SCeCLvncLVTKMl6g515QqwUQfRqNBRDhHTw2BIOlOHlufP+oblxeOJ0c4CogpPZ2qHzxp4q7T4bbe9CLneJrgdpbxOHJIV58cmeF/hV/gduzVfQM426ctkKgsRtnMD9tSTSP61PI3KizbW9Hv8pPxYPJEzh4BPoCrXvZMP6wVdnnnwTwkYgGQS0bvKrP5ZiZoyscCWouaXZ8Ch/qnPj40ImqE5GSWBw5ZHLxUy3jwL+E0gzXN5GqcyWg83zvcUUUmePRFHn9ZRwM+qAHGXBZyUHwv1z+Rl+gVDGAG8GZCXyWjnT+PdMy/y/0w6skJ45HNy56oSzExcM2ZRHkqFz/DzOy6+qz7zNPOpRbEUQkDrUYR4fZy5jTLXaWSzcjUzyFgrhoYztLJ2Q+eZc97Trk2PyjWdyCQxv3w1llddgjPDhzBCoKIu3hf3P4/9HUexYfZ6BFx+k65J+70za5clISZj8gbXxlknWRoHpYHWkxnk+Sm0F1Wj1O9CZqAHX7h9Jf7tk3Px8Wvm4NKFFSiwhXH2bAde2duBJ/a24/l97dh2sh+nBpIYjDqQItiZYPqPbm3D/c/vR8KTi+qqQjBZKjNaJlkJfl/dgBZQVn40Y9dOOlYVzUMgUItQMM2GTUs4R8uiiU7q6tOR9JgkY2d8rCyfecehsYgKJ0A+0GBdPsZ7WqJIlMtgYnSYgC3E702aNXCD/SModeUiL78AO48dxJ5DexEeHIN/Igfz/DVoosKoa6lBzcqlcDTORootPTURgpOCI1BQgESeD4nyAvib6gjcp/Duli3oazuFxQtmo7jAj8jgADpPnkNf3wiWrFmPkua5GB8ewKO/egBPP/EoVl1xOW79+KdNN9mbzz+Od15/AXbnFNZcdSnmrdiA7u4BfPOfvowjBw/i7o/9NS6+8f0UKk688czDeHvzKzjf3YWKhlm4+f0fRCC/ioBlNz7xiU8bIfXlL/8DSkpKCXQG8a1v/QeGh0fw05/+DJUVVXjh+RfwlS9+2YT2+O3vfocP33sPTp05g4985CN4Z8c7+MxnPoPvqhupqhrbd20mGHoQZ84dRllpFS5efzPKiltwvv0ExkJ9WLZ0NTauvt0E3d259xVsfedRdPYcQ011M6658kMoYL7e2PIkHnvifixZehHuuPWTKMitw9hwJ/7w8C/QNziKuz/0Fayedysoq3HqxAm4bF6sWLiKAK8Pjz/0S7zwx98iFe7DgsZyNFcUobG4DHX5JSh25qHIX0KFUY6x8TTOEnD3BPsxlhyHPz8PVRUNyCJtTxw7g9zcahSXFOJ3jzxA3rDjrjs/g7ryhdh3ZBueeu5+uP1BtC4qh8OrJe7aYXdNoKDAzneKMH/eIuzetR9jE0F8+tOfRmFuAG+9+yR+9sB30NgwG7fe8BkacYUEFy9h884fY/aibDQwrwvnr8bVV97Cb+ej7WwXjdYoPvvZTxAIrcCJE8exjwBszeqN+OTH/xZlZVXYs387/vjU73DoyGG0Ni/D7bd9CvlsA0888Xs89OjvsWHd1fjoB/4ZRXmz0NNxBq+89QpKqmowTsCxa+8BVJTmo6q+lHkuweLlK7H+0kspMxPYsukVHNy/E6UlBfxOGcuaj6jCn+SVoLF1ASqbmkw8vt/85qc4cuQ4rr3qRixYtJKiMQuvvPwsnnz2CVxx+Q1Yu+I6jI524YFffxsnzuzArOYW3HzTB1FX2YpDR7fimZfuQ3GpHdVlDbj+qrtQW73AeHQ3bXkFz7/0EA2GGEGXi8CxGT5fEbr6Owj6z6K1oQz954/zubew5orrcNkNH0ZkPIZXnngIB7a/gZIyP2rnLsKsxRfB63Xh9ad+RWB+FJcSeC8mOOzr6MIvfvg1HDl+AFdcdQPueP89CJRUoe34GTz/4rMoKsk14YCcNLwUn05ecaTi6Dq+B+cPvQ1HOgSvz41Jrw++qirkFHhxpusEhieGoWUVTS9CIguJRIYyJhu5Pg/yabyXORwootzKhMKYCAYRItgbZvuOUj/kVragk6DkDy+9gy0HTmI0JokvQUuwId2SSEIhsorycwneaRDt2oPB0Qnc8sEPo2HRcgpmCS/JaEv+S0cY3WP+/UmG//c3Pa00jcT/P/xTqjO7/v2/tQ1TPvzN4x/Hlx7/F+PVk+KqKszFv16/AXevbkXv6ChOn7+ALrZb9Rx6PXkELm5TXum+aRhFQ94Ln7MMxbktqC9bhdnVl1MWXI+ls27B0pbbsaLlNixvuZXnN2L57GuxbPYVmFe7AbVFK1GWu5C4pRbZGS/rb5K7gm8TECa1p9km1ZM4hTTrQjN4tWmWrcCdNK6wnMY+zowh1qoc2kz1zFQC24l0jaEcgaVoKFeExuJpY8oGJArkmXk2Sk9TdqmHNCnExCE2+/T5zGQRvmu6dnlUDNvS/KXI97TyN0EdYsxjmM9GKXukM9Xta038lD5NkmcjsRyCYDDPwjPc9W0DTlUy5UvYy1QLd3lLhStoaM5Ze8vXpyaTyPW8a24YgMAb73n6psGbruto7vGfUjNJm4/o/sy5PqVMsNACe3JNElAqOPLkFAHfpAImB5HKaIk0Ab0g0gSAk5MREkqgUKtnaFgy3zUp6WvWN8xkjGmGsTZ912TMOupUFUEGMyhZR7OrH9vaxWRWw9A7qnj91q6qVPqWB0+zceXZE8AzE1O4m4kZriIKpgoKNSoQJwEJy6zAuCmBWILZRHKQyuMMhkdOsFL6aQ0oQKi6gQlYpgdjmqzyj/m+jsot6WcsBmZFyzppXUEtJJ3nLcV1cz6GvnAHLoycZNEmcXbwFH6x5Ze4qHEdagurTRr/1WbVFEESaSFBRLhK6yUFLzl7UUMhrlhchebcFOq82SjKiaGKOHJhWQEunl2Ba+ZX4DLujbMKEXP78Pr5Kdz3eifuf2Effv7KCezozEZHPBdv7W9nmSOorypAgV9TEgnDSDutLpKjsXlZNEdAED/pJksUIuCYg5qK1aSL08Qw07qhyl8ySeEp63mSYBs+Wj4BCmItIUb4mKFlp9m43MVfGgOmurSzIWhM31RqEqFxCujhILJdbCTlfkR9NuTW16Ny3nKMTXrxqydfx6ZDR3Hx+25D/oImPPrIH/DU176PF37yc7z26KPY8vRzePaRR/D4Hx83oHbVxo0Y7OjGI/c/QCDTh6aGKhS6HYhQoA0R9NW0zELT+nUIDffid9//d7z49B9x/e234J6/+Vs4CgJ4d/dmDHR1YOG8VixZtQKzF68kaRzYv3MPhZwTCxa2UJE3obKuFRMjIwSQvSgur8bIRAJX3XAXFq24BPsPHMFHP/oRc++73/0uNmwQYOzGXXfdhQsX2gn2foqlS5fi8OHDeOqpp9DQ0IAVK1bgtttuoyJ0YgvBahcB5A033IB58+ab+woNcP7CaThcSQR8xViy8AqsWnYFegZO4ycP/As2bX4ezQSxC+ZcgvHxOE6dFrDKQ0V5A6684k7Uli1FV9cg2giCFyyeDw8BZlVZK3yeCpw7e5yCKEMDYAG87mYC0SbWaZLA5AB27NplvMJ2Cv/585ZSIZajsb4Vi5asZhr5GBrox/BAH4Jtx7Dv1UdxpO0ojg2n8Oy2dkSm8kj/WpTnBVBaVEOpEDCzlKeyRrH13afQO3wUZVW5mD9/EQr9teQRG2nWz3aahcryMixdsg7XXPwhAoNapKL5BO9rcfDAIRw+ctCsqLF07mUEujGcOnUU9bVNFMyFBPd1yCMIPHT8TZw+uwOl5YW45opb+PynCXDy8fwLzxGAfwWxaAK33noHgXgJXnzhFdx3389xgPXW3NiCRYsXIZOy4ck/voSRwRi+8PmvscwLcfZMJ0HYOawgWBZ4rqlpNWMOT546BbdLqz0UY/XqNfjQJz9DOrrxwE9+goce+gMuumgdGprnoL+nAx0d59FYV4FRGm0yrH2+AJuEDbPnLkDNHGvc5PNPP4zNr7+KKy6+BFffdJsxLJ55/CE8+8Ifce3NV+AmgiutwvLy60/D5kyiuLAG8+dcjFWLr6YUnsDzr/yBdXYB9XWLcMO192Ap6TYeHMUjT9yPl9/8NXnXgZqGfHgDPlRW1iMvUIZMwsajGz39MrZeQ0Gpn0B5Nmrr55pJQscO78L4aC/mzp+Py667Ge5AAH98/Jd47eVHsGhBC9ZdfiUc7kKcOHKMRmoWVq+9HGWVTSimoSLj8OSpQ8jNc1EWu003dXVNI6IhGqNdbTTEdqD99G7KjzByCzzwFhWguL4OsSwaDp2nkaKu8Xm98Dty4dYQpIzCPlFBU0oWenNQ5slBriZXxSNs1yNmVY1QNImUk8+XN2FvWz8efvEN9I8FjYeIjEbD2YfZlSUELGVoaWpES3MzDbVCZDvd+Pt/+Sb+5d+/DX9xOTR2z9I7lg74S9uECQ517cXF31uFLWcOGCeEQO6SmlJ887rVaCYAHxgPYYTG90RqBF1jR3H43GvYc/R5dPQeYZkzhsfVEybda0hg1LkUo/4adGEAijxzAmRGb086TW+PLUurVTlpLBVTfs5CVckKtNZdQoB4PZY0X4NZ1esoH+bAay+C1lo3IdcmNVnQ6hNW162GNclw1gQNTZ4wup/YgjiMOkXOoSnqobSZOKKMCNoIzclhoewKICbTxCgmb9qVhkCfnrH0u9aANyiEL8sZpaVombTZDWbgew4b5VjeIlQXX0bgOo9pUzdqQQGCvaycENOJ8129Q12oYXQEe5qhHk9Z4/aSiklL8Gc547jxIHxhJmpMYyQrf9Z1lSPrti8/bMbw1RR+l9n7czA1vZnS8o6pGTLqlLwrAikqmbxirHHVOpVY1vSKE2aSBnfNXNOcLb2nNLTuXIYgcMpMxIgzs3ESXQBPQEDLTMmrJzcoHzdvWEBPebC+b+VvBvj9aVcjEvOoIekZC+gZ/76AAq2ymfF65rpJaeadaXBHIWnSIhO+59lj/mWV2GzqUlScPc3CZaN3ByiQubMxayC8ndZtztQgUolujEd7MBqZMGOMCN9M2g5HHpVZHfyBJr5XzusKPaJ8cGfZNK7AuJS5i0F4k/dYelakGF7M4bb78erJ3+OXO/8Jo9FBFQBauuHrt/4b/v7qLxIkkub/1WaqMcX3BMJ1rqj0GtsnkJlDRRfC69v24eCFBEpaF6I/GseRc31o7xjExCjrKUnaMH+TDtLXppUBnKgr0oohLqxoLDETOEZ6u9DT1Y2LVixFc00xBTXBJfOpck1/1OxmbIYMAzJ3dnYS4YSswZdxruc1E9ZDEwg01sxLOiusT44sZ74qz+QUgWQsRos8pskODvg9CjTsRopWdnY6m4AjwOtOGhNpJEMJxIZjfDYLJzpG8eyOg9h++ixaZ7XgW5/+NIL79+PsW1vgoGWY5AcSzJvII6A/SFDpa2nEl+77seH5f7jnUzh7+giK8nwGwOZR8Vcvmodll1xC2rux49XXcXzr2/CSB+uXLcHKm6+HpySAo/v3oPfECSQmgsgvp0JYZi1FdmTPEew9tAs2vxer1l2N0qomnG47h7feeAXHjx5EKYHDZdfchBxnAd595x3s3/sOamtrcdVVVyEvLw/bt2/Htm3bUFFRgXvuuQeLFy82gO+FF17AwYMHkZ+fj49//OMGCF64cAFvvPE639mBNWvW4iMf+TAt4Am8te1xgr59qK2pw8aNV6OwkGDjzA6cbd+HQK4HSxetx5yWizA6EsKefe+i7dwRc33D+kv5znxcaO/Gvn1v4+z5Q2ie04xrL/swslN27Nm/CWfaz7E9zaZlTys8t4iAl0q5soq8Y8eFvj50tHcgEUlS+HtQXlSE1SsXsX4jeOmlF5CMTmBlYzNmE1zv7+/BY5vPYiSch5VLWlBRMIpZlW4sX7wG58914vGnfoKugT0EzT4aGBMYYl5djhrMnXUp6hTUNjuNaLQX584dRWgiRmW8HGWlDbjQ2YYTZ7cjFO8ywYUXzVuHWY0b0XVhGAcOvYWu3qMEpSnyoRe11fPR3DSPwFGL/BMWkH+1+sb+A9tZL6fQ25lGYW4t5s1Zh2XMV26+jyC5D3aXFs4PYfeOI9iz5wAmCJJKSotx2623sb6WEPCdw8svv4T9B/di0cIF+NRn/goeGlVb33qLtAnhzltvIf1noY9g69133kV7extaWlrMeEw/AcaJM6dYp29hkkZzXUURqpi21+tDhMqgYfZi0trJ+jyFUycOYHSoF0sXL0XL7AXo7BnE4TPHkHGEsGBlAxqb5mB8LIIDh7dg3949mNWwDp/9xL+huqIWe4++isNH3yaoqkFefhGGRntY7h04emwnyxdCXVMAuX6tTlGIPNdcbFz1SZTkLcBrBImvvPYgZd4EGuryKC9y+Q0H22Y5QXsrCgu8iEcV8DuGs129OHq+DX7K0jK/Gx67BzWtNAYqZ2NsIIRzR4+jo7MPza1zsGTFQgwO9bGODqGT1woLynD1VTcRJC7FO29vw+Edr8GTPYFcrw0lxfkoKCpBfNKBUx0D6O7vh9MzRUDr5n0X8bEdY8Fs9AzFWa4JE4uxlrxVlm+HlzIxSppM9A0jORGGjfl3EJRv2X8Ub27dZ0BDS30Z1tCwWrp4ASqKrRWJsimH0+Rxu6+AxmAriglGod4J8oxcITM6alrF/UVtiqP5m3cewCd+91kzfF/i3GnPwVUtlbh1QQ15z0l96MJwMEJ6RoxcTKQy6OwdNZ42henJpBV10IeqwjlorV+H+vLFZny29KuAiQWdJOz1f5pOUhtm00X1GsXhtIV4rvFrHoI3Ut7odT5o/lO7S5dS+Wjlljhl3VioEwOjbRieaKfsG+bzWqXLWqlL3bUmJBQ/Lj0zsySsFZ0jh+qYuly9iyYzvMfvaja3nc9pDB9VDe9Th+u+ss46Nk8qu1KAypO5zjSJKTzOChQEFiDPP49pFGMyrfkF4o4YH9IwJ+rAnBRBsbqA5dkjruJ7MuQUPzIU4R5Wty7fMwtIWACP2Xzv3IBR4gcLCwn4UXfyWtatBHyTBHzVRf/OG3rA5JXbeyfmmsCQCmSAEkGRwIoZmC/Qx4xoFq5An8a8vRe6RTYTP6hqUyYE9rTEkabpm5m3An4CecYTSGobr6K+qyqzNvNbPwz1pg/6o1TVeLiLpswEH2a+pkGd6dfmb4N+VS4DsCyAp3dZxaYyZ0Dfe2npOolrQs2QYRVjT1Og7Zp5LIuQQE9C2e1SkGm3mTnp9znJtA4CwzgBXzstvyOYiLUjkRg3zKB1Lk0EbCJ4p70EXl8d3N56IvwS5kUzbpQnbtMWBCGtORqgqyM3kUEu3bHYIL75xodwvHcPi2W1kJaSBXj+r59BS1nj9NP/k03kzRakEahWdykZSKTOSfAKQbcJleLA3lMj+NEjr+LtziiigXoqw3yUkPEWlDmwqsaBxY1+tNQUoDCgcKviAm1JpPkBsqi5otLYJ1PMvsYh8Jp4wzRIbqoONjaFXDGThCZdpDXzkhXFeOQgjpzcitHQKfhyCUd5LYtSIEszdVl/Zu1IM2vUxj0bmRQbCa0dvy+fAsCHtNz6UQUQDmN4KIGRiRyCiyFamG24MMy6AK1DdwESFEjFbgduumIDSl02DJ4+jcHBfmPJe2g1OZlOxunE2WgIufW1+MLnvwh7Evjdgw9i9HwHAqyMJEHpsH0K50eGUV5ciisp+B00YPYf3IVYOomKpmrYAwTGtPoKbQ7EwlG0DQ5gkArO5/YTLFcgynay9cgptHWOIJJga3E4qWQLWdYoQZZiLtkpnLIN4HcSYCumWzSm7nJLoGnspDa1kTQtWJfLZTx62nQ/opmvGl+pNTvtMjxIuwxpRj5oaClBfVMp7M4Y3IEY/HmTcLhoinjc5FUaZaxRhUNSV5ZWSwkQ6OqehKDpNonHjKfFKRBEQS/BExqm8E0SxLuG4fCWUF5cQ7C9AvkFCjUQxqkj53HyeDvbiQ3FpQGmm0B5ZSFq6mpwcP9BnDjeRlCWYLsiqCbfuOyTuOKytZg/bzHGWKfjYSr92dWkdwmee/px7N79FEFWHma3lsGf60D/cBfb3ShLn2G+w6zPFHIyLlSyXVSWVSIWikDLz2mGs5aqCxRmIzE5AJtrkoLXZcYKRaKkaTrC8pJeJGU6lWBaSURCkhkelpMGElmath4FM5l5ksJ4sgBjQ+S18yF0np8woFFeaMX6knXv0GBr8oDkjAS4vh8Oq2cjifqGBsoXJ4a0CkdGsf0S5Pc0aspLccNVV2JWfQ2G+nr4bAJlJQWYTcA31NOJ40cOIEl5maActdkzKCAQj4UVxopZygmgpmkh21QWhnrPsW2kMdAvL3oKVZUNSPO6p8iFwkYvukZO4BQBu5MAyePNh8dRhQ2rP4iVc2/C4EQP7n/wawTGm+H2pUhjynam5XYE0NAwF/NaF5nVI04TVDpz3Fiy6CLSyYan//gURkdPoGVWGQFuIdtcDg03GrakXYwgf3RU69Kq50fx/LLMcmaeAh9BFmUK27OdkGCINOoaGyeYBYpd+TQcCOjJkwpSnSTdpqacKC2fjaZZC9DVM4C9+3YzzXHMqi1GaZ6bgNhJWiSNp3x0YgrDYwkahSkUU1ZXFXtRyPuTrLuBCQc6BtKYiERpeDjQUOVGoY/twO7EKN/pbu/nOWUL+eOpV9/BoWMnMG92HW64fCMW0nDUCiIaryxPXhb3bOqEkqp6VLVoBY2AkdsSs5oJLyFsxowREEpO/iVtfeNd+NjvPoRXZlbNYHHKc934yIpmLKA+MEuLERSpbMFoCiPjMcqeSYInLZs2SbClpSKnWI8EMARXZhYq61qRPvzuUlSXzMesqtWoLJ5LQFTMD1i9YfqQUfc60wXqMXkJs7O1WkqEbVAhXLxIJuREob43b8w4FSzam104gFcsEKheIkUF6UdYe4KyX3t8yMwvmJQrhPWVLZ1FXGKcMRpGNJ2aGZOvtJgxAyd4/72wLHxE3b16R7IiTb1lpzxTrL2Aux553lnw0iBVDD0N3bKAHsEkv4mpMaY1SvokDNhTxBMrpJswlXhG0RlsCAbVpasYqPyu3ha+YXk1jk9HpWjAs3Q+v2HuTR+zbv3SQwR8UVQXW4DP2vSA9dAM0XRioJsKqRowN+UVY4lNqS3gJ4+WuU7ln81r6vWWG9jsQpkCfdoJ9iyAp1m4Anz6ivmS2SxQx0350HHmu+/lwVzkroaj76lyRHjuPBqvHitBoEL35GkUkBL4M/8E7qi8BEas2Hgqi80gcCFqayURj/HqubR6hlMzcgX4/LRWtZScm9dd3B08t8NNy18KMGXEEoXL5BAr5RyR+Bkqkh7+VogZAgkCFeVL6yPanSVwuRvgcTXxe+W8pvAXKg9LPF0XVl51YtWeULvbnotfbP8HPHXkPla6vHa8T3L+x/t+iC9d9QXDiP/jJvJmZKUwd6KXFjy3Ar+G+bUUv+viHTfiVFI9VHBPPvcOevtG8NEPXIVFlSy/PsB6iir4A+mUiGVwvHsEm88M4Uh/lBYUU2V6ASrP2iI35lQWY351AVqLnShwWWUSf1EGmCrLoqVnV6BSZjVJwS/vq1YMycoJEvAdoRLahHD8NBz8Le7KShGsJD1Uhlr/kfUqtzoTE+gTAJTXLB7PIlCKoqd7COd6wugds2NgkMApReXuoQWZ5vfZysLxOKLJKEKxCdSWFeGa1auwsLUVUSrdCQK6iY4e1hOFVjzKPcYGJq+RBwVzZiOH30x29JmQNtk+L+kxiTifTZOGG67dgHyW+fzx/WxPARNHTpNIqI+ppKh842kCxAkMDROQ9oygfySCyBQBAK22FPkiybqcIthw2iYxu7nJ8G7fwAhGxoJwK+5XVEMiWF61ZG4KX6B2OjMGRUDK2jR8QZYwhZAEK+tevC7g53G74MtzoqiMRkqeB/58KmP3KHJL4lSgBJUErdqs1XGsOtPayBJK1kLwCuGimGdWiBaPh22FAGjSRv5IBMgdToK9cUTVprOuRTh0JbZs7WIZhjG3cSmWzm3A7MYK5AYKMDI0gngkgd7eHpwQ6B4fMaGDxiMhAqAexMb7sIo0v/Xyy5Dnc+F42xkcONWNsbAPYwQOKfRjw/oo5raEMJmIoL39AsvHeiooxPhYnOclqCxtIU+WGx5Kp8YoMCNU7iOwudlGp0ZJe77LdqGJa8mUAjwr9qFi68krk0V6aChKHHbysNsAZx9pK+Ccg2BoDBMTI2RnOwryayjUC9HVMYBtW47i7PE4stM1BAQuyjs2jmzyAYGdxl56vV7yZS/5atwAdMkUs5wY215hfi7GeK+yOB8fuP1mzGmsM2FCJkaGCDzHqDBZb64cAq1xXOjpwpkL56hQrKXaDJ/SINUMvsbZCmFSjgN73iXvZii7tGLGKKqr6szqKxkXDbL8GMbQg3B6HDksV1H+bLavYoJXtaM4+Uux7uIYHD1E4HQC5TUeePykS8pnnqsqXYCCvBoTuLujow1t7YeRSA+gssJNAErQ5Fb4pDwzrk4TIRwEi04blWCKwC8hpqGBQtpP5sSRIX96smm4Je1IpeJIZCUpcSSfsuA0BnHS8JxopBAUWWzv4xMZDAxPsA4V6oNw3G+Nk5K00TGH382W9z/txAT5IRVOIOCwoYyAMJ/yIEGZ0jkInO2IMK0UaR4gGNTSe1r9iQaUN4+0zcObm7bjuRffQnFxMe68/UYsmdNCaZki0GdboFzQ0JW43YO8mnrUz5ptZtwrSo2W1aLeZztihtgGBRiMKf9/Fs//P709ve8x3PbAXVa+uasMCyty8cHltQTHXgIZF3UdAZ00iMeDcCSNoTEaV+RpYyBJXrAOh4aiCBMM+gn6fATeAlXptAXMzAxYtaQsLwq8tagvX4KakqXkoybyjVZUok4XEfXXiD/SMjvCetakQMqmSR8BvpfpOc1TZtKosAN/mN/WK6qU6d8zQNIyypQXsE41NCuhSaSpYfLoqAGAWtZVkUMmyZGKBSwsYw3BIo8RkClqh5ZXVdQIh00LL+SSz+WEyGP+AgSlfqYtA0Og0MJC+rTJmzCQuuqm5NUbY1oCsgKJSpP8S2ySRcAnZ1qKei4SpdwJW8DPDFPj2ySxSUsF03Hmt+gkVSE6GGDJG1m3TAO+muJv84aFFGc2oVURhpeVFn8LfBgIMg1C9LxORDABPnnNCPr4j+qIL4m42i3CU0ryo6wcLQVgsioAonvT92ee41GbVSHmD8+FEpSutb0HCPktK9zK9C7GMGDvT7ve0+MG+FmQnD8E8izvnrUciwZECvwpWDTBmAmoLK+e1Y2rhd9d8uoJ7Dm9BHkW2HMSibucdoPIJwnKNIhT4wCEJdXY1e8apxAMRtsQipwhM/UxvxGWkwrT0EEBbwuYVh0ZpZmVXs+8FPBlxTlkjlkJKqnyr4qk/jaWkpigc6wN/7bpHrQNHVHhRFI0Fs3D83/1NOZWzdLH/29takeKR6Ua05irkWgC2W5F96flLdc36XhhYhK/e+MUHt92Fu1UjBlnDll5CiXMbZnXAW8+G7KbaUymkcVGb4uOorIkFyuXz8e6ZU2oznXCNZU0y0cpdp4izmsdo7QsHFUh6UGdwOMIhoMH0N65haCZSk33aJE7aNmz1REYkVdUvwJLSYeZot7ZFcThIx3o7Byh4mEjsVldCmL0NAW4ZuEpUKe8XLGYlDsBYFyKXmusRlBRkEdQUouWmmqU+WkxJij4I2EKFCpU7gPHzmC0p9/wuboutHatYhf2TwyjqrUR81cvQTQdxfnzR6k0Js2YN58/j9m1Yfu+o3hp0370TsQxSf6ZIl8JLE2lKUSYNwlG8YuMgoQGffOHBKW8MjMAT9dmtpnzmfaqdWlVc3+aKGS1KxOmgAaJ0tImsKHAyN68DApK7QgEaGFrUXUPBXFBCIXlQdhctIBjpGvcRZuM7ZXATnH1NARDn1O8ySkKVgV99mg8I4FUxjlBo8ADL4FAFt+xBaYwMDELLzxfiKLS61HdUME2w/pLBg2odQXyzUy79nNtSEYmUFNVgZLScsQJ/tu7BljnQdRUVyCdiCEdnUCxj+2EcmpsfBROfyHiVMS7j3egvsqJtfNZpkw3POlhVOdRORBkpVMEswSVoUgPgVA7bF6CckcakfQQclxJxNITiMSDBLsEySxUSnySYSOS1ZwiOGN7ZvZYZsoJu8t4LshFiCbCbItqITBBnI1lrpaacTOvGeMJddkLcOJAHNs392CwL0UQR+BZVYXS0hKWqYqgT12vXvj9uXj2ueew/Z0dlBcaGkLwH4nQiInh+qsuw2c+/mEzASo41IfwBAHf2AjbJUH/dLSDCHnY7qLhSSU7MjaO0fFxFBYUsZ3moKS4FE3NrTh07CjBDEFYeTGc5NuiXNaP+MzDeg3E0RO/gGhWP4strzINkCANmoS8w5ZxQREHX64N3gDBFAGb30eD16O1O0MYHw8zv5MEfFNmXeOSkiKCLj7vpdwi/tdSdAI/4m8FDmfFw0Y5G3AXwE0gmNBke7J2lo3KzhFhGy+ijikkF6vrim2P9aBurjRlQVKBvtnmJePVPShlJnBho2BQL1GCYF1tReFVJP8V7sXDNiqaSl5o7K9Zx1htmTTTMJA0lWd3fxjnusK870RxniYPKL6gvCs5GJ0Yw+a33zbe14vXrsG65cvhZ3sSY2TluMzSblHmp6CyGnVz58NXKM+UeOZPcsYaZ/yXuQ0Ge/DBX70Pbx7fLjVltlyXHbcsqMSSqlzSyEFa2gmMFGItRb1I+U/aBmnEDY5qTLsACQE66WW8ZFlOjAUTbJNJyk+CPq96HaxZrtJ1RmbJe2baF+t6Moe6pwi1xUswq+oSFAc0RIOGO9ulJKJCl2CK8so2TmOK7TfLQ5DpZ126eG9GPlrpGq2mg7lmUrfOZ/7qP7+rfwLowgraLNghHax/2vhN3ec+A6x0XbslpuVkkuzl6Z99x3pCl/50xYC9LK2pzjJkB1mGBHeqQdJVw8pMDyTpJozCloh43IGJoI2g2Ub9JtyjVK1vWeXkUe2JR+kTDQfT12ZoYLyeM4CvuvDfeFOF5EURnDdndm2mwCqlrokwM7spCHeLMlYmTToWwfS6SUefNiiThdS/965byPPPt/d+qdKmzSPzFX2P6ZvvmTR4XzsZQwF69dsspcLdAD02RrllreoSDFWeuDOf5rchqLyDGhQpz54maGiFEB/RuWLqBeCkxex05ZGZNWZvGuxp7B4FiZbb0VI96tZSPL24lC6Zw8nGLre1iG9mAfHETOWmFExPDlNpdCAYk+evg4JqjHmX0pBy1kolpXC4mtkQGtkQKng5l/lzcOepSUsuaZ5r5zUPgekf9n0bv937byy34TgKJODvrvwHfP/2b1uk+m9uZGV17rIIbJAa70flK28GM066AOdpJX/ryd34495+xLPyESDYu3hRGe5YXYl19bkodauzPyPbV05xk6YoPkDBvvN0B3btPYoafxZuuXQFKkryMJHMYv5tsFPyO5wEj1ma9Uxgwm9aZRZ/RDAychTnOl8nzY6TPiwjhXMsRHrHcwjcHOjpDuNCxxhGxtXVmGUszHA0RvpZni4p81hMASw1c9puujlN9ybpOToalN+Agkuz/PguhXyS4C8/L49518BaO2pr6zC3pRkbVy9Ca0sDevr6CZK8TCfOdGkBxkLYu/MdhEaHsGThfNTUNlEn2LD70FHs3H8M49EkwkTSwXAcg8MjGB0Lku8UKsJh6lCb5ZETT8pqlOGUbTx62jxUbLpmlYVKTZ42nhsvHJ+TgklQoVnlU5eJDJks85yUrdvtMWlECF51v6DIZ1bECORnk9ey4PWR79yTcAeCqG7MYdlYi2kXasqXsZ7mY2DwAk6e2UaANGg8SfJmyxK2sS7ycnMRjUcQnhyn0ULjSPVG3rE7SrF/XwkGBjagqGI9sr1U2FlhgpdRgpZs9I3HEaZCEG1LiwKIj/Tj/IkDiAfHUF5WCpu/ACOhKMpLi1GuBdUJtOY01RKMpdAzPI6+8CR6RglYzl/A6tYq3H7FfAye3IxQ1xGU5nrIhZPo6uvERHyAQBYori3HWCaMtG0ANo/c0aIfy+0IGP6YYn057YWsS9bDVJQAhHJEDcmmFhFl+6VyosUeDGUwNDRGHgvC6/fC4/DxfQJiJ3kqJxdnj02i7YTWuvQRxFZh/borMK91uVnLd2x0AiGWKRwOo7dnADt27CCN9hqZweqCAiVLgWqoiIDRZIJgkWXxurNRWRpAY10JAZvHzM4PeHJZTwGKuGwcP3mKhlEHDU8X8vICps5raLTU0yDp7GjHee5l5QSAdfUG/GjN8mwPYVVhDsI5YQxGO9m2uhGO0VBKyrBzIeDTKiXyYymSAsEYeUsBppXPWGyCNCGoofKNhrNJQ9I7kyJvyNOolXJIC5uUOg0GaIgAAZSx2EjPbK3r6iT5bQZgT7LtaYy0PVsxNj0Ef0EkCN61jnImQQClqALMo4aiWGubZxtel49EoEqhlnRNZY7FYqYtCAhqRY8Uy2K60o0UEhCjrqE+sLMuKcXhzPIiNkVjkaA+PUm+pvwt9eQjj8BhrHMcw93jyA0QmOfK8KIBS9mr2ZKaJZmhriisqkVN63wEiimn5V0nbSzdRq32Z+35L3F7fM+v8YHffMyAChbJ1Pvy2nzcOLeMxvwUCvzqpqSxp2DtBHQqt/Se3+MmoEugd4T1mBa95AgSCFeN0VC2U3bHyFWUhRoSpvHaAnwKqeOTB51sIj0mkGN1Zeo300/T6HBWo6FsDRoq1lL31JPPnORCrSFPwJc9wvZMIJ5NWZLMpYHBe6wnUyeqD5ZBUGIGd1jeMZ5nmT5IU2YzrMucWXpU5/r+jKPLujlz5DNMh7eUiNH1793iH5O2vqXf5sTc4enMQ3o/zrTl1dMShjIy1RaYZ2VUvCMaUA5oWFQ6RVrLu0fAF6PeU1exxWtKx/wnLuBvlkvfkm4TXjDf46YsmCze8kUL8NWWfosXLTClyjGzbPVL7/OfYVs2lmkK8IoFoUQIa+kQJWzt5h8zKwLqSX3NIrKOSneaOtzNfbPpHv8qefOb90yy/GUybRHdePqYT1MQ7jpaY+QEsHRuHY23jwxmKoIEnHEZqy9c3YfGG8n7phuXAiiHAsDqwiXQk1tWYI/KQEctmeZRV64BfG5WjssABodd43P4PaYVoUBIyLLjZ00cHn4tSUtUXgz1+buoQNg+zNR/MXVWTooNYhgT0bMYj5yktd5hupzU1S1qa9ygJnh43Y1khAaWs5xlzGW5JHQp6KgkbExXvKEyDYT68c+vfRAn+vbo03wOqMitw/N/9QKW1c3nhf/1JlJJvdn41zGpLlxmVDOdZN7ZsnCoL4yv/nEvXjnQhVXNufin96/G2uYSuFin2dpFY343R54Swz8EslkCjtlIUTEOkcr3v3oar23ejruvWYO7N7bAS0WhdXk1K1eudb7M5xOmjMgI/DFNXpvEAAZGDuLsmXcw0HeWoCmCoeE4wWDKRBtPskHIiTA6GiGwiZvCZJJSbhpLQsueDcnvp/WXTBGEDDD9LArzPAOA4nEp4Qjr2mlWrdDsLItXJcfF+VO0Rn1ULjlYvXot7nj/HQSENAD4++Vnn8YPv/UNLKirxb2334bLLt6AmMOJjvEghsajeGPrDmzattOM7amsqqTyn41SApjz587grU1bWIYRfmvSgNC6ujqsXLkSBQUF6O/vR1FRkZlRK+D32GOPoaenB+vXr8fFF19sJnD86le/wrFjx8xEDl2Lx+N48MEHceTIEWzcuAFXXnmVeW7v3r145JFHjELUhI/cXD8WLmrFwsWzqaAdKK+oMjTeue9lJKd6MH/BLMxuWY6WqouhmHxHCKTOd+9ERWWhaQdDI51o69iN4VHN3PUz34tRWLAARfnVONu1FYdPvkiFa0dT1V0oKrgFQ8FcbD98EjsOHEB9cyvmti4gUMpBvpasmowjHRqEHG11jc3wFZXj5IV+dPbSqCDwHhseQuusRjRVlmC0px02Vkp+UTHaB4J47o13WIduXL1+Pla0ViJAS7n3zCHs3LUNXYMDcBXkU5lHkcpOm5msC+bOJZisZr2cxdG256kq+pEfaEBdyXo4svPMjNKR4EE4PRk4sqpRmDcPpSW1BBgRUwcutv2BkQ6c7XybvDCMosJSZGXyDdhJTQ2RvjbsfCuOUweduOySG7D2okU4136MBkkXeZNmRbabQGYKx4+1kY/PE0RkSLtarF6zAhddtAb+gI/1/Efs2rUfXgI6efHHhgaNd2/NyoX45Mc+QP6px9hAP8FgGmWsNzdBnwyQ559/Ht093diwcR3mz58Dn9+NtuOHce70SRSWlKO5dS6q6hsw0t2NM6eOwE5wVlRTBneBn/Sh3LRrzOtZyqsJ8rwbwXECwZF2pCa7YXMlkYxT4qdLUFI4F4XFGjMVYZsNoLZyPus6joMntqG3tw1NjQsxq2Ep/D47lXo/TrYdIJjsgcubNsYFUlqHowSVJYvgceZjiDw0FDxBeSc4kE+ZV2gmvah7LHuqiMC2AqHoAC507zDeWrfHYYwOgXGNeZQaEAhTr4cAobyCGkulcagycrRyizyCZsgIQZplSBLwyaAn4MuwrJPqkiOY9QuIhlIYPN2D+ECCMtBr5LnTSfBG8JqgnknluFFUXkegNw+BimqKNrsxwCV0+ajZDDj4C916xtpwxwM3YUfbcdPjoi2fBt7dy6tQV+gliM4gV131lKcxLZVH2Si9oVVrXDQ08wOUseTrnqEgojRyjQuAvwW4NBxJxPJ4XLwGjAc1ljYHHq90qaUztHyg1o3Wm0k+pGEp0rXqopdO01KEdrbV8oJFlAkbUZw7n3qDgmRSfDvK+pYeYj4zPuoBNw0YzSNg2vxv8IV2/eBmujkNuJxWmeYe/3CzJqbqou4J6bz3w7xv3eOZFLA2FdA8RDxg0uH250denEnbHLNZdowyr0OkZZy6xMW8iw8pCPWMwKcxcDSW0Yl4QgHrFTQ/m/SVU8vCR6ZsrAClKQ+e8S7yfUNv/tHvGZwkYydn9pqbrcDL/m16RSmQANpVKB75/HSRTELazaZnRCzdN/s04aS0dVtjzmRny6Mn5W/uE4ErTRFT70//M//Ne+bX9F8rD+ae/k3fNwU0RxaI4E5gz4zZozVhBVnUPQsQUh6YcRRsrkzO2jWMzVgPBHrWmD07WVKTNDTeRH3wFDbyVGiChjMXHneASm7Gu6dB8QJ8tFjJgOo2UHdyMEHrPZpEjMxIQx7xlLx9k0iQ4GnmI00AFOO1CG+GuUeZT619p7ASk6hm5c9GjnMWbM5S5kEzcjQ+KkxEP8BGcRbB0HEy+mkyfTe/HzSWjLyTspyF9NMEDBpTePO8j6LAW4qdHW8Y+oUS43jw7Z/jzMAFXDP/aqZtMdP/5UaakkLW5AjRl7RJ8x1jBU0lySMegtQ02tvPY92CSty4shmlfNCuyTc5BFekJyEvjXhZJ6wTCnEtGD5Fodo1EsVv/vg6hoeGccOlq7FqdhlKBZaTUZbHmtxjrc7BTbxjKoq8IzAo/qL1H/A1oKpyIfMZwKEjXWhrH0FUuJT5TJHeI8NjZnJEFumrWboJebgkNJiuAJ/4SUpWni+t7OCgMtCg80l1m7Jc8uJocLgmHMnDEKeSVzeFLFcbBZWNAsyX7cTiOYtobfoI4KkwWObdh4/jSEcXdpxt434OudX1aJm/FEtWrSN4cOMoQdnaNWvwsY/cg/fffisuWrMWJ4+dxSbNxkwmcMcdd+DXv/41vvKVrxgAJyCndXLvu+8+XH755QawnThxwoRjWbZsGT71qU9hwYIFaG5uNkBRQPbee+/F4sWLUFhYYFaBSCTieP/730fgdzEUuuLVV18hHTP4x3/8R3z3u98nyKtg+j/FyeNncc1Vt2LD2qvh9waw6Y230NU5hhWLb0R18QLs3P8Cvv/jL+CNTS8iGgbWr74bi2ffYbotwyEaTOkaKsoFWLPwZpQGFuHgwfN4d/tulOXPwzUb7saS5kUYDfXh6efewIWuYZQFHLj2otm4ag2NmNgwtr/5EgbbT2D10nm4aOkcRGMhvPbmZrz79jaEJkIEjPmoLi1Gx9kT2LN9C5YuaMHGixYjEg6ir6eLwpK8wjqe1TAL1XWN6B3O4EzXOEbTTpzpGUFheT1WrroEeb4yNFRTSdRuNHH9XnrldYK4Kaxf+SGsnvtpKpFybNr0MgYHR7B26Rdw2eqvosi/gNfewEOP/AzHT5yCO6cJ11z8N1g46zaMDMUJsI6Rb6JIMJ0Ms6F1eG22DObNWYKbrr8bLa2NZmm1g4c3o/3CcSxbvghf+ruv4tOf+hwaG5pYLz74fD6C/OXkgdtRUVqNTa+9jd279lBWRDEyPoLRiWGUlJfi69/8Fq6+6XaMsx1tfftd5JA/sjwBlNTOQlnjfBSV1aKtaxBnzvdgw5U3mDA/WvM3FAxjaCyBxjkrUN2ymuArjk2bt2IslMSyVZejcdZGGgrZePKpp/Dqay/h7OluzGm6Eteu/xvkBVpw+nQnBnqimD/7Otx48VdQVrwUzzz5Op55aitK8pZg3YoPwGOvwlhwmKCQ7TddiTn1N6GhdD2G+sPYuvVNDBNgu3xhyrwJ80xlyVKsnX8v/I4F2LvvkAnwXVOxCutI98aK27FvVyeeefZZKj83Viy4i3x4Kdv6AZzv2k9QLI8fwd5UjLImSqARIihlG6Z80ozMVFaabc4Jt89DcTZlZIBkqtY7d+TQaHcUULkWELwXs25KYSbR2UuRl12M1GAC7ftPIdw3Ap9DS/Q5YHe5zBhjkgv+0hrMWbkeNQuWwpFbbNq+tBwFC2UMASflzF8y2PuHZz6FWx74MLrGhyzwQrl7UWM+PrmmDh4avjKctQqOAHUkEaNslo5VT0uS6p06yEmaUV4q3EkoliLgyxhAKF2ljY9Q9rJO4qwjefQI/EyPBZ+XYe2kEah1akVCySpdU7QGLd2p9HVNAFDLs4XjnTTq9mJg9Ci/oO7kItiyPIYPsmjKSS6ou1jKQ13LGfUCsjwCeAZ8Sb8JK/BpA55YDl2zCm7hC+EFc59/qY141Lne4bne53sqkwkdI7zBc02wU4+evG3aDQjT+7xm3ud76v/KzhpHlk3rWIeNg0jduGYJVuEUEkDfJVDib2t8dySqNXNziCsIoPnMpLzj+uaffYf/ufO6Ka/yxjSM82u6HMxsTqsA32QKhb5tTHyGWfkmGfi9f9PnuisgYO5PF5zJmN/mGSpns5kMWOjZjEH780agBMxuXbMO02lP39M/UUb3LM+cGIaEUP6UeR6NN48gTwRP85g2BbSQr6lAFZTvWL5JEU4Kf5qYTMP8lrWnoMrZWheX1pzDB7vAnp0AbwbwOeXJ0bgcNxW/E05Wijw7DlomSitGSyUkcKEsk7EN+OSurlcrLxax9X+S31ely+KMUVGH4zECljhBicpYQPBZT9DRarp07QR/DjsFFTGa1nRMxCdosfQiFj1P/dbGax28P0IwmuBug1ceR2ZpcfUS3Ln4E2Z8X/vQWWOlHes5jO+/+QPkuvKxsmE56fE/30RvVaFhOgI3DaROmzwLtMdpEU9ibk0ZGqsrcKgtiMFxoL6yAH6Xxj5OEjbLMyJ7aNJ4DRKGYRWGZ8qAjg2LW3DjsiosqcxGuc+LgVQ2vvXYLvxxzwBqGipQ5ROlNBaNVjNTm2QdmdojANaSRJplO5ntp2KcgzWrr0Zt7RyMjITR1dGHsdEQ0nIoygggMBOwU4BmzSqNRrVec8pY/NaMVafJjxp+KBQivX3Iyy9mA3QipjF9EmwurZNM3uC/kYFBKpU01t90JT70uY/DU+DF1u1b8bWv/TMefugPGOwfZD4Jfvh38eJlVNIRHKYSW7xokenWkwfz4J6dqCwtw9LlS7F58zZ881v/aiYQ/PQnP8VX/+mrJi8fuvtu/Po3vzFhN+6//37j3du+/R188xv/iqNHj9LCm8AnP/FJNDY1Ynx8DN///vcJDnaZeHyLFi02YOnNN17Hvn378Vd/9TmsXbsWZ84ewxe/+HcEMqN44Be/wq233orR0X7s3b0b8xbMwe133IzhkX7c/8CP8dvfP0jBEsFNN96OjauvwSi/8czzv8d4uJMgshhLFlyJRXOuIG28OHrqHT7/I/JFNm6/+R4UBArx1paX8Z3vfAuzGxfiE3d/GzVlK8izCfz+949i997TuO7qa/HtL92FxbX5eOL5t/CVr38HZ7oHcd1td+CKi9ciTLD+298/jjdffRXVNS0IFFSZcXgOKpKTx4+hpaEeV125ERPhJH7/yHPYd/iECbh87TUbsWBWFcFOG15+6xlUNZThno/ciWuvXEtFNYQdbz1GcFJE4HctRUgU5zsOwuf3Ye3KG7Fg9lXkTy8ee/QR7D+wE7fd8mECvvdRiU3ihVcexitvPoD8siiqq4qwYN5qNNetoBLyobePBseZQSybfzOuuvSzJpTJYF+QBsQUv3sv070MA30T+Pkvv4/O/v2oqCpBy+w5mMPdaS/Ctm1b8IMffB+LFi7G57/wOaZpx9OPPoGJsTF890f/ga9+9YtYvlyhb87gxpuvwT0fvYcGSAwvP/cCgXMnsql4W+YuQGl1I8bGgvjeD+/DQw8/jtvu/CAuv+wKo0R37d6JXXv2YtW6S7Fs3RUYGuzHLx/8FYbHJnDn3feicfZqE3LnjddfJg8cR3Gx4hVWsUxXo7hAy2AV4/SJdpZ5Na7b+BnKXh/27N1GeTWCT3zsXly64TqcPdWNBx78MZ548n6CryCuuuQOzG1ej+7eM3j7nTfRVL8Yd9/2dSxouBOxiWJEx4qwpPVmFOXOwu6DW/D6m4+huWE+rr/sr8lDNWi7sANj4dO4aO060nQJ9u7fhN/98cs4cWYz/Hl2ON1TpuvYTTAmuZCmfJmkPFX3sN1F5c52qsC7AiUy+qQwnZTf2ZMeyiga7Tl5lOEaSB8goMwjGMyDY9KHsa4g2o91IkPwrhhvOU4P4pSFEfJ3bkUDFq67HHVL18CVV0igR0M/Swa70UrMh1wKkl369Ze3PbH359jwg3V488Ruo6ekfkv8DnyCQG9xdR7BnYzmHBqEbt7M0EjV0CVryIh2rTrlITAzq1PwusZJqrcrShkcZx2kqKSlWxTGRF37Ak+JFEEPf2vtak1kEHCULldMP6lWZcJa3EAgT5/TEBhKY4JA01tInKBJPOHkIPpGj6B35BgSaelCxfiTV0we9ZSZzCNcI50rv5MKKHxhhj8pHV4T76j2DFgSjjDwg6CJT7/XNcrHDXjjudX7ozSso3VuYQ4WwzrnUQxi9TpaRwNaCUazbOPEGyOkV4hlVYQAefKEJ5Q9vcjd1IOVpzj1ZJBgT126mrhhMA/39wCldj5v8mzyQBBo8issou/z9zR9LQ8fAV+R3wq8rM3qouUv1ZL1ZV228mM9YrCXYIrphuM5i80/0zvf52e4K43ptLJV6bquf3rEuvfefSWqzfpp0rS+T0IIgAg4qQCGcDyqG1dI1nj2VFEz9/iOzpUvvWvl0kqPR4U2yZFnT7NrcqwJGgoCKa+ewyGglwcvmUaM4yYQ0OxMayfYs1soPJtgSNO0NZYxRMYNkbENL2lT3me2mbKY0okaYg5eUrkoNDSdX+WSFyqRnEA8Ocy8hwncXMxHLZyuVgqxJjidhRRwTjNAXms9Cmzas5IEoOMEn4MEe/3M8xj8njg8DiDP7cOtCz9I6+xivN22CeFEiEyQxqtHX8GT+57B4splqC6sVMb+z5uyKtLJkmI+NdTfzsaeRbClMX1aq7alzIsN8ysxPjGCXz67Az9/9TQe296HR948ja0H2+DM8yG/kEKVAlkzqNSlrfF0Sngiy4FDI3b8fkcXvvvMYWw5n8DO7gwef+sgzvQOo6CkFMV5bhPWJUcxGVhf8jQafkqHKRDU5S06ZqG8vBYXrb4Mc+csQB/fbTt7DgrZMJlDBufzaqjqwtU4HsWlk0dP439GRoap0GkFylPLa9o0CJ0tn0KF/EKloR6ESeZBQslGmvt8fgz39OLCmTasXLIMS6moFc9O69NqsX9NtLjhxhtRV1ePp596huBgAdasuQhPPvk0/v0/vkegtxIf/eQnEAwGsWXrW8b6vPmmm3DLbbeaNV1//9vf4tSpU7jl5ptx5dVXE8AtNOB08+bNJu95fj/ByK0EaLeT79P4xc9+ipdfeB4f/tDdBAMfNQD34d//Co89/giuvfZGvO+O92N0rBfPPfe4udfcOA8rV6xCFcH66TPH8ZMf/wIPP/Iwdu7ZTGNlFF4q0+HREbS2LsHtN92DovwKbNr0NF569TEKjTiuuuJ63HDVR5CfW4Pd+17Hg7//FgoK3fjcZ76OuvL1OH9hENt2PINrrlmD+c1rUFXM/Hu8eOWNbThzboC0WIobrl2IuRWlONPRiceefxGVdY24+673YcnsOtQV5aK9rR3dPYNYcdFlCMa0+sokZrdUo7fjJHnCjluuuxjF+X5s3vYuBfwYMmyXS+e34opVCwi0ErjvZ9/ACy//CoV5AaxcfAnL0IQTxw+hry+Em276OOlYjU2bn8Z/3vevGB4cIGC5HmX5LTh4cA/a2o+itqEUhYXlaKhZilB0DK+/9SQGRzpRX99CPrsFG1bcRQ72YtPbz+HxZ+7H8PgpnG0/hzc3bcIbm5/CsdO7KScKsHjelcxDA4HlcezZ/yr5MYjlq67ETdfeabwQ3/72T/EtAv45c5rxwx/8CBWV5Xj9lZfwxc9/Aa9s3YSGBXMJgC9Dvi8f6YkobrzpZhSWluLgkX1IBCcwp7kZDfXNmL1wKcLRKL7/3e/igQceIP/dgL//8pfIt2n8B6/989e+ibXrN+Due8h3E+P8xotsH2lUVzegoqIWpeXl6O/tRue5s2ioqMS82QuxZsVVaGxYSYUcxsOPfxfv7noVGy66BNWV8zA41EOgfT/e2PQcjag4Vi+/FHXVi+HxT+LU2X24gkDzmo33si1l4bGnf43nXvkl278NSxfciILceowOj1BO+dBKQDg4OEaj6G043Nn83nw01s3js25sfeddPPnUs9i5axM6e/cS9FPOean0nQm4c2PwFxJksHyhcJzinW1T4wqncikP3JQTYSq6FGWi1wqXQj0g+Z5K0lhMyLtPcDFlh2bqJ2K8L8OQhneMZXFQZlY2tqCKNCiub4W3tAHljfMxZ9WlqJq3HA4aNPKsWCsyWfJMu2SkGdpkhOZf1nZ+6BCuu/9y/OjN3yJGGSHZL415x9Jy3Laogoa8HBiTcBCMaChTLE5dJ28e/2kcn3SZxkVKyakHRcBMkxg1ScwYzkxTYEeAXNe1mICZAEHhKvChYNYCKwG/ujIFVnjRyF2mSPmeY7N0Jj9lcILpLaRcN+GQzPVp7yGxRWJyFKOhMxgYPcs7VnBnM2GG+XexHHa76p/6wIz1t97XwaAR6WSTHo9M04AklY98ojLqvgFywhbMoK4pjwZgmXt8nrsBdebcypuekR5SrrVPZSVgc0wQbwxTrQWZv7SFJ7jLm8fHTT5YWP63gK2GhWlVjWBE4ZzsxrGlqjJAcjqfM7jHHKUpTV6Ud+XD8jaqbNoJ+G6yPHy5282HjIvHvGZobwCnBdIMaUwi0xetXRk0u7XJ5aqGYG5pM89Zv3RVTcO6xCN35s1s8sSZc+7GbUtBocZl5cTa9WkRVOvmGaZQIXkugDeTDWVN75guQu56T99R5ZtuXOM1UrepYtxYQZU1G9fF3aOZuAR+bqefgok7hYDHqQX6NQvXbpC41s7TLNwkvx9KJZDMJjhwKDMisDKvvJpMvFfG9zblZzp/el7namKK+2fP8RFs5LLcXlpNcYQj3VRi7eSYMebJB7+vAXm+euR6CkyIijy/m+cueJ12lkN1pand40xvkKkPk8GCKAtU4CMrP4d8dznePvuGqdCh8CB+s/NXOEEL/PoFN/BdNfH/ejMDbmfKolZNYOTOimNOVR6uWzMX6xZUY1VLIT5wWStuu7gFDSUEp5kYXAReUyzbQNKBbccHcf9rR/BPTxzBDzf14a3jUXSOpuCdimBjdTbuvnwhFiyoJxgYwNhIEI1lATZSWujk7ng2AZVAJ78vv6xCLZgBveYcKC2txBWXX4PLLr3c1EH7+S4CMII18pC6F5R/dRtrZpga0sR40AgqAUGBIfFImopQQkvjRcQrM2XWuD41Sv3u6u7gbxcB1TWoranHubZzVFxDBFIrMWtWC/bt24dHH33MpK1lrgTWfvzjH5uxcwsXLqSirTbj8BQ0+eVXXsHptrPwEexpiIOW4hsaHsaLL79k8l1RWYWTJ89Q8e3G21vexNhYPy699GIUFebjtVfkSfuOsYDr6+sJXgZx5PABvPP2dowOjaC+sczMvj12+CTOnR7A+bbzBDVvY9u2100YlMbaubjq6quw8eK1qKgqI1jrxN69h+ByBnDrLe/DqqVrTNy2CxfOm0C/111/LaprK7Fv/w784lffwWtvPUR7ZQi19SUoL6tEIh7F+c63mc4xvPryJkRZ3qqGAgyMd+MEv/365gPYvOMgYpkUigvyMa4F6xNp7N/Dsr3xChorSzBFoK6ua6fbi1aCuOLSQgO6Tp8+g1AwhoKCEiqGQoyMhtHR04ddB/dj197dGOxtZ5ukwvaGkFecwJqL5mPBonm40HEGDz32I2zf9Tqq6yvMLNPDJ17HW9ueRCI9irLyYtKugfmI4kLXGRw+/g5OnNyGE6d3EaCeMN1GtbUVmNU8G/Pnr4Si4m/a8jrT/E/sO/wy8ksiBAhTqKxxoqB0CkUVSZRVatmjMA4fOcm6HEIgz4mS8jw0Ny1Arq8WW7dtwn0//RFeeu5tApA0hoYGzIopmpEnr3pReSWuu/U2FBMU/+ZXv8KXP/0ZTIXZPtavo7zJoLujA/0s+/hYiIA4iuPHT+KZZ57DI489YWbPriAfaszqiy++hIceeoiG8BR5cx1pV0xeOk1+fAeb39qKXbv34MCBg8abKE9naCJIOk6Y8YxxtptNW57Az3/zr+js3wd//ii6BnYjEp1gPgMoKSvA8pXzSOclOHHmEB5/+n4+/yiBmABYBOORUbZBhTRJYXZrJRYvX8y6uIDH/vggtu54ErkFOQTeAfQMnMXZjt04ee4dnD13EN39F5ChQlQ3+PqNq1mHNHYJBnv62xGOj8KXx7boJ7AgcJCC1K5wXrFknOCUADCimKdxk0cP5Z0t24NUXBJCPTMBtmvNKvVTN1nj+GzZLspWAppJdcOrh8fH9Bxsu9lw+/3VwdsAAP/0SURBVHNRzvadX1qObMoDS5ZLc0lsU3rPyMK/4O2vHv0A7vn9X6NjZNDoBc1PWtuUj3tXVaMqV0Ywy8lyexwu4+iYCIcN0HbQIDYag/wqr5k8R6KyntdMXIUo05qxEdZJmKBPslXOEa28I0Cjc43To3SlblDPnFaqYroEg3o2HM1Y6fKXflvdpNSxcnJo8LvRnpL7TEcVQ12kqjBXmeH0VJCG2AWMBvuoNx1m6I2el4HtVHgwPp/SsHLmweSb75hhQ9av6b9WesqD8Zbpt/Ksc2aI2bOuGwzCc+4shgWsiKoEXPXbgCy+LNCVDcXLDBP0Ks5ekHvGooUUmPmwymLlw1zgdQ1HU/iV8ZDWFtbY8mzrm0rXPG6VQb91LpBnVhDJZExe9M+AQN3jLmCaddPf/X5K41Bm1XzHZF5/lEEVbjpVvqYDC6Kfys40s1vMr9/6pQrjxh/G3uFRl+XEnH7A2qZPVT5rY2bMbj7FR62K1/kMaLMKI3BHIry3C/RZgE8AUM/oPX1daJnsx6OYwhpPpoX4NTZL4+60GojAntbGFcBTyBUtEO52BYx3z2fi7Xnhslmx9uzyBpLB5LLOIuPR3kSQTDpCwJfKImhxZ9goYMaTJVM8MWBVBbJ2i17TF3QwRbRYzFBJz/GPNWOIt/lHIVC0TqzDFoEjZ4BWVjct11ECUFpLZOKcHM2A4z8qUZpQZA4xmkKPpFhPiqvHFEW7DC3fqRIMRVz47paf4I2jz6nH1HzTS2D7hUu+iG/d/DVl4H+5zQg7bYbBeUzqu9wpOtHe34PjZy6gpKIZaXsu9hzvxUu7TqJtMIb4lEAbQRcbV1ORHetnl+DaFfVYVuklIBWME2BVQGYXz9w43h/Fy2/tw9xZdbh8eQ1U2gQ/qrp0qXDcZBWKTwTGrN8WD46NjeKJJ5/Ar3/9S3R1dVLBFPA5ArwcgT63mdwgQaUZfeom1Xg5gT2lY7ooCA7TrF+VVwBQsyq1qWv0c5/7nAF9x44fwb987et4/fXXjRfRCrPhNyAyk9GMQXUjWyDSGqMob2PSfFubQjZkJKx4XyEjRNBAXq4RrpIB6r6TALVTgGZnpVGQ58fGjZeiu7MXR44cxeLFS7Fq1QoUFhVg69YteOml51l+G+bNbcWnPn0Pamrq8PjDL5AOL/J6AnPml2PN2tUEWe18fj8Ky/wESTR9PDYz4ziL715xxVX41D1/hfw8N37+wHfx2uvPoaI6F97cSSrWIQoSjbfM4jcV2oWCkwp2Mu1GcEx59xHUlCKmwMU5I4hN9WEslGD+F2Gwv47g1kXQ4ENnx1kCyymUlJTB53YhFp7A+FAPYpEJCmQaMHlFaCB4njunFVoqr3dQAYo1g9ZFAyIL4yM9BOwjcPncmJIhNjmBukrSyt2GYPS0Mcw0K1kec08gw7JoZRQnaUxuZfvSGKGiwhLS34GuzhGznrPH5UZeAZVDgEDFraUA85lnLXM3gARZUgF63QT+sEUJkDIoKFaYFslDyhXKE1olJpq/As+aEEGjHkSCdkQpEMIEQOIlrRqj2IfBkTR2bUqQZkZS8d4UQTi1bYa86SAvMC1NBLPH4iihnFs6ex6uv/NWZCuuI/m0lMD3Nw89gkeee4ZlsRsvKtGPmJ9lYj400JK8rrGndtJM8jGZtJYidHvcNAQUR5TKI5XE4NAgFUkIFfkVaKyqhMM3gfoFcRTUxJFXJI94HiZzCM4zgwSacYTGfUbhaUH3HHvS0Mrr8SAvn6DAI+VCEDsQowGSMoDWpvGV6gr0lPA+QW12kIA0ZMY/TmZsyM13IpeyQGPlUvEcjI8mEI1IWdKwI31z8xUOhvLOPYVAro8Kk/xCmipwv+rS5XKSfkYdG97X0peOnFLSXpO4tDauDHsCNtafxy4gWEjjwPveNVeOn+3SDi17F/CXsM00s50VEgBImilZpmv0mH5Zcu8vfbvvrX/BN17+HkbDkrW8wCqqZP19cHkZ5bBivVGnUBZp6JKW84sQtAVpwJlQY5TdWv5ToE76VsaB9IHbqbHhFk4IMA31hin9YRpqSbK2eEC6SGGxJF+lr/Vxdc/q+4qlKgCniZRS43JCSM1IHjvYJkygY8pKdQerW1djvWXIa7iOJo+IJ7WLB+xsE3pZGj/PVYzmiiWoK1tCXScjwMd3XQiGszE2oZ41jU8XvrDwjvJvgSMdLfCmc4N7zH2eKGN8ZkanT79l7utozAKlwV/CPgJhtuwkeVPybYg8PME8qidJHlH1NJIG/L75pknRihiixStS5EuBvbFxxTmUHrfGuptN+Zv5ipqZLukXz01a3NWVy5+8TrzEfGjPunEa8M2p/4FBpoq7ZQ2Q1APWcWY3BVRhlTwLTDIxsRnvz3RGuOnjMwNYRRDzpnlGd5QZXZneVMPmDWsz4M/cVnoaaDkN+kw3rgqhWT+qLJ7rOhnKLJtm7A6mw3ctAEkQQYawwB7/kYAKZGgBPU3OUDduwAJ73L0uHrXzmnc69IrLpjAtOawUefeoeKlwJsl8E1TkIxSYCTI/E+bX0gSIGuCfRDpFoRRXHCA1gunycjcAWPQwheM+XWT90l8rn3pOwATMXxZc5F3tmsEkJaD+/qysEJl/hK8Pcx9jo0myPQn8yv1LQZuJk1HiFPJRHmOsUw1mlltZXbJ5OE1h+603f4u+iU6LxMxAib8C/3TN1/HXl37c5OZ/vVHZmfhjhL78rkF+FNKa8XaiP4bfbD2JR3adx3CSwJr59rNAWgrKnT2JGlqPzcVu+BBhnim8HW6kBWBJx3I3UEgwMEmGvxB34vldXWjv6MKlcwrxuWsXYuPsfNYyvzsl+Gc1VBHSoivPSFPxrI4SIPFEHDt3vI1f/urXePftd41QUMgG0w2gLPNZKUOPlCY3CSOtTiGvnixK7QJoaSpsXZPnedmypfjnf/5nLFiwiOllsGnTJnzhC3+DoaERU0blxev1mLzpPXUhWwBTRCKpeJx5RuBTXWMjw8Okk2YNy9tMK46GxIZ1awkaw9ixfTsqKqpRU1eP40dOIERBmpdXYLqTl69cif37tuOFF5+Dlv2a01qD4eF+7N1xnCB1CgpAXFoe4NFNwNWGaDiJ/EAJ+ZMC1pON4vIC2Gj5Ns2eZcCgwEAyGSYgoCBHCMMj7RgYPsdyx5FbIL4eRSwR5G8KLFrkKqO8ORo34nJXw889GQ8TJHQhndNLMEsGsxeTPxtw9pQPLzw7jrF0Haqb5pgo/QH7JAa7LiDDeiopLkaU/NrZ1WW6123kDy0intIEGrZ9tWWPUys2AFUVZaipracA9QOxCZQUdCNQcgKxyS6CJ5p2tL4CeUny0RgBRJJtN88APkksrRZiJ61MsHXymTw6Gusl+meTP2Xcaf3saHSCtCD4yaui7PFgIjjGZxKUAQo+7SToTGmEA3cNEqehxTQ0tETdhxr/F/D54PVLDpCnJiL8fpKgchLDfTl4+dEkQsO54mDeV/BYOxJRino7AVBBgHkOwhUKYW11E1YvXIQNN16D0kVzcG6wH9/4xrdw6OgJ5BWXGdkjb4N43+IvGixEqJGJcdYJFaQ82qSb1U40cUmCfxIJKnEBPrUTBdFmpcI+NYQb75yF9deWs00GEef7NhofUzaNn6VOoJyeGI/QqKWBSbkn4Kz0JP9l8FB3mTbs87LtUDFrVq8WtFfmFLfP7pAXXWFTCNQoXxNaCzRBmlNJq2tLq7lECQZlkNvsXtI/xucI4txsR5kIiyaju5jAP48gepgyLcSkLRnrdqvuKAPS5Ocs7pTxTqe1/nY6SUOdIM+RrbHZuWxffoJ45pqyyWPLJ1hVbMRG+L0FzCuZi7RkkvpP1SS6Sa5IUP5lb88ceABffvpfcG5owCocN6oN3L2iFLNowJk1zAkQxIuaACh9l0jTQKURoe5b1bS8cFbUgiwovqkAn3q8vAR56qUQL2gcuXrEonEa0xHqIZKQYtCkbajJb0pXSX+bsCN8j58w4MSaoUoeph4T72ksnjbpTPGWZnJrGVDJ5RT5SKrHRqNYadgN3mB986IxpXiuvjwvgX5d6QK01KxFnreWZfbwnmRZFkZpGEQTbBPkI2lxJShwJ0xiOo/ZbvQNYk3+ks4TDlJ+rN0CdvqeimWdm3vKtLCBDllx8uIYaSKwN842Li+peuUE7CyMpBdMckolS0BQXmjl0Y6RccXe89CA0cxlyVw+x0z9+ffNDzU1XiJZ+FPXeK59+rqe1DMEfL8zgG9uw4+NkDAzas1RBf7Trt8mbZOxPxVSm/krF6T5JfAi8aLC6jf/WI9ZL09vFoEsRD9DHOXTvKmCmF2DL/mMwB4Tt8bsKe7YtGvT7HpGiViMqHetkDACewRp/IY8e/KIaVq+Pdsas+eUZ8+ZZwCf14zb45HAw0NB4XR4CbQUOVuKgdY2mVoNgHoN42TG8UwKcXV9y+LRl1lQxZ1yOYNMO8b8KGxBgExtdUlbZeVmKsKinvIsf54qRU1BtFI6NqZJOc3vK+QLGZnEFD7R2AelIetTjG2KTPCThRHWTw+P/SwrzzNUVFScmhQSJ5hJEPxpPc9EkkKT31H38VRWLg71h/Gjd19mo45a9UNaNpW04nu3/AA3Lb1aif/Xm8EvzDnJTj0nlWeUDqnFvNowFkrj4Sffwv6z5/H+O6/Fxvk18FOACiDI2yBrJcVCiFfGWP97z4fw+M5ubDk2jBEKZGpOsnycIDGDiuI8AgQ7yj0pvO+iFlw1v8pkOU0m0IBcWZ5SGEaxiV+4i6dklYpq6kLo7OjAo488jJdffQXt7e38PuBXdypzLM+IxtZpxuRM7CwBP5VHXjudFxTkW91vFDY//elP8P733yUCmNUdPv/5L+Ddd7ebECXiU8X0U32aeGG8ICA5Pj69qgKtZgFA1aHHJU+trDzwulZvkIdjAhs3rGW+Mujv78bXv/Y1rFx5Ef75q9/Az3/1W6xbexEWLlqCtzZvxunTp8yg5Guu2ojvfOcbyC8txIVTB/DFL3wPW7ceRI4jhTUbWvHP//RFnDvbjW/8y3dpILiwmKB1LDSB3sFOuHwe5o9Km9/252Zj3rxaKugkxoNdTDtuPF8qj2bfsTnwnH9YjwI4Pp+LClnxE7XcFQ0R5FJYqxs9SuWglWq8CEVDyHHnoqevEi8+nYOoezHyK8qROxUmv/nQdfaMoa/LG4Db6yddyBsELeFgBEEqjCwXFXOeBtnTpCMvTBEcFvpzUVpSBa8vH7bEKPy+w3AWbEcCPXDl1MLjLqagPE8c08vy0uggCNA4osxkhKCawpRpJeLWknOa+ScPkyb0JJNTphtQXqBUhqApoyDHTtYLQSCtcodLK1aoa7CGwDtBMNpBQDvC9hZn+3GzHosQDU7yu1rnM27CTRhFNunC+Ngof08iMpKH5x9OYLTXSyCfh6YWxSrsxtkz3XD68uD0kmYEdnMJ6D5w6ZW4aOUKNC1fhMfffhN/96/fJMDLQWlBmfwA5FMbPOTZaJztPE5wPKmVWtgOKKO0FFuEwDEYGjc8aY3xsdqEjFgNWyjIL0ZZaSl87jiWLHVh9cUlcPhpIGpMFPhu/AJIPsrAAholcZZ5AjYXlSjrSu1ccR01XCGf6TjsbtIswjJSCTsIBmI0PAl+1Z2gwMhaSlPeVylyyWOnLZfp5lJO5rBMlJlZTJsGs6I7hASQWRfybltOewVWTpgQLdlZeaw/hW3SMnkatiEAQBDO9uzIqmSbKiGAt7yEUvlZNA5zpmjkEbT7vMWsW2u2bl1lKypKW6iAZZzpG2ywPEquGEFrNhJOFygP/lK3AxfewCce+TyPpwyeNRuLdfOCfCwoV3xP+aQEPOzGK+p2eeBmXYZpiCbZximmqPsEtjTMZYo6RS67KepNG+tTulHvU8oavUY5RqNM7WoimsTwRNjQVqBG9oi6b02oMtaPwIvlUBKJrSDnxrPIdGVMqD41xlpKXk/PrKCiXZ49A8KZru5ZYFBDfMjXlPWSvZLTpruUv205XlQWtqCVoK8k0MznyQ9ZDpZFwbWBYJR62uCIaUDFb1ozb5W6ykaSMR2VUflSe9JRdNBNU3Zzqmd42bCSdFKcsmKAcr+PsnScMpFlshGLsA1YcwmEDLQZJjNH0UXj5ScnvWxfbgyPOxGK0HCkwaOkVQf6vnlz+lsGPun7/KeuXIFe5dcAFuWNt03aPM+64W9/Rx0cxYKm+4yCMwSmEDTgjw+YSmECOrc2Vd6ffitdVaipDtGX16ysW9dNNqafMRnjUYBHT5hM87+Smk6NuxIR4ZVBMYW1TxHkmd8CewR+Vuw9McRMJfGoxk+gx6rmt6xxHpqcYQCfwN5MUGWHj4KbCoaAz2u8ewF4CAC9BIIeTdCgcnNR2MiakHCU+5VSg2JHS4tRuBBgyKqQsSOBJP+iGbybHec3FVsnzO9TkGQKSUe3yaMYZIaEqjCdm0GXPFoRsUkVpcVEBfCMoOMultOue7oui56ykA1EApxlNpUq/EXIlRmjoD/Hl04xb928PIZ4Kmqs5RhBRoKKVF4LAXhNAwcZf0/fGH5tgr9aectimktrl+Mnd/wUq2Ytsy7+N7cZnhDPmEk5bHAD40FEBMAIpDOsm1LjTJvCcDCFt/a14+mdZwk+0xgnnUSXnFQIBY401s+txrWrZ2Npcz4KfaxzvtU+EMOmnefw+tt74MxO4q/vvQ6XzKuCk5+ljmEV8cSEc2EZ+W0teSS+1LT+GV5TMNa3t2zGfT+/Hzv37iY7UoER4CdIH4Exdb8KqEmR6VzCS2BQXbuf/exn8YUvfMGcKy7bT37yE3zjG98wz2nZpZnu25mAyUpP5xI8ekebwI1mBksgSfCKYurGdbtoULD9qY7UHafu+YK8XFRWVuDYsROoqK7Agw/+DHMWLsSvf/5TfOlLX2MdW7PPiksLcPHF65lYFo4cOIQyXxZWLZ2DcQrWN3cfQXv3IJUleZ7fDIdiyM0rgT/fh0i6l6DNTYu+FA73JBrnZWPWQgIklwJYR2EnYW3MpNYgNXEqqTy1ekIg4EYoNkqQGCS+Vhd1jPVBkJChoCetJ+0Z1sUkwZg15nU4Qj71Xo6BkStw6EwGZ08fQVNRDlbOrcLwyBAGIzQUfMVyNMGRTsKfQ8VDwOj15xk6RNU9nowZ40Bj/XwEzuoOLszPp2ikUpk8CEfefgKVMwSitNpDzKeTBpsnhEhsmGAuD/m+Mj6nFQGCrPMcAoMiHjVxKsK2IE84wVJGq9vkwk/A6LCzZqYcxvMWTQ4RAHWTfyRPKmgoFCOaGEYyOkHwwbwJrFBJgu+GxuVdj5CuNDZJj0la5jbKjkkaiVo7+/SRDF57rh2xYC7rmoDWFsdn/+qzuO669+Fnv/oZfvfgz1FXWIQffvNfccXFF2PP/n34zk9/jLf3HSIYI6BmW3IwHy7yjIYRmADvzKpRbty0/F2Q/KVhDYmkllrLIi00PlgxRpkX8qgAqtNpR1VFFfk8hfzqEC69pZiAk8bi5BCVkwCVADZ5w51PUJYm34YIwBT8NWOMF42JMp5x6opEkgCfciuQq3G35LFwEHZ+l2oYiVg28kgvm93Jd9Stl0RwIkiwpkCz8raQT4xin7IApXo2CPLVPSweNMbhtA4qIQhWLMTRUXlbSQc+m9AKHBSIHhntnkICc3XdFlHGezAxFqOwdCLgLiX/5ppZwE3185HrJy+QjibWpySD0VP//7X1T7Tj4w99FK8ceZt6n4JGG0Xj5a0BrK7VuDbJSdIgW8A9Tb7RmuQ+8inFEvW7m3UgQ9riLek26jzKStNlyjqXY0ghx2KUlYJdWi4t4NaydGzzlDMRAsPB8RDvW8NW5KDRWEuBKL0X53WzEonwAHcZ74q6IbgjoKeFCsykTgPaqNN5NLEaWVVG1/Ib0pkCFQqRJgAlDKDvmHLx33vAkM+5aHxWFc7D3Jr1BH31vEfDj+0/NZmD8VA2xsazCEat7mCV+T1H1/+Hu/8Ak/SsrkXh1ZVz6Jx7ch7NKE2ShHIEJUQGg8GAwWBssA0GYx8MtgE5YAPGxmCDTTJBIAQoo4jyaGY0mhw75+6qrpy66q61v25JPvc/94T/Ps89Pt/M11X1hTfsd4e195vskynwj10TGQ2biKBiWzkXDp0czKJTtJVemSa/jluEj3DC5EcOjyYyKRBlNsmqIPqSF+2nKBAgraJ0WiOU4yCBqWyH7otPnTJZflYC5Sub61xXIlZepql/umLXl+6/BPjO3/CPJLo8MTaKiE8hs7VjBPwkcHzY0rPElhJfStRKSqZw2EqNJiaxHzzUcCorr5P4KogwirMW3xKBrJGUuPLhi3zAAJyAkgE+gTuemo27BPwsisNz+ZN+JZmAxp2NbX3jNlbPAXtejwaeavKFMzkjqFPRPF8MEYI9rVwfCRLs0YiEAtpBQ8xFJiMokgE3HncJBIthnUY3Ui7TQhRmOVlrXiqwbtOsDo1BI8rydvKkYuMjBoJUP72t6uqkoZTesZlHEix1k5AWuiVwJwau8tOmYUv58Z/Rju9o7JzWOqIzRsVHZcoykNV4qh3nDPzVFw+zVKeZ3zQVY46MVOE7PK2rsk4m1PInfjw2NIOfnyBYFCl5aC29y9ddhi+98Uv0jDY5F/87h2ghvtHhKFHRRrG/JszQUHzn/ufws33jOLrgQ6YWxCIJG6gXEKplsYZI8OodG3DVzjXY2OZGK5WUm8aZtUedHtp4wYuD4xnUKTRdHSFMTOYI3A6jToVz42VbsXNjGyGJtJW6nMQTJFqDCMKQMutoXiQVjPiTZZMyGRo8g+997zu462f3YHho+CWeVFRPAE3gTOPuBAAVnVME8Pzzz7dxfFoPr1ar4dSpUwb67r33XpttKyAnoKd09K4MrJ6bnp6230pDaSk6IudEeWlcjBTw+tWraJD68OKB/ZidGsNAfw9Ss9MYLSiq7EJ/C3kpO4eop44/+fiHcPm1V1BGXfi3H9yNP/3c35PzZFSrePfNu/GnH34XnnnqKXz4U1/GwZEKYs3tSERoFKlYtD5bw0elHldXJiFdjTwfqeKCS2PYeK5mMWp3BfI7jbOWBIqEogTNBGBBygrBU2o+TUVOEBwQr5ZJH+1HW0exUUOmXJB/A1c1AE+plWB9NcHqufCENuGBJzLYO1hCIBJHd7AJ521YjcEzgxifoaNiY+EaWNnXhtaoFyHSpjXeijz59Lm9e3HsxAmEI2GsWb3aolJRgo1EPIp4OI9S7hTltIIm3xzShQOYnj9CvnGjr3MbenvWI8D2qC+mWe4JDJ4dpcM0j0BIsiDgEicw0/IcUfT1r0Q0rJ1tNH63BdOTM5ibO0tpGrcJBM2xDUgmN2AmPYzRqSdQyE/D7+lAW+sG+jMu5n0Gc6lBgr4qnYhuDPRsQkdrly0ATrNE1gzhgXtexP0/P4SZKfIUQUsmR74gAPvbv/0i3va2d+APPvJ7uP9nd2HjujU4cfoUzowOIxCLsjp6n21GXSbbID1gToPp0EVU2aYLdEyMVynTGq9n3ZyUP9PVpK3WUNPwFEXoNNkmEk7YPritK+Zxya1RNFPutHNMNqdlI9x8PsTkea2Uo9Mzb/ZBtiCmSDadE52xqBbhdYCAZqor/1A4iHJNWxbWaeiiNgtW+QvMaZcWjdWkGjI+dHs1zIKSWwOBYhkVrdGmRY7p+GgRen9QY7Q0DII6nQBycnIerS2U9ZAf2cws9VzFxhFGtFC1ZuAyz1AoSRDQjHLGj5bEOmxeezF62jcRICZIQwEFklN6jmXS4eiq/zOOTGEaH/r+b+Hbz9xJ3SBrwIMfW3sDuGxVFMmAIqIUUNZZ40flEAfZzlRNpDPYdhorSZrznsCSaKMeEOlT6UwLROga1bwsIa0zAYzsrjMMScuz6KSVQorOZUrdugrf8Z0q7WRBwwn4qbRl+7XLjZOW7Dy5mmBTwRaNz1aEUUBPs351CNSo101j+eRwKEJWJrC0Ll1eN52vGrnFMw2rj8ZU632VMeSJY2XHuVjbs4tOXSfLoOEbfI+2IUsffS7VRH2jyUA6HTtvZoRpvQT+WC87dV0ny2wYQPf4ggEvOqEu9xjpOEZeVs9OnbKutSAFohXZkxUiway4ArEKUakcwg+0BHXtVhIn4IshV3DG7tmz/KM8VRYSVBcsX6egQiRKVX+dx3XPJm/YD568416/+5ZPUeOjs/XA0g2n8M64D73sJGDJ20vO22IEGU67IyZghnrWvvP68nv2Z/nUq/YOD2tlKUJLlAffsK+6L2lkQgbsHOI6j4lQUnI6+V1Imd9tQgUbXF6kBipr/TS/j96pInaBML2VCA0EPbxIC1riSbQnE+hqaUZve4KKIIrO9jC9xwCaWzyIJ5oQidKDpsciZeOip68tv5xuSBbDysIyWmSNZX4JnEqROJ8aN1Kh4atU5ugxF2k8pYh0unhqrBgBnI1rEBmc90Ux69PXP15TaNrDU5RQsFqxBz89EkJQgjEKK7FMrUSlz3KFfIs0xjIAWn9Kilbpa5P3fhZzG2pN51PIVtDQ+ZkXlaxbC1MqTC6lW7GyrogFsaevByUK+phC8fSwzs6fxVce+Qc8fuwRnN93HtrjHWqE/+ZhPCHhVz3EA2yjqtqITJ3wLuKSzSttV4Te9lacOnEErTTSH3ndJfjL9+7E71yzAdeuj6InogiGonMulpuejYSBdYp5qljX5se6ZBARpjk2X8Bzw3O479Aovv3AQdzz1BAqTWzLrhZTBjRzRkt16wsUCTRLuKxcZC1ROhFL4pJLL8Nv/MZv4JprrzFjdYLAQlE5dcMuR02kiATUtPuFdrEQsNu1a5dF/+LxuPGetsnS5A7tkqF3lcbyVk/LoE8AUrKl2cJSdOoA95M/FYL3UenOzc3h4KFDLJwLb37rW7F69Vrs3f8CejpZzvM3Y2x4mIqgjplMGZM0jlrCZmRkBPfedQeK02PY2hVHaziAe/cO4fNf/zmeePwp3HLRBvzuO2+Bh0b0hVNnCZ8JQulk5HJFA2nqzq0vehFv9qBnZQPJdvJtfYG8SaCtsTSkV4TgSkYgm01TIeaNvnJURB0BDSnWHJWzS908rFutTNDsa8eWdbsQcq/ExlXXYdfma7FyoBvPPPkIBo+9iPe86dW47cpzMUGgferFg3jNFbvwO79xCzatSOIe1uenP/4OOjoiuOGGy9imzVT0dcRjfvR0JbDjgo0YGTqEqbGTuO6KK3HJjsswNT2Ku39xH3yulbjt+k/ixks/jtbkJtxz93346Z0/xPDZWVy+59247tLfpgKP4szp0yjm3VjX/xrc8KoPY+3Ky3Df3ftx/y+Oor35Aly++73oajufgCgL7RvcHNtFx+et2LjyNSiXmvDYo49jYcaNK3d9BNfu+SPK4Er86onHrev86ot/E2+67vNY13M9Hn3oCL737Xsop914zVW/ieuvfjNOHB/CAbarJnxID/gDftx403XYvGUripkS7r7nPgyOjWsaE5oUxSMg0v6vNkDF2quKYrVgToP2qDVdTWOsqFiUAExsK+dUC8k3NcIEqa3UcZ0EQnI2oojGqAfbOqx7NhhrwpYdBPJt05iZH8Hc7JwZST2r6JuGg+TyGiZSpq7TcBO/Ae5kIm7Gf5FgoFggL7EIZBeLti1k6CixnB6vAKPPus8FMrT7h6KB6u7VYr3SPZolnc3QOWbdZPTU5aWItyZj5PNMVyAkyLLQqmkilNbP1HjVMp1XjbsU6FysNiEeaSNICaCQDqGRb0Vfx/m4dNfrsW3d1UhEV8Lrijp5UK+53AKQNNuyIcv26D/5kSlO4wPfeSfe9E/vwoGxI45dZZv0Jv140/ZmnN9DvuClUtlZiFibAyj6JsBjsI9MEyFttci8j86FxvG5FEihrVFkSoDeVqlg+9g4Sz4vh0Xj9bQOn0C/jXeXjuU9RdekN7XwtWO/aW9Ia61h6+dzjqWTWVd0T8MtVAvHfug9091Mw/bWlb4mf0vv2PJuqp0MMc+A5e9Ey6RnxTv6rXK5+VvgSMBQXcKSCQ0N8Lg12UhDCpi+GIya2EcH2BdQd+gieZfp11l32XcVS/kxfTKL/Raosy/OzZcP9S4R7DU1aSjJMGVlgeCVMsMy2Ux81lqHxoY2NASJdRLXCwQKy0hwtZycdtXIZIOUO+0SIyDo0Mros/yPeQs4qg5qC9XPFnDmd6e3UTQTkmIezMeipfz+EuDrbj1IggjUCIipgvqnOi1VUt+XKugYwmWUu3SRhwrlNCL/MVPyCk+lsFxgHnzcfvO+Hbyvf/auWnbpSYv8sWLMza6rqnbSgAvkiaEUGtWSGTZOR1229H41lkTdThoYHA5FaaxiVAYxdDbHMdCVxMruBPp5dnfGCPKoDJvDVIAh8zw1gF27LUC7QwgosAIyZooM2Y4Z/E07TY+FglOj0NRdKPOsEFCUKURlXi8vssHoIRRYz2I9Q8WcQl5bMxHslRapkBZ5T88KtCnNJTrxEkEK0yahxXA1ngKG2ma3UWHNdZPXXIrK8eFAnaCUp4cM0SgTHBWVCIGfr46WyCKao1WCXRpsMrNmGdZpcOA6lx71btZtFesm76ZCmlExk1GqrFS1VMKaSBjn0xgQS2IqT2Mi4JcaxFce/kc8fOg+bO8+B53J7pfb779zsMh8lqBV0bbKAqIoY1t3DG+9YivWhPLYlKhic4cWQ5XYyZMTO9NbJMd5xRmkbdEdxBxpd//xPD79w3348LefxT89PosD03Gky1G0trXg6os2IuLN48c/vx/PnphFnGDIHwmgqB1NTDDI7A16jBRKLRKtQmmGlm2jxrOrqxPXX3+9Re+0hMrQ0BBOExQoGqdD4E07Ytx///0EITfYNW1npV0v7rjjDpvtqy420UWRF0XuFOlbBr/LkT391rg9Ga/FUg7xoIvOVpKCUkEhnzW+XuTzT+/dhwcJ2JIdPQQ0uzE9OIwCje9l1+zB7ssuwfFTE/jSV76Hu372MAqZND7zpx/GH/3Zx0hfDx58Yj/mCUoE8hTzPXPiKI4SSMbJ58VKkW3qjP1abFTII1GWiUoyWETf6gbCzRnShB4q5Ukz1j30LnPZnA0JkKRXF7Vxf8m6DqVEpFTUZtKPUtBhTzNqeS/mZmZw6Nhz2HfgILFhMzat24FYwIPjR47gxKEj2LhmDQbPDOP73/kX3HbT1XjXG2/A7Ow0vvB3X8WLR07jnAuuwlwuiB//9HE89fRRjI5nUcg1sGntdlSyVYyfHcVVl1yO7VvX4OTgo/jC3/8u67SId//672JV70WYnB7GF//xD3D8zD2IxIvo7d6EC7a9EcnoKraLj8D9EM7b/FpcT2CIRhSPPfkg9Ygb737XR7BmzTaCrp/jC1/+Q9zzwL8QkKRx4dYbsXHDpRgaewF//0+fxtnTJ1nud+KSXW8gOGngF/d/C7985E4CpgyBoPYFHUBfz0qkUrNIzxdxwzVvwapVm/HD79+Fr/zDF6lTSnREYwRLNVx22avw7ve8g+2TxEOPPIZf/OJnDijSWEY6EZrEkiEoKmYXUCUfyigFbZcOdaE6M1XzlNVgUOCuxYyctsBSL0aU+i+VnqGjoO5SL9Lk09ODJ3H09AF4wsO48NIIulaXkcqN00FdRFtrN0Lk40IxQ/nQ4rg05jT+AV+SuiJOIBi3vaCnZ+bU4OTJokWF/AGNBXWietKZCyyzAVoqTEULvXQGNItZ4FRL8ii6qJmyNvyRzLOwkGY9CojG/cgX03SYsuQvmqtFDauhPiaP1Wosj7oZm6rw+l10AshvoTZ46h3Ip5LoSO7Gqy//TVy+423kgR0ELu1sW2e8lnSQNAyV0NKpwzGm/5mPycwI3vftd+Et//Qb2C+gx+pIvQ20xPGmc/tw+bokEhHpMFld6kDDcOq+JMghIPIRjGhYiKCBJiwpWELNQZ0oAEUwxfs+6gdnS1GtQFCnnBDsEQRKV8lyCwc4UScnAijQGKbjJ7stfpBtsbGsvC4wqOh0k4fPuzVWjraVp32yTBobrKTkIASNZ6h76RwoOKQxg1qgXGPbNYGR2VsES2nbeHumbcPSWA7RQSDIxt7L1vKyJjDJyqrFw1qJw6fxRQ7OULeqQKv2rXYTVFZoiBUocPhDCIV/9ce+8R1+vHxNh4JXGic/iib3WfLnPJ00zSx2Jmc4QFjlkgw4ZVQhrUzkc1VUUNaGpBDoZXLS1QFecyaUCMQ5AI+08ahtWF6+RpJSJnRPYG/55DOmm0kjOeayfbwvYPgS4Otqf8EajVjbOeUB8ZvGP6lw+m6n6s9vTnX5jYXQYVFBu+8UjvnaIZimf3rHnrUbetcgpJPUKw++ax6BvvKfcrVUeF2ATwWXYVnutpU3al22VErqCpDSi4RjiBK4NMdj6KIx7e2Ioa9LQK8FHa3NiEXY2ASDPnq7UiZNmshgM3WIwhuazaqoENUCvdcqG6jGMotNNM+vxjIsUmp0jbxMgNYgyCNTs/4Cb/osUVjKGv/Dxqo0aYzPPAo1Kmze016MVTYwsRyIAUH8p+Wg1HHJtDQOigzORtdZWj7pNdt2bWRCedESRi1ZUacgNVWq8NVqCJImgSYKK5mklNe+skyc7wQDNbTS4LUli2gOlxEyb6MXLs82nlvJcC1sEs1krBjzKPJULlaxwhfFVs3oZN3mqdTl7A0tjOKrj34ddx+4E1u6NqOnpc/a5b99aAwYkSrBjBZPrrgjKLvDFvUTw65Z0ce2aTeW0GQOgX/xi43p4GeKoPrxU1nc/v1n8Ef/+jS+8/QETs2QqtU8ViUaeNPF3fjCO7fgczevxPVro9i1ph1rt2zBXS+M4gvfuQ+nT0ygRTNVW8PQEkxetiUhHvORcLJk5EeBwWUuEzvK6Vm9erXtXvH+97+fxn8NwcYoAcQkTh4/YYBPkb1NmzbZGnja+mzz5s04evSorbGnwf/yNNV9K+UjEChFpjFVUp6il8ZYafHs7Wu68IZXXwo3QVRufg7bt2ygwU0gm55Hlsa9Oakoigt7nz+Lo2emsPmcVfi1X7sWYVcBT97/S9QXqujvWosa87vr8Qfxd//8TTz61FP4zZvOx3tuvgCDEzN4+ESegB3YsXkDrtGaaGcmML1ALmZ7qvtuYaFIQJBBV18I5+5uQVuXDLyGQhAsLvrgd/kRjycQTyRsuEEmt8B60eD6BMzJjyWWvZBBppilovehJUbeqocIWKjwYkW0djQTZK0kULuQdfFgeCyFlWu229CCH/z4B4jTEXvNjddhoLMTQ7Np3P/ofozOl7BIcBxti+HcHdswsKqPANqDV11yPmW9hAfv/yFWDyRw/bUXU1cUce+999ExCmPL+kuwfq32cfXjqb134Onn77K26Exux7VXvR2b1lzA9s3gRz/9Kl44cAC33PB+gqxuvHj4SfzDv3wMTzx5P9NPYM8FNzOdjYg2F1i3Kdx4wztw8a53EsTO4Sc//Q5BbwZvvO3dTO86JOK92H/oV3j8V/exvdqxZ8dNlu4F2y/F/fc8RiD+F1i7bh1uuuk2jA7P204XWo7ETYOXTucNYH30o7+Pc8/bjqOnjuKvv/BXOHH8GPzkEx+NlWZFKjKiyVzqypLcSI8WNVGDPKZoiIadqI2ccaJyUqXk1T2bo55rYhtEkU7NsNzUAV1BtHU34eY3bMGNb9yIcNsQplOnQHzF9GPk17hF3zRmUjOMLRJXdGN6vGxd/9lCgTwjp4DKj4KrHWm8tjxKHflChfyRR2ohSz0cMDmRHGgmfK1eJdjUGn0aMtHM8uQIpNXTEDdQRx+E4lfkZ5V6XFFwgg1PkAKpoQTN5B2CDek8ymghR4eD/mMo0EbHdi12bLsN113yAWxYcR0i/l6qkQB1DmWNetyCBRRuR0/JVpHxlxxL0co5/7MdDYymTuK3vvvreMfX348XJ45adag+0RsP4r0XbcNrtq4nSNOTZdOt2ntdETLJvUBByMapaw9iyjDtiSK3Anxapkayr/GVAdlUH20K5daiWqRVgA6G3nMie5oUQ3vNe7L/6gXQzFqyKPnV1KkNHyqrS5Tfna0uaeB4QzN/bRiUECiBldhJzytAVOXz6qo1PMECCyhq/KlhDL4nMOisaqF/BDj87Wa+LkUfqWN1VeBIOEHvKygkPSBHW/zAu07vny/GZxRWYOYiHsstQKVxr/LztVuNdvFS+RwMYwV0Pi1osNydK3uS47kE9ryK7EmeRCNFQwn6KI+GYZby0XcNr1CE1akLs2E+FdrvbCFEhytEurI+S7KvoIyd0geUFR+/6zTgZxM8nSirJtiI9gLEbo82PVBbLL3LH003feRfCTiL2L31GzYAs0bjI0FX15+N/6BC4X/+1imCL393Tikcqz8L/V8fGhMlpaDn+DSf0XOqr6CbQ0JnvJq6QvU+Tz4rJtJv7VPrCKjTVeqsgyAhdk5tmq3Bl5qBq3W6NFA3QgWk5TG0xEVLIkolzO80wlpIOeBNkvDqHtCATT/Lp75xJ30pB+WpsqqLrULGLJJBtSijMz7AYUrHG3EAwjLY0eQLh0k1C0nPCGvJ0y3wHOETZISGBrAq0tbHxlnBhgybYPg1E5eNJZBs9KQ8SGHbdi9yBPhdvKUuXs2I4qNMi9eYn2vRYWwBlmohTaA2R0MMBAlo4Y2jUPcgxzTKBDmLNJRuP89AiUIhBeCAHi3mqAH4s6mDNPzPUsGPWvQpl63yZNvXPMhS0T6THcPp8qwJpB3ETTv6t+MLb/pb7Fx3MdMTHf/XD21Nd2JsmoDqYUwX6hitxvHwySym6lGygB/+SgZrm124cedK3LRnFdZ3RqBh8lqfyUWFJqVUqrtxZnoB2coiVnbG0amuRwrz8lgWGUHxmnjM4Vp+dZrQ2tP2bOSzoq+NNxXq1z0Kbjq9gAcfeBD/+E//YPsBa0Fl7W0r/q8RcH/729+25VrEE1oOxZaqYHtpgLkUgnbLUJexs8yLlsyQ96wZazSuJQJzepzxaIyGdxaV/Cze/PpXY/3qPtx5xx0olCvo6FuDkwQMo+MLxM85vPHm3fjsf/kAeWoBv/fxv8JP7j1gs467om5ctHsznYcKntt/jJqBjk0giJHhCQp8CM0dbVQomnGZt0iXJio0eXPYeUUTbnzdZsRibUhn5pAtDdr+md5aDPlsAZ4wlX00bAuw5rMKy1BpUhG7qCfqDS2vA2TzJbS0tEOb25MjSWkXzp5Oo6f1Itx63ScQ9W3GL598AX/z91/C8MQEuru70ByLY01fP2687mqcs2U1yhSA4bEpnDp2FOmpGey4cCeiBJvP7t2LZ559Do899jhmCI4/9Du/i3e9/Y10whbxxFMP4uH7f4yRM/uxedMG3Hzr25BsbcFjz/6Y9QF2br2WWqQLTz7zEB5/5geYmjtDcJrA+duvwQ3X3QKqDPLdT6kgA7js4huQSRdw74M/5PP3YmDlAN74+vdg+6YrSLMG9u5/ioDxa5QhF9737k9g48p1ePHUU9j//It0qlbj4j1XUh818PWvfRVf+MuvIxLqxF994XZcdc2lBP0pfP/7P8A3//UbOHHiJHp7u2y/ZEWMn3/+eYsuP/fsswa4xVMCcI6RkgKnk2hRVSl8jbGiDpDhpm4T4NMh50KHos3i6GK+SN3lQ0/vAOUziOHxQzjvEi+uurkV7qBm2NKxqvsJlvNMo0oeJbGo7xQF1LqM8UgCtUINmrTBZmb6zCviZj0WkC9qcfiiOdfNpLXG9xWJGvPlHELBIHVbyHopiqU8DXGDjhf1EXlf+5H7giEbI1YqVDE5SW+EZY1EfZSlImVG40rdloY2ynfGdPF5iuJCqkAd3oY1AztxIdu0v3079WGCadGWUJcrCKAhNk4k5/+8Q3rk5PSL+ORP/xA/fPpeB7eSLurQ3EpeumljP+I+thftk0f7fLsUDc6YPadRMbBlkyOoDj3UhRofr/cFzsOa1EUQpN1OtDsJJZ86UF24si6L1GfOhAsBR9ksgQjt2rLI00VwIbyg8dOaQBHWzkTUAZLNmYUcJuezyNFxUDRODqwwhZYQqzE9lVVdy2UrosvGrTsRK6duvE32UDTL2VfXVq+gXtLOHRY102Omw2mjBZ7It14FgkgVyYytkym7zhrJRilqHHTH6ASuRXfzOpa1mfIkDME3DHw5XdyKumnf2rl58nvWRzsp3pLNJDxkhiqX8JCCZHIi641hpn2WvDtPHEK7TqCs5Vesi1Wn7DTLawfrs7yPv2EQA6bEO3Swc7kI7XCczpO2/lyODrKNl9JQHTQRzuw+rytJwyFmu5zyqJvaZhjztNnGZuz4vN656fccwHfRtq/RsGg6v7xGjcsR6CN6sRf5QQBis0mVoJGZhyitm/ztJKrvSwVYOuwRqyBP3tbEBT1njzil5dssiLWaUygRU+mpcUQYgTIbI8eTuJZPUREuAT4PvUBNJdeEC41f0QK1yUQMyTgNaCjB6zH4CK4E9DSOw+XS2BRNcV7OW/kyjyVgWWP5TCho+LUHoIimsQk6jHh83sbtsXw2WYPPq+pSSBooWpFXwPslkk57EBa1YXj1BFMeZHlrVNraWWEVgr6VFA7NspMyZ3pKR+kL6DFB1d9mBilhfte4PbEtbYmBP8odkaU+HdAnNvURGfpdVXrkM8inx0xIQup+DTWjyDrTXqFIoS+rfd0Vgr8yjQoBoFtLyeSpkCcwM3cI07OHkMlMk+lqBCigwieV6IVnaHCeKw5jqJaiKKvWqjgQoWf4jXf9K246/7VkckUZ/hcOgmNVvOqJ4IV0Bd96+Az+/YFD5h3ecskmfOj69Ti3hfxRL5GfvMYjFgRnnaWSFDkQv+iX0ZHUYoKkDcWXp0Acf1qbq511Gl9aPRTVZpvzfcUACYeNH4UTA3rG+qX5GL0+h1+cQwBu//79eOaZZ2yXiHvuuUfsgPb2dhpi7ZhSxfDwsCke7byh3zUqSL2nmdMe8qS8rqrWVXQXWDTmWfEi4m82Dzifn8Ztt16Bj3/qE3j8qWfwiY98isCeoKo5AU/IS97K0/AWcOXuC3HbtTcS1Lvwr/c9jHvuP4E4WfrClU1435uuIkAq4Avf/gmmS1V0NveTTxKYzROImpLJo3OghFvfthXnXbCaijmN2fQJOjxpBF0t8JBfBTCafIoyE9ip/kR3laIW1y1BO71oHTXtopFn2RTFC1LZayJCPlumQYjhqle9C22xXfjG1x7Ed3/+AGKdBHqtPWjv6qMc+OHmu0Mnj+L4iSN0mhbpsIRtwoBmCkoQpBoUTYhHo6Y0NZZSwCEYCBBcNrB+bcwi2AFXhaBgnnKbJX0KKFboZNHjEe9qV5JQ3I++lT4CXDlHVWSIi+am1B3Kdq1TwdaI/FjDSLKAeAvQ2hZku7gITNwYOpPB6PCcDf1o61C+XuRzTVTOcyziIpKxNcjOxGxh69GRCRrQAPVQp0XNatSv07OTBFhsc9JSeuqyyy7FJz7xcbS2tuLLX/4yvvGNb9jsV/GAgJ6MhHhF3xUp1m8d4iUteSN9oUNRNB3q+tV4Ug0d0O4vNjQHRfJh0Lo9NeZt5dow9lyxErH2HGquYYRiVfIi9VSahlx6lln4NKmCbRqOCLCVzdkMMY9irkD9kEcgQoBIwRAACJLHc1mtzadZv3TK+J6fxn5qah75jAvtbGOt95dVxI/AVLvJZDN5AtEy+vsHWK86JsbHbVmceEJr76VJL4oZaSvdPjM5w7RSWL16IzavuQqr+ndgZe9GRP0aSxyiutCwFOob6cwlETW7/7KI/h9xaOzZ46fuxYd/8EEcODVkeki6TNZwS38H3rZjJ/rizZiaHaI+mIPbK5tIO+Olrl+c56OUQ/J1sUiHk6dZEgpVmY6nFkkOS5YIqoN0DoPaT94T5jNazkjgSTZZ1pKST+Mju2hBj0VtB1qis6CJcdS27kW22SIdKS1RRgeWzrZAuxZgPsN2XNBCz0xF/CtdqwieHALJl5y8HMulSYcCbXKIxXcaIxg0x5hl4Duyk4pMqvtWOl7A0E8QaMBPWEGDgIgRvG5NkAjwPn/TMbXxc7wvGfK4eM8dR3N4FVoj/bYMm2RS3ddOxE1lMEvL8moMoAfz6SZMz2mCiBxZXVOb8CQt6o008xxkexDs+ci/fpbJq15HZzaugJp0Fs0035XMCiwrCqq8VC6WXbKtxeErESxkEshmY5Qb8TbbWPaLX2yMHp8zAEga6ru9xns21pECYDqBmE2BOu1CszxhwwlkiYakkRZe1izdHVu+zEYkhiCxa+qCIyhQtEOAR8RdflFl1ncdztpO9o2nI2UGguyLUz0pEd2zCKAQH6/rSVWCF51n+EeGVI3ivMB07VE96QA+a1AqAQN7bFivhwqGYE9ALx4NIUGFkUjEqUzjVHBaaqUZEU+Sz8RJOCpuMrCbYK+JzKAGVfbKy8lTTLhk+lk+zVIW8bSzg8LQKqtXIFFlEi34pL5bK+qD34WsNbbGQCHLXa25yMT0lsnIuZLGxxxmI40Ysy42WtmAq8hsq1kmjfty6GtbsigttoPAhhFHDcWbuq+cDTCzoA7oc4Cf2JO+iSjFWpI5+OmjcAZcBRrlCRreSRsj6It0oinYhTzpkWNeBZ5VZmYLztRzzEMLOo+hVDmBudQJzKcmkM1lqSQ0ptBF4+00oZanOVgZx/HKrGKHzG3poOH8q7d8Hu+9/DcRDcaXLv6PHcu01yFhknCnCJgfeHy/eZFXXroTzUGyLAvhI6h12kwdxg6/OP814kFOCoEVv5WWgL09aXSi0uKnrqlLXvXJlyvUMTRwfvq0zNfDBlD0VIRVQLlo4NhpiiAvyHNcPiSsWmLlxRdfNND3ve99zyZ19PT0GcDTzFydHR3OZJepqSkaaC114ed7OZaC7Uf+E59XajTOEQ+uuPJi5DKz2Pv0foSouD0NP2ZoVINRN27/9Adxxe5N+NfvfB9f/vpdqHu6WAY/LtzQjpuv2IAjh5/FfY8fIu/Heb0dI5N5NIKkVyiD/u5mlDI1GlgqA3rwxSUZT7YVcO0tq3D1DefR0MqbHSTPanY3nYemVgQIwKV9y9WCOUOKgmmcydCZURr1LFavGiBoiSFH1JRJA+tXvwpX7Xo7waEHp04PIpufxQsHn8TefQ8hEA6g0NiMbHU1fOFuTE4RKNDgdDRHSP865qYnyAOUVDpqjs5xJstECBa0nI52JMlnchgfH0NLS9Jm7GoGbCRUxrZNEdTyYwQXx9HwnUDdP4ZoLAF3PUbmypK2VMI0gmMTwyiVC3wnzjr66UjF0UZgUq5mqdhHEAiR1xva83IR4ajGMlHWtVtNzU+gsmj7MHs16y6g9eXIF6RjwBfG5KgPd37vFIZPsfy+ZoueSulriz91g6tL5eKLL8bOnTvJAz6cOHkC9957N86cOUO9laB+UNen9g+W4ZG+MwVln4oiaxKQaKFnNc6pWCzZvZaWFtKpgZmZGQOG4jt1canbVREcrdbf3ZPEhRcnsOGCmm2J5/aW0d7tpXGqUAbU0xAjgC/ZOL+iloqhgdXOFpocoahNg4Ii8Kcurny+Sh0blSTxWTqM1Gf6FADUkBoZINv5iADa53bG9UlXay1VtZV2MNKWlXkCyEnKg9Y3jCUCfKeE2blp2qsmAsWV6Grdgp6287Fu5cXoad1IStDJo1QLx8pQWhBAypJkMl1OHlUkymCQ6fT//IeW1PrR8/+G3yXQm0uzbksRPU162Lm2C7eeux4x6zanVaQdKRQXkM6MGkD0+zSsKQaXr0aHMoNSrYxMtmgTaDT2sVyRfa9T7tRFG7TZ6dqNxOeKEbBEmEfQomXSUaY0mbGCQU4giI1AQGHgzwBGhc+I9vyugUwujSMPoyUawwKdwOOj45ihrpBsK5ii8aXqQVOa6q6VGS2xPFoHUOOqbWUOPhcKeBChrAT8BDisu1YOELgL0xGUA2jgjGnqlKOpLlRhhEUNESDI03q6Wo6ILhJtuHoDKVsNXne1smwbkIh2W1k1ptu2OSNdzZzwMDyiH+Qlgb5M3o3JmTplhOUlKJXM1alXaosjqDcNwuubpyNGG0telww7E1jEi7Qnsu86mZ6bfOusvepEUJ2eUcpGQ924CeQWqKdLitQrukf6EESrN069gVY8Rff4RXlocopgnKMrHH3pYDa1DUWXv6k6TPasYsyLgO/fDPBt3/C3plisIQ246EWnofVp3+2TCVmEyyG0c4+PLSkoU9RmvnVJUGQZ1FFF8BEVzgRU5LR3nPeUhlNwPe+85zSorC0VDxtUBFLjaayBkL42XY4lQvSko4iRuTWgOOBL0LuQoWpDwK2V1+np0Cg6hKJ3z09V3pnhK8SuBhVIU7lVDicMqh9lMqUWoFSdvELrIpg1kO7raZVV7wqkkNVrGiwt70fMoDF+GtTcQIHKslA9Q0Ozj+lMUzFqkdZOMuQ6lncl0w2b8iI/U6ic05qCeSg35SWKKkunC11MRNBK+r8E+kg7xdZUOzclyMfrmuXroSD6fSXSJE0jMUKjOkzBIrCJ9QPhPhQ9UQI/Ctyi1iJboHKfJvg4QwMzRLA3R49j1hZvVVTK6sVT8u4ogiaCvmkcrk0gp0kZyweB33svfxc+esPHsLpr3dLF/87B/LHINCiYWoJCa/YJ+Alsiys0lV+ROjG4mF9UkNFxqOEces5alxeaGiXe0Hp4JKoMANtas5QrBIHTxRp++vhR/Pyh5zCfqxD0NKO/M4IdGztw0ZYBrEn6EaTyahLA1crsNPaWiYIp1iAvH2qP5eiLDk30ePTRx3DnnXfx8xETTkVx1J0ncGgAhmexWKCA0zu0tzReht51wI35+WHs2bUJf/CRD+FnP/457vzRfWh4Gwgng9i+eStKBH9z01Po6evBqrUrcPjIcRw6fIrp1bC2N4lP/96vYcOaHnz+C/+Ob917HMVwEonWOrat6kRqeBoT0ymCISol8mANMzh/Twivf8sutLW3Ip0dw1z2GPmwwmrKWKu7QkMO1AYa66Ou7gBKhQaBbMoMfIzOllez59hmUuTakmx2No2FtCM3kVgIzc1hykiOeXQjELwCe/f7MTYFDKzagda2bizMj2Ji5AjKhTSdtSTBUguf05gd8Zwzk1CE0uBvGSpNaJAxSySSCESiaEnG2DQpdLfOY8WKKaQKT1DuRshGmjRA+dDYMJYvt+Cl3mhjPegAEBSpW1TRvVgkiXxpgvxxmsCaeZQCNDDqPRCvyyCou5HgT4N2eUTj2odb4zQJhGvOGo2Ncjd++v2zeOTeSfJnq02qEAjRTFMJbiQcRpnlzmQXoJ0neBOacXrNNVfj5MmT5jCoruKX5UNKXfwlPaBIngP2CCBpPPW+ri2Pk1P0UJ96tre3F93d3Ta7Nl+dweZz47jo8ja4gsMoVCYI2GjgCdqMpmxjjRNSdE58nCnksZAv0PhRh5AGcrw0bEIeqHYm0VAP6WUXQaGeUZROhtqWwaD+s54YCSLTlgGtaZhLsUr+DqG7o5f6Qz0GJQOwNU0gcsne0Hi5OtEc2YB1Ky7BpjV7kIz1MQ06x9I1knueziGboAyWMrHrkvFlTSB3V+d/3mM+P4WvPPIF/PFPPu9Uc8nkRNhGV2/uxw1bVxAEqCdM9RWIom3T2HO2wUJ6huAkRbCuAEg724k8WJ2lftfKA4vwsq01JixTIO1JMkXofXTighq/6U8iLGfFH4WfQEkgyQpgYEW6n8CfoE/0XqSrr+V6NCTF6RHU7FeNJ9UQqCY6/H7EKAOamHhmchxjdEi0JItN6qFeMDBi5Wfy5DENFVIXr9rbGYNKDUT+17hDjVXzk99EBL2j8YO2eDjtnFbo0NhoTV7ysrweAi4N8XKBv7WbljvCZ9RlS+dZ3dX8HvS0IxHagJCPDjPr0dSU431FKUVslou1k8W1blHlSvshJ6JYdmFqtm6LNVfrspdjvDfMvDMsk/Qky0VkKjkSlBHOMUxjPCqb7WEZVD71UCpN1UnPelFdjCCXS1K+Eqy/o1+8ZGMP31Wfkw114G9nbeClevO7wKPxCNM3IC59wbJb+Z2fUj/MQzaQeS4Dvm0bvmCRFAsJ6gVVlk+ybZzDGoe/lxKQ0C33ZfNxJyN+t0Ue7SIVhTJhcZWOHSy86igvcKmMfEaE0G89x6sWNdNdEUqnQ2wpfQ1+1Hi6SNhHZqYCTIYQpycaCEUJ7uJsTAI9t4CePlvIyM1sRC0N4ET0LKQrZG2M7CODUSGRuQQmbHVqnqa4WF6VQDTIlYrG5DZLiY3pbPHmMKuqacxLo6h0NKlCXboykiq66qd6qL6Veg7TmRfZoM8QgGl3gASV9QC9lc22pENjkQaByldGRJ60dgbQrB46HmQOJqa0eIpGlrd0MC+x7dnw/KOyKEROOqo9qvTkyINI0kMKSTjkJXgqVOz00soTmBk/jPGJEygy7UDreriiK4nT/ChWUqzDKXoZp1HIz1vXY55GoFTSMjMV0sJpZ8tcXjV/uKmYRxZTOFgbxWxdM5WWDuK3C3q24rNvuB1Xbbtu6eL/78NoyURVP5FOM4zc8hx1KjO2m7ZcE0BXt7Y9ZIUQ8/FTH6yLumnFm1V+Kg6owio2oNnKpuFIn3x5EfPZEryxOOmj0SryTYFTMwV880cPY2g6h5tuvhYXnZNAM5MLETj6mgggEWFK5B1es+xVXv0T3+oXG0WA1DxFHrlcAc8++yx+dMcduPeee2xSh8ZZ6bQ1/qrKVd0CZbaPBuX7EfXH6YH6kE1N4OLdG/G+970ex45P4Z++8VNMzo/B42vgHW+6FW949c147pFn8dVvfAez5NlKLAwXlXpv0EODTc894sVF6qKdyeCpZ4aQqnkQbA0RoHmRnsnR8Jdx4SVJvON956O7L2kTCOazJ1Gqj9LLb6MaCJMP1GVcJl9rNrf4voFiQQAsiOwCFby6QqiVNE5rkQpJEULHE5eX72X9NREoQnCR5PM5yoiLjthmAroLkcomCerbcPLUIFJzo4hHydOVPPOgXFbphZN5W1tCBMvtBk5T6axFRdVN41aUnpSWx18PaP25LPpbWrFh5SySLc/CHxqng0JDRLZokO99NADlXAPJSC9amrtx7MSLBNaDFl1qUNH2dG2x9ipVx+D25yziKyO0WCO4If+ofbUYrMCYJtuozeReNRbJWQ16+TwD/gEMnYjjju8cwchgCZFogve0Z2aAxtNZmkRgTdFd0UyypMWMa9S50jMW8SUbLRsLGT3pRUWEI+riNmDnbP2nqLDWzxQYU2RC69kJLGpZFjlmira1tcex+4oO7LkqDG9EewanyJ8eOp0lvkdD4tLsVepD/zz5VWPj+JyPjifpK8OcI0izriLqdc1iF4eHgiGTOIEvdev5ApLHBvI5yTwBsRxVPqktL7WOqQN2CWyDYbS1iKdIU83CJB/JaLcm+zHQewXbZRMSkXZEAnymIWmUE860mKD0HzmDqfK6HH/pNx6OxP3HQ2UT7Zw///mOYxNH8Nf3fxZff/jbL3Xb6uiinbtp+ypctLqLjoyAN8GA+JHtI9smu6UZ1g06N2XpazqSivJpUqKfbaZZ9yXqdS3lo3GUCg4sxe7oYIUQCoQQCSYR8dHR8moNQ+2kIpDkRKs0bEaRPS2avbxWr8bsaSiHokma7S+ZkIesCJMAoM0Qpc4o0H6m8hnygiZ31VBg+zs7QZCnrK1kb/Wemk38TJkif2iL14BP0XJ1KwvckKd8GrvH8vCfAiSayKEouoJCCt5omJffS1CnqJ5Lu2VFbGKGM3RKw2dC1G1xAudum0WvITW0tsw7z2KQLtQVKpSiceoStZOWQXZJfCxaqxt8aj6L6flp4oYpppmn3iY/a60/6kN1z6p8DtjTa0pTGMfBMJp85FLgyam8Pe9qhKgfklgg2KuUYuR+bRLB+pL3BZ7VO6Aon/ZUV9RPutgmqohe/FSOkkP9FdOIlvaNfwxUs+yym8IGTTf//rcM8G1dezsbaskoLoE9A2oigL2sv7q1fE8/HJCmV2RKdZF1I0Poh3MY6uRhQMSp40un6mzE4TtKzmiwdNNY0gCjvlPc2egaHxKLEew1C+wFaNQ0i4gN2UQiNZFRmwjyCPaCBH1+nh6CQLcn6BBVVTbGkXctsOdyZsUSnMlxl3cqwRGziSEF/FTPQlWDm9NkJM1qipPp1U2iaAdBgt5bAl4qo+rq0Im/pEzZWLaoLiumLtV8ZYaM8hSV+14CyKKtHRUJr6WwbeOzAyyDBmurLEzTFL7AHhWrGlnrBJGxmAPzJ8BkOaQYZSDsKsuicZaaVcRqEahS8RcLaI340RwKkx4sCxNu0OhoIUoZ1MXqFKYnn8fZ8WeQqkyjEYwS+LVQr2oBygUCvQUUikWeWjOrSo9cHp4EQQp4+RCrOfzgIRieJ+A7QOA3UqeB4T87xAKs0+23/QXefel7kWQe/8uHeFQnJarG9hTEEv+oy1bj9MxAEREq9C8mL5E/VVgf29RFPldkd4bYbTqbR5vGewbFG47QTFUa+IcHT+GLP36CYGcR77j6fHz09dvR46XIa006AoQKeadA46MxkyEpLea7yDTZJPCyXD6NMWSbaEEcZSy+Nd7gr7ODg3hc0b+f/BhPPPmETf6wGWhU3jEq3vXr16KYz2F8dAh1es67d+3Etq1b8fzzz2J8cgbtXV2YT2UxOTVnXYVSAFdesgu33XQtjh3aj+98/yeYKbAu9Po8fqrsoPZyrVvXZqlQwuwsPX8aabIAdUABr3n9Ctz8pi0IxAgSsyks5CbZjlpsOYhFtnUun7ZZdvQjjJ9t0DWBdzZdYDkrCNGglHNsAWqmQLMPlUWtm6aZySFn4gDf076trYkOLKTFS3RA2q/GzMQmHD+aRa58FuE4CAb6yItScn6CA0Xp1X410raBEvlP9EwkaIz82l+yZOBIM2aLBEBufwGexVb0tfVh0zn7EQw9ijIBoF9Rx+AcahrO4aVX7w/BWwkilymxZTQ4XUMpvIgmo5TNAkamzqC0qC3RCGxoIIrlAuurLmcPwZa6nBPkLSp8ypW6Opvk4GWqCIVY1lCZfCVQ2YF7fzaExx+apO1LIkyHQlHCCuVH9JMekKHWZ5V0FfNo7J0cKpu0RSExA0rdo0hBa2ubTcrQpAkNtXH0LvmYRkNRh6p2uPBXeV9gnPwX0MQJOWUV3Pi6Ltz41h5k8pPIEJyr2y+dcvifRSGg1dIoNEBaJyxEXeXVdoIlA8eKqsjQUEPYWKsK5aVaEl/5kavkjKcS8Th14KKVy4nuadkMv83mNoDITGT8tX6fohmgw5EM9aC/czu6W89BZ9sWxMKdlAqNu5UcSy9Tn5FnXJThJnUlsy0a5DfNpjf9xj+ik43bZdoKyCgPh7ZayElltib8T3Mogvv9536AP/3FZ3B8+Mh/AHpb+1rwmq3k664E7ZBsi+orHlJEywENAvraFlHRdZe656mf8rl5ZHKzbEc6C/FmAr4ysqUp8g15n2DBJgXS7ommSkdd7FqmJB5s52cb5VCAz78ETGSDZeTU6yfHQsN/+GmOOPmVmk6gSOBI+khdu4oEaotEjYHX1orpDAEfHZ4idZaCIuoJExDRmojkIKahwIZ60EgPXhdNFMMIB7w2UUOOiQU9+JwcCS3MLBCkbl2tqSdnwyZzCky5/HQqowhpkwVPhDSI0eFKwMdrWlw94GlFNNCDoKeFaToOi+Rce1rXqbvJ6eZT2Pg8qxc/eapJ9GyJTnAqM4F0loCvplnlag8n4iiH0IaqOanyQ7ZfvKnTicbJERbwU3qyOQKp9XqEYDhJXaAtIAVM1T0tcEs5ZHqaICPwJ0AqumqSjKJ8PupFo4vzf+lg3vbDsTk2TIptbUMgeM0An/bS3bT60wYUnG5WPqPH9fArkrKp1LxmWJIaxgE3AhwCGUqYGVjiS6/qy0uHc10fekSfEk8XuU6M6xDFHuSh30tgj9cVugyFPIjH3Ghp8RvY84fUJ6/GDrFcMRIlSeK0WP98kKDPR8DndvE6lb0GSdouF2SMusaVaP0ngiOVVUUyhcXv/LA6qS5VtpcAXY7AJ5MbZtouerg9pE+Eio7PUGisu4XvC1wIadtYO+aidJSmQxJLlHVg7p46vZ2zGJ68jwb7ML0rGvpwF5rjW/mpGWc9BvqUii0/o/SWaO60q5Q9mbKJRlAby1MJVKhIXQS2fjK3JhrYPpJL+WotshLBandrN1pCrfLZCCToqRWz0DZb8ryl/YulWYxM7sXgxJPILA7DEyVz+Kg4aGi01ILAhRSKFIXTxcRK81B0VgWTEjJPQkpZlRcfUAEcr03gyOI48i+te8WjDFyz8XJ87Po/xBXnXLN08X/iUN7KwvJW5EHKn9cWDdLb2LwSy/LEi4O49+G9OH/betxw8RYkfCyDJoZQQcyXvHhg/1k8uPcshcND+iQxmc7j0aPTOJ0j39HoJRqz+MCVK/F7r92JqFdeLNuDPJIqupBhTu1RHyK1LFyLaZaHdKVnXHFr3rATUdSaf6LNy/Ti++Rp42teFy1PnDiOhx56GA/98kEcPHgAk+NjWLNqJc7bvhVDZ8/i9OmT1l5utoX2v21JJHFw334DCwJV6VSaylNKtATtz3jJqy618YIPP/wQRie0pY/fPGYtvJvPFgngSuRzKnzWQ3vvX3tbEpe9usUmZFSrIRpvLyoF+rxl7YU6g0J52sY4FskH4UiMfKCxZKQFwUNuoYJ6hTzkSyIWDyPfNAkv2UkAQIP0pbTi8SRqTEvLaGgLr3BEM8dbkIi9FvX8BUhlJxCMFzE3P4mhwUmC9rBFGnxewuqAokBBK78WfdWuN4pcKXKncT6a4KCFeyN0ANuTvehtDxC43klZeITAIkLHJkhnju1NpV7kP+plJALt1AV0AvieVr4XwEi2NNtklJGJMcq1DBUVLfOSYs0SBGsLM89SF5HW2xPAcPsEPGgsKVFNDToABKUal9fR1o30nBc/+u4+HHhujnI9IFFANq8dY2iWCPYUUdEs1Gw2g5npGYuaBIPqPqOpsTXIGvwdtLF5An0Ct05XLZ0WlYXGpcryis5amUDgLF8os03rCIVpADxVrN0Ux1U3JRFpnaUhoXvioY5sBJAij6fpMNhSFQSyMlaK9nl9NUQTTvddw4BljWmp3lo6RttEsh0QsbZXj4eWaunu7rP2KfK3dJO2U/MFVK85toELrc2d1GndaEuuw+re3RjoPB8RXw9zcHYdkr4w2W0S8NU36T2CSom1DJHChSRKnQVUt6DobWaSRpZCgUU68gUayzLflesb5i3/onQjfxGo/O9+nJ4+jr954K/xlYe/JrLLjLJeQJRO2nVb1uHqzW22bmXR2kP2VraZNoYE0vcm0kX2U5MnnCFYooNmR2sfd8p6doZto73dtWpFMymXR55Ofa1RMGdW4/E9pJOWNdMOOhE6NBHKctjfQf6PGc8Y36vHjbIgZ0S8amP4WNAaHcMy26KqhRQ1Q5cO2iI/FTGzkdWsk5vOVr5cxnRqGmk6Nur6L5LHFZmnymS6spGqjEMC8b5qJZAnwKMuTPGWgSnWnU3MdB0AZPaW1wiJaH+FBXwsd4hOaJjvhvlb26hqVy3aRv5W1DJoYK+fdexienIwlL94TzWSblwgLQu0LTT+dk/1dgCfhrhVyV+5QoqAbwrlqnbTYFkoy86EDzlSKqH0vfO+aqVorPVKCOhR7mw4hCrFU+P5WFvq2jBSC9pjXbuByeElcGd6ivJp1y/NSnaWVVF6wgAOAOdP0oLp8XSQzCsO0lVXRFObe8H8xSFNt/z+twn48ti46k9ZWTWuQ2SdLx96idfs1HcRQ8iYF8horCN/22NGQL3Kp5geL/C3EhWoczLXg8zaMuFXPmfdumxEe4+31ZCqhB6wQZoERomEBy3NAns+KlevVaBBZdugMgJPVxMRfFOcYC8JP0+fmwjerfWb4vwMmpBUJRwayM9n61SA6oqVoKgLQpE6G5vIAljkjmVXXUqVLGbTh8mkeSSiqxH00VI2pHpYWtVXNeXzqq+Rwy6qbqqNmJJMTOa2NXPYgHka0eND92Ns6jE2Zh7JeIxAthetie2IR85lHdpJYzE4k2DClgrT0in6O0IvUFnFQpFAbeoUhsfOWFdJd0cf+rvXspzOYP7Z+eO897R5bmv7dyLsJU00A6FSRSE1QTkuUBm0Mq8YBRhULmkCn+MYX9iPVOUMMpU0jT69R43lIlEEXpYajX/1T4ymcjr1N+ERLyjcoC8ENT4CsdH6PPZXhzFYn7V37eAjcTL2f7nxU3jfFe9HkIL6P3IwK+bDT2ZsYxt4khi8SONA4W9QUew7O44/+af7kPN04s/eczku6W9i2y8ip/ETLHGYqFMC/4uhJvzuPz6JkVQeb79mK67aGMIiwYqfhmugO4Y17SGauSqBgML9AebtwpHxLP7hZwcwPZfBdResxeVbezDQpYHvLBPr7WowbSofx+t06KD2Ej9IHgT4FGXRBAhVRspLhxT3qZMn8dwzT+G+e+7GwRdeoOLyUAmUML+QoZKu0Tt1YfO61VjV14/0/ByOnThJz3+RtSE/uOllUmRqBBcacD+wYoWNdzt27AR5t0EZ0ppTPiqXGoHWNHZf2oMPfvQyJNtr5JMMlTfbt0mzMvlZDaNIjDI7N4ZceQaxZNh20Zifn7dyFnIFq+PGtRtRzJVx8tRpLBI0tHQ0o0BQqe26tNYlpRclOgwL6SwNiJ9OWsAWhM6ktqMn+SZboy+VPYPh0dOI0Sh52CbzU3SwslNknSJlvQ3tbZQHKkoWnnIfNnrIASkUqaDZpq3NCTRH43w/D0/gPr73KzozmtjTQpBLAEW6xFrV6uSVRYK/Yp7tWbEJJNrxRNu1sUqYndXCxBq757eIW53PaLxTfkF1DSASTtqCxPFkkG2RwQIBTl2LqOdSrNsi2hI9LMcqguEArzXw4gtjeOTBYczN+MmrLIdLExwUmfEglZqzcXgyWvotuaqxfSOsR0d7hxmQ2dlZq5/0pu5JLymCIH3SIOBRb4WcT7GR29uAj+BeQDAYLeHqm3twzi71KIzwmviSZlFdXTT+GutZKqq7W8C3bOXQ+Cs51KEQQTCBVjBMRzQmQEzjXJHeCaFS9OLsSc3cb0L/QDtCEerJRpaAkwbJF0R6tk7d2IMVfVuxZsUOrOzeRX3WQYmR3LAMKii/ORE555QzS63I736qAydwIHnRkA1Wmwf/UBHO0tH44i8OY9/BY3jfzTtw7bYeSrqcXjeqBH2ata+OYJcW5zNeUXT9f8/jJ/t/ir+4+8+w99RedTSZDpD93N6/FR+4/Ldx9YbtODn9czqWh0weHZ3Kk7SQDXDGlbHmtAOiD6WVaRCMEERplvxi1UtgEyVwL2NhYYq2rEzb2UreImCvKio+T3o5UVFnT1c5U1rOrBlxfysBUyv5Wd2gIQIOOTpqF0X0quT7CvPRMkzq1nVOOQe2lJtF+vTbGM4iaR3JnZTdGE4MP47h6b0o1HLMv2YOJE2DNZOAlIZDCdxJfznDrlgq/ta6kwI9Fvzgp+ysnGa/uk7ZzJqoIWAkO6R9r1VeOSECeOrO9S+N4bPInpdgz7+GYG+A+TgL5IvHaLWMpgJ1TU1F8uECaZaz607jiNqUmSqdpewsMpR32QPZdOudoTNu425VBOl743O9Kx52dL2WiVleVsUeVL78rvkI9UYExbz2zCW4p39qvRyadKrVRQz0adY+PwX65KjxdZKCdBJol17QZgIO8FPOVi9lvsQnchY089kIxrzdG/a89lNqpNbmX5lidcaQ6CF7W3/4kiRQybEq/G5J8Z4qICG12/a4DBq/KBOhSrtmH/bM8mHpLx36+tI7LJDuWcF5akXtUNBFUASCvSYqW+Jh4js9ozFu8rgVbdNJrUVjRW/RBlPmaeC1OGga1cY80Xga+eoCwdY8SlTWajCb9VfRPn/OKUaukqm1np6NoVuUoBGgVQqYyw4iVxyx+rrdCdZFG/3XDWfo1GBTASbaDafkqoNVWBBh6eRlrc9F8iJfKmBqZoSofsK8sBo9JXWlyQDFws0UOgob20JK3RFs0Z0+CLW3Fj4tsqzqpg75Y+huXoE1VBatzV2YSU/iwNGHcfTUg6iUTiGZ1LIMNHAUehAMC/xKaMSOTRTyhYUUxoZeYCUWEInQo6Nh02Kn6oIpVfI0rDIGCmtL4NTNo71atcC1ls2IQFvWBYNRhAL0nvSdjaNp/gq5a4FOGbgmcmiMArbZ1YvzXCup/v2YQhqLTXWUyXf3HX0Af/6zv8Bjxx5GhGXa1OuMp/pvHWJDRT7FH/qhb85EHDG1i23YQHtLDLvO24hGIY2n9h3GfM1N0NKMMMu1yIY4m/fiW09P45+/dz+m5mh81X0xdxK/sbMbV28JYlNiEV2a1cm82MxURkGbRHJsooA7HnoBMwQBey7ahpb2MB47OIhvP3QQByapBMIJtBBsaY2rMssioyrFagzNwyagiHdZeAm8yQHv6bbkTpM7ztl+Hl77ujfg/R/8IG665VZs3nIOegf60dzSzLYv4vDRUxgcm8DYTArRljasWutMismyLTUMQNsiKRo7MTmFXL6APoJDjXWZnJzhU03QGm8avN3e3onLL78G3V2byJtU8vSq8+WzmM8cwuTUMfL7tPFEMBhnu4cpb1ZoezcRT6I50WyTEAJUvqtWr0KSZRc4qJTqyGcIyAi2yObWFaixM5odl+H1XKYNmzbcYHIws3CYdac+qUaQTReRz83ajN9VqwbQ29NFxa3u4xRs32GWvkyNqG0Aq5TbfHaBoM6NMIFbOBbAyoE+9HYN8L6WW0kTnGm9N02GYj6zM7yuQc9Byj6QsiVGqra+n3oAJqeneE97x5I/1AVJ8KRFflMzaZOJeKgFxawi3QSvVPhF6hKXl4bNXTWAqIWBNaZOM7Ln5hYx0HcV4vEdOHh0BOOzQ1Z2OSSS50wmhwINsy1uTUW8vF6j2iMWSfB+HvMprd0oZS0dp6ijIhqKwtKo0kCaQSTgXtTaYNKb7jxB9SzSqQp1ZAhrNqsbe8EWN1ZkT2MnFanLZAqsAw209dFLXrS0TJXtVKeO4nM1Ob4Ngmc6MDS2NfKRdsHw0GhruAzJgkhyCtEYdXGoG/7GWgy03YCdm38TV+76EK7c/V5sWX0DOls2U/5j5DbxOOlEINBE8GLjuszwUC8wP/VfNhS3o1yoSFq0XnWWzKjOi7RkkvOzc3l869lZPHAyhwefO4YS9cTqFd2Isgoe6nIPnXHphRrbSgupS9f+73S8OPYCPnnnH+MNX30Dvvv0dzCeHZcoWru//cJb8ec3/jZ+fcfr0B9fSdCsbtUOtoPGzGmpJsmPujvltIguGsvotnaXbhKY16fG8Mlxkd3103EJUT8HbGkSzbDPk86aEOQEChTJtggr+VF63ekBI3BuaOUL6nGN5yR/WFuxjDaZgqfGtjmH7JkyF9DUGDjCdUWe+LgmAAW8LWiNnY+W6G7qhx4CPC3GPUyZW+CztIYsu8aA6lORSkW+1NKK5MnJdcakO3k5s2cdsCTMoUCMbjndp7KNlA3SROPrNY7OlkMRrfSQneri7UE0sAl+dy/fp2NEBaxdNKQLKuR3OdNyjnVWDcgWWL4C7aSGFagXrYSF7Byy2XnrPle2AmAaGqWyKSxtPYiWn4CYAxfZWGwxp0ta7S3cJIAuW266nw5ufTFG3dRCmRSu0OQwReuLfLlOOjiRQ9XSxuuZ/WAW4m+m8XJ3s5wnnaKpTmlV6g4+Z2vQ8rf4x5aIueX3v8Nn89iw8s9VRDKBQ2g+tfTJw4js/FZBlaiu2SM89VUMZMpHn4qU6dRtPatvzi27TgpZwZ3rzj39VKNbJIs/xJzBgIuKU924bnop9FwClHBWWuvcLdqAaTJ/nQqjTsLLUyFxNQtGpwTDttShUnFcKY3xEOKmcVe3ArS1lJ9pCGUrUhjip6J+vNekrjkqJDZIvlrA2fGnkUkfRnO8C11texALrWQbk7sNcPDDWsGpnw4nWinFxe/6t1QnY0++M5E6iQNH7sTU1JNkmCK05lU82Yp4YgBdrRdgZfsOxPztBmrN8yAJ1ayWvvJUd4cpfjGTPBwnemiz4nhvjp7d0NgBjE/s5/tTpsBbk2vRljzH1h/yuwn+SLMGjffM6FEMHX+cSsaDFSsvgC+QJMCloUoT2BROI0PeKImRSDuFpn30QAT8bG9FnsrT5I6n2loTfxRtrFU07k/jCClENJR15qX6qMtX9BisT2Ff7TTO1KZEMudgPb1kzLfseDM+cOkHcOHaXUs3XnGw3iZUFCLtt6ttyNSV7SHYMYET//J0lJAXM8Uanjs5jSf3n8HRwVmcnCpjKE8gz7aVsomQ/nvWJfD+m87HxauSIJSnodFMQ1FVUa4iHj1wFI/sO06AEMetV+/AeX30Ft0sByt9LFXFFx8axnceOkJAUsSGNheuWB3FldsGsG39AJpjBNBUsF62m+ReiSptU3x833JhuZ3c2M5sP31fBofGW2IuXssT7A8NDePZA4fw4P0P4fAL+zF05iiaaBjWruhCsqUDY+NppAn+PFRG4k4BGa1Cr8lKmWzeJpIoInTVqzfj19+/A+7QDObTGQMaC/lpG69aLTeoJIMEVjIMVKSBMB0hNg55TbsjzE7Tyy1php+2bWpFIOTFXHkYs/OTLC+NOGVT44LUBayxe1I2kWiU1QyyDuegUO1BMJ7Bmg1xnD5RRiHVQ56u0zCcpuGiwyb/hA6cxq3Y4q7MWgq+va0TPQSwY2PjGB0dY93oWIQ92LhpE3ra+8nXDXR0zlIGnmBdXrBu1pmpWbS0tSLZTMBMkJhKZaCFrMW04UiUPKyFZwnQi7yem4Nm+6Xz9JwJflxVaQ8azboPHR1dzMuPTGkGLj/L2LRIWmgwe4EeOZVzvQXJwG6sX/k6AuVtBC8hnBo5gzvv/HccfOoJ5NNz1vWr2dka46Z2icaiiMcIpthWC5kFaI00tbsMmSKZ4mEZPKf9xdOOLpUx9rk1OF2bq2dZpiF4AwFEQ6vQ1h3E+vMW0LfaxIn01uzdsvFCO+kgXT01Pcv8/ejvW0Wu8uDY0SMEezn0D3RRhjQGVdu0yTltogHW7Ebye6AbHc0bMNC5C329G8wxVZeZo1vFzw5P6xAo1eByMoM42bnP0zjcdKYMlTPMQxSusz6zBKPzqQVbML81EZWaNxAoALGfcvuX3/0VnjibRdYdocNbx7UXrsNHb9uEXa0E6os5y1u7GEleFO37//pIF+bwdw/+Hb72q69jbG7C/FFWXNgX21dvw+9c/mHccs6tyBbH6YCcJdDQBBc5y62I0MEoVWcxn38RC3Tcq/V56g7SjHUzoy4KUqfUDGzRRhDUabashiqIt2wVC1+cymSRQGWK1zPkIy/tQIvtn6yovcbb6l05DgFN7nBFEfbKKW4l6EyYQ6/xceKX6qIie0vduRZV0qdm0DM/RfVkj6Deswb5MoHmyLloCV/IcnSygZlfZRTHR+7FsaEHWacJlCjTBu6NR/if7ylKZbtFyJ4wVYFHnQI5Go/rYTo2lIoFEoDSckBBr7aCoy1iHVQ/Ps3vioaFWA7S0bcWscAWgljpF9l/NYEyFIDm86aQeU3pkicV6XbTefJ6U/w9x/qwfnw8TxlboG6oVjXbX2BPwQ/qVIUlnSSUiJ3KQ+6TKmbr8FHvGqBlOspdh+PQCJRG6RB3olhoQ60ctgrXFYyqMn/yQ8gfRCzWwvbQ2EwBf8fO81WmRL2oNiQo1SQq25FDhWMW4o/l/CSXWtPSK6ebZXkJ8G1c9VmVhMU0aMGv9oa9xPQcY8rvIvgy+FOl7CqvmR1euux09zrX9azMmu45v5XNctrOpxpcHoIdKiDLHfC5EIm5kEh60NyisS8kECsrsEd+YX40mAb2qHAI2NTYVNH2r4nCr5ose4pOqzhgskGiapSVJFAgRgbNkDWFTV0XTQSCioY1eLpcSQoePcyRgzRmhymICfR2XELFt50MpeVelhhGdeNX1UA5S1lZzXjDBFLl4E+dei5VmMHRU3djaPAeAqMZM87+EBU4DWucXt6GFVdjTdeFCGlcHlNVucXkVhPSSQIhxtD2VA0qTJvqzUz1LEnMv6q7JqNUMTJ1AEdO3kHD+yIVAJUhPfWO5Bqs7NqG3vbNSIS7kJmfxZGDD2Nhbgg9PetI8y7M5kYwkTuFdC1rC2OKGaX8tYK430+B8inax7zJ9CqfyKxZdYpCaLHVirZ+KhVRLpCBC1QYNg5QxlvRUA3VrZrRLFBhnCboO1A6gwV66lZJHcyyK9aJ977qvfjY9R+HFtp9+RCllx/8j8cyb0qErctIdKMB1VXFGgoEE6liBQUKt9dPbzhIA0N+kz5m6Wxx6gODOTx2YAinhtLoIN+9+oIV2Lm+HZGwl2VnKpS4Q+MF/NPdh/Cz/ROYrmhWmAst3iKu3L4C11/YhxZXGS2eKrat7iDNxJ+m663UywapTDoIzARYZrWpHaRzzRA0PTpeEthnRfTHrjUU9RCDLR3qZh0eHcJ+gr9nn3wGZ88OQbuCDA8NEuBlTNloULEWvo0R4GjWdXtnMz7ysTdjxZZpDE39nIqDvFRIILtANaJFi71UWY0EFRFlhcYknS5iblbLqiTQ0qrZnX6kZuo4eWLK2rtvoJm8lsHQ8CTlIkmeCNBJCyNXnCS9Fwg0ulm/JB2cBhV+H/pWXoRYchGhaAmDR/2YHs3Rwx2jQ0BuyFbIz0HEW+II0fCHCChbWrupA9rI81U888wT2Pfcs+jr7EFLopnlzWEuM8t6ARs2bMKq1Q0C38M0CCexWFpkeVrot1WRr8wTbAlQaVyMD61Mz9muSTtT5G19vUg4gkRLO+YXspgfnUJ7KG6AVrO6s2z3sksTdwqIBatsGxpWL50GGodKOYBg0xXo7XwNQqE1KFUifKeKmfQswXXAunBTc5OYGDqNX/3yXrZ/zXYB0izgCumXyWuJHhoTphn0+2nYFh2QxnZXVNCYhuU08E6lrqVPJEOKRFRLBDuU63CYzko4gHgbsHZbGM3dJRQraeRIT0XTWls72aZNyOVT5J8KnWeNiw6yDNQJZLdSMSdzic6uFUjGO9HbvQ5d7avQ0boCiWgH6Um9aHvbKCpHR0u8yDeka3SIY3VVY7LFr8yK9yhVFmbgPcp63U3Z8WgQhhxs6aImHJ8s4G/veBI/eXYYqZIX3dECPvHW3Xjbq85BgM9rgtRde8/i5HgRHStW4Uf378WzJ2fpiLuwsdWLT73pfNx6bouUD0qKiLAckicVyyGbU77lQ1Kk05Gw//ePbzzxNfz9o1/B86cPLBPFFI8muXzkmg/itefeiK5IO+VGa6sJoLqRK80iSyCk9R8VZAj6mum8sG1o9Btu6d8ZZApD5GHKm3qwFMpTHc2xdSI9FhGsqmtVQECTZehUNGkcm4+OlMahazHuKp0z2jjqj0o9T1VThzMZMUJax5gngR5Bn7a7024bPgVOKC8CQwJ6mo1bVwTMxvE5EzjqNXU786RdDvq60Ba7kPKxmZUOG51FANmGcm0WZyYfxsGz92Fk/izKrIPMpyZumGPDuoQpl1qw2aGbIlq06nz3JdtH3pcDIUunyVTa01dAUABXC4d7XRGm0UebthVR30byQjPLJseXNCJ/aGKmIovS300GgEh/S5ll0H2eArMezwJ1oNpjhrKsCScaf1hmPejYUQa13p/NyGXFnPX1VFPxvUAQ/5NmtpOGy5nM8TLeYdb2VTLtRbHkQWreSz3VQnDXS9rHzTlWZLFcnSdQTxkATkR4P5hgnureFtjXbGmBPZVJXboORhA+Ev+LZo6NIPezXdSWQc1W1jZ5t/7BUoRv9WcdYgrd2eEwk05dcl53Pg1UkOGs7PwU7+mmaPlKQGjP6Y8OfbfT+W3EWvruHEyPhVTB5dmHIgR7cTfizYoOCFHreaoUi+41UfmTMFUqHIvuyaCyYWUXec+iUao0SSdvUtPFnRkuzI/XNR5Cjzq/VQtyVkORMiooRSg0EaQpwnfiZJAgJlNTNKyjlC8/FfV2rOp9FZmqjwKm8pDpFDVkA1vUhslJIcuQq3piamVjdbf8XDbz99TZh3Hs5J00qoPMiw+zsbwBMnwois72Ddi8+hoMtJ9HpUjkb3SiwlQonsJmy3g0FdnoZTKFogBakzBOgSUoYgHUjsyI9XAhlR3CiaE7KPD7WPYBxKPnIpeuYHLoCKrZGcQDCXS3rkSc+RbpxWhbLVopuGh48hTyBTJ6QYQl48nABXhdg8q1TE2Ap6J8Gj/AjK37SQPMy+WizQotElyUiLCqWkW9otmEBIJUEBUqjgrbRABL3qlF0+gN5ahMTpUn8HzuKOvIPNU0aige2/vOw/tf9QG897J3ORf+G8fLgE/8om9Ujk0CkgSdvFbQDFQqo2OzJXzzx8/hwV89R4AQR3OsgyDVj1Xd7bhidwfOWRFDf7MXAQ/5R/wlJ4Ll2U8w+OWfHsC9L86g4I2wPWiIfAW8dnc/3nntdmwWIOIb04UGnjmzgEePp3BodAFTcwuolbLwU2G3RrzobQ1ja38EF23uw8aVPQiJ9ykr7iaVku3MGsiR0bhEDa1VKZY41U5qWtWQX/QO74jR+F3L+mhNNi3EOz4+TgB4FnfccQcOHDiAK6+8En/0iT9BV3cYZ6bvwMHT/0YjcpTpeFApNqNRjVkmhUKOGcbIkgSILHOlIuUbQjTmQ7mSciaLFDVhQZE/Ldg7hebWmI2xm51JoUQF2dknZZunHKirKYSp8UWMjxTRt249Nm2/ENNzmvkexshgGJPjJYLBEUTDYQz0rrDrnkAMMQI6gaPZySFk5ymDM+M4dfq4M5auuRWt7Z0EMgmbXOINedDVswHXXnkNcpnn8cSvvkgFOcEyRcm62ohc47uoSOmEdKm7mIZF/BkOhDAxNkk+rWLdmnWYTaUwOjnJdqcRKVGXVeh4xlsIVIs0zDnSQN3IdYSD1BdUF+Jlv/ccrGh/E/ljgA4iFTA98rn5LM6eHiOQLGDLpjVsrzzuvvMHGDlzFC3aRqxaYDtlLBKuscUm/1TI6pKSQVfXuT6lPzU+Ty2tYShaH9BLBal9cjWTW11ZLsq96S53CZGWKjadG0Lfahocvjc1pfGOBcQTWmajZG0Yi2lMk84OtqMPG1buwOb1O9GS7LCxQ9ruSQPumSBPOdXSKRqKQN0rJlw6HDdK2nRJ3pZO8aq6AP3kZY+MAvVjik+/MFHA4/sOwU++eOMl2xH0hvDXP9mP0VQGF21dS2CctzHal503gLUhL6WO+oN8950HDmEun8Zt11+AuUYAn/z6k3jwcIEqO4F4fR4fvGwFPnLjejT7mRf5raZojylf/nc+zK7YoSIvH6+oy/8/xyPHH8Tt9/0lHjr6MA010Z3IJr3FvN55yRvxxgtuxqbu9aSjojR+AyiipxXR7I6L7blgwE+OsHqmFD1VREaOvGZOa7xntZ7GQnGQzw2jWJuzLl+TL+oC69ojWLFNE6i31Q2riKEWZK5RHy/kRlGspmkrguTfONuIDnltgSDATT6gI0874/doOFE7wUGceaoXzMO0BGectC0fdc8rL2lvTZ4hj2p5k1hoHZKhLbRBWmRe09ZIAvKuTuMR0rpWL2F64SgOnL4Hh0eeQb6WIS/Tetsadi5o8fuQ30N+lo1XW9LhEYihfRFwMuDH07pymaAmPagLOk5b3BrbjmjwHJalw8EGNjFF8kP6sA62/Jrsp4E60p48qWWItOWgAkRqDCsp72vNULjGSO8zbM9Js7PKczmqp9O6R/m8/lhwwfLiqfKxjdW7pHdUVB1qa5VZ/9RVrsWhFzI1TE5oT2kt35RAMjZAGVxJ25pgmTSEI0MdNUM6l2zCWySUtPfrtRJpqSWd8kxSPVlSH6SHaMX8WTyH30lCfWpdRfXGeGmvCPi+a4Bv87rbnUIZatIXffBTBLKv9tcuKy0dznX+UaPqNX3ldyF2Pe+cVAsi8NLD+lw2yq9EvjqcSB/ZxddEpeSh8Lv5SYZQ7yorJLCntZw0nqixSM9D4xcWBfQo4HV6jfJA6053rkrXJNdKY0g0E0zTQ/nd9hU0SizVk0VQviqLujCcCw5Cb6K3RXVLg6dZi0U2vsY7dKK7bRvaExsselBrBNkw6t6MkSkj1pCKQi4PtmVGTp35TWlr3ETdVcbM/H4cO/VTTE3uY9oaK8fGkucQpJDTcPZ2nosLN9+IvvYtZGwqfCldJqQGF2PJu3fWR2pgbmEOc+kR5qkB5h4aBnp4NafOHm+VBkmr3asLWAO3W+jRJQ0i10tzKKbHUMmk4OY7XpZZclbgu7RzqJKB8hTqgrw6CqHC586WVyF+0jixvNatu1RHB/Apsle2aIoWyC0XCgQTJbte0j2Nk2QbyFDWFdVlgwuYGm1YKkWHFNSYqc3gYPYEjmVHRELnYNlkEM8l+PvQ5b+Dt+5+09KN//uhTgYZHovjUhgFkCgRyBcX8f2f/xLPHhnC+vP3YOe567Ay7Leu31+dmsEzh48j4avhahqdPRtWoDkQRJrpPPTCHL5597N49vQ8FugBl8jXvZEm/PpVG/C2V/ViIOxEF45NZ/EPd7+In+8bx3TJzbo2IeqqYNfKOF67awVetakHLcyPlzFP8PHIvpN4+rmjBAXrcMs129FBpRdGjlWW0g6wHTQOjZ65uyKHnvWg8mS7qK9BPEYx51ee5uSIR6Rc+flfyZbaRspSiqpcS2F46jEMTT2MmdRhpBemeT1g3a7FUgq5/DRyuSKv+eAPRLCQ0szbms3GjcW1tEkB6XnySsVvwKmlM2JdStPTU1SqeZanhO6eZvI6jT6VV7UcwvPPnCEYrGLLuZuRaGvH9FQTRkcITitRtLUP0BBpXTmvdXF6fEFMTM7g1Imj8BGsbxpoQ3F2Cof3H6QMAv5IK4qkvz9OoB5tR0t7BXuu7sSmbdvhX1yPpK8bZ088hKef/lcC1iHSsQh/mM6hu0ywKABdxooV3RYRUyTaRT2SSxcwMz5HniVopgzH4wnqGko/HUDt2qN9XElg8lAFXn+NINCDhYo4I8ky3EwZuxK+IMvTIWatY3x0FmnyQiFHpym/gEQsyLSquPeuH2Dw5CEzbuqS0bqlkh3pBUU5bDkm5qP20zg/3VNXvnbW0HeLqvN6hYZMcpOItmDjxq14zY3X45prL0IqcwI/vOvLmE0fQU9fzImM10Noa11FnbIOPV2r0N7ah2igjaBWk9oiTEd8xMdMv5iaZv76tF+mk6WzzXbzhomj+FDLcDjVNVnTGn7qzpKGLdDxGBxM4ZmDQ3j8VBr7xorIZHN4zc4+/MFbLsSauBd7hzP4+n2HsWdTM9550Rrj3RL1rlyegLomKQNZ/v3K3afxyJFZJD0lbGuuYPf5W/H8RA1fuW8vJgt0eKkLt61pxjV7tmJ9sIBdAy02y1kFdrq5+Gmywvo4FVMNnPb8XzwePfFLfO7e2/GrE08gV35Fz0QJuHjLBXjfpW/F9v7NjhPOm4pAiXICAlqbURMMbMb+UlEWacSLJc26l96WnOoZ6kPqcw3H0PhTL3WBFu0VWCtUnKjfQn6QQG6GlFIZaN9o6zQpydZjrFEr0IZ5CCCrFXVLjlHeBPLCiFJuNJGoUp0jaPIYyPO6m/nJ00vAR6dL8i8esPXoqIOcdfbkjJRpdxtm87SeXTS4hsCylXpKAFGASRE1h5dEb4tCkl/owxgPaWLEyOwzeP74LzA0S4fTW0co5CPwpK2nbrMuUzo1airTYzw1bMcAF4GaZtvGg6sQD6xk3ison/18L2G8t0j6qYdJQ5tqixqvqMkkTv6KqAv4KQLaoFx7aAf9vgRthII1YmnKH59dXGQ7LJ5heU/zt9ap1IoBS0BPk0T46XATX2LdDO/wPSun2pntpcio3efpBJZo5wQGdTI/jW+enFzA9EwGmjxl8k6gGCD9k/E16GheT+crzjJVKP+zKFAnu901C7aosOWyZhRrOSfWmjIoEGlje9UtbpFA5UX7RzoKQAZ8naRd+GXAt2nt543R2LxWSAcJO9+XD6O9qkHii0BWD33Rf346Da137Gnnmoho951TyTtkdS4oPedxEUsRfxJXY/cSHsSSRPxhGnnFKPkc24mMpk81LEu6BPps8DKVmruJTIsIa0EPigRQhZvcykleT4nCUCBq1zpSmnWpqJ8aSupJM3RUKkcHOApXDSPgpy4U1YP1YV42sDXQTrTdTWFupSfWwnSaCZQ00SJOINTOksaYhwTTy+sEpCy3Q7MlutEQFmojGJl8ACNjDyI1P0yDrA30yfQ0TK6Aj0apDX2dF2P7uuvpOfWzvspbikPgStG+PGmlQfohfndjen6GwG8WrYkEelo6TElop5D57ChO0KMam3iKTJKjMCgs3kwBjQpeQfGoII2Nj23XRGEWIKCGwKKHlOHXGtujqigcaaJxEjI4Xhpk+xTYY3nUNlIA8qq0tIQG81c1m1KgT9E+AT1189YF+CiM1vrGASYEGoRsgiIh0ad1XTVRwOqosc2mK5N4Zv4MhglMWVznIB/5CRI2d2/Bh6/8MN62561LN5xDqSsfEy/STc87VokfrCv1BstDI8r7muVXIQ3o1xmoKhSqOHlsFg8/cRyHpvJ4Yb4A2he2S5DgoIz+eADvuHo73nZRFwa85B3SOU8F/cCxBfzZvz2NfTP0gsNBhAior9zajd+65Tzs6AkjyGJoUpAidhXSU/UX933zgZP4x28/gAu3r8NH33YJtrcRzLA0pZoHZQE+0ijMd7WNkbrBFisE8EKXdsidE+jjA86v/+6xLItGeoKh6mKKeaWRzkxiavoMxiZPYWZulCTLMF06BXkaVcpWpZpDoTjvOAVZApHcIh0yGiN/hSCxiHCUfOHXZugL8AYkf5rZW+BzfDZTRyCUQEd3L9s3imqxG6ODXoLFEKLNMRqkICYJuA7uP0TlVkBXVzvWrevGQHcY42cP4czR43zHjdaW1Wy7OFKFPMLNEYIYysnKRSQHZhGKJBBt2oGkax0SbJeZ8X2YmThKkD+FLI3iSPoMPOEG+la10+GgLBAoBIIBhGjcKlTAsxMpfmokMOvKNo0mYix7AdnZHKJ05hT1g5vmlsDDG20yXi6U4ljd/xvUQTswPjOJSEIA0kNQ34reDtarlMXULB2yuRmsGejB9q3r8Fef/Qzu+umd8GsRZr+ftKemIIjTEjw1yoqWxRHLBsIRglKNfVRbubBnzx7qFXrsLHNfXx/5tIJESxs2bd6I9vYEmpu1f6+XAH6cDVtEd3srjbfGYsXJ5VHKAHlOMsC0ZcQcR1iukZjplZwjzpQE6WHnkKGXNNlkC7arxtdZUkyrRH5ILxRx4pQWay/gvHO3oDnix3Q2gyNzVXzpl4N4cN8EgpSdm9YG8Mm3XIweOgQ/ePYsDp6Yxhsv3YRL+qJoUnTOnHI6p4s+uOhQjhCAf/GO5xFrD+GtF62lY0X6shTT1Fz/+mwBf/GPdyFCULdn0wAu3bkSV6+PYEBLzJBo5viwjHrevi+duqca2vf/ieOJ04/hM3d/Bk8cf+plkKeTIO+8ddvx21e8G1u71xGQaIgN9fWShCvyohmWcsZp1qlnKTNLY6FtpwQ+V6NDJvup7tJF6kqZUS2bojGl0smSJZcryO9Ob5IO8UKDIGyRvFysTCGTH0G2NIZCdZb8q5n9OepdLYKuiXgeyugkwcMkqgSXbqabjHWT78h/1SztmIY6xAn4kix/jLZMEz4URKGNJb1YepZHmw9ECX60qUELy0I7R9uzqGia8ILRWbWRXZbNJB6gstD7Ur+6wxqyTEPIlp8juB2mfdYs9WbajQRypSry5TnUWB6lI9oogudnngGPlmtqo/5LsC7a69ehgey0P0AQ6KclI51ERw2TsG1OFzUZo0yQJ8Cq3w59HQBI+O2O0V4zTS95T+CbZasvZkmfEdrOU2STKT5DnWtgjw49+UzlZfWYP9tWgmk4SZE98ZuieloLULZMba97pAbTVjlVKa2fiUaEOjyB1GzdhuOkFkaYdoX0lJ5VtFM76LTRlm8w4BciYNNqIdncKOszQXoS7GmsLUGteFhd3YJIsgl+2s4Abb8ccaoW5knKE4v4PN0EkKsI+D4qwFfAlnVaeFmtpaZZEnZV6BWHATw+YkwuqyW4bs/qk38F7piGLoth9boqvHzou57RfRnd5aTsdX5R2gpHaj2pWNKDSIRAJEAmWvJ8SVc2iAP4bG9Ggj4tQmzbtVTZKDRKIXqtmobtRAwI/Eh8HRpQqmnuFTWoxil5tAuAppEXmD2JR0Uj4VGja2aOyqLYE3PnPwf4EfLwvkEIY34vmdFD4OSmQvWQIRuNMO9RaOhxeNxdrFec10I8CRQEQq0sTIUNtIgizo79CoeOfw/50nE2qugi33aRDEwB1ZTy4HqsHbgea/rPo5DFWW/NDia4lVJgHXwEDT7WtYmgUkKlMUMjkyP0eDxY0b0C8UiS9JrD2NR99CTu4/vjZIx29LS9lobyKuuirhCYVfN5lPNZeh0L/E3jX5mmIRtDqUFPp2lRQXyCI9GPlCBDabKITemnEhFNDMjSm2xQ2GpUVuq+1QDikr5rnJK8LnqI5QbBHttd4JEv8r8UBPlIdFVYXbRlu3lIV58vxJ9sE1eK1zTwX2NOqpgmgHx4dARn0wR/ag4dphxZ50Q/PnXjp2kYlsCfrJIEj8ZN0F4jBynSzJUtSz6SQnHTsLtYNscjVVcQ3+M7dYJNgbKFqh+DszXcv3cc33nsNMvlwh+/Yw+uWedHfJGOQ72IGgHDiawLt//kKH7wyBECZBfWtPrw2zdvx1t39COueijcT2VAkSa9nKn0Gjj81Jk5fPb7e/HIiYwti/GHb78Ib72gBa3uAsvjx7HJHP75nn3WLXzBltXYsXEAm/tj6CB5Xl7IhoWmQrOySyH9dw45OVpkVIpZEQfHA3eUh2OUWDg+U2lkyDN5cxJS6QUa9WEqZM0uH8PZM4OYnJkgr5ZQoLHRjPdkMmljXmjLKINeKqgSKmXtzqEFisMEOJSBoJtArR21fB+GjvvIE2eQyc1jbtyL1uhKtCUGUCszv9lJ0iyNSFwLQE9gIZ2mIoyRL519QNt7k1ixtoXAsMh0x21sIxqr4K+uRm0hA1fxLNYTVLhLVJ5NbYh0JnA2fxKT6SG26TQBGznCS35l2ysKkk2xrPkGettXopCq4Oip40h0tFBJhuCveRFrCiGs6Br10Vx5FtnaArTrQToTJJjbiJaWa7D1/PPR1Z1AkA6Vq9JANDiHrjYt2SKDRQPPIlJ8zOh89R//EX/7t1/GAuXPH4wyLRonyvHGzdvxa7/2dvQNrLA1+Hr42ddPcMfnTp46i2gkgp5kBBE6ZZ3dHXzXkX0N6ndTVq23go4pPTVHrCgztnOBuN5sjnSMMQpv0qDTWTadbk71fzyWdbe9LbtAeVAkeboMHD47hr3HRzE4QeNM8BAhXY4fOkJPpojf++CbsWNlOwI0Shnq6q89PYbP/OgUAUkIa2Iu3HZBB/Ms4ZcHjhMsesg3AbQno7hs+wbcsD2B3kAVLup2GYMXprL42g+fwjnb1uGNF61As2wB2+zF4QU8eOAU1qxZjZ1rW5H0Fum0VmhXNAzCzzprYgx15VK1XgJ7rL0sllSHw+f/z8cTpx7Dp+/+NJ449hTyNXoFy6+QBttWb8aHrvgNnNO7ge0bYH4O0HPG2KmtNQaO5aVely3RPScQ4ehOnZoFro30zb5YA1FLUWcqGiV7rPFXcqx12LsEfNIbTvDAWtU+DcTIuOtTwJl2rVbLkq9mkMpN0u6ph6uIufQRzKZeoJOXp7NDPdO8mkBKDlfO8okEOnh2Evi1WADDTfviJWB0STfyLzNTQVQ9q6MAncCVImc6HBqLwioHeZ1/LKpG/ap3Gk1pZIv7kSk8x7YqEJSsQDR0IWVrO224lk0iUF10ZqnaoffkWfBlC0BZHVUG5aW6i85uBKlfggFNulT0S5FLZ6iEwJ9Arw0RYlkke3KcVS4N3/L72hEKdpLO6kWjDawNEYiepKVwImo+6jH1KjlgT8BbYqD8VRvVi/VkIWyxez6rMdPOsVR+s28meCyy2p7OSC1GXdNKB6+dVQlgfmEQQ+PPEQcMsxySYS1TI+CnYVMdBH5b0dK8wd7N5cZ4Hqe+HSUtCdyZtE2cJE3Ua6eJLzE6hJGQgKfoQ7sjYhGDCJM0vXYJ8G1c8zmnYLxt/0QgfupQEy53J6rgdlmUtk894RxiQhFclTVwt3Q60ULnQXuF3617lj+cCKFdNdqowEF6z9GEix67QrsCW7xLplFXrkDe8qldJbRXprNOnNKhRyDU7k0YENMAWBnZJhsDQSvExijTu9EyLVqhPkiQ5ZIxJviC+u1B8KdIIKXZ1olig6vuwgxWF/4QEUUnlxqvIa9NjUyvi3m43Op+08QPLV3SRbTdR0DQxbxbSOwEn9OEED6nrmcmM03hO3rmDhrQ5ynEedZPAEnLR4iBNQ5AXvuF2LTqOnS3DjAvTcTQVjmKHJYoiAqB0/JTaSvSprFwk7MzODF0gvUH1vatRYy0nJ57GKnsA2hUBwnKvASCl2JF182IB9egQcPUoHAoalTTjNqi9uWcQ7p4gt7iWeQXF5CrlamY5XVK8StcrPwEgMVQiu5JkAilTLgXWQeCPQN6TE+hdSo8th7pJv7hh76pUXmaxyNi8JTCc0loqDi1+Xci0UEPlNC4pPC6ohZso6YKQQbbmUoqVQ3iF2eP4fDEaScJHWwrgdHOeDc+eNkH8cHLf4sAeBkaic+WCvDSwXJZN7/op0TE5eRXKjH9pn9Md6AJTx6ZxGe//QROjczglmsuxNuv34JtbT6E6UmLcccKIfzVT1/EN+7dj77uNnzglvPw5l3diDO7ChWWXAkvFZlXXSM0kEXy4/37pvF3P3gKB+brSJG2PS1ufJqA7/WbWhClc1Kj4TpKL/ALv3gRP37yFBViiHSuYMO6Zpy3gc7E1CC6ScPLLzwPGzd1ojkknmS5KbtLrcO/S44beZ+charaje3kp1euSGqVPCUQrK3nNGnAFlfnM5IbR+IFBMkjLL/+6hpbm2k7ba9B0DIuWbZRNjeBXGHeZgbOpScxn55CKkUwNzNrXfzTM1NMt4at52zFrLo7Sy70dG/gM1rQWZMINDGmjY5HHcWFLDKpEaSzJ+lbThMUhHDO5vOQmS9h77N7MTk1ijWrOnHu7hUIJoBMJk25p/KcX8DU+CTvrSIfyHnwIploYT3LODN5kjIFgqYQCrk8AVWRxi2CUraO9LwGw3tQy9UQpRE+d/sWtlOZHvhZOp307n0B6g3yYpn6QWst0v5Np3MYJlsmk6/Crt1vY/4ttj3cxt4EzulvQTtdboE8+qI29k3NoC5+LQmh6N3Tz+3FZ/7sc5hbWMDOnbuxeuUGrFq5CqvXrqD+0E4bLWhpZeXUPoZQxLsypY7xaDJgIcPFJ6j0CV15z6AcvLyusVZmeg2oOXztYhvLwZEh1e4UQuda2FgLpWsmuQyX4Imlw/J6WOjT03P4wZPH8NixBZwaL2K0Qp6gYfrkW6/E7+zpQIiOsqaPTVEvzaSL6CSwb6XT7qsIDC7imVEX3v/NM9g/niUwauCWbe14/y3rMDI+h6/dtRfPDtLQUkeyEBjwZ/H2i3vx69edg+5kEE+O5fHHX/k5n53HuoFuvPpVG3DrRavR7vcgYOPJFKX0sLxeK7dmKy6b3P+Vo1Ir4p8f/RJuf+BvMZaeMf0l+jo3gY0Da/G7V76HgPZchMgTGmSv4IVNVCNdrRuWp+yVbIWMtoFA6k9FwWw8Gn8rCiQ9qniy9mqW4yVnywEMlDO1HdtI48FtSRaL1LAN7VmBdEUQJYNiAdlYnvyxfOqfnlfhNXSgSEDHhqf9G8XQ5EOYTO01QBgMtKGj+QK0RM9ByNtOm6LluQgqvYpSWWzUqu/sZSy3WZ8OK1pUjz8FerROK5tP2sbKwj/6xiIYBzp6gnZE0b1c5SAKBFYKnIS862mzN9KGKKBBPanAgWEPh+j6anV0suUnv4hPedvEgamLvtqCUKBPIFnjyGu0o1WCu7JsF50QgWgN2TIbRRBo+p0lcPkSCId6KG9BlnGMz55kfaZosyvQQukvLY1C+WICLJXkRoVR+ygqy+9qSz3Hcjil5mHPCCCq7VRutZ2XNSZGqCRRzLawnAmmT3rTMSlUqLdmX8T07POkwzhpT97me7rn82rJsy7Eo2vg88SQV6S2eIZ5LzBfLd8imyznAIiF/WimfhOOcqKakkwVh+XQpNTXfvR7Bvg2rf0cCyWD5zCbjmUiL9fCwfUsuBhJX+1U4+hwrjldus6LTuTA+W2AyU6xgfOEvSrmcB63JDy+JoQF+OJsxBArYs4NH2CR6gR3NtOG+mqxygpRQWvMnPaQrRujiBHUSNr8OcHkIlgk82qAJhSi9tBgMrVidY5AqYxkJE4CqstMQp1lLgqVOp8Kk2vquaIhLoUWVQqjg5VcVOAnTxp7Ma55bBRaLfuihm0QfHrdSl/dq11URPqUQLUa+FMEr1BJ4/TooxgZe4ge1iTTk3fnCJWfCk2b0vt9vVjd/xqs7d+BaIBKmExXrgeQK8kQ07P2tZEwPpRKZWt47a4wNjuFI6dfIPjKo69TewyPsIz7qHxGST91OQ2gNXYDWiKXwEMA2aBHVKeQLJYqKBPw5XJpZHJnkCsPoUSmKlBhFCg0iqxIUJw2c7hBpbVZt6SRxubJq9J3dQA5IFm1WT7E9MtKhLzG787G1AL1+pRQiQkaLKtWgE+graUH4bCXTH6CYOIEFbLWLazQO/UhEgzTg/Mju+DDGRr6J+ZPYrQ4a81iBzOW0AToJd963qvxl7f9DY1I39LN5YNMaO0r8Ml24ze1t2TA1mOk5358ZAr3PvQU1vT34dJXnceyUZGTeRXBcCm0zvcKdDCeHs7iC//2COlWxMfefR2uHAjDW00pZebiIR8SNLAsByaK+Pov9uMn+4aR8SZtu+BO8vnHbjsPb7+wDc1BKmaS+WuPHsUXHjyCwVwQjZIH/b4GPva6C/D2S1oRQhYLzPMbz+Tw599+mkq0jFsv6cXHb12L1WQUd0MRD9HYjwqF3ciqugkkkKcbhiAIA6Rl67xD3lWXnbaIU/Be4EAmxc00NLtzme+dMLvkRcSVAAs8KGJNB0vuJp9RZ7pmZWrNLxsiwPelGG3piHqaPEKwlSsgl9d6mYvkXY39FM1haw1q+ZhSvoThsyeRTo8gm58hYMxidiqNOZ6RSBBbtqxCMMzyxzKItDYwNj7KYjWwZt16W+7kzOlBm+CQTju7XKzoWU1mZTvli5iZnqQMOryYml2g86AFWoMEnyuoUwrk/ZP0qLWNW9GibDUNp1jUjFaC0nAUWmtyIc/nCnSwKLZdrefh+qt/Dav61/JeA0FfBe2JMBI0QHIMtVVhE0/pCGZM+pjZYP7UZ9SPMhb6/pIq5SEqSnVqaIN4eFl/ipyOG0pgoyYQ0XgIUNZM1hygL05WF6mI6ky2oL7Ua5I75U9AoraRoSjwymRuEUNj8zg+PIvTsyVe8WDPpm5cvrEZWoJIccH7D8/hT8hrx+bdiPh9eNsVq/F7N69CC6t1fKGCL/3LAzh/dRvee9MOllFyRODJPE8v1HD7j4/hh08ctF6Ay9a34Y/fuhsX9icwzTr+4oUZfPWuAzgwynz9UerzBUQaKWzoDGJtVzMuPW89rtrcja6w07shbvNo6z0jg/iYDjDLK/KpdrryP3Ok8yl8/u7P4suPfhmFqgC9CLt0kyTc2L0K77vkbdizZpc5Fcp32WHVpwy9XijzXZ1aGsRPI63SyBHX7EiBNLWFon8mW+pd4DWtGSdAp/FyOm1nBqvBEvCh7JheZD4qlsCd8nRAnxPpkzrWH4s28dMBfHpGZWNq5CGNwbNlXAj6FgpncWbsfkzN7yVIzSIU6EBncieao1upK7VjlXrHnLJbecR0Vl2l6si3esz0z3QD81cUT8OSbGgPL1hZrEV0qoCU8cVZZIpHaLuOs4zaAaYDQa/Wx1tPgNJsdqSoXibaGgNkqi9p4PQK6ocjC/zvfPKP00MkOSHN6bypC1zgWrNq1duk3qVyhe1C/ahySQ9q6TBnbB/TYF39oRgChAiL9UnmM836CuzRqnsF9gTkmIeYWc8zDcmcM1ZR77Pt1JPIcjg8QarwnuRquUdv+XQiuiE6Dq0oZNvp2Gq4hQ8hypKilJKyhewQRiafRDqnNUq1p1OV73gQi7QhGpRTpM0gFghk03y+ZPlo7J5ifEG/C63xMKIhzT5WG6gnsMzv+ke9I/otA74t6z/vMA9rIcXiNJJTVKOuJcGDAsAH7LY+9LzuGNntYV1fbmRdcAiwrLAcAOi8a+/rB//YfT6u6LUD+IhsA6zIEuCzNel0GthzIns667ZYKEtA79vKTQOl7WI0I8VDNIymEJlTEbUgUTqJTeGpLebYiPTkQ+0UxjZWT2PRSBiXVJ82Q5+lsZpjg2qhSF6rF1kTZkwDp38GiPndGlh1lGAw3eWol0NgfVJQaUg9nigbpY0Np30KW3kyX08734tiKjWCs8MP07BQCDTdmoBP0TKvz4MgQY3GGSSiOwj4rkFzLElAt0BvBjSWJdY/hkhoLdONW/dpLp+jIvYiQqM0PDGG/YefJFOdQk/HIlqTGXoJMyxVFotlLwX7fHQ2vxqx4BqFHVArMj3NqC1Ukc9kMJ8+g2xxkOBSgC+PXDWPIr3fMhmoIiqQsTXWxhblFF0kABRS0YcVt9Z3WtoBqctKw5Qg6WKCaopM5knCIsVEGpJ5m2jJNMbS5wONexTtzf2IRyIsz2kKwkkChDS0W4Bmjno9SZTLQZRLDSrbPA2uBtSH8ez8BB4ePoo8wZeTr3NoZtf2vo3469f9NS5afwVpx3IQmAh4GijjM4pvLIP8Cq1kjUyo6z4qCpnrBpWLZseZ4l7iAy01USEDp4jU7n5uEE/uPYz+1gh2nbuR/BzHeLaB50/N4JEDp3FiNEVgpbxq6AoSqJ3bg/dctw3ruuOkrQtPjFTxue89jqdOp1D0xhFkGV+/ux8fv3El1mryJJXMPOv02GAJX/v+U3jm2FlUAkl0kS8+9fpduHVPF4WkgZGpAo5OzOPwVJ75F0izBcQDi+hpTmBNTw829rZgRZyyQqGypRVIe407pQqDhzLFJrYxnKYleThtuqQHeOhTp2TfrzuSPwOBzrks8wbm+ZRua1cbW6OTSdokE3V5Lf8jPzkRdDWZ8lc6TpRKO5PY4s+m/KXIU7ynxVHr5ImCgTPxkoyGvHItBC1AmWG9g+EQUjPTBHfTVkbNTNS+3BU6OKEgwbSiMdQBiUSz8aAmRNgG8GTP1uYWhAPUI3SqNKNPUq0tx1RpLfGkaL32Hn7JCXZJN/AL89GEKkuEdVJ9nAccdnQMGmljtGW9JQdKw+gkmuk7s2V9HZo4v3WI25g6ExGIIG2NZCyzhqVYHrpOQKBueraryqMJFTkC1uGFEgFdEacn8jg1PGPdxPGgCzvP34hYZxseeHEedz87hmLDi1hhHL9z4za8+4YNaPa58MJMFX/8zafw5HGNS/Pj4rVNuHJjE6YmJ/D8ySommOa7XnMuPvS6rQiyLOp50WDZPCn0vSdO4/bvPYMJOi6dzTH87uu24+27uzRa0mSq1vDj6HgGz52aQlM8jvVrW7Aq5EYr0/FUaPjIN000DjbsiO1bJ01keURZ5xt5xSywdArP/6eDjx2bOIY/vutP8JO9P8airam5dKjIpP0t21+HD1zyPuRTQ5icO4JAKIB4vBPNiU7bCUEAQ5JgLcb8bFKG9MBiiTonp6sE/mHqF3Xzar04Rfoc3lYxHVDAluI1sx0CDuRBde8q4ueMI+eDKpAdzI22c5lHZEa1JJIiT4oiCuaSpaiXJB98h2VRj5Dqok/pam3BqLzdnjpm0odxbOjn/NzPvOtIxPoJ+i5Ec4RtR9BnQztUNp4GZkRpC2qorOIyOrrqGWFxVEL5jXKQLWDBC5JZ2XqbbSsbQfBSrJ1CoaLemhTL5YPftYp6tp/Pa0UMbTkY4fs16vI0P7UskVMXB/Q5NFDtTTewXhKdJhFRFykHXurAcLiD11020aFUSjEdrUNZRKlcYNvQEVWkjs87axiq/Itw02Z4eLo95EXygsCuxu25PMt2XXWUnucn6+boNbYC0zJAyE+Vx7nu8IRFR/UC3xT9RDfpQSeqG6LJaUEmnaTdDRPwaZkz3XfSL1VymE0fJzZ4BtnSKRIzT1DsRyyk/cTDNuZSKxNoDVD1BmpPYR/LoK7c5qh6FzVOVGkVaQaIXcgz0lEuLQP02o85gG+jzdJljg43sqBWVntYNVBFlq85TKeLL13gezIFaualQ4/YL4cIy6DPrr70m9/FD/qt63zHQ5cwGG5COKbN30kcesZ61uk2JNkrYnQ2GMFe1bojqdwWKUgsd4NcJ29AlNMYPp8/zvSi/M2KauCqJ8RG1CDRkhHful297UYIEzi3jDyJZBG+eaY3j1p9lswxy/JpRowiG1LoLLsZNqc+TmXFhE4jm2dkp6MEpBikhAU43U0RChMVhkvdvG0EKVSY06cwnzpNgSlZaFyRNAEorfyvNe/c7l70dl2H3u7dFBCCGu8076dZvhCS4U0seztz8GEht4DUwhza4kmCxAROD72I5/bdhQKBW0vCh7bmJrS3lAkKCW5rUXoMu9CWvAq+RifKOQpGkaCAn+oem1s4g/niGYI9gg7yR76mBZiLS120bA+jgSiw1HYig7WrPqzxre78o/8sI+mypNwcAEA1Txo5FNRvh1Y+H096Km4v21Kr87tZ3pC65RR6D5BGaQqzxhiyrAUPquUI6RAkPdS1L0OkdhWYyqM5GcOKlevx2MhJfOfZ+zGbSRlQfeUhFfzajVfh9rd+BR3NK014dE1zDZ3lBxQZsd0h7Xkdr0xBV2Vemsg1NkNWBOAvbfk0Wajj1OgCzozMYTxdxEyxycxbW9iLzd1hbOxvwep2HyKLC4C3iul6EH95/yC++vAosrUYPIUstiWA7T1U6Kx3gUDDHY4jlXHj+EgWwwQzVQKMQD2HbR0RvO91l6GvP4Hv/vw5PPDsKUwW/ayFH+3hIK69cBVu2dmHbUSFgrZHJ/N44PEXMTI6iksv2orrL16H9kCRT9PzXiTSLoVZMX76NG6JAEOypdqyjdSO+i4vXocZAb5p1HCqz2OJSku8oEOyboOZJTt2ffl8xbFMXBohkzOFG43K/PlS2jqW7vPff2hSMZsdr3jYPhwPV9+d5/kmv0g6nWOJj/nH6drXbyoaHtKBGr5hTxKAgHypZ+u2bqf4hb9kba1MykB0ktsgruDXpVPHK78LtEn3yZwuGwe77ny84nB0iw49L3BOu4oyQdmi6S3eYFsogqrxVO5A0OFXphPmR5DOi+K32UodhyazuP/oPH74q1M4Nkl944rgt65ejT969YCtM/ncVAN//b2n8MizB7C22Ys/ecfluP78VTTODYyVmvDJf9uLO/bOoUydeV4f8F/ecg72rGqmnmjgsRdnMX76DG67Ygs64pqVTKhHJ73ijeH+Mxl89jsHcWBwDF6Wv4MsfeGqBF578Vpcde4aRHz07FkHzTqUbrWWpfy5qc9V93qT36KUoqcOkUgUEe01HMGimUZ/pkN5feUh5yxTTOMvCPC++sS/kQ4EZMuNwEP8EPB6cfXqXfjgpb+HbSsvg7bDElgqETCcHj2AE4NPkYXySCZbEI+1Ixppgd9HZ0HvSyZYCmeMHmWfYEXLGWl8qJ+gT+vcaRKEei2se5b8JDBkk1MIWGzJEYukOYBADrEBSMqZUz7HrqjtVRcV3lk6x2vApVDQdmAV6s4wHWBN8lka18nS6b3ld209uVqFQFTBkEWMp57HieG7SJsTvBZEIjJA0LcdieBGAlFtxbhkv0grnbzAOioapV4s2eMi06VBXmJYddtq2IPtOc3crY4sr54rL44hVznMzxHm7UXQu5o8qYh61AGK5B+nnmxR8bjeU5cp7b4ThGIdrBAsD7NT28imCBg7kitQpW7dTur/BEFeHkXaCTmGWr5meVyfDi37ogifol8CeVrJwu1jW5B1NDtYIMrGxSnKyX86lsG3AVCymdkygj1F8SSaTpe3yqlnHZrbyfdVJ/GGMIHKaRFd8nO9nkApm8RiKQ5tA6fZtXrHbBmBb6GcwuzCC5gl8Ks3JqCJNepFVASzXCVGIRCUw+Aj1tH6hfGIj84pv3v9ppU07EvDbYTLlJ+rHhbg+3cDfBuWxvA5JLWyv3Qa6xiT8pMN47QvRVI1VwX5y960F3mNpzJR/exRO/SeGlJXHAZ0wqLOdcca0KAR4PnpcUZibgI+EsZk1/GWne5cAT0BPv6uMBfpZAI+A6ZkMKVljcPMm9yaTRqDlwyuMXaa6i6PQKFQG2fn7aPn1UphpCfGZy00ax6DlHqONZhHsTKGbI5gbHGSjEBvk0ZXM3+dBl6iAV+xKvA0j0hFVjJiSjUu/6npNehT0URNDhDI9GjCBT+1Gn42myJTajPqOgGaxq1JGdAX0HpfiCAS2Ym1q24jcOtCJncU8+mDCNHrHujainhoLRVeglTyIVNIEfhNEzRpe63DOHziAaY9bBMpvBSO1rgXfV1+tMQDCHtWIhG+ArHAVnoaTSjkNBMoh3R+jow2iFR+kIo8jRKZxqJ7EhLWV6S2OqrO1q5Oq4siuu6cYnjV12H0ZQGw7wYQ5GlRuE2pyWJJWUoYKHTEGX5aKr+/xkfYDmwLPwVSoWotFOosE6DwvweZBa1hJeZ2eKK/eysu3/1GgttuekgnkSVobfJoQLILYW8Yj5w8gH9+8qc4NnWWdSoz31ccTEMR0j+48sP40LW/TyPkDMQWd5Mzra4yLC+Z8SUgWGO9VHkzPhYtrKEiZUyw4q3SO2vkaIfcZNMEshQ8ESxKRalRemdmcpgpNOGFkRq++8sTODJGMEHNE21K4+1XrbfoSg/lQDQt8vmFWhOmZ11IpxRBKcAfq6C9u5W87cI/330W3/zFCyiSn6Uo++g0veeqjXjnpb3oDObQUJc9ZaBGx8bjrmIw24wv/OQs7vzFPlx63gr8wVu34fxe1oPtXWsK4fBUHT994gSBcg4rmMeK7mb0tUaRlHzSMYsQmAfIUxblZN0FCVVOh0H03X7xqjhDJlw0Ej87SvTlY5l7lg99p3Ml2eLzRmtdYz7Ood+KYhG6kpbWGsrSydbJVUnYa0vp6tNuOIdz2+HJV17XHUXaXx6YTd6kAVXPgR16Vo4fn9OwDSdCx3es9o5Ct0d46rpFKcnXLx/Ld5ZOZcPPl4rB51Un5W0pOY/zMEmzT5ooTBXreOrgEB5+5ihyxQr6epvRmgxien4eTx44iZlME7ZsPge3XEF52JhEh7sID5Vl1R3Bc9NVfO7bj+CxQ5MoNIXxuss242M3rzM6fvMXz+PJQ2M499zz8IbL+rGTTmKA9NA4wHTDhy//5Dj+7pcvIO8JYj0B4V+9/gK8emsMjVoGOXcYlUYQDx+Ywrfuexa/eeuFuGFDJ4bn8vjaI0fxqxdT2LoigVt392Lbqi7Qj6OzSedWk+5oyEwX0Mj7XM4qCqJ7nXq6TDnS4rIeaw/xlUN/0UwEojnjL8ftMuxLGubKWdx94N/x8Z/8EQbntLaonn350NaVXdFmvG7Tbmxt60Gp7ENvxwXYuuZy20pPKw44eTATKqX57DSOnPwVptInEI0RHCU7aGCd6K+iwyqKtaHpN+qExTLyxQUDf1pqKhjQuodhGmeN+1PQQXymejB5pi9dvwwKzCEW4FgChy7W39GbciJIKwNSkiKCTI3poz0RuNQ6fgUCW83yDAWlExR5ZsVZMDmi5Yom0smG+S2CVacdnEo/j9Nj9xJcjNKhDrNO/WiLbUHUt5Kp0+lziGwfLBLLIJqoPVQe3XPGsqlMii5qwWeN4xYu5SWetBnQMienaUtP0n5k6VR3wOdex3K32TMCsaqX4QEjO9MnP+ioEfhoTUp1Fdve/TxUFotcyraQJvou1lD+TQTuAbUJgVipRNBXzrAN1BtG3q/QwWF5tNqE9hOuETC5fGXayrqBPbdX+TqTEp22UIWXSMAMZHec/a35DPWounxJBh5O2fWpdlpuK7WQaGVgXm2p63ZVyfKTfKNFuOqVZqDSQhaNGj009t0mtfJ51ThXnMD03JOsyyFeI9Ajb5WrOdZFS2cRL3kI9EJ+RIkVtLRNgDhGk1AI1pieViWRPgvYyhzuTRe/7lPq0mpreYLKhzVzZGrpFNrmKaCn+vC+A/r0m8UmM2mpEik5oVJnJqxeVIsoCSlF/laD6JooZ9+dwz55X2/YPb4kwgi1alVpnULj9obyYh4qh+XFcmivW2MsMoPhyKWCW4oqhyZesBEsJ/7Xzg6akGHGhEJikzqYnzUV/1j6VGrqvtEAR421qyxqHNA88rmURd+kWKwhZADk9S+V2zJQOjS0qrJFJZmoyiJjoJwVfbQIpOWokLJWy9baeVonr05lIC9D49eoAAh8nb13xTxKdxGRQBw9HWtInwimpibJ0AuIhX0IBVRulUkRUU1UqWNofB9ODT1FwFtBd2cMLUnCQW+eApRHtVhiLaRAqSrIuOrW1rZyBXpBOQpFvpqlwpzjJ0GoonpkdJ2OWErh6tDfpbZ56ZcjiCaEJjCO4Jjw8Jp12dp33VPb8p4iaubdkvnNo1Q43Y9WAtvWZnpr9PxFG80u1CK/oCFQd5w2ydYuI6Wyi94cS8G8dFTovau7vr2lE4kYFTfNo3ZjkJGoUXn0Jtpwy/bL8VuXvgXv3HETtGTt8PwUFZI6qqmw2GaPnHoCn7/3L/GZuz6LHz7zLbSHW9AR77bon5SlRRDUKKoD66uc2VxUQCqHeMJL4EfPS/f0PL1uaAFtUp1NpYUtHD4XL7FMc/MpjC/MokiPs5BLYzE9hXfccAF+87o16A/Rc2fZlB5VA2KkUWe0CWtaG9jQUsFqAngPnZlvPTOFL/3sMHIE/W622a4+4Ivv3o23XUCj5CmwXj6U6fiojJrH2KDw758s4M69p3F0Lo258gLizX5s6G9HhErETWXREfXDHW/GD54awtceH8b3nziDXzxxwNYyfHEkja/+/AA+/6N9+PkLaToaDXQ0a923JgJTF86mK5jOkccky0v0ElDRjG9bHb5GAEoHosL6aN9hyYw2v9cgfI05qzKNCt+r8TSwTTlvomzJvEui2OTI8z09SyoyTYcD9bEM4pa/L596U3tL1lyUR/Kgoq1aM9PkXl3YlEO6EQTMylcKU93bskAsEwtYd1WoLzTEg5cW/aZF9FWZuWlINGNbCqrMMheZpot6yU3FrH3oStQ3RfE99Y9L3WGkhelVpq/oxjABxsnKImZyNdBuY3S8gkfOTOPH+47g8MSs7V0c9QcwNL+IP/rJCbz/Hx7E6SMH8K7rd+Ejb7oYV52zArvWtuPSc1Zi63nn48RcEHfuX8DPnhnE0JlhbCBg72xOKm6N0aIHT7w4heGpPOXPj2y+gP2nJnGE+WUqbozSiXrkhUH86G5nYXKtV7iiv5PlJvCZLeOZ0/NI18jTrPye7ijOWUk9SV14KFXD1x8bwj9+75eIVKZw0fZ1aG6Pm4xctKYV77l6DV69vRsDzRE6CpIGUk50Ir01DkkyJH6R/JiUqGuT79KGLcnWcntKxiR1ek50BNK5OTx3+nG85e9vxHu+/SF87r7P4Y4DP0fauvr5FNNPBAK4atUKfHjnBbh1wyZcPDCApN9jPQMCbm0t/XSA21kGAiXmI96S/ZLODhOwdbWvRsATs72ZswX1+igwIL2mYTsCfdJfjm7TjE2b+Um+VhROC+arS1b6Tc/zi9kHAxD6p98CStSz4glbZJ/Gzb6LX1lJc7ZVGf7VWFoZ/jpP8bSNGffEaQs0yWcRGa25V5ohcJSuUVe4bDRv6ZC50gfbLBRsRzCUIIAoEBipF4v1pQzK/milBBfTNRrInjEfSZEjSbJvyncJFPPTQJ9sseycyiowXy/xSfWUTbCcGepmLV/Ww3ZvZdnZvkxJXcoqkkCpfqtBnXX/Flknt3VXqlziFwHN5WVuzDYqCqf89R4lsrHI9q6n+csZjmXOE3lMzGqA0hClJkbS3hLo+aivlIcmR3hog2z5laWxlE6kWCVSnVgf8ploaXvOs21tzL494fCy2TSWyybfCMxZeoqIOvZNmkr3LejDtJ12p7uidXJ9rB/fc9Om2cLcLLbGD6ezKevG7W7fRB7spX1TxFQLLmssK98l7YQXtA2tj8UlOZif6sOykA80S1e0U3ks4HXbH36/oS2NNqz5PCtkRXAqKSKxgiKjrtvuFo5jxXvOqR/LETUhf0tYL6m06ufXdbv2Eo857/OfmMcYSZeMOXSNr7LxvD6i1BArEVGUhwTiy7ZYIh+g7FBA2WQ2ho+fFb7LT2sMZcv0nLx4nV+MsIreaWsgejWa1aLxA03QUiqtJJZm9GqshbpOFeUjQ3oF9jTr1oOF/BQGRx9HJnOQZSmSsM6yMX4/mc6nBhSRyESqj/JU3e03r6t2IicPa2wxhH3yNCbmL4EjVVDNp6T4Ch0aNiyNGrGpBFXdFLVKCJHgZmxYdQN6OjdjYnYcgyP7CORq6GlrIapvYfX6Sat2elJFHDx+P0bGnqfn30Hg40I2cwLV0hgqhQwquRLZyoNkuAMt8W1INr+KNOqF1lLLZBeoPGeRzg9joTCGQi2N0mLBZjdrMUu1mBNaV1md9rNq6rTrL58O8JMCJ1cRRDjCIJrJROtTgFDC4QA9tZwt2cKGbI63YXX/esSiESqvE2yHYwSfzqrj8mo07kGzojNZN1Jz6taQUqXQsH1bm9uwed1FGOjeYINbC+UJllkD0VUq5atp9or4eugR53Hm7AlMTYxiKp/CY1NHcXhhFNlqkbR/uf2somyXFc3t+P2r/wCvOf91aI+0EeAszwD+nzuUHJuYhpIAX0JLwdfwWo0jTJcaOH1qHM3JMPo76JWRn0LqZpDy5311bdH7oIEske51pBsRfPZnR/DFe0kjOgMXtlfwuV+/BBevTBJEKiLEdPmK1lqMiH50oo5P1vDnP9yHHx1cQKlBhZKo4yM3b8Q79vQiRu0ltfjEaBF//INn8czRDLz1EDZGF/Enb9+Oq7e1y9fBfUNFfO6fn8TJMcHqOt64uxWf4f0ELfRTJ1P46j1H8fgLIzYoOeqv2Yzx3uYQrjlvNW7etR6tVLZsMjs0h1gKJkc9k2LmHl6PSlFSg9ksU7aDVJIUK10ynjI+Fb6j2akEaNb2NLnkN1HX0WSSQecwh4ifmn3fJKdPSkOZazgInSQyA/mbrCc9ZgqF2tNFY0pwphGKWsfOVgXgFbKNlaOJxqVGXZJlaSSzHvM+68gxIaZAsFdFkCBVs4LrAQFb4NSps3h073EcmPJibI6Glbp3VXcI7b2UWyby4DNncGxOm6oHsa7Dg0+/80Jcsylm4PLBkzl87utP4OTEAulYxe+//ny85aINBJssKk+3mzzL8maakvjuk1P4/Pf2Y6JYR9yVw5t29+ETrz0ffXEfDs3W8MfffYpAfY7gN4SbL+zG7W9cj3VxpzEOzLjwgW88h6eHaSBZvm2tFXz+PZcTIIXwEIHiR/7tcZwqhZmnDxsjDZzX2oTmSAn9XTHsXLsS21f3GklFA4mP2lLdrqKZXZCc84upSH6zJnNu/A8dippNZ6aw98yT+NM7P479Y4PKQMn+hyNEvbm2uRdvOudqbOjoQL48xSbPMj86sDQeWqBYukw9O7IJmgRYqwYQ8PWgt2MbBjq3IBnpMoMtvazDRSCUzc3g2NnnMLMwiEhU+51q7Jj2PI0YaCCTMQ+nPiprsZylzSqTxWiU6aiGCC69niDz05g3gQ83fwsQCDSxTCSMVKmjT2kjqB9lM0QoR08uW2k5SnxH0UgKpEfjtAhWGwIq5ONqdQHaYUNdmtGwujrbUaJu0e5Q2h7MmSzC9JqKSOWPYmLuKfLgFAEGbY2vFYlIP8L+bpqzsPWuOW0lOXNkzSkLbcAScRSBK9sWmgK3DkiqN7Hu0M4gZ02W3E0d5NdeGu4Y31Cjsex0AJ1eOaXj1Nl6/pQGP81eUuiEQRarAm16hLWXXTEasRRGBzpsbFP10BG/0ZZovL5O5kLZrLENKgS2AqK+APUu9Y/Ly8SYhGyK07WuU3aLifK62TulrUz5W8BNgEzOv8qsYQe8a98V1Vu2bQL+6nJ3HBPZfb5uZVWZnbT5sn7xt+6TBxtRFjSJRiXOuvjYjkqnTvvFdsySd+s56sMicrnTtImHWC+tE1gm3zURG2iNXM3UJTbRmFECTSsf+UmLNzfRRvi9K/ES4Nu0+nbelCCKiVgYlYe/ibPs1Pp30mcSUjWEnrHCUtOoUGp7Q+o6l36rUkYIqqGX6mj/CIwsA/5nQjqXu3f1lLp1AwGe4Sb4QwRWFAgRSwNAq7SSBvSoAW0NvjLJXWUeLJuNpbZy6Y99MUNHqpBBicpJBDWIVjBrcsV4TbtjaEJFmHlq4UZN7FD3rlY0JwDktUxxHkNDv8LC/EE2YJ5C0zAgGom6rLs1QOCnzDUj8aVxfQ6R+F1AVgzB8hlzKm+e1sACe2IKeSvyAMhous/n1NAWQaQxMoeE71Rr8tJa0Jo4lyDgAubdSWA2j+n5YxTeAoJevZ9EPLIW+UIdR049QYaYRGdLkulrj04mU51HJnUMi8UUqjkKBpVbPLoZ7R1XkM6r6elXbBxgtjBHhiLgK47SAM/bOBZtiSahUV1EV9sOTZxLK7zMLzqcekoYJRC8z/+OADlgz7wYCosz0NXxfGxpGz3P52xMBunp9wfQ07EKK/s22ZZbC7kzGJvdh1xxiLTOMSc+Q6XldUdsLN/8fBn5HL0ZKqJITPsvR9DVNkB6aHKMCuiAVZVX+cpL83kDbKY6xidHcfLMCYLHrPGteUks+4mFMTwzfRqDBMAZAsBlobdDSZIPO2JRvP/S9+MNu96O3mQvosG4c/9/4DApIPEU1WqiRys6Nug50gQQfBDayUsjzeX/mmeroQa8p4kdKoZHM7DowZWbQrjv+CT+6F8ew3Cqit++fj3+8NYLECFgqVUoKKSpbWbPOi8QyDxwagF//f2DeP5snlQMIFzP4J2X9eP3bt6AgYTiTx7ce7qC27//HA4PztH5KKObPP+RN+zENdtamV8THjySwr89eAQHz85TwbiwZ20Sn7x1Gy5dIWPjYh51/OEPj2DfWBkhKqnd7VV89C2vwsVrkuTmRXiomKUY6zK0lBU3f7uJDGayJdz11HF8+7FBHJ0kDQLqomlgZWcQq5rdCGu/5UoTik0JZOtRvGpjM167qxvNsRDbx6rK9nWayfTA0qGFZI5N5fH00THMaTceGl038/VXcqgSPMToWJ5zzkbMpDM4eHIIRVcLyr4Qam4CvnwO7nQRG1d2oKsvjoefJu0OTSJNUDZdJpCjrG7ujeHCfh86/HVkS4t47MBZHB+Zx7vfdA1++5p1SHrlvVHm2A6Nphi++twcvnX3c3jfbbtx65Y4W6GGE7PAb//zI3h4hOCAcv/OrS34y7ftIqCoYu9sDh/7xhN4/MUKorRml2724Y/efjHOaYuYEZTBcrPl6o0iqp4YHj2bxZ99Zx+ePFskQ3tx+dYO/MVtG7Cr24+hdAkf/3eC/eepBwgSLj+nE5998xpsa1YXPXCGTtTvf/Nx/OyFKXUW4k07+/Enb92FYydG2eanUHBVsOOc1bhkQz+2dAQJ8DV9xpamg59M7KdylrGVLHuoE5cderWHgRTpN37qsHbSHx56RofpjVccxXIeo/MjePjIvfjb+/8SR6fH/28AT2+EmGeCRnaNJ4yuhnpv1FsSQCzSarqgs7OTPKahKTPUEwJa1DukjeyOuvpUPkXk1QWr9QmrVR8Cnk50t25BX/cWtGqhYgI1AQ3taTs4dgSnR1+E21dHLJ5E1GZ70p7QzliZpOdZRq39VmAdtKi2TQjwaMcijeX2Mg/KtPjQp6W9FNlRWehW0J7IvVCZRBdKP51y6VTpyiXdqWtieNoYW1CYjoYWxna5ZL+C/K7uXgI/yvdC/izypTnakDABQo+zPzLrbmkzCdEjWzyLydQ+FCsTpBvho7cZ4UAfAl7thS0nxLFnBvpYLzNnplsFwpwJGxaBIjg0wEZNVcOkdefWGimzta56NxbLLUxLgMShj4vMrnTVFaymt2CIbjAFtauNqaXHpyiVoqjSjXLuxQDiJx3qVlYkVcvjaGyey0t5oH2wjRlUHrav9gIWGHR7aCd8TFvDBgy/SD+yLFaepQAFT5VJgSnpJ+WjQIGz64meUf4qN9Phs2bjrF0cO672ka1THS0NgSiCcs0tsPukmeom+unT0ld7NVE3LdLBK2uXjaC9wyzoUGpc6AwyeU1cPEKZOMv7s/BRFkN0JrWDkHq2tJd1wKseMGd9xzppoa5rObB+14C6dN/wKS0K29by5FIL8h6Ja9uWCfDRqzVkXeNvfhcAccLDeoYlUWlEIHtPv1V6q4pznV911+7rnhjFrtsVY/Cll/hfRNV1e4nfBdQE+JznnafUEDrtEXvV6XJ2vB39k0A6XQDO6YDApXA082jIRZew8LuVQ6el7Hw6TcB7LGupkkeKyqZIEKQwuxOyZhpUCB6vH9p8X4wgr0nlshSWGtxAm+XDhpeGUlmXCm6CqgxEczudZ7Wmn4fpKWQsxaCwugYHhwIBongynJf1szFYVKw+eaQ1DI8OY3p2mq+zcQhKM/lR6RCsGTgfXa1r2W5apqFMI7tAfk9RibnouUVZDC+9hQrBnYRNHYYBGg8KbDVPgKltfhYorAUaBV7jXQFaAQ9FXXQ49NUXnqyPhdfF+FL2oi3Bl4E8Gihbn4r1cQRGdQuy/NqibXmrNmdvXm0FFQworE0V4/cgEqIHHW5GS2wlkuEeUpHpkok9MiKqLvMOhTRtXXTymSMgz13b80VCSksKUOVRIR36S306QkneonIR6Fsg2MsXZbKYPv9KyOO+MDbGerCbNLyicxM2xdvVmqiQD6hWqIMayDOvR04/gb9/5Cv47F2fw+fu/jSOjR1EyK/V4IFYUONJHLn6j4d4XzE9Ah+BHjobVbZ5nuWqsKw2GJdKSkBIYx41vsmWVCHp2QoWHdTeu00NRexc6GlNYP2mVUjPL2D47CAiza2IJhJUfBpg3YT5fB2/PJ3BH/7oKG7/6QmMphv0Aus4v6OBP3n9OfjgdWvRHiYfkMJ3H5rDX/zgGeyzrc+C2LiuG2957TnMJ4U77n8af/fd53FgKIhLdl2I33/DRnzmttX4jcvWYUUzvQoamodOVPGx772I/VNsH7bh2jYXfvdNl2DnQJRGmaCgqSR2oRFwG1hqIj8qwqlZpZ5QFDP0dB86W8bxFMEnr527oRt/8LZL8J5LNuLGCzbj2p2bcGIqh+dPzWLPeauxfSButKb4sS2dGa9qbl1bPgSMQ2E/ytFWfO2Xk/jnXxzFfQdHceD0Wew4by1ee+Um9Ec96G6LYsSTwBfveBH3PD2Jw8fH0BkGfuf1u3HF+jhWJN1YtXo1TmYTuPd4BnPFCla3efCRWzbjty5fiz3rkti5aQDbeJ63rhMXb+lAR1xwjvqTStfd8CLPtrzn6cPk0zxee+k6dHqqVNwuPH26gG89dhw5ymuLq4Cbt7fiVed0I8N3HxwF7nhqFtkqPXga/oH2OC7d3o1u8r50m4e0JIdQ5khTKvojkzk8tHcQ0+ksor4artnegWvO6UKchnCu4sKvjk3g9PgcGnTmEljA2u4kwa0HD+47g6/+5GGMjE/hxh2r8OdvuxjvvnIN4tTBK7uSuG3PKrx5dx8uWQUM+OlosqwaJ+ZtqsHH00v50kx4G46y5ABbW5i8ObrO0btqFOdcbidHnzRhaOYMXhjej9vv+jTe/LU34r/85DP40mN/j58fuQ+zpazJgBy7OAFbv9+PCyIxXBSJY0MwwjKFESVYaSisyOcEnPKlBczReRudPIGJmUHk81raSQaX//iYRcdMP2mYiAsV6lSBLq0S4PGVkCsP4szI8zg59ALm6RxQoKmbomhv6aXeacZcJkX9kWZ9BYQUKXK6BWXERQHpdWfxZEI4KiibjMBTmsjGhcluSq8u6Sm9I/2jJYs0Cce6U/kpUGozS9neKrj+KU17z07ZLi0+LedCk84E0ERz2g9fN0LBDuQLWaQWhki/EoGfuiU1REU6T3VK0s40W16KTAog6TTgzOfknFMRmQ5dHk+nIqisvMj36sQJsiUsGb+Dcl5vmifvzzN9kq2RpA5rY/E1xljvyh6TOs4fkdUOtYsOc2LIk+q+ta5WwwJuWxZJEUrT4XxGvLAcUZV2NHDoitJR7CRwlQPOfAgCtOpHgODIR+dOk2UE8qzrnQBd9lbfBbp5g3VS/cQjLDfz0TMKENjEG5ZH2amcir6Kd5xhCWp3BTHIS9TpGlup953Z1UIVctpl45mPBTmcT6Zip/X4sbnUSyU772Ndfay/3+u2cXpahFv7HYf9XfautoBzu7QyBWE+acJik56aZaxhEAJ8wjmqB6+JVqAteN3Hf9BYVIRv1V8zATWmCkimq2mbEgE8MhEbp7b06WC8pQqwNoroKcKnxlIDCTHLU3fGn/EZO1VVVVgEJPNaMfjJtEzg+N0MsU7d1EW+R1uFQNiDAJWa1ufjy2bQNd1fIIZODZGwJnEIlDJNghW3EdbJTwKoMjaYlnK2NXPkfblC/B4hQTQdXFE9pytXp+MdqUtXEb4wsoUMhkeeQzZ1nHlqKrrG2ZFxgm5bDLarqxnBkA9aEkQDKWkimbezk4LDFSoLD6sb66l//G7jDiSkbBQxlDP7yWEYeX423Vvf7VPIn596lh65x91McNNKBmxmWn7MpVMEbil6bQrbelnmMuLhFdYtIUA9P3cCZXoFjfIZ1MsTpJnWFmOp6EHk6Zqns/IqOwmQNlHo21GpZZEuDNOYjSBTm0NR4zAkoSyzNRcP0di6/XWqLnbN+akKq05SRLYCudVJdRHwk4BJcDR2UFE2DSAmM7NdHKFRWLpM77KGlkQQXR29SEb7+WwHRSKIxUoG+cxJnsdQLc2aYpJu0ZisPIs4sVDAdFazXpvQ291HR6bT6KqCi+427oQlFU1VBnXXSAmePHMaY2MTbCO2DYXOtpLSs3qHTGlL5iwratGCDDdHr/1AZhxDxRTm2P7ajssOIwRP8qqYvb+tHb+28x24cvPV2NC1AV0JZy1AcYMUi9a6M9vIP4puLrrknNAAyGGQ02WakEqAQFc8VaUXqPiYFsX1y3vjOyXt6KKCE56fXmjCU4cGcWpwgoYoh9H5EgZT9PTIP12JMPpaw9i8qhOXbuzDOd1hgjBFAYB5pv2jfdP4+x8+jTMzFaa9iEvXJ/C7b92Nbb0RLRlqS2z8zT1n8KW7DiGbzuGiVUH81bsvxQUrIiyXD48OVfBfvrEXz40WqKyK2NBaxLXn9tkSKC+cmcdopoGejiQu39iKGy5cjQ0dBPsVOSOsB52nvTMNfPLHR3DfCzSsdDZ2dtTwiTfuxtWb+1lnYO/ZeRw+OoLz13Zj24pmBNRWYjjyoDmPpL2Jnf0TUZ1DhlVjAu86kMWnv/UUzqZrBAZ5vPFVvfjI63ail2qhiW08VfLjz39yBN+47zDqtPhrel345Bt34Q2bOtGkQd90sh4ayeMz392Hpwn4gnSybtvJNF57LgGjC4MLZfzTj5+k4QziAzdegIEEeYh6o0C9IlmNUAcPp4q4/ds/R6KnE+949S6CFC9lDPjSfafw1z87iMxiAv2JOv7irVvwxnPajUcOkBx/9u97cc++/fAG+7CmLYE/ffsmvIYA0xZSpgNqupT1GCwCX7n/OL7+iwN0CCt4w56V+NBN52FjRxgpAtQHj8/iaz99GmfHU+jvbsdAVyvWdMWwqc2Pjf3N6GihsWSZQkyuSeNfacQb1JHqvnZXpM+pB6nfF+Wk0FbI+fSiwFbQumEsQEOD/ZeMndrGPtUezrH8qWM+O4ejE0fw5MnH8K0nv4EXx5YWUZetesWD0nwx8n0n9fLGSAJtIU3yoCuqyA3L54x/c7ST8pJtsUM6i98VETIQwh8CBz7qnGg4gd7OtVjZv5kgIIgigWGFTq5mYS8HHsQ3Um/agkzdsdovtlSk3mYbtcZXoL9nIyLhCMYmz2BybohORQDNiTaEmbb0nOPsOXpHUTjpKy05Qtvu6Efmo2LJ8Ct9gQoLSrA+GrNcI+9I9mUvpItUFuuKlV2g7rKokIEx5SPd5oBDZ3Yr06fO1FZkihxJX88vzCKVn2B9crRvBdqLKJpDqwj+Wpz0yM/lygxm0kfoANPLMAChqGA3T+2QEnDKIXoKB0jGqK8sb1ZEs3Q1HElRtrp7ljwzQsduhvkHlrpy21kdLUwtekhBUtNR5xtOIB85VNc/1UeOOfmLwMfN08bZsd6yLbZYOMtgu3ioK5cgXTNbtfSK7aXLsrkVUAgosKFyaoIDATN5VzzDwrIu5AU6MhZNVIMwc9ln08NU3grwkMv5npf5svyWt1lwls3BMrKIL0X1DLiJhpqNrbZRm6ksbI8lgG8gj22htBzHR3XmSWAune9c4zd+uhrkn7p20orwvoYKgDyap4MxQgfmRbbPIRZ4grK6SH5TDyZLRXsg1g1oSzrTOaJzgXVWP1HiZcC3ZdUXSCy37BhPGhnpEHqT1v/N08Ce6U9RRY3Nb2QG0cnGvWhsHD89zI1227kmMGinfvMUgS0JgT2HaKKdGMj+MQMHFPFkNloHx6OZgCF6tZqxS6AlQbYo2zLgoxWw08pLwvEes7ZKLzeIZSmBUWOpK1EASt22mrViII8A0ECfunYFAAX4nK7dbD6L0fH9yKVOG+DTxA3zFliuWCyClSv6bEX8SqWAfHnewJL2uVPkxuneVjlUazWkyqHCqK48SRhby0tgjkTzCvTxXAZ/8jrcAkNiIDEdn7GuTwq5Zhl73JpeH+X1MArat5bMoKnbWkQ25NekhX6S2o9MepI4YAqVwmmUcqdYhwwq5So9WbW31rBzoVgQPSPMqx0NKp7sIkFMaYKfVIIUEIWlrbHssErYP1bAqGz10n02nAC+6G0gj4IqICegJy9NUUtFLLVcgZac0Z68fgN+XoRpvduTfrQlaWw0vosORxXaTL+NbaLZcBq3FySt8xif2o8JnlXSXJEvP4FRwhdHJJBAiQybJgBriocQalaETcJDevO0GWHGH1q7iGCT+WthzsGhIQwNj0IbWTuWk88bf0pY9Y7An5So46Hb+lKqL+updlEIncXFqdwUjqXHMFlM2yl+seYXfZSsgoiU3QsHNuF1O96Krd1bCHo2YGX7Ot5YPkzQeMhtcV51Xl7+NBVhv/RN5TIeE19RKMxgiE+cRrHj5XR0UJk1pAQUTfTj5NgCnjszib1n0nho3xjGs3UUFkO4cH0r/ubtm3Fxf9Te0YSQnx1YwGd/fADH5knLQgrnttfxl795PS5f6cfB0Sw++M29eHycudHd3NJcwKffugfXrWuxXMdIsy9972n8y8MnkPOsQEfcj9vfshVv367tB2s4WvDgb35xGj986BRy7igi9HJ3dDewod2PNIHGwdEFZLJp/Pq12/D+K9ajzT3PilGu3HHWz1Ger6zlf32cKdTxsW8dxo9eIG/wd697Er/3+gtx00U9xhOFbAWPHprF3/7kGEbTeUSDFdy8pw8ffd15WKuljNju07UYvvbwGL5414uYoWwFybMXdHlxfhcdjkIRjx+dMPDwyV97FW7cFIeXumCBnnWADR8UqPU1487nB/GjX+7D215zCa7Y0EVS1Vm2Jnziu0dw15MnEaRROm8ghD/9jauxu5u6AJr0EcSz42X8zQ/34oEXxmmG6rjh3E587M17sL2VhpCGpULGOjNdxtfvfR53/uoIVnfE8O7rzsPlO9YjSodZXDU2PovZ2RS6OjvR2679tJcPEkA6SU8Z/7zMe6azeSz/Nv2sfzRS0m86HD2r85U8+x+PbCmHw+OHcWB4P35x4Oe479h9qBZp9FWI/yqTpOf/au9NYyxLz/u+p/a6te97L9OzcTbODIczIi1SliyZkC3HiAVbgAVbQAB/iADDTpAPCSIZToIEMBAggaxP2ZAgiAPHsk1/kAEZtiVT1sohOZwZDmfp6b2ru7r2e+tudWvL7/e8986MCGoFAwgBT/Xpc+5Z3uVZ/8+7nbFYGpqI1cHpWI3J6O/Y8ma3nK3cDlS3QYCjMywHKQ/199OU6iXqmi1QPYBk4ulIOdNv2LqnD9FBj1Wmc+WDpfkrCfzWVq9QhJM4rGP7Gtuk0cQvmAb2SKdJOQ1QXQrj7AygnvN07Db2Q/w4WMinMx/nt5PG7MFI6nDD9wUSLhzvzFEra/eg9+0ts+djmHqXsV8lP8f+uZacn85LYIR9TX3X7mSrD0Frv+ORMSrdwDBttbYKW+DYdxdWH3Kxf3TqoHYUuwf7MT05DTCdAKBtI7ebGXDPTlwhUFmmVGeAiYdxUP8gu3cFDX7WcGx4lfLNUwZ8qHY+y2299A8AGvIUgPk99TOsxWnfJpTcpKxnyPBiXJwsx/mJY54FckhRgmDrwm/9IIDP3jzBTgqB8sV16+ozAj5bSu0xyh5GSupRsHfql6IE1Abm0NcgnVvUeQAbz+7MHwCfs5mtj7JgNu7KsEOUlBckJ+tvXdxKIwT+FzDc46MTZsQwgvXSk6h8KSTFP5fhTOiBvoPy6DOyDuAGs/C+y6TIs9L7Z33d1Co3rsBLEA9nAERDr1M/q+pEsr5o4fN2D75BsPS71Pk+cucKFuAAV4IA8NmyOwx2GUYu1EbBtxN8nIQG4PslAF8jXrj2i4AVu3AFTjhau3IFUURwXksZojQSUWIlbbLSBej1disFP7T3KaAJ9Nhd0FBFTXMgM5KghQCeJ+jLRMuWgkpG9sUP2RQ7DtNGFIpiuFTYM8uby7PAeMroBI58zW4G0i6Y2Y18LTQFyXEQENqvI7gILCXjBbsYAU8IdR5zXN8EgHMijpr12Hr4dtSrt5J5+nnLK0PGxkbjiceuYiiukWZ/tgZWcYLtzh6512Kw7yTrXgRLQdZAumt8FBJKyV6ulebdnBKOgBlRDKvM2dTca/0rgDA/P4YiGEW4+8UNr+dnsShbLtx54bN+6WMlzjvOZGvi0K7H0cFbgKTdOD6mLtDv/IzI73Q0TgB8TYxvE943KVMT5Wic1aPNe6hJ8imXvnEzApJV0o9nIaxcLUJtfaR8Kqpy4JgVgB5G0nq4LIHjVYZHAWMjRCGAPT8jtzQ7Hitz0zl275R6uDaTIPa4c5rPjo5j9KmrtFJ492t3Yu/wBhHPPgqOQDtQ+KwvxgC/c6MLMTu+EmNTM3EycoqrraHCghyFX0OjPFiu0rLop+Du3XMB7E1As4OmMct6DYyScqyCJ+jjPdNIeeUvl5ehftZRBXfjCf4/xcACvFHAg5NWfHD4MG7UHsWd2l7sIk/5iI9LuvJ4Hq8uL8eXnvsL8drjPxDPrzwbP/D4F7v0/aNvn9Sh3iZPPrlliyUUURvPoGcT8L9fbUatfQL/z+PRXivuPTyIB3v70VZP4NlerR3v3TuMW/tOZBiOCZz0q49Pxd/+D1+KVx+bid8E5P2D/+ub8dUPH1K3i3hu4Sz+u5/5XPyEYM/JDRigN3ba8Z/+r1+L3/wQw4IhfnnyCED5UvzwiwsEFhH/y29sxj/4pddj73goFoYv4j/6c0/Ef/aXX4xFbABQKX7xl74SDw/a8TM/+YW4toDjoKoVdmKDP5RM8u2Iuv2r3/0w/s9feTve28Mx4Yz9puusYwTXp2NhZjrevrUdb2xpNPviuaWp+M9/+s/GX3p6LCrYGVuN39hpxd//p2/GL79xN2fm/ugzC/H3/sYX4uXl8WyB/OWvfhBv39yLL/3IC/HC8gTlu4iKcoQeadxvNQbjv/7f/k2sXVqNn/2J52OFwFFr8PrOafwn/9NvxVv3qjF8Wo2/8sWn4+d+5tW41k/g2NnJurpQe3t4Kr5+rxG/8vrNeOuDO7FVbcXM0lrMz8/FRbuBa2jEK0+uxBdeuhZXCJzgXsqEuShkjp4rwJhj1+56T/tTBPLj7Tvl5o+z3d67G9/a/FZ87e7X4tfe+7X47Zu/FScA6gR3+k6LAM/d/GLOpfG1WB+Zj8tDizFDqXVcHXsWcDy6YMe6HR/r2NFkxwiik/YiYVYA2AX82RXmdVvSDMpK40Fx5Pxj85deoQAG14vLAJ572tnpyblYc9zwxnNxef3ZmJ5eija+8fDoXjQAf1gk9F2FJT3siGn5GUh7McrqFVISm+2aakPjMV4B9E0vAionkpYJcHRU0F3g0QH0eS39AbvpZEBM8Kitk0a2WHUcP4zN04cNCBA5Zt24nw0Fg5UCFPVtAqkuX32AnPCNBYxZ3lq9HbuHNezuYExPuUzMAPk5/MjPjx0TgDs8YpL0bbVp5Li+ZvtR8mF4cAZercfowByilCg485ESLox+0gGc+tUmLK7fzD3rv0/uezzkQsMAyQ6BGenaNYvpLPSw9RheCJi8ThU4UlJPklfQRjvLfQlSnhOE6bcFVdYTOlHH/H7uOX4N/qeNF5Bhg13bV9CpzVPosguarTRMeKacJDwgPcqj7HCtTO6zBZUb3uNaLmaO//O14u8K77JlL/0T5aaM8qeAYPdSxnze7PJdu28F6qTP1d513zUzy6XGFhqQLnIVZ5U4PRlED5y9+27sHf0O8nETX9OJCkGmfvVM2lNGP5E3OoRM8Ccgd0FwW30T8J0j1J9+EsB3PJjdo65z51IX2bonAOSYgyRhDKXPQ7bWWSKBTBfsKYsqnbzKaISyO1g86dV9xk8uSbCi7QpmcZHZ4tUV4kLasvtPgg8K+uzadU0yhcUbji3Mlj0ZzjXHn3VBn/fIjuqyJ4MQliwHVwBW/aJfCH5OYgJAKF0YI+kxfkY0wyNz0Wmfxfb27ajXEXqIkeDXp3jMFqurV6/Ec08/jyJMRw2AclCvER09ItLASBPl+AUP3GoyVEEtzfEKEfmmsCjMMBTFLa14ClkBeQX4CUYd0wYAdNV20+g2cTuWwH76nPjBbn17y8II+i7Ond2LEThz9thoNPMj9O9Gu7mT38zt536fgO94gOcGoo5RFaAcnLfi6KIdxwId+SSP5Pt5EUHTl5YSQlqkWHBMqGc5FFDul0kY/LJ1z7oMAfQQylFA3uiwayQC+ipjsTI/FcvsGq82cneMY263GhiaOhFmM0YrI7G46EeujQ7NHybkWmhtaL0bewf383Nwfp7rFPA/iFeZG1uIpanLMT4+HSdD1KWvnl2lDuD10zoyxIHJdinbRbt5H1B2+17OVPam3QNq3FgFj0L9XbjT1kFVs4wbkW9yFQr16MMxjYEGi4jS6FK7VFp6cUo87zP36wdx82AXAHgQ9xuH8aBeNZksU+4SUxlGrqenR+PFjU/Hn3/+L8bjc1eyS/jlq5/j5h99K3L98WYd5JmbLQtqmgLtcxofC5DDMzi3GC4xgq/NYiFgafRGRkecOxG//va9+Ldf/zA+2DyLncY5oOo0GtW97G79qz/ybFxZnIy9+ll85d3d+PJvvB/7jVrMVgbjlasr8bN/4eX48U/PZ6PnP3ljL/6b/+d1gAIACZn4yy/Nxn/xV56O52ehJQrdRp63CUYebB/FBM7v2vJkjKfawiRkqxDu99+OqWeHfTJbVFzTMIIYB3m9ACRpgwbiy288iJ//P74SN5sDlPEi/taPvRh/9yc+FauCLvSqgQ7949d347/9J29Qzg4Byln8nR+9HP/xl16IKRyLyB2Ox4NaM/7vX/tWrCyvAEzH4t3bD2N2aTmWl2fjH//L30KO+uJnf/Lz8cwchhIneX2vGf/zv70R/+jXbwDXRmJs8DzWpwfiC8+txU9+4an47JWZGMURIVbIrvYWF5CRSOGJmiCfnJeV4TAyhiLwA96iUwgfz/FkMtD3yrs6Pp1QCUALv/+4205tN75+9+txfft6fOOOk0R+Oz548F4pVPHZRbb9TbaXFq/Ey+uvxgvrn4nPXPp8PLvyYrjk0PV734wb974RO7u3Updb6P8xun8OUFYRsrVEPUP+XKvU1r7yVQf9ynlOpsOkYLOphY0LvJNBGnxLAIRv4eH0Y30XAqNUTK7Za1RapjjBTg4A1CZjfm41NlaeynU915aezha79kkt9qp30r739bUyX9OU3MXmCaexf9rk/tJjNDI6E5OTC6Q5nTbDrmfLLDBzRmm2RllOfqf9RJa1kfbqJMHgmS1Xzi51cWU5JOhzjG8ZM2/98QP4hQISAW+9P/kP8ckJMKrv6kSdgLNas8XQD+xPYYfxM4PYQYNyG1METscdbONoNmiUCR93scvYKID42MhiTI46lnoi66Hdk9FDBO99yHUDe9Zqb+N+N+Okf5O8Twh25vHLi+CKisVVHPGd0IkT+VFa+QR51l8waPct59RLAUpwlD6b37yrrIoJEohx3mvRdDy7s69tBXY3zWGArQBSP5Z+Q3pYZGiTxEwsAp2UEe8lzbisH9Mn47t81K5tQkTukW7WgTJm+WQBJer6cOXAdE7t0lYH2Sz3AM/0GnqSH/zZwDPQB5DjWEBjJsbRZ/P/4kOVg5QFG2f8POR+HNbeinrrTWTyDs+0Ymx0OkbZnZSirNgQVBmcym5du/0NSORf31/7L/9pAr5XnvnFXNPs+BjjjjXstMv6ZrakXWBkrJQkSXJQqGSOCMPflMW+8LJquBVk56izE/z5nPapf9DK9MyTe0G/EpsbJotgQg4UILPhr+RZ0hwYtZUP4eLYbxMtWzbpokQ5EyeduSCQ3a9wcL2fivqktseZl+UX/8tMFMtPDjlovg9AJQD0ixwUlGdM8zhazcP88oQtYqavgZCBRhC8GKura/Gpx5+KuZllyk18DQ0PAVaNlosdO3ahgSKVqKC0BmkMEF6Bm3s3ivjoCNj8COh5dLybYE/QlK1kRjelJTAHsypM1oeipcBIM+mnMaDuRsR+FN6xmC2U8bi5G8dH1ThpnCAbRNKAvdrRcRzC9AZC3URgGoDUtkoj9eWNDMjUCygov6QjwquCpEZwTaFOC885tCmzq1Vg62R3rgNfqVd2iTiGboQIeDKWXFZmZCSOAdetFganQ6R20kZ5nR3cBjxFLC0txuLCCnQYzqVUtvcehItqugjqGPLQPq7m4tWtFu8dnyDaQ7EwvhRz02sxMjERZ0O2U9pCawsBSIp6ZSBhczS12d7Zi5s370T1yGn7uAvAo7PF5+amEhgeNZtcU2atm/87ONkuE1v/ivyWiNKWQ/kMLdSFAWkjDcuuYc/gJoXdndsc99vN2GxU4wGA6C6A8HbV4QHkZ15F1DOZnupMTA7Hs6vPxGcf+3w8v/xUvHTppfj8kz/E84X+f/DWLY9bVkYjJCgoWfSOuZQGkSHaG6fIrJrr3UFkw2Vb5a0thKJH4sjMu03kf8iDtUY7Zz3benhwdBaNs6H85N3C5EWsTg/H4lglms12/NrrH8S//tZW/Or1g7h3aCPaSMz3n8RP/OCV+NJnV3KSgSHTXWzSr75xP25++3r8zI89F3/zR1/gHrJlaf8IdRbSaU3QGHSBC/Ahv5xzAb9xfr97MBR/93//dnz1vaNsYXvtSn/8/b/1Q/GD6yNQpsq7ozmL9hf/2evx5X9HAHgxFgszA/HTX3o6J0SctJrZSvrehw/iV37zWzG2/lT88I/9cPzGv/v1+J2vv4Xc98WVhYn46R9/NX76R56P9XHkj8Bqb7cWX71DcDM2GRtzkzELXRw/J37UflZQ7GHkw0lKOXgCdsmP0gVVBEN++b/3tHByNLkJX9IO5Fb4mzd7m2lJPt/75PXvst3auRVv3nsz3tj8Znzj7jfi7c1vxZ2tWz1BKTJqGtJWQUFnP3P11Xjt6p+Jl9Y/G8+tvhRPLD2TjtIW9Vyc13d1RL7H3uocxm3S/eDG1+LhFrpYreaYpdOTBtUApPR14BU0YDdQsWs2nTyBvvW3kWEInR0avQBo2fAgTcjHcVQntnzgaMkvSQJtpIgThrKF3skNbNlzpIDwjC1tkxNzsbRwOS6vPBuL84/np7umphw/PYD8PgJAPYjTiyPeL/Xx/QSV6Ea2vI1M4rOmo8LR9dTS7mMYUnewHY7pyx6TrIFkNEgsAbLSnXYW5mhjXMzZXWM/hN0yyFeP057wbjYYDNpY0F2aJbeeRiv9lA/b12gAHk8HAAhzpdsPIdDG2TvXqO9j5+o5cW5snPISfNRa9wF99+PkTCABTUZWY3x4Bf+KTYCP5IxvAtwSwLuWX6N1L5dh6Zxvcw8QdLYQZ+1Z/Cf+Fj5bWgNgPwGmjJfPiXqt+EQxhKDW8fY9WmXDCDa1nBdh83cCNYUYwROMJZ3Ykx6mYZSUvwR8xQbkph3msr/dRTcloLAcpl0AnLRP/lwYQCjY3Ne2d31egj19ehdsa49Oz/BbJ/WUN1vxyldR5GsPvLEpl5RzwPGX0FS+ZwtgshTOW08dCG/4BRIOhQbsx61q7B28GbX6G3F8cp8cO9B+Cp7NJL0ca+4yQ5WhmRgZmENOHFZgjyZpJOA7a8TnXviHRFQCvoh2qz/aTQAfYMBZ437BoAAz3su8CxFLK5/E4TKETYdHpfShIvTsj8/rOlcV1QGQTjdXSGSQhPRcovcIWPLKloeUjnKeUZr5YOSHRyFwBeJqFWU67+XgTZISlOWu4lluyi+IFxRl/MW5pfej1YIqhcpBr47rC3YjnzKJo4IxcFJDM3b3bgMi8EYwqEQjpESmCurM9Ex8+tkX4vL6VYg/HHtH5yjHAUR3ReyjOD3eJs3yWTZpkM3VCfwK8Cldtt2uW/L3kz5lscay54SGbOUT/JVzx4x9DPgUopSGrBdaSDHZjX4hSE5VF/R1QP5twFCzFac42pM6YAVe25BV55kDgFX14pjzVrSNPJPmVLnLj8L1wnfPvZSX/Z15e8//i0Km8LKXSEwjpzJbtwL8PFqHqempmJudIZmBaBy1EWZb0vwkDMbNMTkYREqSXVYb6xs50Nqo57C2H9dvfDt2djdJ6xxDDKAgIs0vccj7Yxcc8fuDM1GZmY7hSXjqrGacjWsKajQ1qAWcDcTe/mHcuHE3Dg79JFJfdiEZxKyuLgDmpzCETfI8ylZEA4wcywfg04g4a7nIO0qtzCun6onClvRSztkhkUre23uy7p8aIK0LBS1TXzThy94xQAIw8QCwfu/oMO7WygLgPCK5y24WRaVy/bMnF6/Fk8ufiieWn4inF67Fi4DBVwGGOQOtu1GCfLWXQOFfSar8xzPwTxOX9wF5dlGcw9tzjLigwwlSI+cukXwBKPMzXwX4+QSnWUdbMvK3ek65nXDSpxxIDxS6imxWybuF7B/jvC98Bge+C/Cvt09jqFHHDrVip3ke+wQpT24sxJ99ZiGWne6bNCz8o6h/8OaEF8s/4NcgsAeWC4a882gvvvyb78a377rWIMEfTqsOEYdPDuLScCv+3GvPxjPPPR5f+eZm/Pa37oACxmJ+biYWp0ZicsjA17lvZzE9cJIg4HR0LIclrI0PxKVZ1/E8jdt7xxjj4VhbGIupgTNsPfInfRyIDS1cHub8uMG5TgG9loaUFbLxDxtnd6vGnzI7MSWlhfdT83U8/jBBiCDritR5vThLtwQ3Xk/elvPevd52a+9uvHHvm/FtQNe7W98G5N2k7Lfj4d5DX9GIFrlzK2Y7wd6Ttjpf+mx87rE/E08B6h5beCLWZjYIyI4BCdRD5lgXJ/5ZLP9ML8+tGvXmEeWo0TmI6/dejw9uvx57eztxsN+OxmET3+SXBRo8cYz8QB/3dMQCvwL+cvxeOmUn1sGq0X529GnQca3YEe0JtHaT9+qkMpq/oa8t8igtNPZeaXnyvkBkbHQC2zOHrdqIK+svxtX1zwD4rwCanPh3kktmHB7dx3/uwQ6cDvTpONzoVBvjSgQ4ZEC9rXd+3nNw2BarbmMFu8WSJjp6wby2Mb/Kgd0s3IJ+2PWckIB99lKxrR+X1QRKr0LpKsx13EyUFPxfNvhsmTgCjfBxfn3BBgVbyer1XdKvxfhoBaA7kz0wyuMJdD+o3oha82GWwfqMD61RvlnSB7iqhwjHMLrh4uX14zvROP4QltcJGGfiorOIPxrnXcqafp0aIbeDw/AHm2y50n9zvyx+jF9LsCboQuCgiUCn1Lf4Fl+SKsWOykN2HX3WNQnZfdYrgj0p0L3PeQ/8+ed1f3ExeZ/5QEdzyM/8aefzOXsnSdpUClkpWgFhZbkcLB1Otd3eQ15rpGN3u5M/nSeAbeEvW+7kmX8koouQV31ikBxWYdFNXO0GZ2jbOO/9Zb0JfOqND/PrG432DcrRIZ8JZHQpRgbn0SWDVINGl54rq3HAAGjVEfD9swR8X3jlFxCEfsCBLXwF8DWbnGObbJks8iRRLJIEl2ml9vIkV0pnd6KFTrQwjHtocg44FezZ3avBA92KxjXAImsT7TW7C+6kptkUZppfl0HeUiFFyghLny19gD9QEqkYBUFIlF/f4t4Dfl4zmHeMmwpAMSAB5USgshUNECXgU7nCcxQgv687OI4it2L/8F4y0fJpvxRw0acG0xWyZ2cHiP6mY2bqEmD0GkBlimcGEuW3mx+ijHYBnMAIaSAoVillCIo/JPCxFU9Q51iM0p2b48s8+lz3PFfQ9h3Bky2BHBWG3BQE6QadXHk9V2oHMNh96fHUMXuOTzs+jU7zJI6bfr7NhW4d4QbQw3HXbdHkvt2ZGpCsp1UtOcAj/nOn3m5FiVKjypG9AD2L4xF5SKXTKZeIKVsvqXPSmufHJ8ag2zTPDEYdwNeoN8jXrpzycW6DA5vSR8cqsba+HivL60TLE9w/i73drbhz9/2o1vbAEufQaQhD5eeBRqMih9sCc/YKbJ3qj5nZOUDhLMCCenaOyN/lbQpNDw9rcePmJuC+ms5Dg6iPXd9YjvXVxWhDv52dffISgDgoWIdDuj1Z7wY5GcVpeLrGp7fnH/RSphNEc8zf3Wv6z4+3rm516ZnLB8DnBPiUt40BOhAIAoQeAgTtGn5vbwtdRThljbuvu1mMblGwObE8uRDXcMiPrzwZL6w9E69efiVeu/b5qAxP5uPfuRUO+7+CYEImXJzSx5mUrfzq1dn/deG9X2Urb7MpO97IZIoB9EK5BA05lgfM0+07K+X7/O7K4h++mZZbqU1v69FdLNNL/fduPI1dKYX+5PbJcrmVVO3098z1E9Nw4wx+b7nLVuB2ue5YuqQAdYHzeZ53eL3QmaNJeVJ+Zh6eltzc3cqbvV/fWeQ6Mv/6na/GOw/ezda6m9u34t7h/XhYfYju1UoyFrdHaovrDpEGRvrj5SuvxA8QOLx27QuxMoOt66/kuDdbMkb6hmPSBYURsmLDfRVXm7LOnoUyUXjrufa5e19d1hGqv6fRijuP3oz37/562t2j/dM43LuIVs3A1bFsDXQd+8Bzggtb0PU/RbcEPga5OniDDcrN/eFRQMoo9sGvGQDSi26iK+kf1HWdocAOydOPAdwFgDp/9dP7vWEg2q+p8SXA+7W4svZcrBFYLcxehQ5L2YJ3it2qAvyOGg+oncsPDVBuQJYNc9j50cpYtE6r8cH9t+LR/mau3be2eJmdNKaWsSOuDUpGaWy1mwRp2Ebr5xVpZdDqGGOpKaG1EQlSfIDnBIE5hhrfkYjc1kurDeH9y0kW0Elb5URBZxMr407668dPjY2Ox/jIAoHLeNIQOAuw2I7D+l3s4AFp9cfoELZ0ZCUG8ZN2sTvW0Fm2/YOC/B1s7BZVgAfns3HemcEHjWSVCjhzE5wGoBKb5scV+HMMNqzLumQvlgG09XKHBjmMhvOiIZlY0qXgBHguf6huqb858Bz55bMpdMXmesd3tGeCQctpWjLYFtjMQ1BmFgb2rp/Z1WyvpyCYKhnqt9K3cXStv3b7AL+6A32bmZaAb4ggUxCe3971j8KVoyUzE2x8ny2BAjV9esnCZ6xItuxxbn38U04HYXbr+B6g76vR6TxM4F4ZXCHoBPCpg1ZHRU4/q0JbD4Klv/ZzBfB98ZV/iPLZzNyHcLqgcQBWIloJ+rzGK8h8trqlkYW5XUFLxw7zdJz58WFQe7buUSidny1+fgy/RGUCPltGSn94D/Rl1dMwFMVNAf/EnkzlSQuvyKgTNsdfkFcI+kYgOMxwT5aShoGWs3b7bBFBKB3X54t9HAV/ipldhK4xNAyRhkTpKEBOcwd49aEI7U4njmoPocFhCoZAyGiktD5CeOp7eWMlrl29RGbtqLteX9iCtULqkxAZBT2vohQHlLyTjFKJpF0qXAI+AZ0zVdnJM885unRAWdKEZ2C6gpVRT0YUMr5YZ8iTaXrsgQkNg+jUsRsuV3NuyxRAxVXQ7Z6ugeSrMLkJU5s82zhBWF0l3RlP2YKl8TS6kdqqCkdol5/Sk9+pUAqr+ZJ58sZyQFtOC2DpyoYCi4BY9iw/uy185YWI8cmp7D44bp5Gbb8anXYd/SyDf6E2adg90x/ziwuxsXEJwzgLuyuU7zTuP7wTH968jpy2Y3psMRanF2N+YiomEDrHo1Rbh3HoDOXhRlSmKrE0tx4L0+tJq3prLzrnrTQs9Vorbt3ajJ1deYWsk7Z5blxajscuLUG303i0u5uAsN1GcSh6BjkEG4J4WaG8a8Sy6imtZFKolHwpRsZ/RvXyqNxTvrPlIWmXL+ext6vsOUYzdc37vOV19TmP0Jajn4WrUrYj+FqFv3cBwneP9uN2dYfgDaOl2vp6b5e1WTh27g1Tl+nR2VicWorl6ZVYwwE9s/xMPLv6Qrz2+OdifXaVB7+//Wnctg4fxBt3vh5vb74V726/Fw+q2/k1iv3GXhy2qlFrEuBgbj9CtsqCm4hX/nNvZHIknl59Pl7YeCVeufxqXJndiOn+8ZgZmQHULMT5IPLKuwaoBsWHjUYctWtcsx1yKKbsuhSwqFzKVWbEpmxzwT+l2VbZnDyFXS52sBSqiORZbB18GO/c/tXYPngnGg1slYCvChho4zG0T9lCRWB40eD5Fq/6ZQXtKjmQF0l/bLv47VJHAkPH941UsPmAv0F8ka0A5pdgwV4BymMgZzqlp4rAVOdFmctiv9hSbKXPasccNzU3vRorBFDrS8/H2tKnCDYXyYdwE7/Qbu/HUf0B+WBjCOgvLobCsYeHfr1p+624u/N+HMEXe2DINmf6Xt34VFzb+HQszVzFD0xCJ+284KeM6dMGaEcEF46Pk2LZS0Y9c2UHy5u2RpLCZIBIrkoh8JMD1M33HY4imCqfLSMVfvudcG11WUlhIsFKERRCbmh9CIg9aj4iK/3YRIzbojQwDU9wr/gMhei874Bn/aIJgOdiDBLPxVlnHH4UayiPUzTYspVvCKA/XHxhygH+Jb8u1a2rAa4t+No4f5uCPqWHCyxbYoO0nwHdeQ+77XXpUPIqcuEvZRUKJJ8V/hTVTEfJxK9288nnwSZiFO11BvFZep/3nBJSDmlL6TOd85NONBu7+NFt7rk+qmnZgGPXeIV62H2r35Onvit/sgCZRs4ryGV0dCKW08YO9cJ78pX8+Vf8vy2K4J2zarSO7qIbrgOJjAyMWUveO+YtC+mz1gefI+D7qZ/75wn4fui1X0AISE0iQfCO0+DbEcctkH8D0OfYPkAfMs8jMI89HRBgxGN/dmeJaHXqFJK62OIxlIMmTxGQDkcXkSUBFM1p9IWQOHQKoyLBBrOHgTLInbw+Oi+/3dJ5ci4pLgCWZyjfGZHC2Sg7+eW6ZRBDWqLrGdDlci0odPLNa7b6oUwDF5QZpg2DsF0s0V3gJwh0VWyNS6OxAxOJgBUsXqckCb6sm90G83Ozsby8TN37iWyqPFajZI59chP5Q3ro5WDh8n1IoaZMJ39AQgJljIuTMhwsa0ufSpczcwGDNgdnhKMw8lfEzhTykFvSI2WcE4+WVYNndwHARxDnR5nbIPf6STuOTluAPFu6UOZTwMKJn8UxerSFz6PvdnmRCRrtmpMZFl6U32WjKvzXA5/UqyfQlpPzLL/Gh7oPDEk7FcXuBWQBi1MB8A1Wpkqr40E10BwMBjTsMzQ2QDiLscmxuHT5SiwvreRyBzb/29rWOAIgQuPRgYkYviCaOoZe1P1scD92Ozdiq07EfXqEcdGojifoW557IiMvvyrSPj2Iw1otbt/ejEdbB135w3iMDsX62mJsrC9Sj4uoVmtxcFjFiLfQA41jkXG7cZX3MilJhZQI0q37x0/5YrrZ3QxvEpBLNP5xW8nnf95Neknuol9lEgyPpUh7rfBdmubFTDuTyfvlete4+hs55a00HXUiuHN+j1SmY7fdjvd3NuO9Rzfi+s7tnOyUFsKEPrmZkDu3veeYx3Ec2gT72PBYzE8uxyKOb216KS7jpJ7feCk+tfZCPLX2yWVmvr/9SbYPH7wXHz76ACD3Zmw1tmMfG3Rj+3ocHdejzl4DyAm4DNIKw9kVFjfPe7wrvs1ujdiYX4tr84/FY8tPxZMrz8fG4hOAi7WYHJ0hiALI6byQbdsixgEZ6pFLU51j04fGCIIBV9r4kcHxaOHo97mnHXfA/1BfJcbz82KDaXuwBuhCsVc6WicdqMfaV5eWOsEGd9B/x7VmbwfPYmZi/2grvn33K3Hn0dcJto+ifoj7Aq+e4YPyE58n7PZaAPocM3bmDFMCtz4n1/TjU9CR1LuuDfzIf3BPoDcEOHSc3/AoJNFH2uWDY3egf86sTAAhgET30EEDQh2u+qSu8SDlKF2xVs5emcmxhViceywuExxdWX0WILiSuuokApfWsjxnZ3XqaWtiKx4d3IkbW2/H1v4dAk/X28MWEphrd+XDAsHV1ZWn48r6c7E4ewV7N0PZBQzaURs9nEhmiydAbaAZB9W3Y/fwnRgexr7NfjomK1cxQc5CF0gVP2JrlOXX/jiWz/LZ20K1YFBpZU49Rwbye7GDLltW7ttN7Uf896o3c/KK5Rgdmo2xQQKBUxe8h2b9LXi5TxKH0EXaT8fZiZ8JQ/CysQBfpG0kJ9M0P7GCoA+8l3Y0x1TjJ/PjBjyavRuUoQf4rA/F5x7pk1MBZpYd0ScdHkueZJVyL3/+to7KagFsmQj/TKXYSXlsHhkAAKjzeeuRylPSSBplFcxI2ujLeQaf2mkfRafVwKceJE/81JnPOYEnvzIi/8AaNuB0rXg5pr8wC+s4Bm0RTOpZmmzduP6R/5QGgjheEFPwd4E8tRpbcdx0gWv7xJRLwF36I7GDYydtxGl+AvC9+gupTB8pBww6P7Vb8iLagr4WEQtH12xzUebekiYKXy4nAqMclyDok2j5aRYHZdoi7biLLIBHxx8YnaD8gj0UzVl/hXGleh50iNkd2y2PV0u3r0fJboXLw7LvDDk5QzET8FGOM/KnMAhhF1zxnF8mEPTlOD536YJgDZ5TTqIvPxQtgRw4nmPlOKcQgIpD8j1CsS9iFGA5rGASMRp02WWQ4Zn1sPWS3wqP4yMGBmZQmqUYHprBcevoy1g+Z9BCIX4Lev3GIhGqysd7gszBIQTEZzS4RmfJtC6zURArnSBZurALXN3lWS7NknSz6LZInhFxnUYL8NTCMB6D8tsYdCcEdNLIwAkwFbgpDbDLoZyelPdyMVO1KzfkISMvs+zxRHnJS2zldzGSHLvKKe2zSZq6FTgjQBrIKeRGdXavOi5FA3aC7JyMTMQJQg+Kj74mRrxxCH+IkBHikZHhWF1ZjSt+9HxmFoNTBgqPDKEkZ/0AxVbsP9qPVqsWQ5MEF9O1ODy+G/vVR1HDcbTaOAToNzExhnFei1Ui8/HKIjLejGbrkOf24vqHd+Ph1qMEyMPD/bG84tjBJXhC+vUm6TSj0WpmF7l11kjlWkyQRgUzapVDqcRsmguJlHILLQuA7tFQIeTpFGUplaepP173aNoGBgW8Zcp53j3JQybDsRhEztiRdH5rlErrREbQIN6J0amYm1ooYxsBbSedRtzZBFS8/1bc2tyMZqeVQHdkaiKOeHebeu5Q39v7t+zbMbluZt1jb+vJQVau7I631ZHnKvHwvwKvnHxkGSbwtquT8wCNyXhi/mrMjs/Hszi3pan1eHbj5Uzq/w/b+w/eja3De/He1juxV9/ObtTDdjUe1Q6iZtAFkjnOoRTN6OC8PXfcW5oU6dvbe5vnn6Bx7qoo6rU+vRyPQ8tr85djuTIX0wSP8xPTcWXlamwsPRZzE4vodws+34h72zvRNz4bgxNzCeYqlcmYGl2IEe1W2sSLqMAz9bSFgThsN2IY/RvVOWPDhocrBA8jUW20AQBtZA1biI2aBHBMkK+2qGPQSAFHCIoMO3RELUHaWYfg1uC6gp71E0xjo2xRR0ZHR0bJrxHffP/fxxvvfSVn7PqRfz8fd9rWHhU75xIomLXw04Fn2Aed2SmAyla/bETQFidhKEH6Dewlf2qGZcrlw4YoW8UJHgI//ILDjWz5QzfT17A7JlBdLS1Q+gfBEI+gi6nTaS+dEGIjwDB0nIn56UuxvvR0XF5/PmanVnh4MMa4Po3eXeD/mq1N6LAHsN2MO1vvx4PdOwSRDvIXbBTEIui0hWhybJYA9VIsz19KUN3pHGa38NzMY/iWecri8lZDcVB7Lx7sfJV61WJq/HLMT70U02OPk4YrGwgQBE6lh0WbbRd1NjjYqoatIue0F/pzKsc7BSjYalRalC4A+PtxcHQbmd3m6XN0ehx9noc/Y5RX4F5j34V2fuO7QiazgPOxwjMzZZMHaQH9za5Ns4UvW+UEKAiSw5hsHNHfpMfgWm/vKUThjT4QfvFeDpVKv5PZsKXlpdw8n1kVfmYJyNePMVgH78FZ0hZUQpu8WtYVpFIkwHukoTlPX5hpaI8pmWXi/Oz0MFpH95FRAFWMI4f42+M9ytTO8byu+ZvLvREk5ZdNBIrklTbdFPJIOuThBNIB6GproI1p5uOW+bH36Jjv5D2P1BGA2rJhqrXHuQGQC1kpQ+YFL+Bh9qb+1M8XwPfFl/4Hqkp0x2O5m3A6qX4cIkqZrX2CvgEiC9zviQkAlESeEkugZ/MrjHMx21EHLwO8HGfR16cSlllWQRTm6rN9F0QYIi6AUlmrRoaYc7FunhcHWfb87Z8OU7pnvXvML0yERYDkgTinDGceHcA/MsKRcgiUIBB8xqCh3BwJ+AB/sBsls6UvAZ91SvPkEYI6vRpjAjQBCJ4nMBPQqCBINBk6GSMAgmMo51yu7E3sSN0WYnb6xZiefBoaIfQ5w+oA43aP/TZGCjSO4dMo9SNggl/TKdEYoC8nj0jbEhHkmD3Lbx2hgQRw7A+Fy10AS1IJkh0X00ERBHoux3p8cUzpe7NUAXO8fkq90fkEfCedMnbT7yDm+DUeyBnPRrBZT7PInLt097SrSHkoPIPBKXwpgNwoXbm+V4QzjQk10OiMjhJBAqg6xzg7oqIyEJn8LTv16FNJhqeSF9pg7HEMYThmJufi0uXHY2EB5wSoHxLU8M7R0X5sbt/Dud6Ndl81llenY3lpgrLVo1Hfi4NDAN1hNZddcQzo5EQlFuaWY3XpyZiZ2CCQOY47965jfB/ybGnJU8vnZyZiZRVwibNr8UyTaLwFCHKJA2XWmiMOiBbnvbrnJqE+NiqyKX9TVuVYOn78bHfrvq8hThnLY9cgdPfv3EyPF8lfg6gR0Th7RUMu2EMOTk5yrMzE2CQAdyamKtMxNmoXE4786FHcf3Q/bt2+H/cf7GZ3tXyZmpuIpcWNWF58DmfzhRgf+QyyQ9qDt6NW/2psH27G4Ojj0ST4+/oH/ypubn0jmhfN2AXAHDrWynKVopXtO4+9zWd623eeWw9FxlPOc/Fu6uiNMvTB7hH0h4fyOnmqP0Xmvvu2OjKTwEXZLEM0TuNh6yD14rtt8jhlk83Zb4JnDdAJ4EyQYnXsjk+Qxh8cIy0Etpfcd9a7d/zk9sl69zauOZ5seXQmVkYX49Lik/G5J388Xlj7AQCV66eR04A2dRud3Y/dvd04qALRoYW9D3YdttpNHE3E7OwkYAO+A/gWZlbDr568f/2deLC9HxPz6zG3diX6sZNG5+MjyDq2J0EfMuQ6bdrTGg7g9KKDHujiTmKU4MFllvZqtdhHf3M9TezW+GAF4DgRI5RDEZCu0qUACUfWnEajcwTwpGwD8LBvnGtDgAnAYKfDNUAm9b4JEHrvzpvpuDpt8tjbiiagCLIn0HMXCBo4+78NDufIc6O5R70PsIM6X3xPOvbuC5ylL8F+pi7xz9Y93EMMV/oAUmUh5xx6pIPAHpXJWT3fVCydE+VyfJn+jQu52HC2OGITCKT1iaNDkzExvojuXIsl9rnJtZiZno0mYGnz0TfjqPUQnzkSYwA6GyWO6jVsUx3Ar790oWDA9Qh8BjxLyGFoQpZZ7snJWfR5mjz7oPtkLM9s8Hxf7Ox+GwB+h0BuDMCH3s48j77PS33+tCeUmXQEgPpRrEb+tmra5zIWDWpqQ3jD7uDsggQAWs/OeT1n6x61tqBJh+cdcz4HHwjQ7Y0JJ6w4NprnL6bxIdjfMxs29Nvoh3hCMiYV3SkD2Tj8qwBqbZjlND936asP6do09rSopgPNTTO7hbFXpV7FvqZfzifZMivyQUetaP7lM2y2kFnH7EWDuHkNnoNNsAycZ9sff933uGbPZp/4QLtMWV2/sN24gf69iW/Yj8nKE+yPEQS1ktcuFzSGbgjkBgF9ru3rurniC2lrGsVmAzY5yhu//iXoK62O5vfJLSvE3q0D5x/7h4toN/fRkwcEIfv4KHAX7w8NTUAfQJ9P/9TPfxmQ3IwffPl/TGZ8RIu0WPzgoN8/I6Jy1u5x24X/homsHCM1hLGTKTZVongU0K7J0dHxqKD0toqkALDbp90P2LNpGIiBSAD62MvihDLILTmaDEkAmILCznnuMprfpa4Fcn1UXhiR5/mb9+H/OUw5RxguKNM5ynXhxxEFUSlM5ObOg4MAPb9FWYCf/fG8Tz6CsTKgGgMgsjHvIgcIHNlYFATPRS/XV5+O9ZVPoZQTAIvd2N8/wrg+EZfWPs19vx2oQ9CAuMr6EQZ5D1reB2jdJY1D8nBMhUZepZSWjtsrQM/WkXT8lNPlAyyLEzQURAtil60LenbYj0H6xxjmHsg7ht5nGaVoeHubIGkAA8V+Vo7O2M2uXFsFAX3lg9MKVql2Epc05MFHfMrb/tf9zZ/iWYRPIVaBVUTpXQyJRBdw+W3gSmUEMHKcyy/4pRLlQGVzfIkKbaumabuekXV1LIeOfnl5JTYurcfYhF9GUdmpA+/tu67d5mY0GlX4sRCX1h3AanoqXz329vcwiofZRaV++zmaxdnV2Fh8OuamrppDPNy5EzfvfRCPdh5Fs3nMMyMxPz+FTA/HMQ7JL3HYhdbr9nGzikWe/C0N3JThIsf5i/McX5nnBRx+tEmTrmJn1E2C1qmnyPlI/nU3T9hTDjN5nscbCBByOZh8R90DyKO8dZfjAYTNz6zE+vJjMTMO6IFu7c5h7FYfxvbedjx4uBsPtvbj8LBOOe0+H46lpZW4svEyoPhHcCIvI4t+m9glGn6H9w5xYi8DDiuxV30DHr4XeweAZRzzEGVZXbyUH5S3WbAN7R34bOSb4IirVUDzXrMedfh/AMh0DOlOE6CNHORaiN065tY7/n7bH3b/e7kVln/3rXeviEHuQwCkRYD2MoBrY/ZyLE1diSGcYPtwK+axSxWAlsXvtKEKeqhIGXgOaQfkKbJl4Dy3sBrrGy/F8sJLgK3FbMn3Q3dn8RDZ9xN6j2JzayfqyGz2TGDXHK8r3cfG+gg+Xe5lnH0O8LcYjWo9bty4kcBwYZVyrT0GgHeyGSDMtbsINHN9SeTJIRjapuOTNrbELkQAEr/HCOzVmYNmC1kUlPgx/r6YIp/poTHqgcXDPmUASR2VZY8dwELt2G91N6PCc8MDk9S95Nc8a8QRTqvafIiMfRA7Bx/GUW0vmjXuNRxLDgDHNvXhjxzvVYYWDcfMFAH27FyctFzq5n7UalsEL4f4LZweEmdPUnbVkYe6WNSqJzjUwm7eIbt5bfED+DnOz0keAMK029pF7GvOAiYN38+VBqQNvNKnqN9pO6mz3yS3svrEyshUTI3Nx/zsldhYvQo/B+DTQ4KtHXzFEbo/HHPzi9mD0T5xwto5z0ygo1PU9Zxna6QxDO/XAXoT6Y8NPMyn2UZnq1v4nT4C2MUMZA1+KoPz6OdTMTW+GsOAjWJHSn2L/xNcdK/kbwNy/UwJmNLa8E4GjjpTnndZllrjQa5DKLjO8Wl9k9TR2bkEwQHQBgA5Dq3vfBq/NkpZ4bm2kr0Av6IkFidtGsdc0g179JEd1YbxI8EmqVleGwlSfhIDFCCeE+ds2eP9IlmknTa2y1/3zE6ey0d/8L8HHhC4lSFTxc+Ue93gAF9nGspKCQa7aer09MPQg2Lhm6pxVH0nDmtfi9bpLjxbJaB+HpmeQ453kfE9gP9QOObcL0X5ZSxX/+jrE9R5tBXVoRLwCNoLsvXPAsoydpFMzDYLXbbiF3rXPOcZymV3OaSLTuswmkd3wGlOHmnDOjAEgcEAgVzfT/29fwEFW/Hq8/89Cch4KydxugT0fxNDwRL0dQYAfijnsQNQAX4u3Hth4Sk4UZZgxQ/32l3kCuj9fXUK36DgRlt2Ydp9R8SMwPRx7LXuWYEUOq5akVNATHGWPaOhssoQmfdxuaxwVjbPfbpX7u49NnFLTuagfGioVphjmZWbRIXAZedP0KcgUB/H8QmsTkHrGeVzbotgmf1rytIF9oCel5efiLXFp4jIEHTqVDvYjt3tXbJbjquXXozlOb/parPtaS4ofNKx2RvD0KnGSftenB5vklYVejnO5KPS8KcDF6RSJnfKp0DIIb/RZ9QNvAPgtaNttMHx2Ja8PpwrT2Ux2VJIMi3ql4oEYD+Dj2eDGCm7X0gP0GcXhWsi5SDlVC5pWeid4866tBXWyIfkG+Uxbf/lhSxjyTONB+X2mQR8+ZvIFMA3NWVzfwdwvEtkfoRRgMcYZpeScYyc9VUm7IbKaA65NvKemJqMy5cvx+LSIka6a6RI30VE60f78eHdd3PR0I2NVXij7LjUC2ANPlYPa7H9aAdgUyWx85iYHIu56cVYWXwiQZ/jJ+ze3dq+HXcf3I1Ws5ldwLYKnQCmBXtl8VQDAesqLaQLe1fh8jpbT37zXFqmbHIfGhQZln487Z5yWMiXUe4nAJ+p9dI0j5KiaZqHzxC0AAps5eg9ryNWRmpHu3Hv4XWu9MXTj7+S44LGHPZA0NHAWbRwMHvVWty7vw1ga0Z1v57rdPUPnsXs/HQ8/uRr8cTl/yAmR1/t6vUHsV397Xh0eALdXosKadUaX4v9g3eg7S42AYABb+cm5zEyg/AOB4ZMOsg8W3sos0u72Opgi7UDlB2blJ/ZIyjTABvsOJ7pgEDAWfKnAJvD+qOs1QJ65FcMRkcvx8r8yznc4sGjbwJK2uhUI27aZndxAAADeElEQVTeuBWHB67dRj4QyqUldMrpqNn2oh2TgK8xHGMJYM5jfRL+k+7ywlqMDg3lBKDZmcu5huNe9Tr0+/exd/ReDI60kFvs3VklGvU+HC36dozTId0ReOZ4prWlL8Zj61/i2aXk80TFzzRCB/LtnD0ENF2HTh/E/Xu3opYtcgXk5fptlFlnrh2W/7Z2ZTfb0GRsXP10rKxdBsQckNdMLM48A/ATcNm99hDwvhNbe7uxvV9NfdaOnTjjniDFbsqx0f6YRtZHKn5qcDwBUwNdaFKGiYnJWAX0jVRmkJmxGBiZJTgeD103JiFb0icq8AQbeNCpIxsXMTY0QH0J7ilD69ixwQT02K0z7KNrn84R8E8NO4FDcHJG3aE1dXScnvJ6TBC27/IVyN8YDrAyNEX62CH4jgvJLs97O2/G7UdvAIoIvhoXOLFBeGMXKrZAn5xjzjkiL1PTy3Hp0lMA23nqVI3dR/cBfveQhU0CCB2fw2lsqf1YJz/e/I0uqneAhwR+I4AuQN/IyCnlwRfZHZS+sTxbbJ9BKZLMew6XkM9cTLlTruw2zWWcKK/fxXaYz0RlLubnLuXn3CbHJpCTQejTJrhsUHfydZgKvlNdyQl02hts19TULPJ5GcA+C53OofdRVNGJra1bHLcoL4Bvdgk7dgU+L2dL7fTYJYI71y7F0esENS7Wk6OehYJzjX/YkDJkqACZBFve4xmtSVocyt9xCAJAtdHewY91eGcUfaUO+JNzF7a/OOIVeTIZ/adTCLN6pz8pvttzt0I77Va3PPjFXB5L8MZefIb39Cv6EsvjdW2ipVFvTVMh4Dc+U7+RxsWyWj/lzGKnFZRn5ut//raYxcc7rq6AX67jT7VTPQwkbUwh7XjiC3d9mX/KM57WoT0Gsyd3o1b/WoKs0cHH4O3z+Ob+2LWr97we8/gsvx3fl59tncVWz5C3q1PYkue4N+ronuDTPM3uY1pkUdiK38gzb+c9hwEknWQZ5dJHahePDm4C/raQvbPEMn4ytu+v/1e/fOEATlGta56dd44pvF1WnON0czaQyiqyIbMkXi/P729/jO27Ea3Hxu9v39/+tG89+f2+zP7Rtv+v9f2T6X+vefKnxcB/X9a+N9v3kp9/HJ78SWzGn7SsfxJZ+YPy+v3S++Q73wv5/F7y5vdu2fKXIBLQKIgfGIr/F04HClNSbz9n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50813" y="3244334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   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50813" y="3244334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       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357298"/>
            <a:ext cx="4214842" cy="2625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Секрет этой гармонии прост - здоровый образ жизни: 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C0099"/>
                </a:solidFill>
              </a:rPr>
              <a:t>поддержание физического здоровья, 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F0"/>
                </a:solidFill>
              </a:rPr>
              <a:t>отсутствие вредных привычек, 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</a:rPr>
              <a:t>правильное питание, 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</a:rPr>
              <a:t>радостное ощущение своего существования в этом мире.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5842" name="Picture 2" descr="al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4071942"/>
            <a:ext cx="3643338" cy="25717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5844" name="Picture 4" descr="День инвалидов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000504"/>
            <a:ext cx="2824178" cy="24288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714488"/>
            <a:ext cx="2214578" cy="200026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3929066"/>
            <a:ext cx="2928926" cy="2396959"/>
          </a:xfrm>
          <a:prstGeom prst="rect">
            <a:avLst/>
          </a:prstGeom>
          <a:ln w="9525">
            <a:solidFill>
              <a:srgbClr val="0000CC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840286"/>
            <a:ext cx="2214578" cy="1949889"/>
          </a:xfrm>
          <a:prstGeom prst="rect">
            <a:avLst/>
          </a:prstGeom>
          <a:ln w="9525">
            <a:solidFill>
              <a:srgbClr val="FF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57158" y="214290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Каждый хочет видеть себя и своих детей здоровыми и счастливыми, но не задумывается о том, как сделать, чтобы их дети жили в ладу с собой, с окружающим их миром, с людьми.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1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ПРОБЛЕМЫ УЧАЩИХСЯ: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недостаточный уровень знаний в вопросах поддержания собственного здоровья и профилактики вредных привычек;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неумение применять знания на практике</a:t>
            </a:r>
          </a:p>
        </p:txBody>
      </p:sp>
      <p:pic>
        <p:nvPicPr>
          <p:cNvPr id="13314" name="Picture 2" descr="http://school59cheb.ru/uploaded/images/news/!2017/2017.10.04/DSC_05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643314"/>
            <a:ext cx="3462383" cy="273124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3318" name="Picture 6" descr="http://school59cheb.ru/uploaded/images/news/!2017/2017.09.29/70929_12_24_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3714752"/>
            <a:ext cx="3214710" cy="27083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" name="Рисунок 4" descr="IMG_006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3000396" cy="25717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2"/>
            <a:ext cx="8286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КОМПОНЕНТЫ ФОРМИРОВАНИЯ КОМПЕТЕНТНОСТЕЙ ОСНОВ ЗДОРОВОГО ОБРАЗА ЖИЗНИ И ВРЕДНЫХ ПРИВЫЧЕК</a:t>
            </a:r>
          </a:p>
          <a:p>
            <a:pPr algn="ctr"/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285860"/>
            <a:ext cx="81439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ПОВСЕМЕСТНОЕ ВНЕДРЕНИЕ НАВЫКОВ ЗДОРОВЬЕСБЕРЕЖЕНИЯ;</a:t>
            </a:r>
          </a:p>
          <a:p>
            <a:pPr>
              <a:buFont typeface="Wingdings" pitchFamily="2" charset="2"/>
              <a:buChar char="Ø"/>
            </a:pPr>
            <a:endParaRPr lang="ru-RU" sz="1600" b="1" dirty="0" smtClean="0"/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УСИЛЕНИЕ ЦЕННОСТНО-СМЫСЛОВЫХ ОРИЕНТАЦИЙ  НЕОБХОДИМОСТИ ЗДОРОВОГО ОБРАЗА ЖИЗНИ;</a:t>
            </a:r>
          </a:p>
          <a:p>
            <a:pPr>
              <a:buFont typeface="Wingdings" pitchFamily="2" charset="2"/>
              <a:buChar char="Ø"/>
            </a:pPr>
            <a:endParaRPr lang="ru-RU" sz="1600" b="1" dirty="0" smtClean="0"/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МЕЖПРЕДМЕТНАЯ ИНТЕГРАЦИЯ;</a:t>
            </a:r>
          </a:p>
          <a:p>
            <a:pPr>
              <a:buFont typeface="Wingdings" pitchFamily="2" charset="2"/>
              <a:buChar char="Ø"/>
            </a:pPr>
            <a:endParaRPr lang="ru-RU" sz="1600" b="1" dirty="0" smtClean="0"/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ГРАЖДАНСТВЕННОСТЬ;</a:t>
            </a:r>
          </a:p>
          <a:p>
            <a:pPr>
              <a:buFont typeface="Wingdings" pitchFamily="2" charset="2"/>
              <a:buChar char="Ø"/>
            </a:pPr>
            <a:endParaRPr lang="ru-RU" sz="1600" b="1" dirty="0" smtClean="0"/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ПРАКТИКО-НАПРАВЛЕННАЯ ДЕЯТЕЛЬНОСТЬ В СФЕРЕ ЗДОРОВЬЕСБЕРЕЖЕНИЯ И ПРОФИЛАКТИКИ ВРЕДНЫХ ПРИВЫ</a:t>
            </a:r>
            <a:r>
              <a:rPr lang="ru-RU" b="1" dirty="0" smtClean="0"/>
              <a:t>ЧЕК.</a:t>
            </a:r>
            <a:endParaRPr lang="ru-RU" b="1" dirty="0"/>
          </a:p>
        </p:txBody>
      </p:sp>
      <p:pic>
        <p:nvPicPr>
          <p:cNvPr id="4" name="Рисунок 3" descr="https://lh3.googleusercontent.com/-UtUSnszzmew/Vmaljw0pnfI/AAAAAAAAITs/896jmB-f53QM-zVs6asYnXaIAePodCosgCCo/s800/DSC0702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357694"/>
            <a:ext cx="2571768" cy="22145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https://lh3.googleusercontent.com/-akN1QDlAlrA/VjNOKGV4kRI/AAAAAAAAH_4/kPxNsqjgcEw8TjZtgYA8MlotXJVcb3cZACCo/s912/DSC_102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357694"/>
            <a:ext cx="2786082" cy="21431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8LskWN02RVM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357694"/>
            <a:ext cx="2786082" cy="21431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Приоритетные направления в работе школы по формированию основ здорового образа жизни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285857"/>
          <a:ext cx="8501122" cy="53578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Направления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Мероприятия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13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Создание социальной инфраструктуры школы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ПРОЕКТ по трансформации стандартных фойе учебных заведений</a:t>
                      </a:r>
                    </a:p>
                    <a:p>
                      <a:pPr algn="l"/>
                      <a:r>
                        <a:rPr lang="ru-RU" sz="1400" b="1" dirty="0" smtClean="0"/>
                        <a:t>и школьных столовых в </a:t>
                      </a:r>
                      <a:r>
                        <a:rPr lang="ru-RU" sz="1400" b="1" dirty="0" err="1" smtClean="0"/>
                        <a:t>мультифункциональные</a:t>
                      </a:r>
                      <a:r>
                        <a:rPr lang="ru-RU" sz="1400" b="1" dirty="0" smtClean="0"/>
                        <a:t> площадки для социализации детей и подростков в МАОУ "СОШ №59" г. Чебоксары</a:t>
                      </a:r>
                    </a:p>
                    <a:p>
                      <a:pPr algn="l"/>
                      <a:r>
                        <a:rPr lang="ru-RU" sz="1400" b="1" dirty="0" smtClean="0">
                          <a:effectLst/>
                        </a:rPr>
                        <a:t>Школьное кафе «Яблоневый сад»</a:t>
                      </a:r>
                      <a:endParaRPr lang="ru-RU" sz="1400" b="1" i="0" dirty="0" smtClean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29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Оздоровление детей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Работа</a:t>
                      </a:r>
                      <a:r>
                        <a:rPr lang="ru-RU" sz="1400" b="1" baseline="0" dirty="0" smtClean="0"/>
                        <a:t> Р</a:t>
                      </a:r>
                      <a:r>
                        <a:rPr lang="ru-RU" sz="1400" b="1" dirty="0" smtClean="0"/>
                        <a:t>еабилитационного</a:t>
                      </a:r>
                      <a:r>
                        <a:rPr lang="ru-RU" sz="1400" b="1" baseline="0" dirty="0" smtClean="0"/>
                        <a:t> центра, сенсорной комнаты.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29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Урочная</a:t>
                      </a:r>
                      <a:r>
                        <a:rPr lang="ru-RU" sz="1400" b="1" baseline="0" dirty="0" smtClean="0"/>
                        <a:t> деятельность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Проведение нетрадиционных форм уроков («Живые уроки»,  интегрированные уроки, занятия в 3</a:t>
                      </a:r>
                      <a:r>
                        <a:rPr lang="en-US" sz="1400" b="1" dirty="0" smtClean="0"/>
                        <a:t>D</a:t>
                      </a:r>
                      <a:r>
                        <a:rPr lang="ru-RU" sz="1400" b="1" baseline="0" dirty="0" smtClean="0"/>
                        <a:t> классе</a:t>
                      </a:r>
                      <a:endParaRPr lang="ru-RU" sz="14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29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Работа</a:t>
                      </a:r>
                      <a:r>
                        <a:rPr lang="ru-RU" sz="1400" b="1" baseline="0" dirty="0" smtClean="0"/>
                        <a:t> с детьми с ОВЗ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Школа надомного обучения</a:t>
                      </a:r>
                      <a:endParaRPr lang="ru-RU" sz="14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29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Кружковая</a:t>
                      </a:r>
                      <a:r>
                        <a:rPr lang="ru-RU" sz="1400" b="1" baseline="0" dirty="0" smtClean="0"/>
                        <a:t> деятельность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Работа Центра внешкольной работы</a:t>
                      </a:r>
                    </a:p>
                    <a:p>
                      <a:r>
                        <a:rPr lang="ru-RU" sz="1400" b="1" dirty="0" smtClean="0"/>
                        <a:t>Тематические кружки по основам медицинских</a:t>
                      </a:r>
                      <a:r>
                        <a:rPr lang="ru-RU" sz="1400" b="1" baseline="0" dirty="0" smtClean="0"/>
                        <a:t> знаний.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929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Внеурочная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Научно-экспериментальная деятельность. Встречи, беседы, мероприятия, волонтерское движение</a:t>
                      </a:r>
                      <a:r>
                        <a:rPr lang="ru-RU" sz="1400" b="1" baseline="0" dirty="0" smtClean="0"/>
                        <a:t> «Волонтеры добра 59» </a:t>
                      </a:r>
                      <a:r>
                        <a:rPr lang="ru-RU" sz="1400" b="1" dirty="0" smtClean="0"/>
                        <a:t> по пропаганде ЗОЖ.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42852"/>
            <a:ext cx="2857520" cy="2428892"/>
          </a:xfrm>
          <a:prstGeom prst="rect">
            <a:avLst/>
          </a:prstGeom>
          <a:ln w="9525">
            <a:solidFill>
              <a:srgbClr val="0000CC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2071678"/>
            <a:ext cx="2743330" cy="2214578"/>
          </a:xfrm>
          <a:prstGeom prst="rect">
            <a:avLst/>
          </a:prstGeom>
          <a:ln w="9525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2071678"/>
            <a:ext cx="2571768" cy="2225087"/>
          </a:xfrm>
          <a:prstGeom prst="rect">
            <a:avLst/>
          </a:prstGeom>
          <a:ln w="9525">
            <a:solidFill>
              <a:srgbClr val="0000CC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143240" y="285729"/>
            <a:ext cx="60007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Создание школьной   инфраструктуры.</a:t>
            </a:r>
          </a:p>
          <a:p>
            <a:r>
              <a:rPr lang="ru-RU" sz="2000" b="1" dirty="0" smtClean="0"/>
              <a:t>В августе 2016 года школа реализовала проект «Школьное кафе». В школьном кафе «Яблоневый сад» появилась мягкая зона, был улучшен                 интерьер и дизайн.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928934"/>
            <a:ext cx="2857520" cy="2143140"/>
          </a:xfrm>
          <a:prstGeom prst="rect">
            <a:avLst/>
          </a:prstGeom>
          <a:ln w="9525">
            <a:solidFill>
              <a:srgbClr val="0000CC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28596" y="550070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Созданы площадки для социализации детей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4500570"/>
            <a:ext cx="2880000" cy="2160000"/>
          </a:xfrm>
          <a:prstGeom prst="rect">
            <a:avLst/>
          </a:prstGeom>
          <a:ln w="9525">
            <a:solidFill>
              <a:srgbClr val="FF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598" y="4714884"/>
            <a:ext cx="249312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трелка вправо 12"/>
          <p:cNvSpPr/>
          <p:nvPr/>
        </p:nvSpPr>
        <p:spPr>
          <a:xfrm>
            <a:off x="2928926" y="6143644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2500330" cy="200026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</p:pic>
      <p:pic>
        <p:nvPicPr>
          <p:cNvPr id="3" name="Рисунок 2" descr="C:\Прием\777\408_Иванова_Тулаева\DSC_01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000108"/>
            <a:ext cx="2571768" cy="2571768"/>
          </a:xfrm>
          <a:prstGeom prst="rect">
            <a:avLst/>
          </a:prstGeom>
          <a:noFill/>
          <a:ln w="9525">
            <a:solidFill>
              <a:srgbClr val="0000CC"/>
            </a:solidFill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57166"/>
            <a:ext cx="2714644" cy="2286016"/>
          </a:xfrm>
          <a:prstGeom prst="rect">
            <a:avLst/>
          </a:prstGeom>
          <a:noFill/>
          <a:ln w="9525">
            <a:solidFill>
              <a:srgbClr val="0000CC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43240" y="28572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Реабилитационный центр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7" descr="1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357430"/>
            <a:ext cx="2500330" cy="1785950"/>
          </a:xfrm>
          <a:prstGeom prst="rect">
            <a:avLst/>
          </a:prstGeom>
          <a:noFill/>
          <a:ln w="9525">
            <a:solidFill>
              <a:srgbClr val="0000DE"/>
            </a:solidFill>
            <a:miter lim="800000"/>
            <a:headEnd/>
            <a:tailEnd/>
          </a:ln>
        </p:spPr>
      </p:pic>
      <p:pic>
        <p:nvPicPr>
          <p:cNvPr id="7" name="Рисунок 6" descr="https://lh3.googleusercontent.com/--31Kev70hgk/VD5GZVkrRvI/AAAAAAAAF2o/WqbJ3G4t6bIU_BIFHfeyAgeyAgcLjxewQCCo/s640/IMG_88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572008"/>
            <a:ext cx="2357454" cy="20002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https://lh3.googleusercontent.com/-67b_2KwgdLs/VD5GWHdok-I/AAAAAAAAF18/02DEiL4_4I4YN_dZD-dFt2ek6DUsPjMlgCCo/s800/IMG_8802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3286124"/>
            <a:ext cx="2928958" cy="23574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https://lh3.googleusercontent.com/-jaTRie_A_mw/VD5GY9IXHSI/AAAAAAAAF2g/e_ZIt0gZ_24oC0oECEGnFD9wLUP2hcXUACCo/s640/IMG_880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357694"/>
            <a:ext cx="2428892" cy="22860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86116" y="4000504"/>
            <a:ext cx="2468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Сенсорная комната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747</Words>
  <Application>Microsoft Office PowerPoint</Application>
  <PresentationFormat>Экран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Book Antiqua</vt:lpstr>
      <vt:lpstr>Calibri</vt:lpstr>
      <vt:lpstr>Mangal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Диана</cp:lastModifiedBy>
  <cp:revision>102</cp:revision>
  <dcterms:created xsi:type="dcterms:W3CDTF">2017-10-04T18:28:26Z</dcterms:created>
  <dcterms:modified xsi:type="dcterms:W3CDTF">2017-10-19T13:12:24Z</dcterms:modified>
</cp:coreProperties>
</file>