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7"/>
  </p:notesMasterIdLst>
  <p:sldIdLst>
    <p:sldId id="282" r:id="rId3"/>
    <p:sldId id="316" r:id="rId4"/>
    <p:sldId id="317" r:id="rId5"/>
    <p:sldId id="257" r:id="rId6"/>
    <p:sldId id="260" r:id="rId7"/>
    <p:sldId id="292" r:id="rId8"/>
    <p:sldId id="293" r:id="rId9"/>
    <p:sldId id="259" r:id="rId10"/>
    <p:sldId id="262" r:id="rId11"/>
    <p:sldId id="263" r:id="rId12"/>
    <p:sldId id="268" r:id="rId13"/>
    <p:sldId id="364" r:id="rId14"/>
    <p:sldId id="291" r:id="rId15"/>
    <p:sldId id="304" r:id="rId16"/>
    <p:sldId id="264" r:id="rId17"/>
    <p:sldId id="327" r:id="rId18"/>
    <p:sldId id="313" r:id="rId19"/>
    <p:sldId id="314" r:id="rId20"/>
    <p:sldId id="319" r:id="rId21"/>
    <p:sldId id="302" r:id="rId22"/>
    <p:sldId id="306" r:id="rId23"/>
    <p:sldId id="326" r:id="rId24"/>
    <p:sldId id="276" r:id="rId25"/>
    <p:sldId id="310" r:id="rId26"/>
    <p:sldId id="362" r:id="rId27"/>
    <p:sldId id="277" r:id="rId28"/>
    <p:sldId id="278" r:id="rId29"/>
    <p:sldId id="279" r:id="rId30"/>
    <p:sldId id="329" r:id="rId31"/>
    <p:sldId id="352" r:id="rId32"/>
    <p:sldId id="331" r:id="rId33"/>
    <p:sldId id="332" r:id="rId34"/>
    <p:sldId id="358" r:id="rId35"/>
    <p:sldId id="354" r:id="rId36"/>
    <p:sldId id="355" r:id="rId37"/>
    <p:sldId id="356" r:id="rId38"/>
    <p:sldId id="333" r:id="rId39"/>
    <p:sldId id="334" r:id="rId40"/>
    <p:sldId id="335" r:id="rId41"/>
    <p:sldId id="336" r:id="rId42"/>
    <p:sldId id="337" r:id="rId43"/>
    <p:sldId id="357" r:id="rId44"/>
    <p:sldId id="361" r:id="rId45"/>
    <p:sldId id="359" r:id="rId46"/>
    <p:sldId id="360" r:id="rId47"/>
    <p:sldId id="363" r:id="rId48"/>
    <p:sldId id="295" r:id="rId49"/>
    <p:sldId id="296" r:id="rId50"/>
    <p:sldId id="297" r:id="rId51"/>
    <p:sldId id="321" r:id="rId52"/>
    <p:sldId id="322" r:id="rId53"/>
    <p:sldId id="323" r:id="rId54"/>
    <p:sldId id="324" r:id="rId55"/>
    <p:sldId id="325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>
      <p:cViewPr varScale="1">
        <p:scale>
          <a:sx n="85" d="100"/>
          <a:sy n="85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8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8;&#1103;&#1085;&#1080;-&#1058;&#1086;&#1083;&#1082;&#1072;&#1081;\&#1040;&#1085;&#1082;&#1077;&#1090;&#1099;\&#1040;&#1085;&#1082;&#1077;&#1090;&#1099;_&#1086;&#1073;&#1088;&#1072;&#1073;&#1086;&#1090;&#1082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8;&#1103;&#1085;&#1080;-&#1058;&#1086;&#1083;&#1082;&#1072;&#1081;\&#1040;&#1085;&#1082;&#1077;&#1090;&#1099;\&#1040;&#1085;&#1082;&#1077;&#1090;&#1099;_&#1086;&#1073;&#1088;&#1072;&#1073;&#1086;&#1090;&#1082;&#1072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91;&#1090;&#1086;&#1074;&#1072;%20&#1053;&#1042;\Desktop\&#1056;&#1040;&#1057;&#1055;&#1048;&#1057;&#1040;&#1053;&#1048;&#1045;\26.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редко читают для собственного удовольствия</c:v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3600"/>
                      <a:t>21</a:t>
                    </a:r>
                    <a:r>
                      <a:rPr lang="ru-RU" sz="3600"/>
                      <a:t>,</a:t>
                    </a:r>
                    <a:r>
                      <a:rPr lang="en-US" sz="360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3600"/>
                      <a:t>33</a:t>
                    </a:r>
                    <a:r>
                      <a:rPr lang="ru-RU" sz="3600"/>
                      <a:t>,</a:t>
                    </a:r>
                    <a:r>
                      <a:rPr lang="en-US" sz="360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3600"/>
                      <a:t>41</a:t>
                    </a:r>
                    <a:r>
                      <a:rPr lang="ru-RU" sz="3600"/>
                      <a:t>,</a:t>
                    </a:r>
                    <a:r>
                      <a:rPr lang="en-US" sz="360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Лист2!$E$3:$G$3</c:f>
              <c:strCache>
                <c:ptCount val="3"/>
                <c:pt idx="0">
                  <c:v>5 класс</c:v>
                </c:pt>
                <c:pt idx="1">
                  <c:v>7 класс</c:v>
                </c:pt>
                <c:pt idx="2">
                  <c:v>9 класс</c:v>
                </c:pt>
              </c:strCache>
            </c:strRef>
          </c:cat>
          <c:val>
            <c:numRef>
              <c:f>Лист2!$E$1:$G$1</c:f>
              <c:numCache>
                <c:formatCode>General</c:formatCode>
                <c:ptCount val="3"/>
                <c:pt idx="0">
                  <c:v>21.4</c:v>
                </c:pt>
                <c:pt idx="1">
                  <c:v>33.4</c:v>
                </c:pt>
                <c:pt idx="2">
                  <c:v>41.8</c:v>
                </c:pt>
              </c:numCache>
            </c:numRef>
          </c:val>
        </c:ser>
        <c:ser>
          <c:idx val="1"/>
          <c:order val="1"/>
          <c:tx>
            <c:v>часто читают для собственного удовольстия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3600"/>
                      <a:t>77</a:t>
                    </a:r>
                    <a:r>
                      <a:rPr lang="ru-RU" sz="3600"/>
                      <a:t>,</a:t>
                    </a:r>
                    <a:r>
                      <a:rPr lang="en-US" sz="360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3600"/>
                      <a:t>65</a:t>
                    </a:r>
                    <a:r>
                      <a:rPr lang="ru-RU" sz="3600"/>
                      <a:t>,</a:t>
                    </a:r>
                    <a:r>
                      <a:rPr lang="en-US" sz="360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3600"/>
                      <a:t>57</a:t>
                    </a:r>
                    <a:r>
                      <a:rPr lang="ru-RU" sz="3600"/>
                      <a:t>,</a:t>
                    </a:r>
                    <a:r>
                      <a:rPr lang="en-US" sz="360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Лист2!$E$3:$G$3</c:f>
              <c:strCache>
                <c:ptCount val="3"/>
                <c:pt idx="0">
                  <c:v>5 класс</c:v>
                </c:pt>
                <c:pt idx="1">
                  <c:v>7 класс</c:v>
                </c:pt>
                <c:pt idx="2">
                  <c:v>9 класс</c:v>
                </c:pt>
              </c:strCache>
            </c:strRef>
          </c:cat>
          <c:val>
            <c:numRef>
              <c:f>Лист2!$E$2:$G$2</c:f>
              <c:numCache>
                <c:formatCode>General</c:formatCode>
                <c:ptCount val="3"/>
                <c:pt idx="0">
                  <c:v>77.400000000000006</c:v>
                </c:pt>
                <c:pt idx="1">
                  <c:v>65.599999999999994</c:v>
                </c:pt>
                <c:pt idx="2">
                  <c:v>57.4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40544"/>
        <c:axId val="67362816"/>
      </c:barChart>
      <c:catAx>
        <c:axId val="67340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67362816"/>
        <c:crosses val="autoZero"/>
        <c:auto val="1"/>
        <c:lblAlgn val="ctr"/>
        <c:lblOffset val="100"/>
        <c:noMultiLvlLbl val="0"/>
      </c:catAx>
      <c:valAx>
        <c:axId val="67362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Процент учащихся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73405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ru-RU" sz="2000" dirty="0"/>
              <a:t>Распределение учащихся 5, 7, 9 классов</a:t>
            </a:r>
            <a:r>
              <a:rPr lang="ru-RU" sz="2000" baseline="0" dirty="0"/>
              <a:t> в связи с тем</a:t>
            </a:r>
            <a:r>
              <a:rPr lang="ru-RU" sz="2000" dirty="0"/>
              <a:t>, что они думают по поводу чтения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Лист2!$I$307</c:f>
              <c:strCache>
                <c:ptCount val="1"/>
                <c:pt idx="0">
                  <c:v>5 класс</c:v>
                </c:pt>
              </c:strCache>
            </c:strRef>
          </c:tx>
          <c:spPr>
            <a:solidFill>
              <a:srgbClr val="FFFF00"/>
            </a:solidFill>
            <a:ln>
              <a:solidFill>
                <a:prstClr val="black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Лист2!$L$308:$L$309</c:f>
              <c:strCache>
                <c:ptCount val="2"/>
                <c:pt idx="0">
                  <c:v>Чтение - одно из моих любимых занятий</c:v>
                </c:pt>
                <c:pt idx="1">
                  <c:v>Я счастлив, если получаю в подарок книгу</c:v>
                </c:pt>
              </c:strCache>
            </c:strRef>
          </c:cat>
          <c:val>
            <c:numRef>
              <c:f>Лист2!$I$308:$I$309</c:f>
              <c:numCache>
                <c:formatCode>0.0</c:formatCode>
                <c:ptCount val="2"/>
                <c:pt idx="0">
                  <c:v>59.578402366863912</c:v>
                </c:pt>
                <c:pt idx="1">
                  <c:v>45.747041420118251</c:v>
                </c:pt>
              </c:numCache>
            </c:numRef>
          </c:val>
        </c:ser>
        <c:ser>
          <c:idx val="1"/>
          <c:order val="1"/>
          <c:tx>
            <c:strRef>
              <c:f>Лист2!$J$307</c:f>
              <c:strCache>
                <c:ptCount val="1"/>
                <c:pt idx="0">
                  <c:v>7 класс</c:v>
                </c:pt>
              </c:strCache>
            </c:strRef>
          </c:tx>
          <c:spPr>
            <a:solidFill>
              <a:srgbClr val="92D050"/>
            </a:solidFill>
            <a:ln>
              <a:solidFill>
                <a:prstClr val="black"/>
              </a:solidFill>
            </a:ln>
          </c:spPr>
          <c:invertIfNegative val="0"/>
          <c:dLbls>
            <c:dLbl>
              <c:idx val="1"/>
              <c:layout>
                <c:manualLayout>
                  <c:x val="1.30108494320303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Лист2!$L$308:$L$309</c:f>
              <c:strCache>
                <c:ptCount val="2"/>
                <c:pt idx="0">
                  <c:v>Чтение - одно из моих любимых занятий</c:v>
                </c:pt>
                <c:pt idx="1">
                  <c:v>Я счастлив, если получаю в подарок книгу</c:v>
                </c:pt>
              </c:strCache>
            </c:strRef>
          </c:cat>
          <c:val>
            <c:numRef>
              <c:f>Лист2!$J$308:$J$309</c:f>
              <c:numCache>
                <c:formatCode>0.0</c:formatCode>
                <c:ptCount val="2"/>
                <c:pt idx="0">
                  <c:v>42.640776699029132</c:v>
                </c:pt>
                <c:pt idx="1">
                  <c:v>37.009708737864081</c:v>
                </c:pt>
              </c:numCache>
            </c:numRef>
          </c:val>
        </c:ser>
        <c:ser>
          <c:idx val="2"/>
          <c:order val="2"/>
          <c:tx>
            <c:strRef>
              <c:f>Лист2!$K$307</c:f>
              <c:strCache>
                <c:ptCount val="1"/>
                <c:pt idx="0">
                  <c:v>9 класс</c:v>
                </c:pt>
              </c:strCache>
            </c:strRef>
          </c:tx>
          <c:spPr>
            <a:solidFill>
              <a:srgbClr val="FF0000"/>
            </a:solidFill>
            <a:ln>
              <a:solidFill>
                <a:prstClr val="black"/>
              </a:solidFill>
            </a:ln>
          </c:spPr>
          <c:invertIfNegative val="0"/>
          <c:dLbls>
            <c:dLbl>
              <c:idx val="0"/>
              <c:layout>
                <c:manualLayout>
                  <c:x val="2.6021698864060642E-2"/>
                  <c:y val="-5.039122637167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815148043659991E-2"/>
                  <c:y val="-7.5586839557509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Лист2!$L$308:$L$309</c:f>
              <c:strCache>
                <c:ptCount val="2"/>
                <c:pt idx="0">
                  <c:v>Чтение - одно из моих любимых занятий</c:v>
                </c:pt>
                <c:pt idx="1">
                  <c:v>Я счастлив, если получаю в подарок книгу</c:v>
                </c:pt>
              </c:strCache>
            </c:strRef>
          </c:cat>
          <c:val>
            <c:numRef>
              <c:f>Лист2!$K$308:$K$309</c:f>
              <c:numCache>
                <c:formatCode>0.0</c:formatCode>
                <c:ptCount val="2"/>
                <c:pt idx="0">
                  <c:v>36.178543461237147</c:v>
                </c:pt>
                <c:pt idx="1">
                  <c:v>37.529365700861412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956096"/>
        <c:axId val="67970176"/>
      </c:barChart>
      <c:catAx>
        <c:axId val="67956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67970176"/>
        <c:crosses val="autoZero"/>
        <c:auto val="1"/>
        <c:lblAlgn val="ctr"/>
        <c:lblOffset val="100"/>
        <c:noMultiLvlLbl val="0"/>
      </c:catAx>
      <c:valAx>
        <c:axId val="67970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Процент учащихся %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679560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3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общее понимание текста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Лист1!$A$11:$A$12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(Лист1!$B$6;Лист1!$E$6)</c:f>
              <c:numCache>
                <c:formatCode>General</c:formatCode>
                <c:ptCount val="2"/>
                <c:pt idx="0">
                  <c:v>61.8</c:v>
                </c:pt>
                <c:pt idx="1">
                  <c:v>66.599999999999994</c:v>
                </c:pt>
              </c:numCache>
            </c:numRef>
          </c:val>
        </c:ser>
        <c:ser>
          <c:idx val="1"/>
          <c:order val="1"/>
          <c:tx>
            <c:strRef>
              <c:f>Лист1!$C$8</c:f>
              <c:strCache>
                <c:ptCount val="1"/>
                <c:pt idx="0">
                  <c:v>Глубокое и детальное понимание содержания и формы текста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(Лист1!$C$6;Лист1!$F$6)</c:f>
              <c:numCache>
                <c:formatCode>General</c:formatCode>
                <c:ptCount val="2"/>
                <c:pt idx="0">
                  <c:v>49</c:v>
                </c:pt>
                <c:pt idx="1">
                  <c:v>53</c:v>
                </c:pt>
              </c:numCache>
            </c:numRef>
          </c:val>
        </c:ser>
        <c:ser>
          <c:idx val="2"/>
          <c:order val="2"/>
          <c:tx>
            <c:strRef>
              <c:f>Лист1!$D$8</c:f>
              <c:strCache>
                <c:ptCount val="1"/>
                <c:pt idx="0">
                  <c:v>Использование информации из текста для различных целей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(Лист1!$D$6;Лист1!$G$6)</c:f>
              <c:numCache>
                <c:formatCode>General</c:formatCode>
                <c:ptCount val="2"/>
                <c:pt idx="0">
                  <c:v>51.4</c:v>
                </c:pt>
                <c:pt idx="1">
                  <c:v>50.2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070592"/>
        <c:axId val="109093248"/>
      </c:barChart>
      <c:catAx>
        <c:axId val="10907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09093248"/>
        <c:crosses val="autoZero"/>
        <c:auto val="1"/>
        <c:lblAlgn val="ctr"/>
        <c:lblOffset val="100"/>
        <c:noMultiLvlLbl val="0"/>
      </c:catAx>
      <c:valAx>
        <c:axId val="109093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0705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7857DE-A23E-40BB-B584-3AD06C40EACF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1D5262F-2031-4F66-9F0E-A2B3D7894D64}">
      <dgm:prSet phldrT="[Текст]" custT="1"/>
      <dgm:spPr/>
      <dgm:t>
        <a:bodyPr/>
        <a:lstStyle/>
        <a:p>
          <a:r>
            <a:rPr lang="ru-RU" sz="2400" b="1" dirty="0" smtClean="0"/>
            <a:t>Понять </a:t>
          </a:r>
          <a:endParaRPr lang="ru-RU" sz="2400" b="1" dirty="0"/>
        </a:p>
      </dgm:t>
    </dgm:pt>
    <dgm:pt modelId="{DE454859-980D-46C6-B0C1-85D3106CBE5B}" type="parTrans" cxnId="{17272F86-249E-4E50-B48D-EB2E8B4CBCFC}">
      <dgm:prSet/>
      <dgm:spPr/>
      <dgm:t>
        <a:bodyPr/>
        <a:lstStyle/>
        <a:p>
          <a:endParaRPr lang="ru-RU"/>
        </a:p>
      </dgm:t>
    </dgm:pt>
    <dgm:pt modelId="{EA54651D-5CFB-4F4E-9D41-4C8419E1774C}" type="sibTrans" cxnId="{17272F86-249E-4E50-B48D-EB2E8B4CBCFC}">
      <dgm:prSet/>
      <dgm:spPr/>
      <dgm:t>
        <a:bodyPr/>
        <a:lstStyle/>
        <a:p>
          <a:endParaRPr lang="ru-RU"/>
        </a:p>
      </dgm:t>
    </dgm:pt>
    <dgm:pt modelId="{E201720D-3868-4997-8991-1D59463A7446}">
      <dgm:prSet phldrT="[Текст]" custT="1"/>
      <dgm:spPr/>
      <dgm:t>
        <a:bodyPr/>
        <a:lstStyle/>
        <a:p>
          <a:r>
            <a:rPr lang="ru-RU" sz="2400" b="1" dirty="0" smtClean="0"/>
            <a:t>Выделить</a:t>
          </a:r>
          <a:endParaRPr lang="ru-RU" sz="2400" b="1" dirty="0"/>
        </a:p>
      </dgm:t>
    </dgm:pt>
    <dgm:pt modelId="{006D57BA-13F9-413F-89D5-EA4AEABC90E1}" type="parTrans" cxnId="{10FBD851-0C66-400C-8E71-65696EE7CBCA}">
      <dgm:prSet/>
      <dgm:spPr/>
      <dgm:t>
        <a:bodyPr/>
        <a:lstStyle/>
        <a:p>
          <a:endParaRPr lang="ru-RU"/>
        </a:p>
      </dgm:t>
    </dgm:pt>
    <dgm:pt modelId="{884781E7-3E2A-4298-8032-E4FCF61F8B7B}" type="sibTrans" cxnId="{10FBD851-0C66-400C-8E71-65696EE7CBCA}">
      <dgm:prSet/>
      <dgm:spPr/>
      <dgm:t>
        <a:bodyPr/>
        <a:lstStyle/>
        <a:p>
          <a:endParaRPr lang="ru-RU"/>
        </a:p>
      </dgm:t>
    </dgm:pt>
    <dgm:pt modelId="{2A5554CD-E53F-4F6D-BF6C-3F784BCC15A0}">
      <dgm:prSet phldrT="[Текст]" custT="1"/>
      <dgm:spPr/>
      <dgm:t>
        <a:bodyPr/>
        <a:lstStyle/>
        <a:p>
          <a:r>
            <a:rPr lang="ru-RU" sz="2400" b="1" dirty="0" smtClean="0"/>
            <a:t>Применить </a:t>
          </a:r>
          <a:endParaRPr lang="ru-RU" sz="2400" b="1" dirty="0"/>
        </a:p>
      </dgm:t>
    </dgm:pt>
    <dgm:pt modelId="{2ECADD37-6EC9-4CB8-AB13-1EA3D20B31F7}" type="parTrans" cxnId="{8856514B-5018-4A9E-922A-9AA2E265124C}">
      <dgm:prSet/>
      <dgm:spPr/>
      <dgm:t>
        <a:bodyPr/>
        <a:lstStyle/>
        <a:p>
          <a:endParaRPr lang="ru-RU"/>
        </a:p>
      </dgm:t>
    </dgm:pt>
    <dgm:pt modelId="{65BC8D01-851B-48A1-BD7F-2C249491462F}" type="sibTrans" cxnId="{8856514B-5018-4A9E-922A-9AA2E265124C}">
      <dgm:prSet/>
      <dgm:spPr/>
      <dgm:t>
        <a:bodyPr/>
        <a:lstStyle/>
        <a:p>
          <a:endParaRPr lang="ru-RU"/>
        </a:p>
      </dgm:t>
    </dgm:pt>
    <dgm:pt modelId="{C1C05D1A-05DD-4E3A-A6E2-4C2B44A7AB4E}">
      <dgm:prSet phldrT="[Текст]" custT="1"/>
      <dgm:spPr/>
      <dgm:t>
        <a:bodyPr/>
        <a:lstStyle/>
        <a:p>
          <a:r>
            <a:rPr lang="ru-RU" sz="2400" b="1" dirty="0" smtClean="0"/>
            <a:t>Осмыслить </a:t>
          </a:r>
          <a:endParaRPr lang="ru-RU" sz="2400" b="1" dirty="0"/>
        </a:p>
      </dgm:t>
    </dgm:pt>
    <dgm:pt modelId="{31DF3A7B-2A46-42A0-9C4F-63B171ED4852}" type="parTrans" cxnId="{C559314E-A70A-4633-8B33-84A337220A4D}">
      <dgm:prSet/>
      <dgm:spPr/>
      <dgm:t>
        <a:bodyPr/>
        <a:lstStyle/>
        <a:p>
          <a:endParaRPr lang="ru-RU"/>
        </a:p>
      </dgm:t>
    </dgm:pt>
    <dgm:pt modelId="{0F20207A-F459-4007-9381-42DF1E5C7801}" type="sibTrans" cxnId="{C559314E-A70A-4633-8B33-84A337220A4D}">
      <dgm:prSet/>
      <dgm:spPr/>
      <dgm:t>
        <a:bodyPr/>
        <a:lstStyle/>
        <a:p>
          <a:endParaRPr lang="ru-RU"/>
        </a:p>
      </dgm:t>
    </dgm:pt>
    <dgm:pt modelId="{83260860-126F-4935-97A4-8900271018D2}" type="pres">
      <dgm:prSet presAssocID="{C07857DE-A23E-40BB-B584-3AD06C40EAC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8C27997-E4E3-4EB9-B12E-E7145DB7CCE1}" type="pres">
      <dgm:prSet presAssocID="{01D5262F-2031-4F66-9F0E-A2B3D7894D64}" presName="composite" presStyleCnt="0"/>
      <dgm:spPr/>
      <dgm:t>
        <a:bodyPr/>
        <a:lstStyle/>
        <a:p>
          <a:endParaRPr lang="ru-RU"/>
        </a:p>
      </dgm:t>
    </dgm:pt>
    <dgm:pt modelId="{9727F12D-CEBD-4D77-9083-A61690A290B0}" type="pres">
      <dgm:prSet presAssocID="{01D5262F-2031-4F66-9F0E-A2B3D7894D64}" presName="LShape" presStyleLbl="alignNode1" presStyleIdx="0" presStyleCnt="7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93B9F6D3-58F6-47CF-AFF7-57EFD9B3368E}" type="pres">
      <dgm:prSet presAssocID="{01D5262F-2031-4F66-9F0E-A2B3D7894D64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74F6A-4135-4BE0-A9DB-02F5F2BC0D5F}" type="pres">
      <dgm:prSet presAssocID="{01D5262F-2031-4F66-9F0E-A2B3D7894D64}" presName="Triangle" presStyleLbl="alignNode1" presStyleIdx="1" presStyleCnt="7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D62FABDF-DDEF-41C8-B734-FC3796A9C9B8}" type="pres">
      <dgm:prSet presAssocID="{EA54651D-5CFB-4F4E-9D41-4C8419E1774C}" presName="sibTrans" presStyleCnt="0"/>
      <dgm:spPr/>
      <dgm:t>
        <a:bodyPr/>
        <a:lstStyle/>
        <a:p>
          <a:endParaRPr lang="ru-RU"/>
        </a:p>
      </dgm:t>
    </dgm:pt>
    <dgm:pt modelId="{0A86CE24-F878-4B18-AEEB-677091D1BDFB}" type="pres">
      <dgm:prSet presAssocID="{EA54651D-5CFB-4F4E-9D41-4C8419E1774C}" presName="space" presStyleCnt="0"/>
      <dgm:spPr/>
      <dgm:t>
        <a:bodyPr/>
        <a:lstStyle/>
        <a:p>
          <a:endParaRPr lang="ru-RU"/>
        </a:p>
      </dgm:t>
    </dgm:pt>
    <dgm:pt modelId="{0805C89E-7842-4387-92CC-435AE05AC323}" type="pres">
      <dgm:prSet presAssocID="{E201720D-3868-4997-8991-1D59463A7446}" presName="composite" presStyleCnt="0"/>
      <dgm:spPr/>
      <dgm:t>
        <a:bodyPr/>
        <a:lstStyle/>
        <a:p>
          <a:endParaRPr lang="ru-RU"/>
        </a:p>
      </dgm:t>
    </dgm:pt>
    <dgm:pt modelId="{0B71AF84-D18F-413E-847C-14C4C2869BCC}" type="pres">
      <dgm:prSet presAssocID="{E201720D-3868-4997-8991-1D59463A7446}" presName="LShape" presStyleLbl="alignNode1" presStyleIdx="2" presStyleCnt="7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2F489024-23B2-481E-8297-5C21CB406E69}" type="pres">
      <dgm:prSet presAssocID="{E201720D-3868-4997-8991-1D59463A744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ACE69-B380-49A3-AC93-D72C5FCE395E}" type="pres">
      <dgm:prSet presAssocID="{E201720D-3868-4997-8991-1D59463A7446}" presName="Triangle" presStyleLbl="alignNode1" presStyleIdx="3" presStyleCnt="7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CD22FC00-B0DB-482B-8CCF-5253AB63BD18}" type="pres">
      <dgm:prSet presAssocID="{884781E7-3E2A-4298-8032-E4FCF61F8B7B}" presName="sibTrans" presStyleCnt="0"/>
      <dgm:spPr/>
      <dgm:t>
        <a:bodyPr/>
        <a:lstStyle/>
        <a:p>
          <a:endParaRPr lang="ru-RU"/>
        </a:p>
      </dgm:t>
    </dgm:pt>
    <dgm:pt modelId="{A98343C4-FF05-4858-8FA7-3DA2CE44A472}" type="pres">
      <dgm:prSet presAssocID="{884781E7-3E2A-4298-8032-E4FCF61F8B7B}" presName="space" presStyleCnt="0"/>
      <dgm:spPr/>
      <dgm:t>
        <a:bodyPr/>
        <a:lstStyle/>
        <a:p>
          <a:endParaRPr lang="ru-RU"/>
        </a:p>
      </dgm:t>
    </dgm:pt>
    <dgm:pt modelId="{EC88DC85-3CD4-478F-82EB-6DC045FAD10F}" type="pres">
      <dgm:prSet presAssocID="{C1C05D1A-05DD-4E3A-A6E2-4C2B44A7AB4E}" presName="composite" presStyleCnt="0"/>
      <dgm:spPr/>
      <dgm:t>
        <a:bodyPr/>
        <a:lstStyle/>
        <a:p>
          <a:endParaRPr lang="ru-RU"/>
        </a:p>
      </dgm:t>
    </dgm:pt>
    <dgm:pt modelId="{B4894D74-A29F-4F2D-86D7-A70BA75D5524}" type="pres">
      <dgm:prSet presAssocID="{C1C05D1A-05DD-4E3A-A6E2-4C2B44A7AB4E}" presName="LShape" presStyleLbl="alignNode1" presStyleIdx="4" presStyleCnt="7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CD18BC5B-90BB-4D74-9A09-2E9BDF520D68}" type="pres">
      <dgm:prSet presAssocID="{C1C05D1A-05DD-4E3A-A6E2-4C2B44A7AB4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A8E42-FB8D-4194-B64F-DBE255E91A70}" type="pres">
      <dgm:prSet presAssocID="{C1C05D1A-05DD-4E3A-A6E2-4C2B44A7AB4E}" presName="Triangle" presStyleLbl="alignNode1" presStyleIdx="5" presStyleCnt="7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826EFFC2-4DC7-42A1-9E95-B7AF8A504369}" type="pres">
      <dgm:prSet presAssocID="{0F20207A-F459-4007-9381-42DF1E5C7801}" presName="sibTrans" presStyleCnt="0"/>
      <dgm:spPr/>
      <dgm:t>
        <a:bodyPr/>
        <a:lstStyle/>
        <a:p>
          <a:endParaRPr lang="ru-RU"/>
        </a:p>
      </dgm:t>
    </dgm:pt>
    <dgm:pt modelId="{B6ACB227-58F2-46E0-98E9-0365F85E779E}" type="pres">
      <dgm:prSet presAssocID="{0F20207A-F459-4007-9381-42DF1E5C7801}" presName="space" presStyleCnt="0"/>
      <dgm:spPr/>
      <dgm:t>
        <a:bodyPr/>
        <a:lstStyle/>
        <a:p>
          <a:endParaRPr lang="ru-RU"/>
        </a:p>
      </dgm:t>
    </dgm:pt>
    <dgm:pt modelId="{76E876F3-F3BC-4237-B5DD-DA682E19CF37}" type="pres">
      <dgm:prSet presAssocID="{2A5554CD-E53F-4F6D-BF6C-3F784BCC15A0}" presName="composite" presStyleCnt="0"/>
      <dgm:spPr/>
      <dgm:t>
        <a:bodyPr/>
        <a:lstStyle/>
        <a:p>
          <a:endParaRPr lang="ru-RU"/>
        </a:p>
      </dgm:t>
    </dgm:pt>
    <dgm:pt modelId="{CF413318-6ABA-4998-84C5-2C92FDE9E550}" type="pres">
      <dgm:prSet presAssocID="{2A5554CD-E53F-4F6D-BF6C-3F784BCC15A0}" presName="LShape" presStyleLbl="alignNode1" presStyleIdx="6" presStyleCnt="7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3C19DFD3-9356-4CA7-AA72-BDD63A0D60CA}" type="pres">
      <dgm:prSet presAssocID="{2A5554CD-E53F-4F6D-BF6C-3F784BCC15A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67ACDF-AAB4-4038-B728-2119AD577E4B}" type="presOf" srcId="{01D5262F-2031-4F66-9F0E-A2B3D7894D64}" destId="{93B9F6D3-58F6-47CF-AFF7-57EFD9B3368E}" srcOrd="0" destOrd="0" presId="urn:microsoft.com/office/officeart/2009/3/layout/StepUpProcess"/>
    <dgm:cxn modelId="{10FBD851-0C66-400C-8E71-65696EE7CBCA}" srcId="{C07857DE-A23E-40BB-B584-3AD06C40EACF}" destId="{E201720D-3868-4997-8991-1D59463A7446}" srcOrd="1" destOrd="0" parTransId="{006D57BA-13F9-413F-89D5-EA4AEABC90E1}" sibTransId="{884781E7-3E2A-4298-8032-E4FCF61F8B7B}"/>
    <dgm:cxn modelId="{9ECDB719-3751-41DD-8660-5E5EC2D6F154}" type="presOf" srcId="{2A5554CD-E53F-4F6D-BF6C-3F784BCC15A0}" destId="{3C19DFD3-9356-4CA7-AA72-BDD63A0D60CA}" srcOrd="0" destOrd="0" presId="urn:microsoft.com/office/officeart/2009/3/layout/StepUpProcess"/>
    <dgm:cxn modelId="{8856514B-5018-4A9E-922A-9AA2E265124C}" srcId="{C07857DE-A23E-40BB-B584-3AD06C40EACF}" destId="{2A5554CD-E53F-4F6D-BF6C-3F784BCC15A0}" srcOrd="3" destOrd="0" parTransId="{2ECADD37-6EC9-4CB8-AB13-1EA3D20B31F7}" sibTransId="{65BC8D01-851B-48A1-BD7F-2C249491462F}"/>
    <dgm:cxn modelId="{0340F1CC-28D8-45AC-91B2-6B9DD3CB0EAD}" type="presOf" srcId="{E201720D-3868-4997-8991-1D59463A7446}" destId="{2F489024-23B2-481E-8297-5C21CB406E69}" srcOrd="0" destOrd="0" presId="urn:microsoft.com/office/officeart/2009/3/layout/StepUpProcess"/>
    <dgm:cxn modelId="{C559314E-A70A-4633-8B33-84A337220A4D}" srcId="{C07857DE-A23E-40BB-B584-3AD06C40EACF}" destId="{C1C05D1A-05DD-4E3A-A6E2-4C2B44A7AB4E}" srcOrd="2" destOrd="0" parTransId="{31DF3A7B-2A46-42A0-9C4F-63B171ED4852}" sibTransId="{0F20207A-F459-4007-9381-42DF1E5C7801}"/>
    <dgm:cxn modelId="{895A3022-51A0-42D9-9CF8-2E55DCAD4E0E}" type="presOf" srcId="{C1C05D1A-05DD-4E3A-A6E2-4C2B44A7AB4E}" destId="{CD18BC5B-90BB-4D74-9A09-2E9BDF520D68}" srcOrd="0" destOrd="0" presId="urn:microsoft.com/office/officeart/2009/3/layout/StepUpProcess"/>
    <dgm:cxn modelId="{17272F86-249E-4E50-B48D-EB2E8B4CBCFC}" srcId="{C07857DE-A23E-40BB-B584-3AD06C40EACF}" destId="{01D5262F-2031-4F66-9F0E-A2B3D7894D64}" srcOrd="0" destOrd="0" parTransId="{DE454859-980D-46C6-B0C1-85D3106CBE5B}" sibTransId="{EA54651D-5CFB-4F4E-9D41-4C8419E1774C}"/>
    <dgm:cxn modelId="{24016093-96DA-4112-84D8-5D5B7B4AF5BD}" type="presOf" srcId="{C07857DE-A23E-40BB-B584-3AD06C40EACF}" destId="{83260860-126F-4935-97A4-8900271018D2}" srcOrd="0" destOrd="0" presId="urn:microsoft.com/office/officeart/2009/3/layout/StepUpProcess"/>
    <dgm:cxn modelId="{03385C49-0B84-4EF4-826E-582D17FE95E3}" type="presParOf" srcId="{83260860-126F-4935-97A4-8900271018D2}" destId="{18C27997-E4E3-4EB9-B12E-E7145DB7CCE1}" srcOrd="0" destOrd="0" presId="urn:microsoft.com/office/officeart/2009/3/layout/StepUpProcess"/>
    <dgm:cxn modelId="{1AC38B56-C49D-42CC-856A-287030487FF7}" type="presParOf" srcId="{18C27997-E4E3-4EB9-B12E-E7145DB7CCE1}" destId="{9727F12D-CEBD-4D77-9083-A61690A290B0}" srcOrd="0" destOrd="0" presId="urn:microsoft.com/office/officeart/2009/3/layout/StepUpProcess"/>
    <dgm:cxn modelId="{4F6BDC44-A342-4480-8619-284459010931}" type="presParOf" srcId="{18C27997-E4E3-4EB9-B12E-E7145DB7CCE1}" destId="{93B9F6D3-58F6-47CF-AFF7-57EFD9B3368E}" srcOrd="1" destOrd="0" presId="urn:microsoft.com/office/officeart/2009/3/layout/StepUpProcess"/>
    <dgm:cxn modelId="{75C5E3FE-126A-47B0-95EF-592197229232}" type="presParOf" srcId="{18C27997-E4E3-4EB9-B12E-E7145DB7CCE1}" destId="{76974F6A-4135-4BE0-A9DB-02F5F2BC0D5F}" srcOrd="2" destOrd="0" presId="urn:microsoft.com/office/officeart/2009/3/layout/StepUpProcess"/>
    <dgm:cxn modelId="{E2FC71D1-08D3-4A0F-94E8-1997A70A98DB}" type="presParOf" srcId="{83260860-126F-4935-97A4-8900271018D2}" destId="{D62FABDF-DDEF-41C8-B734-FC3796A9C9B8}" srcOrd="1" destOrd="0" presId="urn:microsoft.com/office/officeart/2009/3/layout/StepUpProcess"/>
    <dgm:cxn modelId="{AD81BDE4-71EC-4AAA-ABD4-57D4443E753F}" type="presParOf" srcId="{D62FABDF-DDEF-41C8-B734-FC3796A9C9B8}" destId="{0A86CE24-F878-4B18-AEEB-677091D1BDFB}" srcOrd="0" destOrd="0" presId="urn:microsoft.com/office/officeart/2009/3/layout/StepUpProcess"/>
    <dgm:cxn modelId="{E634102C-BF93-4819-980C-519E4934331E}" type="presParOf" srcId="{83260860-126F-4935-97A4-8900271018D2}" destId="{0805C89E-7842-4387-92CC-435AE05AC323}" srcOrd="2" destOrd="0" presId="urn:microsoft.com/office/officeart/2009/3/layout/StepUpProcess"/>
    <dgm:cxn modelId="{72865C6C-D6C9-4A50-992B-C3AAFF8B4F5C}" type="presParOf" srcId="{0805C89E-7842-4387-92CC-435AE05AC323}" destId="{0B71AF84-D18F-413E-847C-14C4C2869BCC}" srcOrd="0" destOrd="0" presId="urn:microsoft.com/office/officeart/2009/3/layout/StepUpProcess"/>
    <dgm:cxn modelId="{A1C9F176-3991-419B-981E-EB5F5DCB410A}" type="presParOf" srcId="{0805C89E-7842-4387-92CC-435AE05AC323}" destId="{2F489024-23B2-481E-8297-5C21CB406E69}" srcOrd="1" destOrd="0" presId="urn:microsoft.com/office/officeart/2009/3/layout/StepUpProcess"/>
    <dgm:cxn modelId="{74D6F31E-9EBB-4BE3-9AE3-90E1CF315D06}" type="presParOf" srcId="{0805C89E-7842-4387-92CC-435AE05AC323}" destId="{375ACE69-B380-49A3-AC93-D72C5FCE395E}" srcOrd="2" destOrd="0" presId="urn:microsoft.com/office/officeart/2009/3/layout/StepUpProcess"/>
    <dgm:cxn modelId="{714250E7-E2B5-4587-819F-EB286C8B00BA}" type="presParOf" srcId="{83260860-126F-4935-97A4-8900271018D2}" destId="{CD22FC00-B0DB-482B-8CCF-5253AB63BD18}" srcOrd="3" destOrd="0" presId="urn:microsoft.com/office/officeart/2009/3/layout/StepUpProcess"/>
    <dgm:cxn modelId="{0EC2679E-87DA-4BD8-B5AD-CD2090DDABEC}" type="presParOf" srcId="{CD22FC00-B0DB-482B-8CCF-5253AB63BD18}" destId="{A98343C4-FF05-4858-8FA7-3DA2CE44A472}" srcOrd="0" destOrd="0" presId="urn:microsoft.com/office/officeart/2009/3/layout/StepUpProcess"/>
    <dgm:cxn modelId="{531863F0-621A-433A-BAF4-506D5F0B1B07}" type="presParOf" srcId="{83260860-126F-4935-97A4-8900271018D2}" destId="{EC88DC85-3CD4-478F-82EB-6DC045FAD10F}" srcOrd="4" destOrd="0" presId="urn:microsoft.com/office/officeart/2009/3/layout/StepUpProcess"/>
    <dgm:cxn modelId="{ED648F8C-98DF-4E70-8B67-1EC139555C7B}" type="presParOf" srcId="{EC88DC85-3CD4-478F-82EB-6DC045FAD10F}" destId="{B4894D74-A29F-4F2D-86D7-A70BA75D5524}" srcOrd="0" destOrd="0" presId="urn:microsoft.com/office/officeart/2009/3/layout/StepUpProcess"/>
    <dgm:cxn modelId="{06FC82F8-1A14-469C-96E4-2DA6FFF0F6A3}" type="presParOf" srcId="{EC88DC85-3CD4-478F-82EB-6DC045FAD10F}" destId="{CD18BC5B-90BB-4D74-9A09-2E9BDF520D68}" srcOrd="1" destOrd="0" presId="urn:microsoft.com/office/officeart/2009/3/layout/StepUpProcess"/>
    <dgm:cxn modelId="{FF29536E-744E-49A7-8268-CB192CC934E7}" type="presParOf" srcId="{EC88DC85-3CD4-478F-82EB-6DC045FAD10F}" destId="{8CFA8E42-FB8D-4194-B64F-DBE255E91A70}" srcOrd="2" destOrd="0" presId="urn:microsoft.com/office/officeart/2009/3/layout/StepUpProcess"/>
    <dgm:cxn modelId="{90F97D11-252C-4857-A751-36A5D393886A}" type="presParOf" srcId="{83260860-126F-4935-97A4-8900271018D2}" destId="{826EFFC2-4DC7-42A1-9E95-B7AF8A504369}" srcOrd="5" destOrd="0" presId="urn:microsoft.com/office/officeart/2009/3/layout/StepUpProcess"/>
    <dgm:cxn modelId="{3D34EBCF-E175-4680-A9EB-D818EF1B0909}" type="presParOf" srcId="{826EFFC2-4DC7-42A1-9E95-B7AF8A504369}" destId="{B6ACB227-58F2-46E0-98E9-0365F85E779E}" srcOrd="0" destOrd="0" presId="urn:microsoft.com/office/officeart/2009/3/layout/StepUpProcess"/>
    <dgm:cxn modelId="{72BD8B95-9AFF-4A56-9FDE-340CEA476757}" type="presParOf" srcId="{83260860-126F-4935-97A4-8900271018D2}" destId="{76E876F3-F3BC-4237-B5DD-DA682E19CF37}" srcOrd="6" destOrd="0" presId="urn:microsoft.com/office/officeart/2009/3/layout/StepUpProcess"/>
    <dgm:cxn modelId="{BC606050-3A07-4436-8FD4-F2D384375DE0}" type="presParOf" srcId="{76E876F3-F3BC-4237-B5DD-DA682E19CF37}" destId="{CF413318-6ABA-4998-84C5-2C92FDE9E550}" srcOrd="0" destOrd="0" presId="urn:microsoft.com/office/officeart/2009/3/layout/StepUpProcess"/>
    <dgm:cxn modelId="{37FFB63F-7D6B-4D68-BF6E-AFAC243A5484}" type="presParOf" srcId="{76E876F3-F3BC-4237-B5DD-DA682E19CF37}" destId="{3C19DFD3-9356-4CA7-AA72-BDD63A0D60C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F449BE-D173-4078-A2C4-B9258FC2A3C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75F8C8-733F-4134-AE8B-C5265DE66F89}">
      <dgm:prSet phldrT="[Текст]" custT="1"/>
      <dgm:spPr/>
      <dgm:t>
        <a:bodyPr/>
        <a:lstStyle/>
        <a:p>
          <a:pPr algn="l"/>
          <a:r>
            <a:rPr lang="ru-RU" sz="2800" b="1" dirty="0" smtClean="0"/>
            <a:t>Толстые вопросы</a:t>
          </a:r>
          <a:endParaRPr lang="ru-RU" sz="2800" b="1" dirty="0"/>
        </a:p>
      </dgm:t>
    </dgm:pt>
    <dgm:pt modelId="{3784F47C-7C56-4A53-8744-5AC32BFD79D8}" type="parTrans" cxnId="{CE88AD67-0741-425C-854E-21D95CCA7B78}">
      <dgm:prSet/>
      <dgm:spPr/>
      <dgm:t>
        <a:bodyPr/>
        <a:lstStyle/>
        <a:p>
          <a:endParaRPr lang="ru-RU"/>
        </a:p>
      </dgm:t>
    </dgm:pt>
    <dgm:pt modelId="{6483E74B-D41F-4083-BAA0-CBDE76D9EBA8}" type="sibTrans" cxnId="{CE88AD67-0741-425C-854E-21D95CCA7B78}">
      <dgm:prSet/>
      <dgm:spPr/>
      <dgm:t>
        <a:bodyPr/>
        <a:lstStyle/>
        <a:p>
          <a:endParaRPr lang="ru-RU"/>
        </a:p>
      </dgm:t>
    </dgm:pt>
    <dgm:pt modelId="{FBB0947A-1CB3-44B8-B9BF-F0B341EED857}">
      <dgm:prSet phldrT="[Текст]"/>
      <dgm:spPr/>
      <dgm:t>
        <a:bodyPr/>
        <a:lstStyle/>
        <a:p>
          <a:r>
            <a:rPr lang="ru-RU" dirty="0" smtClean="0"/>
            <a:t>В эту графу мы записываем те вопросы, на которые предполагается развернутый, «долгий», обстоятельный ответ. </a:t>
          </a:r>
          <a:endParaRPr lang="ru-RU" dirty="0"/>
        </a:p>
      </dgm:t>
    </dgm:pt>
    <dgm:pt modelId="{8AFB6FA7-7273-4F61-9BF5-5C909A970512}" type="parTrans" cxnId="{54D57833-6CFE-4195-B668-D47521E2B724}">
      <dgm:prSet/>
      <dgm:spPr/>
      <dgm:t>
        <a:bodyPr/>
        <a:lstStyle/>
        <a:p>
          <a:endParaRPr lang="ru-RU"/>
        </a:p>
      </dgm:t>
    </dgm:pt>
    <dgm:pt modelId="{B97A3E55-FF7D-45DD-A364-97C139EFF55F}" type="sibTrans" cxnId="{54D57833-6CFE-4195-B668-D47521E2B724}">
      <dgm:prSet/>
      <dgm:spPr/>
      <dgm:t>
        <a:bodyPr/>
        <a:lstStyle/>
        <a:p>
          <a:endParaRPr lang="ru-RU"/>
        </a:p>
      </dgm:t>
    </dgm:pt>
    <dgm:pt modelId="{CB0C5072-DEF1-4F6F-A5B0-9A4EA4FBE4BA}">
      <dgm:prSet phldrT="[Текст]" phldr="1"/>
      <dgm:spPr/>
      <dgm:t>
        <a:bodyPr/>
        <a:lstStyle/>
        <a:p>
          <a:endParaRPr lang="ru-RU" dirty="0"/>
        </a:p>
      </dgm:t>
    </dgm:pt>
    <dgm:pt modelId="{B266462A-9A84-422F-BB92-8ACCA4200313}" type="parTrans" cxnId="{546E0D0E-A973-4B54-8080-07CDD7091CBB}">
      <dgm:prSet/>
      <dgm:spPr/>
      <dgm:t>
        <a:bodyPr/>
        <a:lstStyle/>
        <a:p>
          <a:endParaRPr lang="ru-RU"/>
        </a:p>
      </dgm:t>
    </dgm:pt>
    <dgm:pt modelId="{6C87B759-A17A-42E4-91CF-9DFDD2B66764}" type="sibTrans" cxnId="{546E0D0E-A973-4B54-8080-07CDD7091CBB}">
      <dgm:prSet/>
      <dgm:spPr/>
      <dgm:t>
        <a:bodyPr/>
        <a:lstStyle/>
        <a:p>
          <a:endParaRPr lang="ru-RU"/>
        </a:p>
      </dgm:t>
    </dgm:pt>
    <dgm:pt modelId="{59943F19-AA8E-40CF-95D5-EF2999D129BC}">
      <dgm:prSet phldrT="[Текст]" custT="1"/>
      <dgm:spPr/>
      <dgm:t>
        <a:bodyPr/>
        <a:lstStyle/>
        <a:p>
          <a:pPr algn="r"/>
          <a:r>
            <a:rPr lang="ru-RU" sz="2800" b="1" dirty="0" smtClean="0"/>
            <a:t>Тонкие вопросы</a:t>
          </a:r>
          <a:endParaRPr lang="ru-RU" sz="2800" b="1" dirty="0"/>
        </a:p>
      </dgm:t>
    </dgm:pt>
    <dgm:pt modelId="{052419D2-6019-4A83-B519-A2DBEA805DCC}" type="parTrans" cxnId="{1483E8F6-962F-4EF4-B977-FEAA06134240}">
      <dgm:prSet/>
      <dgm:spPr/>
      <dgm:t>
        <a:bodyPr/>
        <a:lstStyle/>
        <a:p>
          <a:endParaRPr lang="ru-RU"/>
        </a:p>
      </dgm:t>
    </dgm:pt>
    <dgm:pt modelId="{D5D9D10D-4618-45E6-8755-21DF85613FEF}" type="sibTrans" cxnId="{1483E8F6-962F-4EF4-B977-FEAA06134240}">
      <dgm:prSet/>
      <dgm:spPr/>
      <dgm:t>
        <a:bodyPr/>
        <a:lstStyle/>
        <a:p>
          <a:endParaRPr lang="ru-RU"/>
        </a:p>
      </dgm:t>
    </dgm:pt>
    <dgm:pt modelId="{F92DE593-98DA-4B20-AD5A-05488FD47A68}">
      <dgm:prSet phldrT="[Текст]"/>
      <dgm:spPr/>
      <dgm:t>
        <a:bodyPr/>
        <a:lstStyle/>
        <a:p>
          <a:r>
            <a:rPr lang="ru-RU" dirty="0" smtClean="0"/>
            <a:t>В эту графу мы записываем те вопросы, на которые предполагается однозначный, «фактический», обстоятельный ответ. </a:t>
          </a:r>
          <a:endParaRPr lang="ru-RU" dirty="0"/>
        </a:p>
      </dgm:t>
    </dgm:pt>
    <dgm:pt modelId="{07A1F7E4-AC8D-4EAF-97D4-095A5E782EFD}" type="parTrans" cxnId="{4A436E95-F755-4FBB-83AF-51AE60C0D252}">
      <dgm:prSet/>
      <dgm:spPr/>
      <dgm:t>
        <a:bodyPr/>
        <a:lstStyle/>
        <a:p>
          <a:endParaRPr lang="ru-RU"/>
        </a:p>
      </dgm:t>
    </dgm:pt>
    <dgm:pt modelId="{24E01FD3-422B-41EE-821A-F6B27F4A71A3}" type="sibTrans" cxnId="{4A436E95-F755-4FBB-83AF-51AE60C0D252}">
      <dgm:prSet/>
      <dgm:spPr/>
      <dgm:t>
        <a:bodyPr/>
        <a:lstStyle/>
        <a:p>
          <a:endParaRPr lang="ru-RU"/>
        </a:p>
      </dgm:t>
    </dgm:pt>
    <dgm:pt modelId="{0002AF72-D51D-47F2-B99F-AAA00775244D}">
      <dgm:prSet/>
      <dgm:spPr/>
      <dgm:t>
        <a:bodyPr/>
        <a:lstStyle/>
        <a:p>
          <a:endParaRPr lang="ru-RU"/>
        </a:p>
      </dgm:t>
    </dgm:pt>
    <dgm:pt modelId="{5033E863-9FC8-489F-855E-806DB25BE0F0}" type="parTrans" cxnId="{E85D7A65-DDAB-47DE-A990-E887EFB1BC00}">
      <dgm:prSet/>
      <dgm:spPr/>
      <dgm:t>
        <a:bodyPr/>
        <a:lstStyle/>
        <a:p>
          <a:endParaRPr lang="ru-RU"/>
        </a:p>
      </dgm:t>
    </dgm:pt>
    <dgm:pt modelId="{A6F9AE8E-1FA8-4D5E-8623-76A4FA434FA4}" type="sibTrans" cxnId="{E85D7A65-DDAB-47DE-A990-E887EFB1BC00}">
      <dgm:prSet/>
      <dgm:spPr/>
      <dgm:t>
        <a:bodyPr/>
        <a:lstStyle/>
        <a:p>
          <a:endParaRPr lang="ru-RU"/>
        </a:p>
      </dgm:t>
    </dgm:pt>
    <dgm:pt modelId="{53D71C23-6035-4575-9D59-A0014387F09A}">
      <dgm:prSet/>
      <dgm:spPr/>
      <dgm:t>
        <a:bodyPr/>
        <a:lstStyle/>
        <a:p>
          <a:r>
            <a:rPr lang="ru-RU" b="1" i="1" smtClean="0"/>
            <a:t>дайте объяснение, почему...</a:t>
          </a:r>
          <a:endParaRPr lang="ru-RU"/>
        </a:p>
      </dgm:t>
    </dgm:pt>
    <dgm:pt modelId="{1C8AFA99-97A5-4185-AFBA-EEC3A3FF1B17}" type="parTrans" cxnId="{E0DBE2A9-D5D8-46CF-A01C-77861729505E}">
      <dgm:prSet/>
      <dgm:spPr/>
      <dgm:t>
        <a:bodyPr/>
        <a:lstStyle/>
        <a:p>
          <a:endParaRPr lang="ru-RU"/>
        </a:p>
      </dgm:t>
    </dgm:pt>
    <dgm:pt modelId="{58BE1132-CC2D-4E97-A3CB-55E6F831DD67}" type="sibTrans" cxnId="{E0DBE2A9-D5D8-46CF-A01C-77861729505E}">
      <dgm:prSet/>
      <dgm:spPr/>
      <dgm:t>
        <a:bodyPr/>
        <a:lstStyle/>
        <a:p>
          <a:endParaRPr lang="ru-RU"/>
        </a:p>
      </dgm:t>
    </dgm:pt>
    <dgm:pt modelId="{C3F76E08-0806-442B-807A-4840785D137F}">
      <dgm:prSet/>
      <dgm:spPr/>
      <dgm:t>
        <a:bodyPr/>
        <a:lstStyle/>
        <a:p>
          <a:r>
            <a:rPr lang="ru-RU" b="1" i="1" smtClean="0"/>
            <a:t>почему вы думаете...</a:t>
          </a:r>
          <a:endParaRPr lang="ru-RU"/>
        </a:p>
      </dgm:t>
    </dgm:pt>
    <dgm:pt modelId="{46BEF1AE-903F-44C7-AC52-BA49F9749C25}" type="parTrans" cxnId="{960D9956-D162-4365-9B38-E065D6655D94}">
      <dgm:prSet/>
      <dgm:spPr/>
      <dgm:t>
        <a:bodyPr/>
        <a:lstStyle/>
        <a:p>
          <a:endParaRPr lang="ru-RU"/>
        </a:p>
      </dgm:t>
    </dgm:pt>
    <dgm:pt modelId="{E94399D0-BB33-439C-928E-DC8F042654B8}" type="sibTrans" cxnId="{960D9956-D162-4365-9B38-E065D6655D94}">
      <dgm:prSet/>
      <dgm:spPr/>
      <dgm:t>
        <a:bodyPr/>
        <a:lstStyle/>
        <a:p>
          <a:endParaRPr lang="ru-RU"/>
        </a:p>
      </dgm:t>
    </dgm:pt>
    <dgm:pt modelId="{BE198499-8FF5-4137-863A-A4919696838A}">
      <dgm:prSet/>
      <dgm:spPr/>
      <dgm:t>
        <a:bodyPr/>
        <a:lstStyle/>
        <a:p>
          <a:r>
            <a:rPr lang="ru-RU" b="1" i="1" dirty="0" smtClean="0"/>
            <a:t>почему вы считаете...</a:t>
          </a:r>
          <a:endParaRPr lang="ru-RU" dirty="0"/>
        </a:p>
      </dgm:t>
    </dgm:pt>
    <dgm:pt modelId="{0513B6BB-831B-47B4-99EC-30CE15DC5E33}" type="parTrans" cxnId="{4624E385-B0E9-47D6-83E6-3F043B6EE7FF}">
      <dgm:prSet/>
      <dgm:spPr/>
      <dgm:t>
        <a:bodyPr/>
        <a:lstStyle/>
        <a:p>
          <a:endParaRPr lang="ru-RU"/>
        </a:p>
      </dgm:t>
    </dgm:pt>
    <dgm:pt modelId="{FB69EFF2-373F-4028-BC2A-050DD932155F}" type="sibTrans" cxnId="{4624E385-B0E9-47D6-83E6-3F043B6EE7FF}">
      <dgm:prSet/>
      <dgm:spPr/>
      <dgm:t>
        <a:bodyPr/>
        <a:lstStyle/>
        <a:p>
          <a:endParaRPr lang="ru-RU"/>
        </a:p>
      </dgm:t>
    </dgm:pt>
    <dgm:pt modelId="{120BB0A5-1D95-4674-B50D-7DB25A1FFF83}">
      <dgm:prSet/>
      <dgm:spPr/>
      <dgm:t>
        <a:bodyPr/>
        <a:lstStyle/>
        <a:p>
          <a:r>
            <a:rPr lang="ru-RU" b="1" i="1" smtClean="0"/>
            <a:t>в чем разница...</a:t>
          </a:r>
          <a:endParaRPr lang="ru-RU"/>
        </a:p>
      </dgm:t>
    </dgm:pt>
    <dgm:pt modelId="{2680051E-C013-4063-8C7F-DCB58E430201}" type="parTrans" cxnId="{3DB7ABC0-649D-44C4-80E6-90BA60B4F857}">
      <dgm:prSet/>
      <dgm:spPr/>
      <dgm:t>
        <a:bodyPr/>
        <a:lstStyle/>
        <a:p>
          <a:endParaRPr lang="ru-RU"/>
        </a:p>
      </dgm:t>
    </dgm:pt>
    <dgm:pt modelId="{34071AD5-5EFC-4410-B6DE-A332366ABA39}" type="sibTrans" cxnId="{3DB7ABC0-649D-44C4-80E6-90BA60B4F857}">
      <dgm:prSet/>
      <dgm:spPr/>
      <dgm:t>
        <a:bodyPr/>
        <a:lstStyle/>
        <a:p>
          <a:endParaRPr lang="ru-RU"/>
        </a:p>
      </dgm:t>
    </dgm:pt>
    <dgm:pt modelId="{CB8DDD4B-1230-43E2-AF5F-DE0C988CEE0A}">
      <dgm:prSet/>
      <dgm:spPr/>
      <dgm:t>
        <a:bodyPr/>
        <a:lstStyle/>
        <a:p>
          <a:r>
            <a:rPr lang="ru-RU" b="1" i="1" smtClean="0"/>
            <a:t>предположите, что будет, если...</a:t>
          </a:r>
          <a:endParaRPr lang="ru-RU"/>
        </a:p>
      </dgm:t>
    </dgm:pt>
    <dgm:pt modelId="{5D1A17A4-8481-46C0-A726-E1466D4A5D9E}" type="parTrans" cxnId="{B3F6D4E7-A2FE-4D09-A4D7-A0D9F7EE2698}">
      <dgm:prSet/>
      <dgm:spPr/>
      <dgm:t>
        <a:bodyPr/>
        <a:lstStyle/>
        <a:p>
          <a:endParaRPr lang="ru-RU"/>
        </a:p>
      </dgm:t>
    </dgm:pt>
    <dgm:pt modelId="{5B75B167-6832-4DFD-B4E1-67FE7D5DA93A}" type="sibTrans" cxnId="{B3F6D4E7-A2FE-4D09-A4D7-A0D9F7EE2698}">
      <dgm:prSet/>
      <dgm:spPr/>
      <dgm:t>
        <a:bodyPr/>
        <a:lstStyle/>
        <a:p>
          <a:endParaRPr lang="ru-RU"/>
        </a:p>
      </dgm:t>
    </dgm:pt>
    <dgm:pt modelId="{7BC32800-F5AA-4F22-8E33-311B25BA7C91}">
      <dgm:prSet/>
      <dgm:spPr/>
      <dgm:t>
        <a:bodyPr/>
        <a:lstStyle/>
        <a:p>
          <a:r>
            <a:rPr lang="ru-RU" b="1" i="1" dirty="0" smtClean="0"/>
            <a:t>что, если...</a:t>
          </a:r>
          <a:endParaRPr lang="ru-RU" dirty="0"/>
        </a:p>
      </dgm:t>
    </dgm:pt>
    <dgm:pt modelId="{7D849909-05D1-410F-B006-D3967D265BA8}" type="parTrans" cxnId="{C40EAB14-D86E-4EED-A41C-4D6B47A4F6A3}">
      <dgm:prSet/>
      <dgm:spPr/>
      <dgm:t>
        <a:bodyPr/>
        <a:lstStyle/>
        <a:p>
          <a:endParaRPr lang="ru-RU"/>
        </a:p>
      </dgm:t>
    </dgm:pt>
    <dgm:pt modelId="{EEABE7C2-F86C-4C84-9D67-940AC181A990}" type="sibTrans" cxnId="{C40EAB14-D86E-4EED-A41C-4D6B47A4F6A3}">
      <dgm:prSet/>
      <dgm:spPr/>
      <dgm:t>
        <a:bodyPr/>
        <a:lstStyle/>
        <a:p>
          <a:endParaRPr lang="ru-RU"/>
        </a:p>
      </dgm:t>
    </dgm:pt>
    <dgm:pt modelId="{C5C29729-7FA3-4B25-81EE-3AD8ECB237B5}">
      <dgm:prSet/>
      <dgm:spPr/>
      <dgm:t>
        <a:bodyPr/>
        <a:lstStyle/>
        <a:p>
          <a:endParaRPr lang="ru-RU"/>
        </a:p>
      </dgm:t>
    </dgm:pt>
    <dgm:pt modelId="{B58D53D0-5457-4E9A-B035-4776E6054224}" type="parTrans" cxnId="{BFC0784C-5DF3-45E5-80F1-68C3E466DC42}">
      <dgm:prSet/>
      <dgm:spPr/>
      <dgm:t>
        <a:bodyPr/>
        <a:lstStyle/>
        <a:p>
          <a:endParaRPr lang="ru-RU"/>
        </a:p>
      </dgm:t>
    </dgm:pt>
    <dgm:pt modelId="{A8CB5B7B-9D9F-488A-9C06-7F619A67B876}" type="sibTrans" cxnId="{BFC0784C-5DF3-45E5-80F1-68C3E466DC42}">
      <dgm:prSet/>
      <dgm:spPr/>
      <dgm:t>
        <a:bodyPr/>
        <a:lstStyle/>
        <a:p>
          <a:endParaRPr lang="ru-RU"/>
        </a:p>
      </dgm:t>
    </dgm:pt>
    <dgm:pt modelId="{FCABEA69-E508-49C4-9DB1-706C3020E9D8}">
      <dgm:prSet/>
      <dgm:spPr/>
      <dgm:t>
        <a:bodyPr/>
        <a:lstStyle/>
        <a:p>
          <a:r>
            <a:rPr lang="ru-RU" b="1" u="sng" smtClean="0"/>
            <a:t>Например: </a:t>
          </a:r>
          <a:endParaRPr lang="ru-RU"/>
        </a:p>
      </dgm:t>
    </dgm:pt>
    <dgm:pt modelId="{72956963-2010-49B3-98DD-0238F3AE379B}" type="parTrans" cxnId="{3CA1B13F-7B8A-4160-924A-5682C99490C9}">
      <dgm:prSet/>
      <dgm:spPr/>
      <dgm:t>
        <a:bodyPr/>
        <a:lstStyle/>
        <a:p>
          <a:endParaRPr lang="ru-RU"/>
        </a:p>
      </dgm:t>
    </dgm:pt>
    <dgm:pt modelId="{E6FB499C-9340-498D-BD83-1210267B6319}" type="sibTrans" cxnId="{3CA1B13F-7B8A-4160-924A-5682C99490C9}">
      <dgm:prSet/>
      <dgm:spPr/>
      <dgm:t>
        <a:bodyPr/>
        <a:lstStyle/>
        <a:p>
          <a:endParaRPr lang="ru-RU"/>
        </a:p>
      </dgm:t>
    </dgm:pt>
    <dgm:pt modelId="{F6511F7F-6130-4067-9B6C-B1E2EE5AA3F6}">
      <dgm:prSet/>
      <dgm:spPr/>
      <dgm:t>
        <a:bodyPr/>
        <a:lstStyle/>
        <a:p>
          <a:r>
            <a:rPr lang="ru-RU" dirty="0" smtClean="0"/>
            <a:t>1.«Kакова связь между временем года и поведением человека?». </a:t>
          </a:r>
          <a:endParaRPr lang="ru-RU" dirty="0"/>
        </a:p>
      </dgm:t>
    </dgm:pt>
    <dgm:pt modelId="{4811DFBA-588A-4DB1-BCEF-662ECD01718A}" type="parTrans" cxnId="{7D79F47A-0044-46EE-982E-98FA62E8F7C3}">
      <dgm:prSet/>
      <dgm:spPr/>
      <dgm:t>
        <a:bodyPr/>
        <a:lstStyle/>
        <a:p>
          <a:endParaRPr lang="ru-RU"/>
        </a:p>
      </dgm:t>
    </dgm:pt>
    <dgm:pt modelId="{69ABC049-7EE0-4770-82E8-FB079C909DC3}" type="sibTrans" cxnId="{7D79F47A-0044-46EE-982E-98FA62E8F7C3}">
      <dgm:prSet/>
      <dgm:spPr/>
      <dgm:t>
        <a:bodyPr/>
        <a:lstStyle/>
        <a:p>
          <a:endParaRPr lang="ru-RU"/>
        </a:p>
      </dgm:t>
    </dgm:pt>
    <dgm:pt modelId="{03589E41-867F-43B1-B0AB-B6A1C4B50390}">
      <dgm:prSet/>
      <dgm:spPr/>
      <dgm:t>
        <a:bodyPr/>
        <a:lstStyle/>
        <a:p>
          <a:r>
            <a:rPr lang="ru-RU" b="1" i="1" dirty="0" smtClean="0"/>
            <a:t>Кто……</a:t>
          </a:r>
          <a:endParaRPr lang="ru-RU" dirty="0"/>
        </a:p>
      </dgm:t>
    </dgm:pt>
    <dgm:pt modelId="{9F0D3D45-C6C6-47AE-AC45-F2A4E925702F}" type="parTrans" cxnId="{BE04EA0C-ED13-4D61-AF9A-41A30B52FF07}">
      <dgm:prSet/>
      <dgm:spPr/>
      <dgm:t>
        <a:bodyPr/>
        <a:lstStyle/>
        <a:p>
          <a:endParaRPr lang="ru-RU"/>
        </a:p>
      </dgm:t>
    </dgm:pt>
    <dgm:pt modelId="{6CAE2C5E-9619-4896-B13D-D25E9C615518}" type="sibTrans" cxnId="{BE04EA0C-ED13-4D61-AF9A-41A30B52FF07}">
      <dgm:prSet/>
      <dgm:spPr/>
      <dgm:t>
        <a:bodyPr/>
        <a:lstStyle/>
        <a:p>
          <a:endParaRPr lang="ru-RU"/>
        </a:p>
      </dgm:t>
    </dgm:pt>
    <dgm:pt modelId="{FF414BA3-F561-4888-B321-8E9A342250F5}">
      <dgm:prSet/>
      <dgm:spPr/>
      <dgm:t>
        <a:bodyPr/>
        <a:lstStyle/>
        <a:p>
          <a:r>
            <a:rPr lang="ru-RU" b="1" i="1" smtClean="0"/>
            <a:t>Что……</a:t>
          </a:r>
          <a:endParaRPr lang="ru-RU"/>
        </a:p>
      </dgm:t>
    </dgm:pt>
    <dgm:pt modelId="{A3FACDAC-2A66-4C17-96A0-3D7EB2355868}" type="parTrans" cxnId="{58504674-4B6B-4BFF-A720-18ED363C7F2A}">
      <dgm:prSet/>
      <dgm:spPr/>
      <dgm:t>
        <a:bodyPr/>
        <a:lstStyle/>
        <a:p>
          <a:endParaRPr lang="ru-RU"/>
        </a:p>
      </dgm:t>
    </dgm:pt>
    <dgm:pt modelId="{F88A6DB7-1BFB-4D0F-BBFE-8FE2DCF58498}" type="sibTrans" cxnId="{58504674-4B6B-4BFF-A720-18ED363C7F2A}">
      <dgm:prSet/>
      <dgm:spPr/>
      <dgm:t>
        <a:bodyPr/>
        <a:lstStyle/>
        <a:p>
          <a:endParaRPr lang="ru-RU"/>
        </a:p>
      </dgm:t>
    </dgm:pt>
    <dgm:pt modelId="{A51670B6-8755-4C39-89EC-E1B68BADA876}">
      <dgm:prSet/>
      <dgm:spPr/>
      <dgm:t>
        <a:bodyPr/>
        <a:lstStyle/>
        <a:p>
          <a:r>
            <a:rPr lang="ru-RU" b="1" i="1" smtClean="0"/>
            <a:t>Когда……</a:t>
          </a:r>
          <a:endParaRPr lang="ru-RU"/>
        </a:p>
      </dgm:t>
    </dgm:pt>
    <dgm:pt modelId="{C2883366-6D2C-4745-A9ED-963AF91EB503}" type="parTrans" cxnId="{22EAD754-9468-46AA-8E45-46F2410062BD}">
      <dgm:prSet/>
      <dgm:spPr/>
      <dgm:t>
        <a:bodyPr/>
        <a:lstStyle/>
        <a:p>
          <a:endParaRPr lang="ru-RU"/>
        </a:p>
      </dgm:t>
    </dgm:pt>
    <dgm:pt modelId="{E4C52879-0BE6-42BF-9F75-CE407FFE0D5E}" type="sibTrans" cxnId="{22EAD754-9468-46AA-8E45-46F2410062BD}">
      <dgm:prSet/>
      <dgm:spPr/>
      <dgm:t>
        <a:bodyPr/>
        <a:lstStyle/>
        <a:p>
          <a:endParaRPr lang="ru-RU"/>
        </a:p>
      </dgm:t>
    </dgm:pt>
    <dgm:pt modelId="{65AD590D-F460-424A-86FB-52666549DF3D}">
      <dgm:prSet/>
      <dgm:spPr/>
      <dgm:t>
        <a:bodyPr/>
        <a:lstStyle/>
        <a:p>
          <a:r>
            <a:rPr lang="ru-RU" b="1" i="1" smtClean="0"/>
            <a:t>Может……</a:t>
          </a:r>
          <a:endParaRPr lang="ru-RU"/>
        </a:p>
      </dgm:t>
    </dgm:pt>
    <dgm:pt modelId="{0D94E632-735A-4175-8377-DAE59CB3A2C5}" type="parTrans" cxnId="{FB54B7CC-0728-4469-BA99-98EE59A70366}">
      <dgm:prSet/>
      <dgm:spPr/>
      <dgm:t>
        <a:bodyPr/>
        <a:lstStyle/>
        <a:p>
          <a:endParaRPr lang="ru-RU"/>
        </a:p>
      </dgm:t>
    </dgm:pt>
    <dgm:pt modelId="{4F313B85-085C-42D8-A1C5-FF580C75E63B}" type="sibTrans" cxnId="{FB54B7CC-0728-4469-BA99-98EE59A70366}">
      <dgm:prSet/>
      <dgm:spPr/>
      <dgm:t>
        <a:bodyPr/>
        <a:lstStyle/>
        <a:p>
          <a:endParaRPr lang="ru-RU"/>
        </a:p>
      </dgm:t>
    </dgm:pt>
    <dgm:pt modelId="{20FED3FB-A677-4E07-BFB4-C994C6D588A9}">
      <dgm:prSet/>
      <dgm:spPr/>
      <dgm:t>
        <a:bodyPr/>
        <a:lstStyle/>
        <a:p>
          <a:r>
            <a:rPr lang="ru-RU" b="1" i="1" smtClean="0"/>
            <a:t>Будет….</a:t>
          </a:r>
          <a:endParaRPr lang="ru-RU"/>
        </a:p>
      </dgm:t>
    </dgm:pt>
    <dgm:pt modelId="{BE0F2CA7-34BA-4317-990C-757DC6DBA8E7}" type="parTrans" cxnId="{7A538971-EED6-4D15-B57B-45DA25F44AD8}">
      <dgm:prSet/>
      <dgm:spPr/>
      <dgm:t>
        <a:bodyPr/>
        <a:lstStyle/>
        <a:p>
          <a:endParaRPr lang="ru-RU"/>
        </a:p>
      </dgm:t>
    </dgm:pt>
    <dgm:pt modelId="{33752A00-50CD-4677-A254-F34B8ED6A925}" type="sibTrans" cxnId="{7A538971-EED6-4D15-B57B-45DA25F44AD8}">
      <dgm:prSet/>
      <dgm:spPr/>
      <dgm:t>
        <a:bodyPr/>
        <a:lstStyle/>
        <a:p>
          <a:endParaRPr lang="ru-RU"/>
        </a:p>
      </dgm:t>
    </dgm:pt>
    <dgm:pt modelId="{FF6CA3E8-611A-4522-B411-40F7CEED32B3}">
      <dgm:prSet/>
      <dgm:spPr/>
      <dgm:t>
        <a:bodyPr/>
        <a:lstStyle/>
        <a:p>
          <a:r>
            <a:rPr lang="ru-RU" b="1" i="1" smtClean="0"/>
            <a:t>Как зовут…….</a:t>
          </a:r>
          <a:endParaRPr lang="ru-RU"/>
        </a:p>
      </dgm:t>
    </dgm:pt>
    <dgm:pt modelId="{6347442C-2210-40F2-9D56-0004A0499C80}" type="parTrans" cxnId="{26620EC5-51C6-4264-BD54-FB1D7EECCB11}">
      <dgm:prSet/>
      <dgm:spPr/>
      <dgm:t>
        <a:bodyPr/>
        <a:lstStyle/>
        <a:p>
          <a:endParaRPr lang="ru-RU"/>
        </a:p>
      </dgm:t>
    </dgm:pt>
    <dgm:pt modelId="{AEB03CDC-5A6F-4020-886E-B664097950BD}" type="sibTrans" cxnId="{26620EC5-51C6-4264-BD54-FB1D7EECCB11}">
      <dgm:prSet/>
      <dgm:spPr/>
      <dgm:t>
        <a:bodyPr/>
        <a:lstStyle/>
        <a:p>
          <a:endParaRPr lang="ru-RU"/>
        </a:p>
      </dgm:t>
    </dgm:pt>
    <dgm:pt modelId="{AE1F0454-6CAE-49F0-8443-082476A87447}">
      <dgm:prSet/>
      <dgm:spPr/>
      <dgm:t>
        <a:bodyPr/>
        <a:lstStyle/>
        <a:p>
          <a:r>
            <a:rPr lang="ru-RU" b="1" i="1" smtClean="0"/>
            <a:t>Было ли …..</a:t>
          </a:r>
          <a:endParaRPr lang="ru-RU"/>
        </a:p>
      </dgm:t>
    </dgm:pt>
    <dgm:pt modelId="{2EC7A151-750A-43B5-B6CF-3D9EEFC6C007}" type="parTrans" cxnId="{F0465626-B0CB-4744-9114-96633966F28F}">
      <dgm:prSet/>
      <dgm:spPr/>
      <dgm:t>
        <a:bodyPr/>
        <a:lstStyle/>
        <a:p>
          <a:endParaRPr lang="ru-RU"/>
        </a:p>
      </dgm:t>
    </dgm:pt>
    <dgm:pt modelId="{8F71A66F-8E5F-4605-8CE8-72E40D887504}" type="sibTrans" cxnId="{F0465626-B0CB-4744-9114-96633966F28F}">
      <dgm:prSet/>
      <dgm:spPr/>
      <dgm:t>
        <a:bodyPr/>
        <a:lstStyle/>
        <a:p>
          <a:endParaRPr lang="ru-RU"/>
        </a:p>
      </dgm:t>
    </dgm:pt>
    <dgm:pt modelId="{33D6AEAE-7250-48AC-9E9A-B71E9A4FE340}">
      <dgm:prSet/>
      <dgm:spPr/>
      <dgm:t>
        <a:bodyPr/>
        <a:lstStyle/>
        <a:p>
          <a:r>
            <a:rPr lang="ru-RU" b="1" i="1" smtClean="0"/>
            <a:t>Согласны ли …….</a:t>
          </a:r>
          <a:endParaRPr lang="ru-RU"/>
        </a:p>
      </dgm:t>
    </dgm:pt>
    <dgm:pt modelId="{34463238-3841-4BA3-B421-5A5923312657}" type="parTrans" cxnId="{E06833A9-E86F-4C41-94DF-BACE846204B9}">
      <dgm:prSet/>
      <dgm:spPr/>
      <dgm:t>
        <a:bodyPr/>
        <a:lstStyle/>
        <a:p>
          <a:endParaRPr lang="ru-RU"/>
        </a:p>
      </dgm:t>
    </dgm:pt>
    <dgm:pt modelId="{BA28343E-A95A-4314-A636-5BDA03C34DB0}" type="sibTrans" cxnId="{E06833A9-E86F-4C41-94DF-BACE846204B9}">
      <dgm:prSet/>
      <dgm:spPr/>
      <dgm:t>
        <a:bodyPr/>
        <a:lstStyle/>
        <a:p>
          <a:endParaRPr lang="ru-RU"/>
        </a:p>
      </dgm:t>
    </dgm:pt>
    <dgm:pt modelId="{32885248-ED69-429C-B3FB-4B0342C2D18B}">
      <dgm:prSet/>
      <dgm:spPr/>
      <dgm:t>
        <a:bodyPr/>
        <a:lstStyle/>
        <a:p>
          <a:r>
            <a:rPr lang="ru-RU" b="1" i="1" smtClean="0"/>
            <a:t>Верно ли ……</a:t>
          </a:r>
          <a:endParaRPr lang="ru-RU"/>
        </a:p>
      </dgm:t>
    </dgm:pt>
    <dgm:pt modelId="{460963CD-2B98-4D3E-9D9B-C16907B196C5}" type="parTrans" cxnId="{F516EDC7-A0D8-4652-B04A-DFE59FE1297B}">
      <dgm:prSet/>
      <dgm:spPr/>
      <dgm:t>
        <a:bodyPr/>
        <a:lstStyle/>
        <a:p>
          <a:endParaRPr lang="ru-RU"/>
        </a:p>
      </dgm:t>
    </dgm:pt>
    <dgm:pt modelId="{D49122F3-E5C0-4713-8455-A0F02C6F869C}" type="sibTrans" cxnId="{F516EDC7-A0D8-4652-B04A-DFE59FE1297B}">
      <dgm:prSet/>
      <dgm:spPr/>
      <dgm:t>
        <a:bodyPr/>
        <a:lstStyle/>
        <a:p>
          <a:endParaRPr lang="ru-RU"/>
        </a:p>
      </dgm:t>
    </dgm:pt>
    <dgm:pt modelId="{89345790-FAEA-4D27-8F1F-BDD38D3FEB7E}">
      <dgm:prSet/>
      <dgm:spPr/>
      <dgm:t>
        <a:bodyPr/>
        <a:lstStyle/>
        <a:p>
          <a:r>
            <a:rPr lang="ru-RU" b="1" u="sng" smtClean="0"/>
            <a:t>Например: </a:t>
          </a:r>
          <a:endParaRPr lang="ru-RU"/>
        </a:p>
      </dgm:t>
    </dgm:pt>
    <dgm:pt modelId="{E3E4528B-A254-4ECA-92FF-EE68ABDAA417}" type="parTrans" cxnId="{FC12668B-3423-4008-8E6C-4070F7EE7123}">
      <dgm:prSet/>
      <dgm:spPr/>
      <dgm:t>
        <a:bodyPr/>
        <a:lstStyle/>
        <a:p>
          <a:endParaRPr lang="ru-RU"/>
        </a:p>
      </dgm:t>
    </dgm:pt>
    <dgm:pt modelId="{CFB074B4-A7BB-40F6-A853-492AE310F8D3}" type="sibTrans" cxnId="{FC12668B-3423-4008-8E6C-4070F7EE7123}">
      <dgm:prSet/>
      <dgm:spPr/>
      <dgm:t>
        <a:bodyPr/>
        <a:lstStyle/>
        <a:p>
          <a:endParaRPr lang="ru-RU"/>
        </a:p>
      </dgm:t>
    </dgm:pt>
    <dgm:pt modelId="{BD4BA741-D87C-4AE7-86D5-68C74D3F3C42}">
      <dgm:prSet/>
      <dgm:spPr/>
      <dgm:t>
        <a:bodyPr/>
        <a:lstStyle/>
        <a:p>
          <a:r>
            <a:rPr lang="ru-RU" dirty="0" smtClean="0"/>
            <a:t>1.«Kоторый сейчас час?». </a:t>
          </a:r>
          <a:endParaRPr lang="ru-RU" dirty="0"/>
        </a:p>
      </dgm:t>
    </dgm:pt>
    <dgm:pt modelId="{7972BEEA-7AA1-43A1-86F7-D66AB02C3606}" type="parTrans" cxnId="{BE39078E-8D70-426F-BE29-F714ABAB199E}">
      <dgm:prSet/>
      <dgm:spPr/>
      <dgm:t>
        <a:bodyPr/>
        <a:lstStyle/>
        <a:p>
          <a:endParaRPr lang="ru-RU"/>
        </a:p>
      </dgm:t>
    </dgm:pt>
    <dgm:pt modelId="{D82918C0-B759-4AAB-9BDE-DDB9F09E0839}" type="sibTrans" cxnId="{BE39078E-8D70-426F-BE29-F714ABAB199E}">
      <dgm:prSet/>
      <dgm:spPr/>
      <dgm:t>
        <a:bodyPr/>
        <a:lstStyle/>
        <a:p>
          <a:endParaRPr lang="ru-RU"/>
        </a:p>
      </dgm:t>
    </dgm:pt>
    <dgm:pt modelId="{8FD082D4-A9CA-4333-925E-8CE57CDCA302}">
      <dgm:prSet phldrT="[Текст]"/>
      <dgm:spPr/>
      <dgm:t>
        <a:bodyPr/>
        <a:lstStyle/>
        <a:p>
          <a:endParaRPr lang="ru-RU" dirty="0"/>
        </a:p>
      </dgm:t>
    </dgm:pt>
    <dgm:pt modelId="{A6D5A6E3-D74B-4A23-8EDC-A26694DE87BC}" type="parTrans" cxnId="{B2364B15-31EC-4F6E-9C53-380025DD6400}">
      <dgm:prSet/>
      <dgm:spPr/>
      <dgm:t>
        <a:bodyPr/>
        <a:lstStyle/>
        <a:p>
          <a:endParaRPr lang="ru-RU"/>
        </a:p>
      </dgm:t>
    </dgm:pt>
    <dgm:pt modelId="{9FCEC194-77B4-4E3A-AEE4-BD37F87390C6}" type="sibTrans" cxnId="{B2364B15-31EC-4F6E-9C53-380025DD6400}">
      <dgm:prSet/>
      <dgm:spPr/>
      <dgm:t>
        <a:bodyPr/>
        <a:lstStyle/>
        <a:p>
          <a:endParaRPr lang="ru-RU"/>
        </a:p>
      </dgm:t>
    </dgm:pt>
    <dgm:pt modelId="{947D8BE4-D6D2-4F19-97B0-0C3E87EF2D53}" type="pres">
      <dgm:prSet presAssocID="{10F449BE-D173-4078-A2C4-B9258FC2A3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FE1578-D910-47D9-9881-E10BCB9B3DB1}" type="pres">
      <dgm:prSet presAssocID="{FD75F8C8-733F-4134-AE8B-C5265DE66F89}" presName="composite" presStyleCnt="0"/>
      <dgm:spPr/>
    </dgm:pt>
    <dgm:pt modelId="{697F9C4D-6A8A-4FBE-B64C-3C83CA54C5B0}" type="pres">
      <dgm:prSet presAssocID="{FD75F8C8-733F-4134-AE8B-C5265DE66F89}" presName="parTx" presStyleLbl="alignNode1" presStyleIdx="0" presStyleCnt="2" custScaleX="119160" custLinFactY="4920" custLinFactNeighborX="109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980AE-7906-4442-8FF1-690A292C5616}" type="pres">
      <dgm:prSet presAssocID="{FD75F8C8-733F-4134-AE8B-C5265DE66F89}" presName="desTx" presStyleLbl="alignAccFollowNode1" presStyleIdx="0" presStyleCnt="2" custScaleX="119591" custScaleY="92497" custLinFactNeighborX="1309" custLinFactNeighborY="17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E0F32-7083-412B-9D77-4428E2B4FB4E}" type="pres">
      <dgm:prSet presAssocID="{6483E74B-D41F-4083-BAA0-CBDE76D9EBA8}" presName="space" presStyleCnt="0"/>
      <dgm:spPr/>
    </dgm:pt>
    <dgm:pt modelId="{6C14DEB2-AF5D-4A2F-8F20-4490FCA6ECC7}" type="pres">
      <dgm:prSet presAssocID="{59943F19-AA8E-40CF-95D5-EF2999D129BC}" presName="composite" presStyleCnt="0"/>
      <dgm:spPr/>
    </dgm:pt>
    <dgm:pt modelId="{E5B61878-1480-4586-81BD-778444065BF1}" type="pres">
      <dgm:prSet presAssocID="{59943F19-AA8E-40CF-95D5-EF2999D129BC}" presName="parTx" presStyleLbl="alignNode1" presStyleIdx="1" presStyleCnt="2" custScaleX="116739" custLinFactY="3991" custLinFactNeighborX="-235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E16F5-9A3E-4230-8905-E00001FB6996}" type="pres">
      <dgm:prSet presAssocID="{59943F19-AA8E-40CF-95D5-EF2999D129BC}" presName="desTx" presStyleLbl="alignAccFollowNode1" presStyleIdx="1" presStyleCnt="2" custScaleX="117304" custScaleY="92560" custLinFactNeighborX="-2071" custLinFactNeighborY="10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436E95-F755-4FBB-83AF-51AE60C0D252}" srcId="{59943F19-AA8E-40CF-95D5-EF2999D129BC}" destId="{F92DE593-98DA-4B20-AD5A-05488FD47A68}" srcOrd="1" destOrd="0" parTransId="{07A1F7E4-AC8D-4EAF-97D4-095A5E782EFD}" sibTransId="{24E01FD3-422B-41EE-821A-F6B27F4A71A3}"/>
    <dgm:cxn modelId="{B2FB7F94-4D01-4B78-A541-D2429E28B5B6}" type="presOf" srcId="{10F449BE-D173-4078-A2C4-B9258FC2A3C3}" destId="{947D8BE4-D6D2-4F19-97B0-0C3E87EF2D53}" srcOrd="0" destOrd="0" presId="urn:microsoft.com/office/officeart/2005/8/layout/hList1"/>
    <dgm:cxn modelId="{54D57833-6CFE-4195-B668-D47521E2B724}" srcId="{FD75F8C8-733F-4134-AE8B-C5265DE66F89}" destId="{FBB0947A-1CB3-44B8-B9BF-F0B341EED857}" srcOrd="0" destOrd="0" parTransId="{8AFB6FA7-7273-4F61-9BF5-5C909A970512}" sibTransId="{B97A3E55-FF7D-45DD-A364-97C139EFF55F}"/>
    <dgm:cxn modelId="{A95BF95E-DCB5-4A6A-9AD9-AB3009A6643A}" type="presOf" srcId="{33D6AEAE-7250-48AC-9E9A-B71E9A4FE340}" destId="{2E3E16F5-9A3E-4230-8905-E00001FB6996}" srcOrd="0" destOrd="9" presId="urn:microsoft.com/office/officeart/2005/8/layout/hList1"/>
    <dgm:cxn modelId="{22EAD754-9468-46AA-8E45-46F2410062BD}" srcId="{F92DE593-98DA-4B20-AD5A-05488FD47A68}" destId="{A51670B6-8755-4C39-89EC-E1B68BADA876}" srcOrd="2" destOrd="0" parTransId="{C2883366-6D2C-4745-A9ED-963AF91EB503}" sibTransId="{E4C52879-0BE6-42BF-9F75-CE407FFE0D5E}"/>
    <dgm:cxn modelId="{4624E385-B0E9-47D6-83E6-3F043B6EE7FF}" srcId="{0002AF72-D51D-47F2-B99F-AAA00775244D}" destId="{BE198499-8FF5-4137-863A-A4919696838A}" srcOrd="2" destOrd="0" parTransId="{0513B6BB-831B-47B4-99EC-30CE15DC5E33}" sibTransId="{FB69EFF2-373F-4028-BC2A-050DD932155F}"/>
    <dgm:cxn modelId="{781272E7-DC60-40D9-B7F7-3029B24645FF}" type="presOf" srcId="{CB8DDD4B-1230-43E2-AF5F-DE0C988CEE0A}" destId="{1BC980AE-7906-4442-8FF1-690A292C5616}" srcOrd="0" destOrd="6" presId="urn:microsoft.com/office/officeart/2005/8/layout/hList1"/>
    <dgm:cxn modelId="{C6A9E94D-4BC3-47EA-9724-ED424412120D}" type="presOf" srcId="{8FD082D4-A9CA-4333-925E-8CE57CDCA302}" destId="{2E3E16F5-9A3E-4230-8905-E00001FB6996}" srcOrd="0" destOrd="0" presId="urn:microsoft.com/office/officeart/2005/8/layout/hList1"/>
    <dgm:cxn modelId="{CBB1A34F-5BBA-4364-B09B-0C484E752264}" type="presOf" srcId="{53D71C23-6035-4575-9D59-A0014387F09A}" destId="{1BC980AE-7906-4442-8FF1-690A292C5616}" srcOrd="0" destOrd="2" presId="urn:microsoft.com/office/officeart/2005/8/layout/hList1"/>
    <dgm:cxn modelId="{DB3941F8-43B4-440D-A3A8-C3CE51E9A134}" type="presOf" srcId="{89345790-FAEA-4D27-8F1F-BDD38D3FEB7E}" destId="{2E3E16F5-9A3E-4230-8905-E00001FB6996}" srcOrd="0" destOrd="11" presId="urn:microsoft.com/office/officeart/2005/8/layout/hList1"/>
    <dgm:cxn modelId="{4C9333D8-DE4D-4EBF-B056-DA8BE611B539}" type="presOf" srcId="{A51670B6-8755-4C39-89EC-E1B68BADA876}" destId="{2E3E16F5-9A3E-4230-8905-E00001FB6996}" srcOrd="0" destOrd="4" presId="urn:microsoft.com/office/officeart/2005/8/layout/hList1"/>
    <dgm:cxn modelId="{CE88AD67-0741-425C-854E-21D95CCA7B78}" srcId="{10F449BE-D173-4078-A2C4-B9258FC2A3C3}" destId="{FD75F8C8-733F-4134-AE8B-C5265DE66F89}" srcOrd="0" destOrd="0" parTransId="{3784F47C-7C56-4A53-8744-5AC32BFD79D8}" sibTransId="{6483E74B-D41F-4083-BAA0-CBDE76D9EBA8}"/>
    <dgm:cxn modelId="{B3F6D4E7-A2FE-4D09-A4D7-A0D9F7EE2698}" srcId="{0002AF72-D51D-47F2-B99F-AAA00775244D}" destId="{CB8DDD4B-1230-43E2-AF5F-DE0C988CEE0A}" srcOrd="4" destOrd="0" parTransId="{5D1A17A4-8481-46C0-A726-E1466D4A5D9E}" sibTransId="{5B75B167-6832-4DFD-B4E1-67FE7D5DA93A}"/>
    <dgm:cxn modelId="{BE04EA0C-ED13-4D61-AF9A-41A30B52FF07}" srcId="{F92DE593-98DA-4B20-AD5A-05488FD47A68}" destId="{03589E41-867F-43B1-B0AB-B6A1C4B50390}" srcOrd="0" destOrd="0" parTransId="{9F0D3D45-C6C6-47AE-AC45-F2A4E925702F}" sibTransId="{6CAE2C5E-9619-4896-B13D-D25E9C615518}"/>
    <dgm:cxn modelId="{FB54B7CC-0728-4469-BA99-98EE59A70366}" srcId="{F92DE593-98DA-4B20-AD5A-05488FD47A68}" destId="{65AD590D-F460-424A-86FB-52666549DF3D}" srcOrd="3" destOrd="0" parTransId="{0D94E632-735A-4175-8377-DAE59CB3A2C5}" sibTransId="{4F313B85-085C-42D8-A1C5-FF580C75E63B}"/>
    <dgm:cxn modelId="{A8C0754D-BF8B-45C2-8C96-7655F3DBB7A1}" type="presOf" srcId="{C5C29729-7FA3-4B25-81EE-3AD8ECB237B5}" destId="{1BC980AE-7906-4442-8FF1-690A292C5616}" srcOrd="0" destOrd="8" presId="urn:microsoft.com/office/officeart/2005/8/layout/hList1"/>
    <dgm:cxn modelId="{58504674-4B6B-4BFF-A720-18ED363C7F2A}" srcId="{F92DE593-98DA-4B20-AD5A-05488FD47A68}" destId="{FF414BA3-F561-4888-B321-8E9A342250F5}" srcOrd="1" destOrd="0" parTransId="{A3FACDAC-2A66-4C17-96A0-3D7EB2355868}" sibTransId="{F88A6DB7-1BFB-4D0F-BBFE-8FE2DCF58498}"/>
    <dgm:cxn modelId="{B566260B-BC24-4277-9D9F-B83A2510621F}" type="presOf" srcId="{03589E41-867F-43B1-B0AB-B6A1C4B50390}" destId="{2E3E16F5-9A3E-4230-8905-E00001FB6996}" srcOrd="0" destOrd="2" presId="urn:microsoft.com/office/officeart/2005/8/layout/hList1"/>
    <dgm:cxn modelId="{546E0D0E-A973-4B54-8080-07CDD7091CBB}" srcId="{FD75F8C8-733F-4134-AE8B-C5265DE66F89}" destId="{CB0C5072-DEF1-4F6F-A5B0-9A4EA4FBE4BA}" srcOrd="5" destOrd="0" parTransId="{B266462A-9A84-422F-BB92-8ACCA4200313}" sibTransId="{6C87B759-A17A-42E4-91CF-9DFDD2B66764}"/>
    <dgm:cxn modelId="{FC12668B-3423-4008-8E6C-4070F7EE7123}" srcId="{59943F19-AA8E-40CF-95D5-EF2999D129BC}" destId="{89345790-FAEA-4D27-8F1F-BDD38D3FEB7E}" srcOrd="2" destOrd="0" parTransId="{E3E4528B-A254-4ECA-92FF-EE68ABDAA417}" sibTransId="{CFB074B4-A7BB-40F6-A853-492AE310F8D3}"/>
    <dgm:cxn modelId="{7C6D3DB5-140E-4D81-99CD-26CFB7055110}" type="presOf" srcId="{20FED3FB-A677-4E07-BFB4-C994C6D588A9}" destId="{2E3E16F5-9A3E-4230-8905-E00001FB6996}" srcOrd="0" destOrd="6" presId="urn:microsoft.com/office/officeart/2005/8/layout/hList1"/>
    <dgm:cxn modelId="{F516EDC7-A0D8-4652-B04A-DFE59FE1297B}" srcId="{F92DE593-98DA-4B20-AD5A-05488FD47A68}" destId="{32885248-ED69-429C-B3FB-4B0342C2D18B}" srcOrd="8" destOrd="0" parTransId="{460963CD-2B98-4D3E-9D9B-C16907B196C5}" sibTransId="{D49122F3-E5C0-4713-8455-A0F02C6F869C}"/>
    <dgm:cxn modelId="{B2364B15-31EC-4F6E-9C53-380025DD6400}" srcId="{59943F19-AA8E-40CF-95D5-EF2999D129BC}" destId="{8FD082D4-A9CA-4333-925E-8CE57CDCA302}" srcOrd="0" destOrd="0" parTransId="{A6D5A6E3-D74B-4A23-8EDC-A26694DE87BC}" sibTransId="{9FCEC194-77B4-4E3A-AEE4-BD37F87390C6}"/>
    <dgm:cxn modelId="{26620EC5-51C6-4264-BD54-FB1D7EECCB11}" srcId="{F92DE593-98DA-4B20-AD5A-05488FD47A68}" destId="{FF6CA3E8-611A-4522-B411-40F7CEED32B3}" srcOrd="5" destOrd="0" parTransId="{6347442C-2210-40F2-9D56-0004A0499C80}" sibTransId="{AEB03CDC-5A6F-4020-886E-B664097950BD}"/>
    <dgm:cxn modelId="{57F73892-B57F-4FBA-A5DE-7EBB2770B88D}" type="presOf" srcId="{F92DE593-98DA-4B20-AD5A-05488FD47A68}" destId="{2E3E16F5-9A3E-4230-8905-E00001FB6996}" srcOrd="0" destOrd="1" presId="urn:microsoft.com/office/officeart/2005/8/layout/hList1"/>
    <dgm:cxn modelId="{E0DBE2A9-D5D8-46CF-A01C-77861729505E}" srcId="{0002AF72-D51D-47F2-B99F-AAA00775244D}" destId="{53D71C23-6035-4575-9D59-A0014387F09A}" srcOrd="0" destOrd="0" parTransId="{1C8AFA99-97A5-4185-AFBA-EEC3A3FF1B17}" sibTransId="{58BE1132-CC2D-4E97-A3CB-55E6F831DD67}"/>
    <dgm:cxn modelId="{D15EE0DF-D261-470B-8A95-A9EFF975A847}" type="presOf" srcId="{FF6CA3E8-611A-4522-B411-40F7CEED32B3}" destId="{2E3E16F5-9A3E-4230-8905-E00001FB6996}" srcOrd="0" destOrd="7" presId="urn:microsoft.com/office/officeart/2005/8/layout/hList1"/>
    <dgm:cxn modelId="{08B2F1B4-CEAB-403D-8E6F-D8369149B88A}" type="presOf" srcId="{FCABEA69-E508-49C4-9DB1-706C3020E9D8}" destId="{1BC980AE-7906-4442-8FF1-690A292C5616}" srcOrd="0" destOrd="9" presId="urn:microsoft.com/office/officeart/2005/8/layout/hList1"/>
    <dgm:cxn modelId="{C40EAB14-D86E-4EED-A41C-4D6B47A4F6A3}" srcId="{0002AF72-D51D-47F2-B99F-AAA00775244D}" destId="{7BC32800-F5AA-4F22-8E33-311B25BA7C91}" srcOrd="5" destOrd="0" parTransId="{7D849909-05D1-410F-B006-D3967D265BA8}" sibTransId="{EEABE7C2-F86C-4C84-9D67-940AC181A990}"/>
    <dgm:cxn modelId="{A670F7BC-12E0-4E0A-A1E6-18BC44450CB9}" type="presOf" srcId="{CB0C5072-DEF1-4F6F-A5B0-9A4EA4FBE4BA}" destId="{1BC980AE-7906-4442-8FF1-690A292C5616}" srcOrd="0" destOrd="11" presId="urn:microsoft.com/office/officeart/2005/8/layout/hList1"/>
    <dgm:cxn modelId="{F2F70DB9-2268-4C7C-BFC8-F4E542714BB6}" type="presOf" srcId="{C3F76E08-0806-442B-807A-4840785D137F}" destId="{1BC980AE-7906-4442-8FF1-690A292C5616}" srcOrd="0" destOrd="3" presId="urn:microsoft.com/office/officeart/2005/8/layout/hList1"/>
    <dgm:cxn modelId="{F0465626-B0CB-4744-9114-96633966F28F}" srcId="{F92DE593-98DA-4B20-AD5A-05488FD47A68}" destId="{AE1F0454-6CAE-49F0-8443-082476A87447}" srcOrd="6" destOrd="0" parTransId="{2EC7A151-750A-43B5-B6CF-3D9EEFC6C007}" sibTransId="{8F71A66F-8E5F-4605-8CE8-72E40D887504}"/>
    <dgm:cxn modelId="{E06833A9-E86F-4C41-94DF-BACE846204B9}" srcId="{F92DE593-98DA-4B20-AD5A-05488FD47A68}" destId="{33D6AEAE-7250-48AC-9E9A-B71E9A4FE340}" srcOrd="7" destOrd="0" parTransId="{34463238-3841-4BA3-B421-5A5923312657}" sibTransId="{BA28343E-A95A-4314-A636-5BDA03C34DB0}"/>
    <dgm:cxn modelId="{86D73B63-1124-4A00-BCA1-2354EC0629F1}" type="presOf" srcId="{0002AF72-D51D-47F2-B99F-AAA00775244D}" destId="{1BC980AE-7906-4442-8FF1-690A292C5616}" srcOrd="0" destOrd="1" presId="urn:microsoft.com/office/officeart/2005/8/layout/hList1"/>
    <dgm:cxn modelId="{B83F0722-9B12-4829-B9BC-472F4867251B}" type="presOf" srcId="{F6511F7F-6130-4067-9B6C-B1E2EE5AA3F6}" destId="{1BC980AE-7906-4442-8FF1-690A292C5616}" srcOrd="0" destOrd="10" presId="urn:microsoft.com/office/officeart/2005/8/layout/hList1"/>
    <dgm:cxn modelId="{7D79F47A-0044-46EE-982E-98FA62E8F7C3}" srcId="{FD75F8C8-733F-4134-AE8B-C5265DE66F89}" destId="{F6511F7F-6130-4067-9B6C-B1E2EE5AA3F6}" srcOrd="4" destOrd="0" parTransId="{4811DFBA-588A-4DB1-BCEF-662ECD01718A}" sibTransId="{69ABC049-7EE0-4770-82E8-FB079C909DC3}"/>
    <dgm:cxn modelId="{BB09021A-5133-4C03-90EE-8677AE999E60}" type="presOf" srcId="{7BC32800-F5AA-4F22-8E33-311B25BA7C91}" destId="{1BC980AE-7906-4442-8FF1-690A292C5616}" srcOrd="0" destOrd="7" presId="urn:microsoft.com/office/officeart/2005/8/layout/hList1"/>
    <dgm:cxn modelId="{7A538971-EED6-4D15-B57B-45DA25F44AD8}" srcId="{F92DE593-98DA-4B20-AD5A-05488FD47A68}" destId="{20FED3FB-A677-4E07-BFB4-C994C6D588A9}" srcOrd="4" destOrd="0" parTransId="{BE0F2CA7-34BA-4317-990C-757DC6DBA8E7}" sibTransId="{33752A00-50CD-4677-A254-F34B8ED6A925}"/>
    <dgm:cxn modelId="{E85D7A65-DDAB-47DE-A990-E887EFB1BC00}" srcId="{FD75F8C8-733F-4134-AE8B-C5265DE66F89}" destId="{0002AF72-D51D-47F2-B99F-AAA00775244D}" srcOrd="1" destOrd="0" parTransId="{5033E863-9FC8-489F-855E-806DB25BE0F0}" sibTransId="{A6F9AE8E-1FA8-4D5E-8623-76A4FA434FA4}"/>
    <dgm:cxn modelId="{D3E780DF-C592-48EB-98D9-DE3A9711405D}" type="presOf" srcId="{BE198499-8FF5-4137-863A-A4919696838A}" destId="{1BC980AE-7906-4442-8FF1-690A292C5616}" srcOrd="0" destOrd="4" presId="urn:microsoft.com/office/officeart/2005/8/layout/hList1"/>
    <dgm:cxn modelId="{4DA9E54C-A80F-4BF6-80ED-9028EB90C37F}" type="presOf" srcId="{65AD590D-F460-424A-86FB-52666549DF3D}" destId="{2E3E16F5-9A3E-4230-8905-E00001FB6996}" srcOrd="0" destOrd="5" presId="urn:microsoft.com/office/officeart/2005/8/layout/hList1"/>
    <dgm:cxn modelId="{C46DE9D3-75DD-4B2B-BDF0-D521C6CF9115}" type="presOf" srcId="{120BB0A5-1D95-4674-B50D-7DB25A1FFF83}" destId="{1BC980AE-7906-4442-8FF1-690A292C5616}" srcOrd="0" destOrd="5" presId="urn:microsoft.com/office/officeart/2005/8/layout/hList1"/>
    <dgm:cxn modelId="{63DDF62B-A133-4B51-8C74-1FF5C180B664}" type="presOf" srcId="{AE1F0454-6CAE-49F0-8443-082476A87447}" destId="{2E3E16F5-9A3E-4230-8905-E00001FB6996}" srcOrd="0" destOrd="8" presId="urn:microsoft.com/office/officeart/2005/8/layout/hList1"/>
    <dgm:cxn modelId="{3DB7ABC0-649D-44C4-80E6-90BA60B4F857}" srcId="{0002AF72-D51D-47F2-B99F-AAA00775244D}" destId="{120BB0A5-1D95-4674-B50D-7DB25A1FFF83}" srcOrd="3" destOrd="0" parTransId="{2680051E-C013-4063-8C7F-DCB58E430201}" sibTransId="{34071AD5-5EFC-4410-B6DE-A332366ABA39}"/>
    <dgm:cxn modelId="{1483E8F6-962F-4EF4-B977-FEAA06134240}" srcId="{10F449BE-D173-4078-A2C4-B9258FC2A3C3}" destId="{59943F19-AA8E-40CF-95D5-EF2999D129BC}" srcOrd="1" destOrd="0" parTransId="{052419D2-6019-4A83-B519-A2DBEA805DCC}" sibTransId="{D5D9D10D-4618-45E6-8755-21DF85613FEF}"/>
    <dgm:cxn modelId="{0C5D2B94-2512-447D-92AF-231E4F655582}" type="presOf" srcId="{BD4BA741-D87C-4AE7-86D5-68C74D3F3C42}" destId="{2E3E16F5-9A3E-4230-8905-E00001FB6996}" srcOrd="0" destOrd="12" presId="urn:microsoft.com/office/officeart/2005/8/layout/hList1"/>
    <dgm:cxn modelId="{49990E14-278D-400E-8175-7F265EAE6E3A}" type="presOf" srcId="{32885248-ED69-429C-B3FB-4B0342C2D18B}" destId="{2E3E16F5-9A3E-4230-8905-E00001FB6996}" srcOrd="0" destOrd="10" presId="urn:microsoft.com/office/officeart/2005/8/layout/hList1"/>
    <dgm:cxn modelId="{BE39078E-8D70-426F-BE29-F714ABAB199E}" srcId="{59943F19-AA8E-40CF-95D5-EF2999D129BC}" destId="{BD4BA741-D87C-4AE7-86D5-68C74D3F3C42}" srcOrd="3" destOrd="0" parTransId="{7972BEEA-7AA1-43A1-86F7-D66AB02C3606}" sibTransId="{D82918C0-B759-4AAB-9BDE-DDB9F09E0839}"/>
    <dgm:cxn modelId="{4A160E01-AC02-4205-8281-1EAE39AF7805}" type="presOf" srcId="{59943F19-AA8E-40CF-95D5-EF2999D129BC}" destId="{E5B61878-1480-4586-81BD-778444065BF1}" srcOrd="0" destOrd="0" presId="urn:microsoft.com/office/officeart/2005/8/layout/hList1"/>
    <dgm:cxn modelId="{0BA0821D-52D0-41F2-8087-9C66E11EE2D9}" type="presOf" srcId="{FBB0947A-1CB3-44B8-B9BF-F0B341EED857}" destId="{1BC980AE-7906-4442-8FF1-690A292C5616}" srcOrd="0" destOrd="0" presId="urn:microsoft.com/office/officeart/2005/8/layout/hList1"/>
    <dgm:cxn modelId="{BFC0784C-5DF3-45E5-80F1-68C3E466DC42}" srcId="{FD75F8C8-733F-4134-AE8B-C5265DE66F89}" destId="{C5C29729-7FA3-4B25-81EE-3AD8ECB237B5}" srcOrd="2" destOrd="0" parTransId="{B58D53D0-5457-4E9A-B035-4776E6054224}" sibTransId="{A8CB5B7B-9D9F-488A-9C06-7F619A67B876}"/>
    <dgm:cxn modelId="{3CA1B13F-7B8A-4160-924A-5682C99490C9}" srcId="{FD75F8C8-733F-4134-AE8B-C5265DE66F89}" destId="{FCABEA69-E508-49C4-9DB1-706C3020E9D8}" srcOrd="3" destOrd="0" parTransId="{72956963-2010-49B3-98DD-0238F3AE379B}" sibTransId="{E6FB499C-9340-498D-BD83-1210267B6319}"/>
    <dgm:cxn modelId="{11E2B4B0-98FB-4990-885F-586ABB7ACC91}" type="presOf" srcId="{FD75F8C8-733F-4134-AE8B-C5265DE66F89}" destId="{697F9C4D-6A8A-4FBE-B64C-3C83CA54C5B0}" srcOrd="0" destOrd="0" presId="urn:microsoft.com/office/officeart/2005/8/layout/hList1"/>
    <dgm:cxn modelId="{8B8BB614-11E4-48A3-A47D-3C6F720F746C}" type="presOf" srcId="{FF414BA3-F561-4888-B321-8E9A342250F5}" destId="{2E3E16F5-9A3E-4230-8905-E00001FB6996}" srcOrd="0" destOrd="3" presId="urn:microsoft.com/office/officeart/2005/8/layout/hList1"/>
    <dgm:cxn modelId="{960D9956-D162-4365-9B38-E065D6655D94}" srcId="{0002AF72-D51D-47F2-B99F-AAA00775244D}" destId="{C3F76E08-0806-442B-807A-4840785D137F}" srcOrd="1" destOrd="0" parTransId="{46BEF1AE-903F-44C7-AC52-BA49F9749C25}" sibTransId="{E94399D0-BB33-439C-928E-DC8F042654B8}"/>
    <dgm:cxn modelId="{D66BA7DF-2091-429E-B469-84482472509E}" type="presParOf" srcId="{947D8BE4-D6D2-4F19-97B0-0C3E87EF2D53}" destId="{1BFE1578-D910-47D9-9881-E10BCB9B3DB1}" srcOrd="0" destOrd="0" presId="urn:microsoft.com/office/officeart/2005/8/layout/hList1"/>
    <dgm:cxn modelId="{244087CA-59F3-4607-B233-937942FAAC80}" type="presParOf" srcId="{1BFE1578-D910-47D9-9881-E10BCB9B3DB1}" destId="{697F9C4D-6A8A-4FBE-B64C-3C83CA54C5B0}" srcOrd="0" destOrd="0" presId="urn:microsoft.com/office/officeart/2005/8/layout/hList1"/>
    <dgm:cxn modelId="{B5C4ECB3-019B-41F0-9CC8-F70CC77E49D1}" type="presParOf" srcId="{1BFE1578-D910-47D9-9881-E10BCB9B3DB1}" destId="{1BC980AE-7906-4442-8FF1-690A292C5616}" srcOrd="1" destOrd="0" presId="urn:microsoft.com/office/officeart/2005/8/layout/hList1"/>
    <dgm:cxn modelId="{DEA0AA94-4472-4B55-B067-EFAA38A56266}" type="presParOf" srcId="{947D8BE4-D6D2-4F19-97B0-0C3E87EF2D53}" destId="{5C8E0F32-7083-412B-9D77-4428E2B4FB4E}" srcOrd="1" destOrd="0" presId="urn:microsoft.com/office/officeart/2005/8/layout/hList1"/>
    <dgm:cxn modelId="{3A7FC8AD-FF51-4F28-8170-702531BB6189}" type="presParOf" srcId="{947D8BE4-D6D2-4F19-97B0-0C3E87EF2D53}" destId="{6C14DEB2-AF5D-4A2F-8F20-4490FCA6ECC7}" srcOrd="2" destOrd="0" presId="urn:microsoft.com/office/officeart/2005/8/layout/hList1"/>
    <dgm:cxn modelId="{71372D2E-45D3-47C3-B987-994EA1A9ADFA}" type="presParOf" srcId="{6C14DEB2-AF5D-4A2F-8F20-4490FCA6ECC7}" destId="{E5B61878-1480-4586-81BD-778444065BF1}" srcOrd="0" destOrd="0" presId="urn:microsoft.com/office/officeart/2005/8/layout/hList1"/>
    <dgm:cxn modelId="{5F8160FE-7EB6-4330-8018-4BBC760E7C83}" type="presParOf" srcId="{6C14DEB2-AF5D-4A2F-8F20-4490FCA6ECC7}" destId="{2E3E16F5-9A3E-4230-8905-E00001FB69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AC2A1-30DC-483D-8D0B-B9A564F5ED9D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3DC7BED-F073-4816-9A13-1C916B6CF8B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6600" b="1" dirty="0" smtClean="0">
              <a:solidFill>
                <a:schemeClr val="tx1"/>
              </a:solidFill>
            </a:rPr>
            <a:t>Текст </a:t>
          </a:r>
          <a:endParaRPr lang="ru-RU" sz="6600" b="1" dirty="0">
            <a:solidFill>
              <a:schemeClr val="tx1"/>
            </a:solidFill>
          </a:endParaRPr>
        </a:p>
      </dgm:t>
    </dgm:pt>
    <dgm:pt modelId="{B2099FCE-D73C-43F5-A04C-EAEEAC4830C0}" type="parTrans" cxnId="{3C33B603-4D07-4B6A-A3B6-6A86BA072C2B}">
      <dgm:prSet/>
      <dgm:spPr/>
      <dgm:t>
        <a:bodyPr/>
        <a:lstStyle/>
        <a:p>
          <a:endParaRPr lang="ru-RU"/>
        </a:p>
      </dgm:t>
    </dgm:pt>
    <dgm:pt modelId="{624B2A93-2B80-43DC-998D-E308628FB203}" type="sibTrans" cxnId="{3C33B603-4D07-4B6A-A3B6-6A86BA072C2B}">
      <dgm:prSet/>
      <dgm:spPr/>
      <dgm:t>
        <a:bodyPr/>
        <a:lstStyle/>
        <a:p>
          <a:endParaRPr lang="ru-RU"/>
        </a:p>
      </dgm:t>
    </dgm:pt>
    <dgm:pt modelId="{8440A2A9-8406-4195-93D6-2A122CF7FD3E}">
      <dgm:prSet phldrT="[Текст]" custT="1"/>
      <dgm:spPr/>
      <dgm:t>
        <a:bodyPr/>
        <a:lstStyle/>
        <a:p>
          <a:r>
            <a:rPr lang="ru-RU" sz="2200" b="1" dirty="0" smtClean="0"/>
            <a:t>Слова</a:t>
          </a:r>
        </a:p>
        <a:p>
          <a:endParaRPr lang="ru-RU" sz="2200" b="1" dirty="0" smtClean="0"/>
        </a:p>
        <a:p>
          <a:endParaRPr lang="ru-RU" sz="2200" b="1" dirty="0" smtClean="0"/>
        </a:p>
        <a:p>
          <a:r>
            <a:rPr lang="ru-RU" sz="2200" b="1" dirty="0" smtClean="0"/>
            <a:t> </a:t>
          </a:r>
          <a:endParaRPr lang="ru-RU" sz="2200" b="1" dirty="0"/>
        </a:p>
      </dgm:t>
    </dgm:pt>
    <dgm:pt modelId="{D92287F3-6C06-4F60-ADAF-8AC27CE5B5A0}" type="parTrans" cxnId="{04E32B41-7750-4ECB-933B-EB30A94A0B6C}">
      <dgm:prSet/>
      <dgm:spPr/>
      <dgm:t>
        <a:bodyPr/>
        <a:lstStyle/>
        <a:p>
          <a:endParaRPr lang="ru-RU"/>
        </a:p>
      </dgm:t>
    </dgm:pt>
    <dgm:pt modelId="{5B44E5D6-090C-44A1-A3B0-FB05A2696B35}" type="sibTrans" cxnId="{04E32B41-7750-4ECB-933B-EB30A94A0B6C}">
      <dgm:prSet/>
      <dgm:spPr/>
      <dgm:t>
        <a:bodyPr/>
        <a:lstStyle/>
        <a:p>
          <a:endParaRPr lang="ru-RU"/>
        </a:p>
      </dgm:t>
    </dgm:pt>
    <dgm:pt modelId="{5E48D135-4CE5-4372-B21D-7FDEAEDC0B25}">
      <dgm:prSet phldrT="[Текст]" custT="1"/>
      <dgm:spPr/>
      <dgm:t>
        <a:bodyPr/>
        <a:lstStyle/>
        <a:p>
          <a:r>
            <a:rPr lang="ru-RU" sz="2200" b="1" dirty="0" smtClean="0"/>
            <a:t>Диаграммы</a:t>
          </a:r>
        </a:p>
        <a:p>
          <a:endParaRPr lang="ru-RU" sz="2200" b="1" dirty="0" smtClean="0"/>
        </a:p>
        <a:p>
          <a:endParaRPr lang="ru-RU" sz="2200" b="1" dirty="0" smtClean="0"/>
        </a:p>
        <a:p>
          <a:r>
            <a:rPr lang="ru-RU" sz="2200" b="1" dirty="0" smtClean="0"/>
            <a:t> </a:t>
          </a:r>
          <a:endParaRPr lang="ru-RU" sz="2200" b="1" dirty="0"/>
        </a:p>
      </dgm:t>
    </dgm:pt>
    <dgm:pt modelId="{761839A3-9967-4F06-ACBF-AF0C4C8B9490}" type="parTrans" cxnId="{3807F949-3AD8-481F-A739-2D9C3D741AD6}">
      <dgm:prSet/>
      <dgm:spPr/>
      <dgm:t>
        <a:bodyPr/>
        <a:lstStyle/>
        <a:p>
          <a:endParaRPr lang="ru-RU"/>
        </a:p>
      </dgm:t>
    </dgm:pt>
    <dgm:pt modelId="{FDC0CDFB-FFC3-4C89-9F5E-7FFD7825004B}" type="sibTrans" cxnId="{3807F949-3AD8-481F-A739-2D9C3D741AD6}">
      <dgm:prSet/>
      <dgm:spPr/>
      <dgm:t>
        <a:bodyPr/>
        <a:lstStyle/>
        <a:p>
          <a:endParaRPr lang="ru-RU"/>
        </a:p>
      </dgm:t>
    </dgm:pt>
    <dgm:pt modelId="{B9E2BF76-4C9C-4333-93AA-3650F071F828}">
      <dgm:prSet phldrT="[Текст]" custT="1"/>
      <dgm:spPr/>
      <dgm:t>
        <a:bodyPr/>
        <a:lstStyle/>
        <a:p>
          <a:r>
            <a:rPr lang="ru-RU" sz="2200" b="1" dirty="0" smtClean="0"/>
            <a:t>Рисунки</a:t>
          </a:r>
        </a:p>
        <a:p>
          <a:endParaRPr lang="ru-RU" sz="2200" b="1" dirty="0" smtClean="0"/>
        </a:p>
        <a:p>
          <a:endParaRPr lang="ru-RU" sz="2200" b="1" dirty="0" smtClean="0"/>
        </a:p>
        <a:p>
          <a:endParaRPr lang="ru-RU" sz="2200" b="1" dirty="0"/>
        </a:p>
      </dgm:t>
    </dgm:pt>
    <dgm:pt modelId="{CB7CB157-FBD4-47CA-8ACA-23A09547501A}" type="parTrans" cxnId="{3DEA1ACC-3255-4979-B565-AE6A65713CD5}">
      <dgm:prSet/>
      <dgm:spPr/>
      <dgm:t>
        <a:bodyPr/>
        <a:lstStyle/>
        <a:p>
          <a:endParaRPr lang="ru-RU"/>
        </a:p>
      </dgm:t>
    </dgm:pt>
    <dgm:pt modelId="{AF5C0E74-AA7C-47CC-AE32-2D69B3EF413E}" type="sibTrans" cxnId="{3DEA1ACC-3255-4979-B565-AE6A65713CD5}">
      <dgm:prSet/>
      <dgm:spPr/>
      <dgm:t>
        <a:bodyPr/>
        <a:lstStyle/>
        <a:p>
          <a:endParaRPr lang="ru-RU"/>
        </a:p>
      </dgm:t>
    </dgm:pt>
    <dgm:pt modelId="{90AF69D5-21FB-46EB-8932-96B535517878}">
      <dgm:prSet phldrT="[Текст]" custT="1"/>
      <dgm:spPr/>
      <dgm:t>
        <a:bodyPr/>
        <a:lstStyle/>
        <a:p>
          <a:r>
            <a:rPr lang="ru-RU" sz="2200" b="1" dirty="0" smtClean="0"/>
            <a:t>Таблицы</a:t>
          </a:r>
        </a:p>
        <a:p>
          <a:endParaRPr lang="ru-RU" sz="2200" b="1" dirty="0" smtClean="0"/>
        </a:p>
        <a:p>
          <a:endParaRPr lang="ru-RU" sz="2200" b="1" dirty="0" smtClean="0"/>
        </a:p>
        <a:p>
          <a:endParaRPr lang="ru-RU" sz="2200" b="1" dirty="0"/>
        </a:p>
      </dgm:t>
    </dgm:pt>
    <dgm:pt modelId="{2ED4B659-CF86-4D70-8B12-02AD39091410}" type="parTrans" cxnId="{C0084071-ED26-45CA-95EC-38132DE5FD5A}">
      <dgm:prSet/>
      <dgm:spPr/>
      <dgm:t>
        <a:bodyPr/>
        <a:lstStyle/>
        <a:p>
          <a:endParaRPr lang="ru-RU"/>
        </a:p>
      </dgm:t>
    </dgm:pt>
    <dgm:pt modelId="{E6C76815-1CFC-40B9-8C72-4D1221D33254}" type="sibTrans" cxnId="{C0084071-ED26-45CA-95EC-38132DE5FD5A}">
      <dgm:prSet/>
      <dgm:spPr/>
      <dgm:t>
        <a:bodyPr/>
        <a:lstStyle/>
        <a:p>
          <a:endParaRPr lang="ru-RU"/>
        </a:p>
      </dgm:t>
    </dgm:pt>
    <dgm:pt modelId="{26FAFB9F-D71F-40D4-AA61-09BFF1D5A75F}">
      <dgm:prSet phldrT="[Текст]" custT="1"/>
      <dgm:spPr/>
      <dgm:t>
        <a:bodyPr/>
        <a:lstStyle/>
        <a:p>
          <a:r>
            <a:rPr lang="ru-RU" sz="2200" b="1" dirty="0" smtClean="0"/>
            <a:t>Карты</a:t>
          </a:r>
        </a:p>
        <a:p>
          <a:endParaRPr lang="ru-RU" sz="2200" b="1" dirty="0" smtClean="0"/>
        </a:p>
        <a:p>
          <a:endParaRPr lang="ru-RU" sz="2200" b="1" dirty="0" smtClean="0"/>
        </a:p>
        <a:p>
          <a:r>
            <a:rPr lang="ru-RU" sz="2200" b="1" dirty="0" smtClean="0"/>
            <a:t> </a:t>
          </a:r>
          <a:endParaRPr lang="ru-RU" sz="2200" b="1" dirty="0"/>
        </a:p>
      </dgm:t>
    </dgm:pt>
    <dgm:pt modelId="{AB1A128E-B501-4F9F-9757-2371445372C3}" type="parTrans" cxnId="{657CF986-15C3-40EF-A8BC-84246C290948}">
      <dgm:prSet/>
      <dgm:spPr/>
      <dgm:t>
        <a:bodyPr/>
        <a:lstStyle/>
        <a:p>
          <a:endParaRPr lang="ru-RU"/>
        </a:p>
      </dgm:t>
    </dgm:pt>
    <dgm:pt modelId="{F76BDEB3-BB86-4AF8-900B-9E46595EAB7E}" type="sibTrans" cxnId="{657CF986-15C3-40EF-A8BC-84246C290948}">
      <dgm:prSet/>
      <dgm:spPr/>
      <dgm:t>
        <a:bodyPr/>
        <a:lstStyle/>
        <a:p>
          <a:endParaRPr lang="ru-RU"/>
        </a:p>
      </dgm:t>
    </dgm:pt>
    <dgm:pt modelId="{2CCB2DC9-60E6-4E1D-96BA-DA3CAE52E287}" type="pres">
      <dgm:prSet presAssocID="{73CAC2A1-30DC-483D-8D0B-B9A564F5ED9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232E0-157D-4E88-A5B0-8B6C21407E8B}" type="pres">
      <dgm:prSet presAssocID="{43DC7BED-F073-4816-9A13-1C916B6CF8BA}" presName="roof" presStyleLbl="dkBgShp" presStyleIdx="0" presStyleCnt="2" custLinFactNeighborX="1001" custLinFactNeighborY="-1086"/>
      <dgm:spPr/>
      <dgm:t>
        <a:bodyPr/>
        <a:lstStyle/>
        <a:p>
          <a:endParaRPr lang="ru-RU"/>
        </a:p>
      </dgm:t>
    </dgm:pt>
    <dgm:pt modelId="{9565FEED-B6EA-41F0-9305-B4ED2D27B4C8}" type="pres">
      <dgm:prSet presAssocID="{43DC7BED-F073-4816-9A13-1C916B6CF8BA}" presName="pillars" presStyleCnt="0"/>
      <dgm:spPr/>
    </dgm:pt>
    <dgm:pt modelId="{02A20769-9D68-4837-BD81-1C3FF97FE82C}" type="pres">
      <dgm:prSet presAssocID="{43DC7BED-F073-4816-9A13-1C916B6CF8BA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0BE97-5BA6-4E12-8B8A-8F30306FAFEF}" type="pres">
      <dgm:prSet presAssocID="{5E48D135-4CE5-4372-B21D-7FDEAEDC0B25}" presName="pillarX" presStyleLbl="node1" presStyleIdx="1" presStyleCnt="5" custLinFactNeighborX="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26288-1E35-421D-983E-B6D08ED7EB77}" type="pres">
      <dgm:prSet presAssocID="{B9E2BF76-4C9C-4333-93AA-3650F071F828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D72C9-85F7-49AF-8DCB-925666C38CEF}" type="pres">
      <dgm:prSet presAssocID="{90AF69D5-21FB-46EB-8932-96B535517878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EC3B0-C68D-4DEA-A8DF-6648D8B20DE2}" type="pres">
      <dgm:prSet presAssocID="{26FAFB9F-D71F-40D4-AA61-09BFF1D5A75F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FAB91-454F-440D-83AC-96C4A6A7A773}" type="pres">
      <dgm:prSet presAssocID="{43DC7BED-F073-4816-9A13-1C916B6CF8BA}" presName="base" presStyleLbl="dkBgShp" presStyleIdx="1" presStyleCnt="2"/>
      <dgm:spPr>
        <a:solidFill>
          <a:srgbClr val="FFC000"/>
        </a:solidFill>
      </dgm:spPr>
    </dgm:pt>
  </dgm:ptLst>
  <dgm:cxnLst>
    <dgm:cxn modelId="{6D49F685-A8D9-4255-AAA3-6A1FAD6815A2}" type="presOf" srcId="{5E48D135-4CE5-4372-B21D-7FDEAEDC0B25}" destId="{8AC0BE97-5BA6-4E12-8B8A-8F30306FAFEF}" srcOrd="0" destOrd="0" presId="urn:microsoft.com/office/officeart/2005/8/layout/hList3"/>
    <dgm:cxn modelId="{3C33B603-4D07-4B6A-A3B6-6A86BA072C2B}" srcId="{73CAC2A1-30DC-483D-8D0B-B9A564F5ED9D}" destId="{43DC7BED-F073-4816-9A13-1C916B6CF8BA}" srcOrd="0" destOrd="0" parTransId="{B2099FCE-D73C-43F5-A04C-EAEEAC4830C0}" sibTransId="{624B2A93-2B80-43DC-998D-E308628FB203}"/>
    <dgm:cxn modelId="{4B10FF6E-AE3A-4780-8F61-F2DF477788DB}" type="presOf" srcId="{90AF69D5-21FB-46EB-8932-96B535517878}" destId="{C9DD72C9-85F7-49AF-8DCB-925666C38CEF}" srcOrd="0" destOrd="0" presId="urn:microsoft.com/office/officeart/2005/8/layout/hList3"/>
    <dgm:cxn modelId="{0857A539-14AB-49A4-B19F-7CD028306E2F}" type="presOf" srcId="{8440A2A9-8406-4195-93D6-2A122CF7FD3E}" destId="{02A20769-9D68-4837-BD81-1C3FF97FE82C}" srcOrd="0" destOrd="0" presId="urn:microsoft.com/office/officeart/2005/8/layout/hList3"/>
    <dgm:cxn modelId="{657CF986-15C3-40EF-A8BC-84246C290948}" srcId="{43DC7BED-F073-4816-9A13-1C916B6CF8BA}" destId="{26FAFB9F-D71F-40D4-AA61-09BFF1D5A75F}" srcOrd="4" destOrd="0" parTransId="{AB1A128E-B501-4F9F-9757-2371445372C3}" sibTransId="{F76BDEB3-BB86-4AF8-900B-9E46595EAB7E}"/>
    <dgm:cxn modelId="{3807F949-3AD8-481F-A739-2D9C3D741AD6}" srcId="{43DC7BED-F073-4816-9A13-1C916B6CF8BA}" destId="{5E48D135-4CE5-4372-B21D-7FDEAEDC0B25}" srcOrd="1" destOrd="0" parTransId="{761839A3-9967-4F06-ACBF-AF0C4C8B9490}" sibTransId="{FDC0CDFB-FFC3-4C89-9F5E-7FFD7825004B}"/>
    <dgm:cxn modelId="{144397B2-A26B-42D8-AB4E-AE3A49F693A6}" type="presOf" srcId="{43DC7BED-F073-4816-9A13-1C916B6CF8BA}" destId="{AF3232E0-157D-4E88-A5B0-8B6C21407E8B}" srcOrd="0" destOrd="0" presId="urn:microsoft.com/office/officeart/2005/8/layout/hList3"/>
    <dgm:cxn modelId="{C0084071-ED26-45CA-95EC-38132DE5FD5A}" srcId="{43DC7BED-F073-4816-9A13-1C916B6CF8BA}" destId="{90AF69D5-21FB-46EB-8932-96B535517878}" srcOrd="3" destOrd="0" parTransId="{2ED4B659-CF86-4D70-8B12-02AD39091410}" sibTransId="{E6C76815-1CFC-40B9-8C72-4D1221D33254}"/>
    <dgm:cxn modelId="{F861A81B-E255-45BB-B1F9-EA288639DED0}" type="presOf" srcId="{73CAC2A1-30DC-483D-8D0B-B9A564F5ED9D}" destId="{2CCB2DC9-60E6-4E1D-96BA-DA3CAE52E287}" srcOrd="0" destOrd="0" presId="urn:microsoft.com/office/officeart/2005/8/layout/hList3"/>
    <dgm:cxn modelId="{860629DC-6884-42E3-AFC8-4CD822129E33}" type="presOf" srcId="{26FAFB9F-D71F-40D4-AA61-09BFF1D5A75F}" destId="{FCDEC3B0-C68D-4DEA-A8DF-6648D8B20DE2}" srcOrd="0" destOrd="0" presId="urn:microsoft.com/office/officeart/2005/8/layout/hList3"/>
    <dgm:cxn modelId="{04E32B41-7750-4ECB-933B-EB30A94A0B6C}" srcId="{43DC7BED-F073-4816-9A13-1C916B6CF8BA}" destId="{8440A2A9-8406-4195-93D6-2A122CF7FD3E}" srcOrd="0" destOrd="0" parTransId="{D92287F3-6C06-4F60-ADAF-8AC27CE5B5A0}" sibTransId="{5B44E5D6-090C-44A1-A3B0-FB05A2696B35}"/>
    <dgm:cxn modelId="{5ACFF34B-0BBC-4A45-A3F3-6A30E327519F}" type="presOf" srcId="{B9E2BF76-4C9C-4333-93AA-3650F071F828}" destId="{89E26288-1E35-421D-983E-B6D08ED7EB77}" srcOrd="0" destOrd="0" presId="urn:microsoft.com/office/officeart/2005/8/layout/hList3"/>
    <dgm:cxn modelId="{3DEA1ACC-3255-4979-B565-AE6A65713CD5}" srcId="{43DC7BED-F073-4816-9A13-1C916B6CF8BA}" destId="{B9E2BF76-4C9C-4333-93AA-3650F071F828}" srcOrd="2" destOrd="0" parTransId="{CB7CB157-FBD4-47CA-8ACA-23A09547501A}" sibTransId="{AF5C0E74-AA7C-47CC-AE32-2D69B3EF413E}"/>
    <dgm:cxn modelId="{F01FC5F8-3732-47D1-A23A-93DD88EC3114}" type="presParOf" srcId="{2CCB2DC9-60E6-4E1D-96BA-DA3CAE52E287}" destId="{AF3232E0-157D-4E88-A5B0-8B6C21407E8B}" srcOrd="0" destOrd="0" presId="urn:microsoft.com/office/officeart/2005/8/layout/hList3"/>
    <dgm:cxn modelId="{16324A44-ADD5-4113-A70A-E1BA4ADEE646}" type="presParOf" srcId="{2CCB2DC9-60E6-4E1D-96BA-DA3CAE52E287}" destId="{9565FEED-B6EA-41F0-9305-B4ED2D27B4C8}" srcOrd="1" destOrd="0" presId="urn:microsoft.com/office/officeart/2005/8/layout/hList3"/>
    <dgm:cxn modelId="{B7DCB884-AF3B-4D0B-A793-12F481B41873}" type="presParOf" srcId="{9565FEED-B6EA-41F0-9305-B4ED2D27B4C8}" destId="{02A20769-9D68-4837-BD81-1C3FF97FE82C}" srcOrd="0" destOrd="0" presId="urn:microsoft.com/office/officeart/2005/8/layout/hList3"/>
    <dgm:cxn modelId="{D93E9F3F-4375-4933-A70D-8AA6CBDABB66}" type="presParOf" srcId="{9565FEED-B6EA-41F0-9305-B4ED2D27B4C8}" destId="{8AC0BE97-5BA6-4E12-8B8A-8F30306FAFEF}" srcOrd="1" destOrd="0" presId="urn:microsoft.com/office/officeart/2005/8/layout/hList3"/>
    <dgm:cxn modelId="{AB1C6FBC-D92F-495D-9FF7-884A99B33B1C}" type="presParOf" srcId="{9565FEED-B6EA-41F0-9305-B4ED2D27B4C8}" destId="{89E26288-1E35-421D-983E-B6D08ED7EB77}" srcOrd="2" destOrd="0" presId="urn:microsoft.com/office/officeart/2005/8/layout/hList3"/>
    <dgm:cxn modelId="{76667F76-CA96-434F-82D6-57BFE35BC34E}" type="presParOf" srcId="{9565FEED-B6EA-41F0-9305-B4ED2D27B4C8}" destId="{C9DD72C9-85F7-49AF-8DCB-925666C38CEF}" srcOrd="3" destOrd="0" presId="urn:microsoft.com/office/officeart/2005/8/layout/hList3"/>
    <dgm:cxn modelId="{4A939C58-2870-4765-98AE-B573A6BBD71F}" type="presParOf" srcId="{9565FEED-B6EA-41F0-9305-B4ED2D27B4C8}" destId="{FCDEC3B0-C68D-4DEA-A8DF-6648D8B20DE2}" srcOrd="4" destOrd="0" presId="urn:microsoft.com/office/officeart/2005/8/layout/hList3"/>
    <dgm:cxn modelId="{4E829DD2-2E17-42AB-81A5-986695CEF55E}" type="presParOf" srcId="{2CCB2DC9-60E6-4E1D-96BA-DA3CAE52E287}" destId="{45EFAB91-454F-440D-83AC-96C4A6A7A77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8EB0CF-C66C-4EC4-BE21-BCEF036C6CAB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4338E5-CC36-41B3-AFB1-D5B1FA87C40B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ТРКМЧП</a:t>
          </a:r>
          <a:endParaRPr lang="ru-RU" sz="3600" b="1" dirty="0">
            <a:solidFill>
              <a:schemeClr val="tx1"/>
            </a:solidFill>
          </a:endParaRPr>
        </a:p>
      </dgm:t>
    </dgm:pt>
    <dgm:pt modelId="{88C68CE9-1F38-4DB9-A748-85E504AA3966}" type="parTrans" cxnId="{13BE1C5D-0AC2-4356-A79D-C80281AEE4B3}">
      <dgm:prSet/>
      <dgm:spPr/>
      <dgm:t>
        <a:bodyPr/>
        <a:lstStyle/>
        <a:p>
          <a:endParaRPr lang="ru-RU"/>
        </a:p>
      </dgm:t>
    </dgm:pt>
    <dgm:pt modelId="{DFD774B8-E24C-48B7-801E-78BAAF04D997}" type="sibTrans" cxnId="{13BE1C5D-0AC2-4356-A79D-C80281AEE4B3}">
      <dgm:prSet/>
      <dgm:spPr/>
      <dgm:t>
        <a:bodyPr/>
        <a:lstStyle/>
        <a:p>
          <a:endParaRPr lang="ru-RU"/>
        </a:p>
      </dgm:t>
    </dgm:pt>
    <dgm:pt modelId="{B061FC95-6D99-4603-B0E4-3060565B389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Смысловое  чтение</a:t>
          </a:r>
          <a:endParaRPr lang="ru-RU" sz="3600" b="1" dirty="0">
            <a:solidFill>
              <a:schemeClr val="tx1"/>
            </a:solidFill>
          </a:endParaRPr>
        </a:p>
      </dgm:t>
    </dgm:pt>
    <dgm:pt modelId="{FB5CB0CF-2F70-49C9-9F52-AE3243F4D22A}" type="parTrans" cxnId="{3CEBAA6B-13ED-428D-9398-CC8A5092FBEA}">
      <dgm:prSet/>
      <dgm:spPr/>
      <dgm:t>
        <a:bodyPr/>
        <a:lstStyle/>
        <a:p>
          <a:endParaRPr lang="ru-RU"/>
        </a:p>
      </dgm:t>
    </dgm:pt>
    <dgm:pt modelId="{3C138EEC-CC5D-434D-B988-CBDEE1082B44}" type="sibTrans" cxnId="{3CEBAA6B-13ED-428D-9398-CC8A5092FBEA}">
      <dgm:prSet/>
      <dgm:spPr/>
      <dgm:t>
        <a:bodyPr/>
        <a:lstStyle/>
        <a:p>
          <a:endParaRPr lang="ru-RU"/>
        </a:p>
      </dgm:t>
    </dgm:pt>
    <dgm:pt modelId="{C825B565-1E52-4B5F-89F1-8C0F522D0881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Продуктивное чтение</a:t>
          </a:r>
          <a:endParaRPr lang="ru-RU" sz="3600" b="1" dirty="0">
            <a:solidFill>
              <a:schemeClr val="tx1"/>
            </a:solidFill>
          </a:endParaRPr>
        </a:p>
      </dgm:t>
    </dgm:pt>
    <dgm:pt modelId="{5D9A679A-1B68-43B3-80B5-2D781960EC0E}" type="parTrans" cxnId="{461B2C9D-6F35-47D9-ADE5-04E74AF26008}">
      <dgm:prSet/>
      <dgm:spPr/>
      <dgm:t>
        <a:bodyPr/>
        <a:lstStyle/>
        <a:p>
          <a:endParaRPr lang="ru-RU"/>
        </a:p>
      </dgm:t>
    </dgm:pt>
    <dgm:pt modelId="{793CB639-0796-49C3-BF63-82674087BD07}" type="sibTrans" cxnId="{461B2C9D-6F35-47D9-ADE5-04E74AF26008}">
      <dgm:prSet/>
      <dgm:spPr/>
      <dgm:t>
        <a:bodyPr/>
        <a:lstStyle/>
        <a:p>
          <a:endParaRPr lang="ru-RU"/>
        </a:p>
      </dgm:t>
    </dgm:pt>
    <dgm:pt modelId="{E63E2269-D0B6-4660-B4EC-04404230B92C}" type="pres">
      <dgm:prSet presAssocID="{8A8EB0CF-C66C-4EC4-BE21-BCEF036C6C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328C93-B7AD-47D6-B392-F2D13E01679E}" type="pres">
      <dgm:prSet presAssocID="{BE4338E5-CC36-41B3-AFB1-D5B1FA87C40B}" presName="arrow" presStyleLbl="node1" presStyleIdx="0" presStyleCnt="3" custScaleX="139775" custScaleY="134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EF449-243D-4690-B9FD-F81A7A6C147A}" type="pres">
      <dgm:prSet presAssocID="{B061FC95-6D99-4603-B0E4-3060565B389E}" presName="arrow" presStyleLbl="node1" presStyleIdx="1" presStyleCnt="3" custScaleX="139775" custScaleY="134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07E46-9B69-4166-A224-E69E64C05699}" type="pres">
      <dgm:prSet presAssocID="{C825B565-1E52-4B5F-89F1-8C0F522D0881}" presName="arrow" presStyleLbl="node1" presStyleIdx="2" presStyleCnt="3" custScaleX="139775" custScaleY="134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FDE6DE-20AC-4B0E-AB80-F59E1866C2B9}" type="presOf" srcId="{B061FC95-6D99-4603-B0E4-3060565B389E}" destId="{EA1EF449-243D-4690-B9FD-F81A7A6C147A}" srcOrd="0" destOrd="0" presId="urn:microsoft.com/office/officeart/2005/8/layout/arrow5"/>
    <dgm:cxn modelId="{3CEBAA6B-13ED-428D-9398-CC8A5092FBEA}" srcId="{8A8EB0CF-C66C-4EC4-BE21-BCEF036C6CAB}" destId="{B061FC95-6D99-4603-B0E4-3060565B389E}" srcOrd="1" destOrd="0" parTransId="{FB5CB0CF-2F70-49C9-9F52-AE3243F4D22A}" sibTransId="{3C138EEC-CC5D-434D-B988-CBDEE1082B44}"/>
    <dgm:cxn modelId="{13BE1C5D-0AC2-4356-A79D-C80281AEE4B3}" srcId="{8A8EB0CF-C66C-4EC4-BE21-BCEF036C6CAB}" destId="{BE4338E5-CC36-41B3-AFB1-D5B1FA87C40B}" srcOrd="0" destOrd="0" parTransId="{88C68CE9-1F38-4DB9-A748-85E504AA3966}" sibTransId="{DFD774B8-E24C-48B7-801E-78BAAF04D997}"/>
    <dgm:cxn modelId="{461B2C9D-6F35-47D9-ADE5-04E74AF26008}" srcId="{8A8EB0CF-C66C-4EC4-BE21-BCEF036C6CAB}" destId="{C825B565-1E52-4B5F-89F1-8C0F522D0881}" srcOrd="2" destOrd="0" parTransId="{5D9A679A-1B68-43B3-80B5-2D781960EC0E}" sibTransId="{793CB639-0796-49C3-BF63-82674087BD07}"/>
    <dgm:cxn modelId="{AC585CF7-FC4F-4A85-83FD-867B72508F83}" type="presOf" srcId="{BE4338E5-CC36-41B3-AFB1-D5B1FA87C40B}" destId="{73328C93-B7AD-47D6-B392-F2D13E01679E}" srcOrd="0" destOrd="0" presId="urn:microsoft.com/office/officeart/2005/8/layout/arrow5"/>
    <dgm:cxn modelId="{5DA8A179-609D-4158-B130-10948DBCE96A}" type="presOf" srcId="{8A8EB0CF-C66C-4EC4-BE21-BCEF036C6CAB}" destId="{E63E2269-D0B6-4660-B4EC-04404230B92C}" srcOrd="0" destOrd="0" presId="urn:microsoft.com/office/officeart/2005/8/layout/arrow5"/>
    <dgm:cxn modelId="{62579495-625A-415A-9E46-6737E5536AD2}" type="presOf" srcId="{C825B565-1E52-4B5F-89F1-8C0F522D0881}" destId="{74D07E46-9B69-4166-A224-E69E64C05699}" srcOrd="0" destOrd="0" presId="urn:microsoft.com/office/officeart/2005/8/layout/arrow5"/>
    <dgm:cxn modelId="{FF943B14-84C2-44FB-8B89-A3C8DDEEAEAB}" type="presParOf" srcId="{E63E2269-D0B6-4660-B4EC-04404230B92C}" destId="{73328C93-B7AD-47D6-B392-F2D13E01679E}" srcOrd="0" destOrd="0" presId="urn:microsoft.com/office/officeart/2005/8/layout/arrow5"/>
    <dgm:cxn modelId="{DDE76D20-B001-4B4D-89AB-9EC2B0540D34}" type="presParOf" srcId="{E63E2269-D0B6-4660-B4EC-04404230B92C}" destId="{EA1EF449-243D-4690-B9FD-F81A7A6C147A}" srcOrd="1" destOrd="0" presId="urn:microsoft.com/office/officeart/2005/8/layout/arrow5"/>
    <dgm:cxn modelId="{725D90AD-842A-4F6D-984B-B95E1CE5E14B}" type="presParOf" srcId="{E63E2269-D0B6-4660-B4EC-04404230B92C}" destId="{74D07E46-9B69-4166-A224-E69E64C05699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A60258-A9EA-4183-8B3F-5771DAACFDDD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D1438C4A-CDD9-42CB-B053-AECC808736C5}">
      <dgm:prSet phldrT="[Текст]"/>
      <dgm:spPr/>
      <dgm:t>
        <a:bodyPr/>
        <a:lstStyle/>
        <a:p>
          <a:r>
            <a:rPr lang="ru-RU" b="1" smtClean="0"/>
            <a:t>Предтекстовое чтение</a:t>
          </a:r>
          <a:endParaRPr lang="ru-RU" b="1" dirty="0"/>
        </a:p>
      </dgm:t>
    </dgm:pt>
    <dgm:pt modelId="{5A138C0C-21E5-4103-97DD-6F18DEF688E7}" type="parTrans" cxnId="{BFB79A0F-561C-4E52-B807-5C4447C7116F}">
      <dgm:prSet/>
      <dgm:spPr/>
      <dgm:t>
        <a:bodyPr/>
        <a:lstStyle/>
        <a:p>
          <a:endParaRPr lang="ru-RU"/>
        </a:p>
      </dgm:t>
    </dgm:pt>
    <dgm:pt modelId="{401D960F-477C-4FFA-B816-F394CEAEFAE7}" type="sibTrans" cxnId="{BFB79A0F-561C-4E52-B807-5C4447C7116F}">
      <dgm:prSet/>
      <dgm:spPr/>
      <dgm:t>
        <a:bodyPr/>
        <a:lstStyle/>
        <a:p>
          <a:endParaRPr lang="ru-RU"/>
        </a:p>
      </dgm:t>
    </dgm:pt>
    <dgm:pt modelId="{830CA2D2-C6FE-4702-9299-08C8F7D73834}">
      <dgm:prSet phldrT="[Текст]"/>
      <dgm:spPr/>
      <dgm:t>
        <a:bodyPr/>
        <a:lstStyle/>
        <a:p>
          <a:r>
            <a:rPr lang="ru-RU" b="1" smtClean="0"/>
            <a:t>Текстовое чтение</a:t>
          </a:r>
          <a:endParaRPr lang="ru-RU" b="1" dirty="0"/>
        </a:p>
      </dgm:t>
    </dgm:pt>
    <dgm:pt modelId="{3679A033-C36F-466C-8DFE-130CFE91E09E}" type="parTrans" cxnId="{A9B0F35A-9090-4B93-A42B-B4F535E4E96B}">
      <dgm:prSet/>
      <dgm:spPr/>
      <dgm:t>
        <a:bodyPr/>
        <a:lstStyle/>
        <a:p>
          <a:endParaRPr lang="ru-RU"/>
        </a:p>
      </dgm:t>
    </dgm:pt>
    <dgm:pt modelId="{A5E9B2A5-791C-4334-954C-26F9CB7B2ABF}" type="sibTrans" cxnId="{A9B0F35A-9090-4B93-A42B-B4F535E4E96B}">
      <dgm:prSet/>
      <dgm:spPr/>
      <dgm:t>
        <a:bodyPr/>
        <a:lstStyle/>
        <a:p>
          <a:endParaRPr lang="ru-RU"/>
        </a:p>
      </dgm:t>
    </dgm:pt>
    <dgm:pt modelId="{D9ACB36A-96D5-4AFC-A7BE-D2D37BA53F37}">
      <dgm:prSet phldrT="[Текст]"/>
      <dgm:spPr/>
      <dgm:t>
        <a:bodyPr/>
        <a:lstStyle/>
        <a:p>
          <a:r>
            <a:rPr lang="ru-RU" b="1" smtClean="0"/>
            <a:t>Послетекстовое чтение</a:t>
          </a:r>
          <a:endParaRPr lang="ru-RU" b="1" dirty="0"/>
        </a:p>
      </dgm:t>
    </dgm:pt>
    <dgm:pt modelId="{4C1FACEB-4C7C-4F22-89DA-AFC3A23CA633}" type="parTrans" cxnId="{37FD9753-0FE2-4C56-966D-D7350A69183A}">
      <dgm:prSet/>
      <dgm:spPr/>
      <dgm:t>
        <a:bodyPr/>
        <a:lstStyle/>
        <a:p>
          <a:endParaRPr lang="ru-RU"/>
        </a:p>
      </dgm:t>
    </dgm:pt>
    <dgm:pt modelId="{DD5459AE-390E-4B76-A9B2-01E870BD6326}" type="sibTrans" cxnId="{37FD9753-0FE2-4C56-966D-D7350A69183A}">
      <dgm:prSet/>
      <dgm:spPr/>
      <dgm:t>
        <a:bodyPr/>
        <a:lstStyle/>
        <a:p>
          <a:endParaRPr lang="ru-RU"/>
        </a:p>
      </dgm:t>
    </dgm:pt>
    <dgm:pt modelId="{39DEB501-8500-46A1-8392-AAB00D225226}" type="pres">
      <dgm:prSet presAssocID="{05A60258-A9EA-4183-8B3F-5771DAACFDDD}" presName="CompostProcess" presStyleCnt="0">
        <dgm:presLayoutVars>
          <dgm:dir/>
          <dgm:resizeHandles val="exact"/>
        </dgm:presLayoutVars>
      </dgm:prSet>
      <dgm:spPr/>
    </dgm:pt>
    <dgm:pt modelId="{D594EAE6-3683-416F-9020-6E5509D81E72}" type="pres">
      <dgm:prSet presAssocID="{05A60258-A9EA-4183-8B3F-5771DAACFDDD}" presName="arrow" presStyleLbl="bgShp" presStyleIdx="0" presStyleCnt="1" custScaleX="114881" custLinFactNeighborX="1070" custLinFactNeighborY="23543"/>
      <dgm:spPr>
        <a:solidFill>
          <a:srgbClr val="FFC000"/>
        </a:solidFill>
        <a:ln>
          <a:solidFill>
            <a:schemeClr val="accent6">
              <a:lumMod val="75000"/>
            </a:schemeClr>
          </a:solidFill>
        </a:ln>
      </dgm:spPr>
    </dgm:pt>
    <dgm:pt modelId="{C6817C52-D097-40C7-99CD-29ADB686F572}" type="pres">
      <dgm:prSet presAssocID="{05A60258-A9EA-4183-8B3F-5771DAACFDDD}" presName="linearProcess" presStyleCnt="0"/>
      <dgm:spPr/>
    </dgm:pt>
    <dgm:pt modelId="{C9C66A1A-E453-4DA7-BAAD-E987E3C3D208}" type="pres">
      <dgm:prSet presAssocID="{D1438C4A-CDD9-42CB-B053-AECC808736C5}" presName="textNode" presStyleLbl="node1" presStyleIdx="0" presStyleCnt="3" custLinFactNeighborX="18781" custLinFactNeighborY="-1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F59E2-E0B7-475C-B052-5B9777D566AC}" type="pres">
      <dgm:prSet presAssocID="{401D960F-477C-4FFA-B816-F394CEAEFAE7}" presName="sibTrans" presStyleCnt="0"/>
      <dgm:spPr/>
    </dgm:pt>
    <dgm:pt modelId="{320636F5-CC6B-4758-926D-F88CC0BE5190}" type="pres">
      <dgm:prSet presAssocID="{830CA2D2-C6FE-4702-9299-08C8F7D7383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30FF8-443D-497A-9E62-9001954F167E}" type="pres">
      <dgm:prSet presAssocID="{A5E9B2A5-791C-4334-954C-26F9CB7B2ABF}" presName="sibTrans" presStyleCnt="0"/>
      <dgm:spPr/>
    </dgm:pt>
    <dgm:pt modelId="{4A3E4ACA-24B8-4085-80F8-69EEA1ECD8B8}" type="pres">
      <dgm:prSet presAssocID="{D9ACB36A-96D5-4AFC-A7BE-D2D37BA53F3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592BD-74B2-44A8-8026-F783A90B8ACB}" type="presOf" srcId="{D1438C4A-CDD9-42CB-B053-AECC808736C5}" destId="{C9C66A1A-E453-4DA7-BAAD-E987E3C3D208}" srcOrd="0" destOrd="0" presId="urn:microsoft.com/office/officeart/2005/8/layout/hProcess9"/>
    <dgm:cxn modelId="{C4719DC5-B2DA-448C-ADBD-A693FDDA1831}" type="presOf" srcId="{830CA2D2-C6FE-4702-9299-08C8F7D73834}" destId="{320636F5-CC6B-4758-926D-F88CC0BE5190}" srcOrd="0" destOrd="0" presId="urn:microsoft.com/office/officeart/2005/8/layout/hProcess9"/>
    <dgm:cxn modelId="{BFB79A0F-561C-4E52-B807-5C4447C7116F}" srcId="{05A60258-A9EA-4183-8B3F-5771DAACFDDD}" destId="{D1438C4A-CDD9-42CB-B053-AECC808736C5}" srcOrd="0" destOrd="0" parTransId="{5A138C0C-21E5-4103-97DD-6F18DEF688E7}" sibTransId="{401D960F-477C-4FFA-B816-F394CEAEFAE7}"/>
    <dgm:cxn modelId="{A9B0F35A-9090-4B93-A42B-B4F535E4E96B}" srcId="{05A60258-A9EA-4183-8B3F-5771DAACFDDD}" destId="{830CA2D2-C6FE-4702-9299-08C8F7D73834}" srcOrd="1" destOrd="0" parTransId="{3679A033-C36F-466C-8DFE-130CFE91E09E}" sibTransId="{A5E9B2A5-791C-4334-954C-26F9CB7B2ABF}"/>
    <dgm:cxn modelId="{F20F4A8A-A8AB-4A60-90A4-B65BAA8041AF}" type="presOf" srcId="{D9ACB36A-96D5-4AFC-A7BE-D2D37BA53F37}" destId="{4A3E4ACA-24B8-4085-80F8-69EEA1ECD8B8}" srcOrd="0" destOrd="0" presId="urn:microsoft.com/office/officeart/2005/8/layout/hProcess9"/>
    <dgm:cxn modelId="{37FD9753-0FE2-4C56-966D-D7350A69183A}" srcId="{05A60258-A9EA-4183-8B3F-5771DAACFDDD}" destId="{D9ACB36A-96D5-4AFC-A7BE-D2D37BA53F37}" srcOrd="2" destOrd="0" parTransId="{4C1FACEB-4C7C-4F22-89DA-AFC3A23CA633}" sibTransId="{DD5459AE-390E-4B76-A9B2-01E870BD6326}"/>
    <dgm:cxn modelId="{3A3429B2-710C-4CF8-8506-C262F703C956}" type="presOf" srcId="{05A60258-A9EA-4183-8B3F-5771DAACFDDD}" destId="{39DEB501-8500-46A1-8392-AAB00D225226}" srcOrd="0" destOrd="0" presId="urn:microsoft.com/office/officeart/2005/8/layout/hProcess9"/>
    <dgm:cxn modelId="{79C5AC5C-A924-4B66-A013-AB18C9B0F7B9}" type="presParOf" srcId="{39DEB501-8500-46A1-8392-AAB00D225226}" destId="{D594EAE6-3683-416F-9020-6E5509D81E72}" srcOrd="0" destOrd="0" presId="urn:microsoft.com/office/officeart/2005/8/layout/hProcess9"/>
    <dgm:cxn modelId="{FE079611-0DD6-4362-855D-9A0DBA562028}" type="presParOf" srcId="{39DEB501-8500-46A1-8392-AAB00D225226}" destId="{C6817C52-D097-40C7-99CD-29ADB686F572}" srcOrd="1" destOrd="0" presId="urn:microsoft.com/office/officeart/2005/8/layout/hProcess9"/>
    <dgm:cxn modelId="{65E20E66-D5D8-4B2F-8595-1DC11B7E84C2}" type="presParOf" srcId="{C6817C52-D097-40C7-99CD-29ADB686F572}" destId="{C9C66A1A-E453-4DA7-BAAD-E987E3C3D208}" srcOrd="0" destOrd="0" presId="urn:microsoft.com/office/officeart/2005/8/layout/hProcess9"/>
    <dgm:cxn modelId="{0D8E35C5-F39E-4E11-9B3B-B029A4EDD908}" type="presParOf" srcId="{C6817C52-D097-40C7-99CD-29ADB686F572}" destId="{134F59E2-E0B7-475C-B052-5B9777D566AC}" srcOrd="1" destOrd="0" presId="urn:microsoft.com/office/officeart/2005/8/layout/hProcess9"/>
    <dgm:cxn modelId="{02688779-8E16-4925-B534-6F38CB8B0E14}" type="presParOf" srcId="{C6817C52-D097-40C7-99CD-29ADB686F572}" destId="{320636F5-CC6B-4758-926D-F88CC0BE5190}" srcOrd="2" destOrd="0" presId="urn:microsoft.com/office/officeart/2005/8/layout/hProcess9"/>
    <dgm:cxn modelId="{EAA8CBD8-3AA4-4805-B90A-1C6E38A8F48C}" type="presParOf" srcId="{C6817C52-D097-40C7-99CD-29ADB686F572}" destId="{DB030FF8-443D-497A-9E62-9001954F167E}" srcOrd="3" destOrd="0" presId="urn:microsoft.com/office/officeart/2005/8/layout/hProcess9"/>
    <dgm:cxn modelId="{93B8A935-8872-4D9B-A850-B3A17FAD7FC7}" type="presParOf" srcId="{C6817C52-D097-40C7-99CD-29ADB686F572}" destId="{4A3E4ACA-24B8-4085-80F8-69EEA1ECD8B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A60258-A9EA-4183-8B3F-5771DAACFDDD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</dgm:pt>
    <dgm:pt modelId="{D1438C4A-CDD9-42CB-B053-AECC808736C5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b="1" dirty="0" smtClean="0"/>
            <a:t>Фаза вызова</a:t>
          </a:r>
          <a:endParaRPr lang="ru-RU" b="1" dirty="0"/>
        </a:p>
      </dgm:t>
    </dgm:pt>
    <dgm:pt modelId="{5A138C0C-21E5-4103-97DD-6F18DEF688E7}" type="parTrans" cxnId="{BFB79A0F-561C-4E52-B807-5C4447C7116F}">
      <dgm:prSet/>
      <dgm:spPr/>
      <dgm:t>
        <a:bodyPr/>
        <a:lstStyle/>
        <a:p>
          <a:endParaRPr lang="ru-RU"/>
        </a:p>
      </dgm:t>
    </dgm:pt>
    <dgm:pt modelId="{401D960F-477C-4FFA-B816-F394CEAEFAE7}" type="sibTrans" cxnId="{BFB79A0F-561C-4E52-B807-5C4447C7116F}">
      <dgm:prSet/>
      <dgm:spPr/>
      <dgm:t>
        <a:bodyPr/>
        <a:lstStyle/>
        <a:p>
          <a:endParaRPr lang="ru-RU"/>
        </a:p>
      </dgm:t>
    </dgm:pt>
    <dgm:pt modelId="{830CA2D2-C6FE-4702-9299-08C8F7D73834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b="1" dirty="0" smtClean="0"/>
            <a:t>Фаза осмысления</a:t>
          </a:r>
          <a:endParaRPr lang="ru-RU" b="1" dirty="0"/>
        </a:p>
      </dgm:t>
    </dgm:pt>
    <dgm:pt modelId="{3679A033-C36F-466C-8DFE-130CFE91E09E}" type="parTrans" cxnId="{A9B0F35A-9090-4B93-A42B-B4F535E4E96B}">
      <dgm:prSet/>
      <dgm:spPr/>
      <dgm:t>
        <a:bodyPr/>
        <a:lstStyle/>
        <a:p>
          <a:endParaRPr lang="ru-RU"/>
        </a:p>
      </dgm:t>
    </dgm:pt>
    <dgm:pt modelId="{A5E9B2A5-791C-4334-954C-26F9CB7B2ABF}" type="sibTrans" cxnId="{A9B0F35A-9090-4B93-A42B-B4F535E4E96B}">
      <dgm:prSet/>
      <dgm:spPr/>
      <dgm:t>
        <a:bodyPr/>
        <a:lstStyle/>
        <a:p>
          <a:endParaRPr lang="ru-RU"/>
        </a:p>
      </dgm:t>
    </dgm:pt>
    <dgm:pt modelId="{D9ACB36A-96D5-4AFC-A7BE-D2D37BA53F37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b="1" dirty="0" smtClean="0"/>
            <a:t>Фаза рефлексии</a:t>
          </a:r>
          <a:endParaRPr lang="ru-RU" b="1" dirty="0"/>
        </a:p>
      </dgm:t>
    </dgm:pt>
    <dgm:pt modelId="{4C1FACEB-4C7C-4F22-89DA-AFC3A23CA633}" type="parTrans" cxnId="{37FD9753-0FE2-4C56-966D-D7350A69183A}">
      <dgm:prSet/>
      <dgm:spPr/>
      <dgm:t>
        <a:bodyPr/>
        <a:lstStyle/>
        <a:p>
          <a:endParaRPr lang="ru-RU"/>
        </a:p>
      </dgm:t>
    </dgm:pt>
    <dgm:pt modelId="{DD5459AE-390E-4B76-A9B2-01E870BD6326}" type="sibTrans" cxnId="{37FD9753-0FE2-4C56-966D-D7350A69183A}">
      <dgm:prSet/>
      <dgm:spPr/>
      <dgm:t>
        <a:bodyPr/>
        <a:lstStyle/>
        <a:p>
          <a:endParaRPr lang="ru-RU"/>
        </a:p>
      </dgm:t>
    </dgm:pt>
    <dgm:pt modelId="{39DEB501-8500-46A1-8392-AAB00D225226}" type="pres">
      <dgm:prSet presAssocID="{05A60258-A9EA-4183-8B3F-5771DAACFDDD}" presName="CompostProcess" presStyleCnt="0">
        <dgm:presLayoutVars>
          <dgm:dir/>
          <dgm:resizeHandles val="exact"/>
        </dgm:presLayoutVars>
      </dgm:prSet>
      <dgm:spPr/>
    </dgm:pt>
    <dgm:pt modelId="{D594EAE6-3683-416F-9020-6E5509D81E72}" type="pres">
      <dgm:prSet presAssocID="{05A60258-A9EA-4183-8B3F-5771DAACFDDD}" presName="arrow" presStyleLbl="bgShp" presStyleIdx="0" presStyleCnt="1" custScaleX="114881"/>
      <dgm:spPr>
        <a:solidFill>
          <a:srgbClr val="92D050"/>
        </a:solidFill>
        <a:ln>
          <a:solidFill>
            <a:srgbClr val="00B050"/>
          </a:solidFill>
        </a:ln>
      </dgm:spPr>
    </dgm:pt>
    <dgm:pt modelId="{C6817C52-D097-40C7-99CD-29ADB686F572}" type="pres">
      <dgm:prSet presAssocID="{05A60258-A9EA-4183-8B3F-5771DAACFDDD}" presName="linearProcess" presStyleCnt="0"/>
      <dgm:spPr/>
    </dgm:pt>
    <dgm:pt modelId="{C9C66A1A-E453-4DA7-BAAD-E987E3C3D208}" type="pres">
      <dgm:prSet presAssocID="{D1438C4A-CDD9-42CB-B053-AECC808736C5}" presName="textNode" presStyleLbl="node1" presStyleIdx="0" presStyleCnt="3" custLinFactNeighborX="18781" custLinFactNeighborY="-1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F59E2-E0B7-475C-B052-5B9777D566AC}" type="pres">
      <dgm:prSet presAssocID="{401D960F-477C-4FFA-B816-F394CEAEFAE7}" presName="sibTrans" presStyleCnt="0"/>
      <dgm:spPr/>
    </dgm:pt>
    <dgm:pt modelId="{320636F5-CC6B-4758-926D-F88CC0BE5190}" type="pres">
      <dgm:prSet presAssocID="{830CA2D2-C6FE-4702-9299-08C8F7D7383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30FF8-443D-497A-9E62-9001954F167E}" type="pres">
      <dgm:prSet presAssocID="{A5E9B2A5-791C-4334-954C-26F9CB7B2ABF}" presName="sibTrans" presStyleCnt="0"/>
      <dgm:spPr/>
    </dgm:pt>
    <dgm:pt modelId="{4A3E4ACA-24B8-4085-80F8-69EEA1ECD8B8}" type="pres">
      <dgm:prSet presAssocID="{D9ACB36A-96D5-4AFC-A7BE-D2D37BA53F3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CFC14A-4104-4726-B656-86280ED87731}" type="presOf" srcId="{D9ACB36A-96D5-4AFC-A7BE-D2D37BA53F37}" destId="{4A3E4ACA-24B8-4085-80F8-69EEA1ECD8B8}" srcOrd="0" destOrd="0" presId="urn:microsoft.com/office/officeart/2005/8/layout/hProcess9"/>
    <dgm:cxn modelId="{337BA54A-648C-43A7-917B-8134D4476D53}" type="presOf" srcId="{D1438C4A-CDD9-42CB-B053-AECC808736C5}" destId="{C9C66A1A-E453-4DA7-BAAD-E987E3C3D208}" srcOrd="0" destOrd="0" presId="urn:microsoft.com/office/officeart/2005/8/layout/hProcess9"/>
    <dgm:cxn modelId="{D9D9A333-DED8-406A-B013-B0B8C98A50E1}" type="presOf" srcId="{05A60258-A9EA-4183-8B3F-5771DAACFDDD}" destId="{39DEB501-8500-46A1-8392-AAB00D225226}" srcOrd="0" destOrd="0" presId="urn:microsoft.com/office/officeart/2005/8/layout/hProcess9"/>
    <dgm:cxn modelId="{BFB79A0F-561C-4E52-B807-5C4447C7116F}" srcId="{05A60258-A9EA-4183-8B3F-5771DAACFDDD}" destId="{D1438C4A-CDD9-42CB-B053-AECC808736C5}" srcOrd="0" destOrd="0" parTransId="{5A138C0C-21E5-4103-97DD-6F18DEF688E7}" sibTransId="{401D960F-477C-4FFA-B816-F394CEAEFAE7}"/>
    <dgm:cxn modelId="{A9B0F35A-9090-4B93-A42B-B4F535E4E96B}" srcId="{05A60258-A9EA-4183-8B3F-5771DAACFDDD}" destId="{830CA2D2-C6FE-4702-9299-08C8F7D73834}" srcOrd="1" destOrd="0" parTransId="{3679A033-C36F-466C-8DFE-130CFE91E09E}" sibTransId="{A5E9B2A5-791C-4334-954C-26F9CB7B2ABF}"/>
    <dgm:cxn modelId="{37FD9753-0FE2-4C56-966D-D7350A69183A}" srcId="{05A60258-A9EA-4183-8B3F-5771DAACFDDD}" destId="{D9ACB36A-96D5-4AFC-A7BE-D2D37BA53F37}" srcOrd="2" destOrd="0" parTransId="{4C1FACEB-4C7C-4F22-89DA-AFC3A23CA633}" sibTransId="{DD5459AE-390E-4B76-A9B2-01E870BD6326}"/>
    <dgm:cxn modelId="{CDD3C2AF-ACA9-4BC7-9764-1FD97A8BE014}" type="presOf" srcId="{830CA2D2-C6FE-4702-9299-08C8F7D73834}" destId="{320636F5-CC6B-4758-926D-F88CC0BE5190}" srcOrd="0" destOrd="0" presId="urn:microsoft.com/office/officeart/2005/8/layout/hProcess9"/>
    <dgm:cxn modelId="{F14A24C5-8923-40BC-B9BB-8F80501E53A7}" type="presParOf" srcId="{39DEB501-8500-46A1-8392-AAB00D225226}" destId="{D594EAE6-3683-416F-9020-6E5509D81E72}" srcOrd="0" destOrd="0" presId="urn:microsoft.com/office/officeart/2005/8/layout/hProcess9"/>
    <dgm:cxn modelId="{A5A9D797-57B0-4541-AA7D-D2C63FC57854}" type="presParOf" srcId="{39DEB501-8500-46A1-8392-AAB00D225226}" destId="{C6817C52-D097-40C7-99CD-29ADB686F572}" srcOrd="1" destOrd="0" presId="urn:microsoft.com/office/officeart/2005/8/layout/hProcess9"/>
    <dgm:cxn modelId="{A1E17185-2EB0-4746-AC99-DF15E7C711F7}" type="presParOf" srcId="{C6817C52-D097-40C7-99CD-29ADB686F572}" destId="{C9C66A1A-E453-4DA7-BAAD-E987E3C3D208}" srcOrd="0" destOrd="0" presId="urn:microsoft.com/office/officeart/2005/8/layout/hProcess9"/>
    <dgm:cxn modelId="{5FFF7A15-B3B3-40CE-A491-84594483C544}" type="presParOf" srcId="{C6817C52-D097-40C7-99CD-29ADB686F572}" destId="{134F59E2-E0B7-475C-B052-5B9777D566AC}" srcOrd="1" destOrd="0" presId="urn:microsoft.com/office/officeart/2005/8/layout/hProcess9"/>
    <dgm:cxn modelId="{FF43FB7E-EED2-4D4E-AAAF-25C9928241E0}" type="presParOf" srcId="{C6817C52-D097-40C7-99CD-29ADB686F572}" destId="{320636F5-CC6B-4758-926D-F88CC0BE5190}" srcOrd="2" destOrd="0" presId="urn:microsoft.com/office/officeart/2005/8/layout/hProcess9"/>
    <dgm:cxn modelId="{1993B2D9-ABAE-4A4B-9049-45E263A5CB97}" type="presParOf" srcId="{C6817C52-D097-40C7-99CD-29ADB686F572}" destId="{DB030FF8-443D-497A-9E62-9001954F167E}" srcOrd="3" destOrd="0" presId="urn:microsoft.com/office/officeart/2005/8/layout/hProcess9"/>
    <dgm:cxn modelId="{213F7EDA-91CA-4D57-865C-1D1094B43774}" type="presParOf" srcId="{C6817C52-D097-40C7-99CD-29ADB686F572}" destId="{4A3E4ACA-24B8-4085-80F8-69EEA1ECD8B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3196BC-835B-4ED7-A94B-C255F9FEAC08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18250F26-BC12-4A42-9AC2-91CFE0583208}">
      <dgm:prSet phldrT="[Текст]" custT="1"/>
      <dgm:spPr/>
      <dgm:t>
        <a:bodyPr/>
        <a:lstStyle/>
        <a:p>
          <a:r>
            <a:rPr lang="ru-RU" sz="2800" b="1" dirty="0" err="1" smtClean="0"/>
            <a:t>Предтекс-товые</a:t>
          </a:r>
          <a:r>
            <a:rPr lang="ru-RU" sz="2800" b="1" dirty="0" smtClean="0"/>
            <a:t> задания</a:t>
          </a:r>
          <a:endParaRPr lang="ru-RU" sz="2800" b="1" dirty="0"/>
        </a:p>
      </dgm:t>
    </dgm:pt>
    <dgm:pt modelId="{76D864DA-3F90-4C1D-923B-AA6EE5066DC0}" type="parTrans" cxnId="{4511F086-9E7D-473D-969B-849E9ABE114A}">
      <dgm:prSet/>
      <dgm:spPr/>
      <dgm:t>
        <a:bodyPr/>
        <a:lstStyle/>
        <a:p>
          <a:endParaRPr lang="ru-RU"/>
        </a:p>
      </dgm:t>
    </dgm:pt>
    <dgm:pt modelId="{617CBCFE-A1D7-4B33-970F-F5BCDC61B33E}" type="sibTrans" cxnId="{4511F086-9E7D-473D-969B-849E9ABE114A}">
      <dgm:prSet/>
      <dgm:spPr/>
      <dgm:t>
        <a:bodyPr/>
        <a:lstStyle/>
        <a:p>
          <a:endParaRPr lang="ru-RU"/>
        </a:p>
      </dgm:t>
    </dgm:pt>
    <dgm:pt modelId="{20923398-F5D6-4BC2-B90D-B1DF0D4AEE20}">
      <dgm:prSet phldrT="[Текст]" custT="1"/>
      <dgm:spPr/>
      <dgm:t>
        <a:bodyPr/>
        <a:lstStyle/>
        <a:p>
          <a:r>
            <a:rPr lang="ru-RU" sz="2800" b="1" dirty="0" smtClean="0"/>
            <a:t>Текстовые задания</a:t>
          </a:r>
          <a:endParaRPr lang="ru-RU" sz="2800" b="1" dirty="0"/>
        </a:p>
      </dgm:t>
    </dgm:pt>
    <dgm:pt modelId="{1154E56C-B474-47CE-AC5D-EE82E679BDD9}" type="parTrans" cxnId="{30344B3F-3157-4D73-A31B-1E1E88707957}">
      <dgm:prSet/>
      <dgm:spPr/>
      <dgm:t>
        <a:bodyPr/>
        <a:lstStyle/>
        <a:p>
          <a:endParaRPr lang="ru-RU"/>
        </a:p>
      </dgm:t>
    </dgm:pt>
    <dgm:pt modelId="{65B23186-60AA-4CEC-8F91-E8403FDD7B33}" type="sibTrans" cxnId="{30344B3F-3157-4D73-A31B-1E1E88707957}">
      <dgm:prSet/>
      <dgm:spPr/>
      <dgm:t>
        <a:bodyPr/>
        <a:lstStyle/>
        <a:p>
          <a:endParaRPr lang="ru-RU"/>
        </a:p>
      </dgm:t>
    </dgm:pt>
    <dgm:pt modelId="{A366F96D-10EA-4BEA-BDC8-DC99237CF716}">
      <dgm:prSet phldrT="[Текст]" custT="1"/>
      <dgm:spPr/>
      <dgm:t>
        <a:bodyPr/>
        <a:lstStyle/>
        <a:p>
          <a:r>
            <a:rPr lang="ru-RU" sz="2800" b="1" dirty="0" err="1" smtClean="0"/>
            <a:t>Послетекстовые</a:t>
          </a:r>
          <a:r>
            <a:rPr lang="ru-RU" sz="2800" b="1" dirty="0" smtClean="0"/>
            <a:t> задания</a:t>
          </a:r>
          <a:endParaRPr lang="ru-RU" sz="2800" b="1" dirty="0"/>
        </a:p>
      </dgm:t>
    </dgm:pt>
    <dgm:pt modelId="{58387AF6-2045-4CBB-A991-D383A1F3714B}" type="parTrans" cxnId="{58257FE3-4493-4B33-B031-09AB51EA8C2D}">
      <dgm:prSet/>
      <dgm:spPr/>
      <dgm:t>
        <a:bodyPr/>
        <a:lstStyle/>
        <a:p>
          <a:endParaRPr lang="ru-RU"/>
        </a:p>
      </dgm:t>
    </dgm:pt>
    <dgm:pt modelId="{FF2F9E08-AB2B-4A61-90FF-E626B6C20E44}" type="sibTrans" cxnId="{58257FE3-4493-4B33-B031-09AB51EA8C2D}">
      <dgm:prSet/>
      <dgm:spPr/>
      <dgm:t>
        <a:bodyPr/>
        <a:lstStyle/>
        <a:p>
          <a:endParaRPr lang="ru-RU"/>
        </a:p>
      </dgm:t>
    </dgm:pt>
    <dgm:pt modelId="{9ECE018D-DB9C-4140-879B-D7C916F98561}" type="pres">
      <dgm:prSet presAssocID="{253196BC-835B-4ED7-A94B-C255F9FEAC08}" presName="Name0" presStyleCnt="0">
        <dgm:presLayoutVars>
          <dgm:dir/>
          <dgm:animLvl val="lvl"/>
          <dgm:resizeHandles val="exact"/>
        </dgm:presLayoutVars>
      </dgm:prSet>
      <dgm:spPr/>
    </dgm:pt>
    <dgm:pt modelId="{5C51F987-A37C-4226-A74E-792AC65E01BD}" type="pres">
      <dgm:prSet presAssocID="{18250F26-BC12-4A42-9AC2-91CFE0583208}" presName="Name8" presStyleCnt="0"/>
      <dgm:spPr/>
    </dgm:pt>
    <dgm:pt modelId="{EDFBD8B3-C4EE-4D16-BB9D-DFD9F5FF8CDF}" type="pres">
      <dgm:prSet presAssocID="{18250F26-BC12-4A42-9AC2-91CFE058320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F2E49-F581-4DA0-B906-F2A23AE91E24}" type="pres">
      <dgm:prSet presAssocID="{18250F26-BC12-4A42-9AC2-91CFE05832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71D6E-FFC8-4FBF-B66D-5D4735115F0D}" type="pres">
      <dgm:prSet presAssocID="{20923398-F5D6-4BC2-B90D-B1DF0D4AEE20}" presName="Name8" presStyleCnt="0"/>
      <dgm:spPr/>
    </dgm:pt>
    <dgm:pt modelId="{C796765F-54D5-460C-8116-BC81AB6E0469}" type="pres">
      <dgm:prSet presAssocID="{20923398-F5D6-4BC2-B90D-B1DF0D4AEE2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A99D2-E261-4C38-A245-6BC95479BDEC}" type="pres">
      <dgm:prSet presAssocID="{20923398-F5D6-4BC2-B90D-B1DF0D4AEE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88DFF-F0F7-4556-8EE5-1EB07671C058}" type="pres">
      <dgm:prSet presAssocID="{A366F96D-10EA-4BEA-BDC8-DC99237CF716}" presName="Name8" presStyleCnt="0"/>
      <dgm:spPr/>
    </dgm:pt>
    <dgm:pt modelId="{A6741891-DB27-49F7-82F4-7314B86CFB1C}" type="pres">
      <dgm:prSet presAssocID="{A366F96D-10EA-4BEA-BDC8-DC99237CF716}" presName="level" presStyleLbl="node1" presStyleIdx="2" presStyleCnt="3" custLinFactNeighborX="243" custLinFactNeighborY="29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312FB-331D-43F6-80C3-7F33C825845E}" type="pres">
      <dgm:prSet presAssocID="{A366F96D-10EA-4BEA-BDC8-DC99237CF7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540215-4D6D-46AF-8B99-16AAC856475D}" type="presOf" srcId="{18250F26-BC12-4A42-9AC2-91CFE0583208}" destId="{EDFBD8B3-C4EE-4D16-BB9D-DFD9F5FF8CDF}" srcOrd="0" destOrd="0" presId="urn:microsoft.com/office/officeart/2005/8/layout/pyramid1"/>
    <dgm:cxn modelId="{5B1DF950-2013-4AF5-A197-0A4293E8EB6B}" type="presOf" srcId="{A366F96D-10EA-4BEA-BDC8-DC99237CF716}" destId="{E31312FB-331D-43F6-80C3-7F33C825845E}" srcOrd="1" destOrd="0" presId="urn:microsoft.com/office/officeart/2005/8/layout/pyramid1"/>
    <dgm:cxn modelId="{214C24FC-5DEE-45C1-AE17-C1A92C997DEA}" type="presOf" srcId="{20923398-F5D6-4BC2-B90D-B1DF0D4AEE20}" destId="{6C7A99D2-E261-4C38-A245-6BC95479BDEC}" srcOrd="1" destOrd="0" presId="urn:microsoft.com/office/officeart/2005/8/layout/pyramid1"/>
    <dgm:cxn modelId="{F193DD4C-9654-4444-930D-EBAE809F631A}" type="presOf" srcId="{A366F96D-10EA-4BEA-BDC8-DC99237CF716}" destId="{A6741891-DB27-49F7-82F4-7314B86CFB1C}" srcOrd="0" destOrd="0" presId="urn:microsoft.com/office/officeart/2005/8/layout/pyramid1"/>
    <dgm:cxn modelId="{59702A6D-00AA-461C-91F3-74C53FA8E7AF}" type="presOf" srcId="{18250F26-BC12-4A42-9AC2-91CFE0583208}" destId="{8E6F2E49-F581-4DA0-B906-F2A23AE91E24}" srcOrd="1" destOrd="0" presId="urn:microsoft.com/office/officeart/2005/8/layout/pyramid1"/>
    <dgm:cxn modelId="{58257FE3-4493-4B33-B031-09AB51EA8C2D}" srcId="{253196BC-835B-4ED7-A94B-C255F9FEAC08}" destId="{A366F96D-10EA-4BEA-BDC8-DC99237CF716}" srcOrd="2" destOrd="0" parTransId="{58387AF6-2045-4CBB-A991-D383A1F3714B}" sibTransId="{FF2F9E08-AB2B-4A61-90FF-E626B6C20E44}"/>
    <dgm:cxn modelId="{4E41DB30-E35B-4181-85CF-C81E1A55463C}" type="presOf" srcId="{253196BC-835B-4ED7-A94B-C255F9FEAC08}" destId="{9ECE018D-DB9C-4140-879B-D7C916F98561}" srcOrd="0" destOrd="0" presId="urn:microsoft.com/office/officeart/2005/8/layout/pyramid1"/>
    <dgm:cxn modelId="{4511F086-9E7D-473D-969B-849E9ABE114A}" srcId="{253196BC-835B-4ED7-A94B-C255F9FEAC08}" destId="{18250F26-BC12-4A42-9AC2-91CFE0583208}" srcOrd="0" destOrd="0" parTransId="{76D864DA-3F90-4C1D-923B-AA6EE5066DC0}" sibTransId="{617CBCFE-A1D7-4B33-970F-F5BCDC61B33E}"/>
    <dgm:cxn modelId="{9030F290-0560-43F4-A1E4-0F2B7A234F56}" type="presOf" srcId="{20923398-F5D6-4BC2-B90D-B1DF0D4AEE20}" destId="{C796765F-54D5-460C-8116-BC81AB6E0469}" srcOrd="0" destOrd="0" presId="urn:microsoft.com/office/officeart/2005/8/layout/pyramid1"/>
    <dgm:cxn modelId="{30344B3F-3157-4D73-A31B-1E1E88707957}" srcId="{253196BC-835B-4ED7-A94B-C255F9FEAC08}" destId="{20923398-F5D6-4BC2-B90D-B1DF0D4AEE20}" srcOrd="1" destOrd="0" parTransId="{1154E56C-B474-47CE-AC5D-EE82E679BDD9}" sibTransId="{65B23186-60AA-4CEC-8F91-E8403FDD7B33}"/>
    <dgm:cxn modelId="{34E0BA01-B422-4DFD-BD8B-D529A7025687}" type="presParOf" srcId="{9ECE018D-DB9C-4140-879B-D7C916F98561}" destId="{5C51F987-A37C-4226-A74E-792AC65E01BD}" srcOrd="0" destOrd="0" presId="urn:microsoft.com/office/officeart/2005/8/layout/pyramid1"/>
    <dgm:cxn modelId="{FF92DCD0-32EE-42ED-B846-56B8674F17D8}" type="presParOf" srcId="{5C51F987-A37C-4226-A74E-792AC65E01BD}" destId="{EDFBD8B3-C4EE-4D16-BB9D-DFD9F5FF8CDF}" srcOrd="0" destOrd="0" presId="urn:microsoft.com/office/officeart/2005/8/layout/pyramid1"/>
    <dgm:cxn modelId="{62108707-B07C-4A45-9372-38EA3CF8C34E}" type="presParOf" srcId="{5C51F987-A37C-4226-A74E-792AC65E01BD}" destId="{8E6F2E49-F581-4DA0-B906-F2A23AE91E24}" srcOrd="1" destOrd="0" presId="urn:microsoft.com/office/officeart/2005/8/layout/pyramid1"/>
    <dgm:cxn modelId="{5D11BA23-BD0E-448B-8CE9-0C3F823BF903}" type="presParOf" srcId="{9ECE018D-DB9C-4140-879B-D7C916F98561}" destId="{B9871D6E-FFC8-4FBF-B66D-5D4735115F0D}" srcOrd="1" destOrd="0" presId="urn:microsoft.com/office/officeart/2005/8/layout/pyramid1"/>
    <dgm:cxn modelId="{F3A3807C-12D6-4E7A-A6C4-F03B2E709938}" type="presParOf" srcId="{B9871D6E-FFC8-4FBF-B66D-5D4735115F0D}" destId="{C796765F-54D5-460C-8116-BC81AB6E0469}" srcOrd="0" destOrd="0" presId="urn:microsoft.com/office/officeart/2005/8/layout/pyramid1"/>
    <dgm:cxn modelId="{E8601B88-259D-43B5-8F15-181931CF5172}" type="presParOf" srcId="{B9871D6E-FFC8-4FBF-B66D-5D4735115F0D}" destId="{6C7A99D2-E261-4C38-A245-6BC95479BDEC}" srcOrd="1" destOrd="0" presId="urn:microsoft.com/office/officeart/2005/8/layout/pyramid1"/>
    <dgm:cxn modelId="{B33014F1-D93A-458A-8183-A937EC20873C}" type="presParOf" srcId="{9ECE018D-DB9C-4140-879B-D7C916F98561}" destId="{0A588DFF-F0F7-4556-8EE5-1EB07671C058}" srcOrd="2" destOrd="0" presId="urn:microsoft.com/office/officeart/2005/8/layout/pyramid1"/>
    <dgm:cxn modelId="{A019A5C0-325F-4FD3-97BD-B6AC7694A274}" type="presParOf" srcId="{0A588DFF-F0F7-4556-8EE5-1EB07671C058}" destId="{A6741891-DB27-49F7-82F4-7314B86CFB1C}" srcOrd="0" destOrd="0" presId="urn:microsoft.com/office/officeart/2005/8/layout/pyramid1"/>
    <dgm:cxn modelId="{DA5D5D5D-4FE9-4FB5-8ED3-E437983A23DB}" type="presParOf" srcId="{0A588DFF-F0F7-4556-8EE5-1EB07671C058}" destId="{E31312FB-331D-43F6-80C3-7F33C825845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A9270B-3A2A-4226-87EB-13AA568C1FB8}" type="doc">
      <dgm:prSet loTypeId="urn:microsoft.com/office/officeart/2005/8/layout/pyramid3" loCatId="pyramid" qsTypeId="urn:microsoft.com/office/officeart/2005/8/quickstyle/simple1" qsCatId="simple" csTypeId="urn:microsoft.com/office/officeart/2005/8/colors/colorful5" csCatId="colorful" phldr="1"/>
      <dgm:spPr/>
    </dgm:pt>
    <dgm:pt modelId="{457757DE-EFFF-46E6-A12E-2C187917CF57}">
      <dgm:prSet phldrT="[Текст]" custT="1"/>
      <dgm:spPr/>
      <dgm:t>
        <a:bodyPr/>
        <a:lstStyle/>
        <a:p>
          <a:r>
            <a:rPr lang="ru-RU" sz="2800" b="1" dirty="0" err="1" smtClean="0"/>
            <a:t>Предтекстовые</a:t>
          </a:r>
          <a:r>
            <a:rPr lang="ru-RU" sz="2800" b="1" dirty="0" smtClean="0"/>
            <a:t> задания</a:t>
          </a:r>
          <a:endParaRPr lang="ru-RU" sz="2800" b="1" dirty="0"/>
        </a:p>
      </dgm:t>
    </dgm:pt>
    <dgm:pt modelId="{BF8662F4-E961-47D4-90DB-BD9D01D20F1A}" type="parTrans" cxnId="{71460335-677F-4650-8CC7-066570F65B89}">
      <dgm:prSet/>
      <dgm:spPr/>
      <dgm:t>
        <a:bodyPr/>
        <a:lstStyle/>
        <a:p>
          <a:endParaRPr lang="ru-RU"/>
        </a:p>
      </dgm:t>
    </dgm:pt>
    <dgm:pt modelId="{202456B8-D6FB-4F2A-BCB5-976F78B879D6}" type="sibTrans" cxnId="{71460335-677F-4650-8CC7-066570F65B89}">
      <dgm:prSet/>
      <dgm:spPr/>
      <dgm:t>
        <a:bodyPr/>
        <a:lstStyle/>
        <a:p>
          <a:endParaRPr lang="ru-RU"/>
        </a:p>
      </dgm:t>
    </dgm:pt>
    <dgm:pt modelId="{BAC79339-A8C4-4C66-A171-C80E80C48B0A}">
      <dgm:prSet phldrT="[Текст]" custT="1"/>
      <dgm:spPr/>
      <dgm:t>
        <a:bodyPr/>
        <a:lstStyle/>
        <a:p>
          <a:r>
            <a:rPr lang="ru-RU" sz="2800" b="1" dirty="0" smtClean="0"/>
            <a:t>Текстовые задания</a:t>
          </a:r>
          <a:endParaRPr lang="ru-RU" sz="2800" b="1" dirty="0"/>
        </a:p>
      </dgm:t>
    </dgm:pt>
    <dgm:pt modelId="{537E8B77-23DD-44EF-9E3C-369AEE2925EE}" type="parTrans" cxnId="{DB7FF745-DAE6-4672-9343-E95F6B191208}">
      <dgm:prSet/>
      <dgm:spPr/>
      <dgm:t>
        <a:bodyPr/>
        <a:lstStyle/>
        <a:p>
          <a:endParaRPr lang="ru-RU"/>
        </a:p>
      </dgm:t>
    </dgm:pt>
    <dgm:pt modelId="{BC88A9F7-7A93-4DB4-9C76-0BBC8464CD9A}" type="sibTrans" cxnId="{DB7FF745-DAE6-4672-9343-E95F6B191208}">
      <dgm:prSet/>
      <dgm:spPr/>
      <dgm:t>
        <a:bodyPr/>
        <a:lstStyle/>
        <a:p>
          <a:endParaRPr lang="ru-RU"/>
        </a:p>
      </dgm:t>
    </dgm:pt>
    <dgm:pt modelId="{973D0933-1B91-4AB6-B837-F417E3E63F8E}">
      <dgm:prSet phldrT="[Текст]" custT="1"/>
      <dgm:spPr/>
      <dgm:t>
        <a:bodyPr/>
        <a:lstStyle/>
        <a:p>
          <a:r>
            <a:rPr lang="ru-RU" sz="2800" b="1" dirty="0" err="1" smtClean="0"/>
            <a:t>Послетекс-товые</a:t>
          </a:r>
          <a:r>
            <a:rPr lang="ru-RU" sz="2800" b="1" dirty="0" smtClean="0"/>
            <a:t> задания</a:t>
          </a:r>
          <a:endParaRPr lang="ru-RU" sz="2800" b="1" dirty="0"/>
        </a:p>
      </dgm:t>
    </dgm:pt>
    <dgm:pt modelId="{2B8DCCA3-6213-4AB5-A4E4-2A61AF0A6CF0}" type="parTrans" cxnId="{1BF29DC3-B537-4AD3-8DA1-399D9BDD860A}">
      <dgm:prSet/>
      <dgm:spPr/>
      <dgm:t>
        <a:bodyPr/>
        <a:lstStyle/>
        <a:p>
          <a:endParaRPr lang="ru-RU"/>
        </a:p>
      </dgm:t>
    </dgm:pt>
    <dgm:pt modelId="{1287DA5A-7011-4CD3-A7CD-13A4302EC535}" type="sibTrans" cxnId="{1BF29DC3-B537-4AD3-8DA1-399D9BDD860A}">
      <dgm:prSet/>
      <dgm:spPr/>
      <dgm:t>
        <a:bodyPr/>
        <a:lstStyle/>
        <a:p>
          <a:endParaRPr lang="ru-RU"/>
        </a:p>
      </dgm:t>
    </dgm:pt>
    <dgm:pt modelId="{587EA8E8-43D2-44DA-9703-829E73D61C50}" type="pres">
      <dgm:prSet presAssocID="{3CA9270B-3A2A-4226-87EB-13AA568C1FB8}" presName="Name0" presStyleCnt="0">
        <dgm:presLayoutVars>
          <dgm:dir/>
          <dgm:animLvl val="lvl"/>
          <dgm:resizeHandles val="exact"/>
        </dgm:presLayoutVars>
      </dgm:prSet>
      <dgm:spPr/>
    </dgm:pt>
    <dgm:pt modelId="{4BB248AE-2B5D-4CEE-9DE9-A5D5AE2BE0A6}" type="pres">
      <dgm:prSet presAssocID="{457757DE-EFFF-46E6-A12E-2C187917CF57}" presName="Name8" presStyleCnt="0"/>
      <dgm:spPr/>
    </dgm:pt>
    <dgm:pt modelId="{6D866C94-E384-4793-8BC1-9509E7A9BE98}" type="pres">
      <dgm:prSet presAssocID="{457757DE-EFFF-46E6-A12E-2C187917CF5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D15A9-E946-459F-82A7-3BFCFB17F220}" type="pres">
      <dgm:prSet presAssocID="{457757DE-EFFF-46E6-A12E-2C187917CF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C98CD-9FC2-4AB5-88FD-36BD762B59DF}" type="pres">
      <dgm:prSet presAssocID="{BAC79339-A8C4-4C66-A171-C80E80C48B0A}" presName="Name8" presStyleCnt="0"/>
      <dgm:spPr/>
    </dgm:pt>
    <dgm:pt modelId="{472F13F3-B75D-4275-B987-0E3067FAE119}" type="pres">
      <dgm:prSet presAssocID="{BAC79339-A8C4-4C66-A171-C80E80C48B0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667F2-FFF1-4ADF-B0A9-4211854B924D}" type="pres">
      <dgm:prSet presAssocID="{BAC79339-A8C4-4C66-A171-C80E80C48B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6FE7A-5A1F-4AB8-906A-4C920497D63A}" type="pres">
      <dgm:prSet presAssocID="{973D0933-1B91-4AB6-B837-F417E3E63F8E}" presName="Name8" presStyleCnt="0"/>
      <dgm:spPr/>
    </dgm:pt>
    <dgm:pt modelId="{3EBC1C6C-D6C1-416B-88EC-1BF35DCF0069}" type="pres">
      <dgm:prSet presAssocID="{973D0933-1B91-4AB6-B837-F417E3E63F8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6CAB7-7B7F-4043-BE43-437BE63D1A9A}" type="pres">
      <dgm:prSet presAssocID="{973D0933-1B91-4AB6-B837-F417E3E63F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189E86-A4F7-4A12-BF42-337BFE7A67DB}" type="presOf" srcId="{457757DE-EFFF-46E6-A12E-2C187917CF57}" destId="{A31D15A9-E946-459F-82A7-3BFCFB17F220}" srcOrd="1" destOrd="0" presId="urn:microsoft.com/office/officeart/2005/8/layout/pyramid3"/>
    <dgm:cxn modelId="{51EEF6EC-E1F3-496B-BDBB-5653D27E6139}" type="presOf" srcId="{3CA9270B-3A2A-4226-87EB-13AA568C1FB8}" destId="{587EA8E8-43D2-44DA-9703-829E73D61C50}" srcOrd="0" destOrd="0" presId="urn:microsoft.com/office/officeart/2005/8/layout/pyramid3"/>
    <dgm:cxn modelId="{FBBF3292-8400-4D92-AE73-B4AE534AD32C}" type="presOf" srcId="{457757DE-EFFF-46E6-A12E-2C187917CF57}" destId="{6D866C94-E384-4793-8BC1-9509E7A9BE98}" srcOrd="0" destOrd="0" presId="urn:microsoft.com/office/officeart/2005/8/layout/pyramid3"/>
    <dgm:cxn modelId="{DB7FF745-DAE6-4672-9343-E95F6B191208}" srcId="{3CA9270B-3A2A-4226-87EB-13AA568C1FB8}" destId="{BAC79339-A8C4-4C66-A171-C80E80C48B0A}" srcOrd="1" destOrd="0" parTransId="{537E8B77-23DD-44EF-9E3C-369AEE2925EE}" sibTransId="{BC88A9F7-7A93-4DB4-9C76-0BBC8464CD9A}"/>
    <dgm:cxn modelId="{0B5DBFEB-E175-4C87-95A1-D4453F42507D}" type="presOf" srcId="{BAC79339-A8C4-4C66-A171-C80E80C48B0A}" destId="{C3F667F2-FFF1-4ADF-B0A9-4211854B924D}" srcOrd="1" destOrd="0" presId="urn:microsoft.com/office/officeart/2005/8/layout/pyramid3"/>
    <dgm:cxn modelId="{12C8B2BA-BCF0-4B3D-A801-A65A0B71EFFD}" type="presOf" srcId="{973D0933-1B91-4AB6-B837-F417E3E63F8E}" destId="{20A6CAB7-7B7F-4043-BE43-437BE63D1A9A}" srcOrd="1" destOrd="0" presId="urn:microsoft.com/office/officeart/2005/8/layout/pyramid3"/>
    <dgm:cxn modelId="{9533E936-E68E-4FCD-9A2D-1130C8DEF3D7}" type="presOf" srcId="{BAC79339-A8C4-4C66-A171-C80E80C48B0A}" destId="{472F13F3-B75D-4275-B987-0E3067FAE119}" srcOrd="0" destOrd="0" presId="urn:microsoft.com/office/officeart/2005/8/layout/pyramid3"/>
    <dgm:cxn modelId="{D68DD07E-14B0-4B59-9C84-24176EC407EF}" type="presOf" srcId="{973D0933-1B91-4AB6-B837-F417E3E63F8E}" destId="{3EBC1C6C-D6C1-416B-88EC-1BF35DCF0069}" srcOrd="0" destOrd="0" presId="urn:microsoft.com/office/officeart/2005/8/layout/pyramid3"/>
    <dgm:cxn modelId="{71460335-677F-4650-8CC7-066570F65B89}" srcId="{3CA9270B-3A2A-4226-87EB-13AA568C1FB8}" destId="{457757DE-EFFF-46E6-A12E-2C187917CF57}" srcOrd="0" destOrd="0" parTransId="{BF8662F4-E961-47D4-90DB-BD9D01D20F1A}" sibTransId="{202456B8-D6FB-4F2A-BCB5-976F78B879D6}"/>
    <dgm:cxn modelId="{1BF29DC3-B537-4AD3-8DA1-399D9BDD860A}" srcId="{3CA9270B-3A2A-4226-87EB-13AA568C1FB8}" destId="{973D0933-1B91-4AB6-B837-F417E3E63F8E}" srcOrd="2" destOrd="0" parTransId="{2B8DCCA3-6213-4AB5-A4E4-2A61AF0A6CF0}" sibTransId="{1287DA5A-7011-4CD3-A7CD-13A4302EC535}"/>
    <dgm:cxn modelId="{3DB2A612-8657-4048-827E-AC52D2EE893E}" type="presParOf" srcId="{587EA8E8-43D2-44DA-9703-829E73D61C50}" destId="{4BB248AE-2B5D-4CEE-9DE9-A5D5AE2BE0A6}" srcOrd="0" destOrd="0" presId="urn:microsoft.com/office/officeart/2005/8/layout/pyramid3"/>
    <dgm:cxn modelId="{5A059792-2FAC-48D1-9CA7-189ADDD84C85}" type="presParOf" srcId="{4BB248AE-2B5D-4CEE-9DE9-A5D5AE2BE0A6}" destId="{6D866C94-E384-4793-8BC1-9509E7A9BE98}" srcOrd="0" destOrd="0" presId="urn:microsoft.com/office/officeart/2005/8/layout/pyramid3"/>
    <dgm:cxn modelId="{CAD2FFFD-1213-48C4-91A1-28BB3BD84954}" type="presParOf" srcId="{4BB248AE-2B5D-4CEE-9DE9-A5D5AE2BE0A6}" destId="{A31D15A9-E946-459F-82A7-3BFCFB17F220}" srcOrd="1" destOrd="0" presId="urn:microsoft.com/office/officeart/2005/8/layout/pyramid3"/>
    <dgm:cxn modelId="{56027238-EC3F-407C-B0BA-35AE6AC0EDDB}" type="presParOf" srcId="{587EA8E8-43D2-44DA-9703-829E73D61C50}" destId="{507C98CD-9FC2-4AB5-88FD-36BD762B59DF}" srcOrd="1" destOrd="0" presId="urn:microsoft.com/office/officeart/2005/8/layout/pyramid3"/>
    <dgm:cxn modelId="{B1580889-1A0E-4D18-9930-6D323BA597AD}" type="presParOf" srcId="{507C98CD-9FC2-4AB5-88FD-36BD762B59DF}" destId="{472F13F3-B75D-4275-B987-0E3067FAE119}" srcOrd="0" destOrd="0" presId="urn:microsoft.com/office/officeart/2005/8/layout/pyramid3"/>
    <dgm:cxn modelId="{FDCBE5E5-4620-45E4-9B7A-0D2E26407848}" type="presParOf" srcId="{507C98CD-9FC2-4AB5-88FD-36BD762B59DF}" destId="{C3F667F2-FFF1-4ADF-B0A9-4211854B924D}" srcOrd="1" destOrd="0" presId="urn:microsoft.com/office/officeart/2005/8/layout/pyramid3"/>
    <dgm:cxn modelId="{6CADDF89-1894-4757-B26E-DC25B39C0771}" type="presParOf" srcId="{587EA8E8-43D2-44DA-9703-829E73D61C50}" destId="{BE56FE7A-5A1F-4AB8-906A-4C920497D63A}" srcOrd="2" destOrd="0" presId="urn:microsoft.com/office/officeart/2005/8/layout/pyramid3"/>
    <dgm:cxn modelId="{663D68AF-A485-4E73-99F2-20F96074EAD8}" type="presParOf" srcId="{BE56FE7A-5A1F-4AB8-906A-4C920497D63A}" destId="{3EBC1C6C-D6C1-416B-88EC-1BF35DCF0069}" srcOrd="0" destOrd="0" presId="urn:microsoft.com/office/officeart/2005/8/layout/pyramid3"/>
    <dgm:cxn modelId="{7F9F41B1-6CC2-4B99-9DBD-A1096227FB87}" type="presParOf" srcId="{BE56FE7A-5A1F-4AB8-906A-4C920497D63A}" destId="{20A6CAB7-7B7F-4043-BE43-437BE63D1A9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AE1FCA-3FE8-47FA-9DB4-D40080F44FC7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AD5507-F38E-49DB-9963-AFA35E5B34D2}">
      <dgm:prSet phldrT="[Текст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6600" b="1" dirty="0" smtClean="0"/>
            <a:t>???</a:t>
          </a:r>
          <a:endParaRPr lang="ru-RU" sz="6600" b="1" dirty="0"/>
        </a:p>
      </dgm:t>
    </dgm:pt>
    <dgm:pt modelId="{7B898D30-0225-43EC-A6D9-4C8A18B436E2}" type="parTrans" cxnId="{8899EA4B-0803-4293-AEF8-839EAC4208DA}">
      <dgm:prSet/>
      <dgm:spPr/>
      <dgm:t>
        <a:bodyPr/>
        <a:lstStyle/>
        <a:p>
          <a:endParaRPr lang="ru-RU"/>
        </a:p>
      </dgm:t>
    </dgm:pt>
    <dgm:pt modelId="{492AA4D9-42EC-42C9-BA40-24A88383606F}" type="sibTrans" cxnId="{8899EA4B-0803-4293-AEF8-839EAC4208DA}">
      <dgm:prSet/>
      <dgm:spPr/>
      <dgm:t>
        <a:bodyPr/>
        <a:lstStyle/>
        <a:p>
          <a:endParaRPr lang="ru-RU"/>
        </a:p>
      </dgm:t>
    </dgm:pt>
    <dgm:pt modelId="{C1E5CAF2-6A94-43F7-9968-C26CFBAC0B15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Кто?</a:t>
          </a:r>
          <a:endParaRPr lang="ru-RU" sz="3200" b="1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F7D0D6D-9D84-4993-A393-BD4FFF74882C}" type="parTrans" cxnId="{9290DB5B-4C12-43F5-9A69-3551E679E59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DA40074-7E95-4AA0-97CB-32613D25662F}" type="sibTrans" cxnId="{9290DB5B-4C12-43F5-9A69-3551E679E59B}">
      <dgm:prSet/>
      <dgm:spPr/>
      <dgm:t>
        <a:bodyPr/>
        <a:lstStyle/>
        <a:p>
          <a:endParaRPr lang="ru-RU"/>
        </a:p>
      </dgm:t>
    </dgm:pt>
    <dgm:pt modelId="{42883881-856E-49CD-BC7F-A0C65B87C04C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Что?</a:t>
          </a:r>
          <a:endParaRPr lang="ru-RU" sz="3200" b="1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9ECA5153-BA4E-49F2-942B-1EB823180B67}" type="parTrans" cxnId="{6C76ACA2-6C1F-41A8-8BDA-5F36EED2F24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AE4DE3C-9E29-4FDE-BD3B-4CB141FC122E}" type="sibTrans" cxnId="{6C76ACA2-6C1F-41A8-8BDA-5F36EED2F246}">
      <dgm:prSet/>
      <dgm:spPr/>
      <dgm:t>
        <a:bodyPr/>
        <a:lstStyle/>
        <a:p>
          <a:endParaRPr lang="ru-RU"/>
        </a:p>
      </dgm:t>
    </dgm:pt>
    <dgm:pt modelId="{903F190A-B765-4D32-B7CE-10B5EF18B24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Где?</a:t>
          </a:r>
          <a:endParaRPr lang="ru-RU" sz="3200" b="1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8E91D92-66F0-46E3-9F47-F9D7EF5E62A2}" type="parTrans" cxnId="{96C095EE-BB43-486C-92BB-27AF24CAAFD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AC8E4305-FDF1-4AAD-BD0D-667757F2CDF5}" type="sibTrans" cxnId="{96C095EE-BB43-486C-92BB-27AF24CAAFD3}">
      <dgm:prSet/>
      <dgm:spPr/>
      <dgm:t>
        <a:bodyPr/>
        <a:lstStyle/>
        <a:p>
          <a:endParaRPr lang="ru-RU"/>
        </a:p>
      </dgm:t>
    </dgm:pt>
    <dgm:pt modelId="{2627FF4C-3756-4811-AF2C-6F1E28390FAA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Когда?</a:t>
          </a:r>
          <a:endParaRPr lang="ru-RU" sz="3200" b="1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755298A-7376-44CA-B9C2-FB601981E9CD}" type="parTrans" cxnId="{82E12082-F88D-498F-AF83-3BDFB881D50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1F7D16D-8201-44AB-B38B-7DCD4289B8EE}" type="sibTrans" cxnId="{82E12082-F88D-498F-AF83-3BDFB881D504}">
      <dgm:prSet/>
      <dgm:spPr/>
      <dgm:t>
        <a:bodyPr/>
        <a:lstStyle/>
        <a:p>
          <a:endParaRPr lang="ru-RU"/>
        </a:p>
      </dgm:t>
    </dgm:pt>
    <dgm:pt modelId="{7614DB68-D3A4-48F3-9D06-C3E545E48089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Чем?</a:t>
          </a:r>
          <a:endParaRPr lang="ru-RU" sz="3200" b="1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E1E0B09-457E-4AAA-94B8-053A22E8A8C2}" type="parTrans" cxnId="{0C0F3E85-F49A-4634-BC68-744307DADE5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2E9A3F5-FC9F-411F-A067-5052F36E5C66}" type="sibTrans" cxnId="{0C0F3E85-F49A-4634-BC68-744307DADE58}">
      <dgm:prSet/>
      <dgm:spPr/>
      <dgm:t>
        <a:bodyPr/>
        <a:lstStyle/>
        <a:p>
          <a:endParaRPr lang="ru-RU"/>
        </a:p>
      </dgm:t>
    </dgm:pt>
    <dgm:pt modelId="{3A543447-398F-4664-9C38-A74449F7D67D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Как?</a:t>
          </a:r>
          <a:endParaRPr lang="ru-RU" sz="3200" b="1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286BD84-97F5-4B98-846F-985F0B324FB6}" type="parTrans" cxnId="{7D8D91E8-A182-46FA-AB16-EB4B73D1D40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AE479D4-0A8F-4B70-9230-554E54CDD143}" type="sibTrans" cxnId="{7D8D91E8-A182-46FA-AB16-EB4B73D1D402}">
      <dgm:prSet/>
      <dgm:spPr/>
      <dgm:t>
        <a:bodyPr/>
        <a:lstStyle/>
        <a:p>
          <a:endParaRPr lang="ru-RU"/>
        </a:p>
      </dgm:t>
    </dgm:pt>
    <dgm:pt modelId="{2AB2BA1A-D83B-4B40-B66B-87A9C904FC6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Зачем?</a:t>
          </a:r>
          <a:endParaRPr lang="ru-RU" sz="3200" b="1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14BFD43-B3B1-4F4E-8D4B-F3B05E06C520}" type="parTrans" cxnId="{84967AE3-29C7-4DFA-B603-26EA54E2F541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60468CD-CE32-4681-B9B7-AE6843C46439}" type="sibTrans" cxnId="{84967AE3-29C7-4DFA-B603-26EA54E2F541}">
      <dgm:prSet/>
      <dgm:spPr/>
      <dgm:t>
        <a:bodyPr/>
        <a:lstStyle/>
        <a:p>
          <a:endParaRPr lang="ru-RU"/>
        </a:p>
      </dgm:t>
    </dgm:pt>
    <dgm:pt modelId="{DC7F2908-28D4-464B-B1AF-E33C15AF65D5}" type="pres">
      <dgm:prSet presAssocID="{50AE1FCA-3FE8-47FA-9DB4-D40080F44FC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48C0E7-06FF-40C1-B5FA-8095974E7C6F}" type="pres">
      <dgm:prSet presAssocID="{41AD5507-F38E-49DB-9963-AFA35E5B34D2}" presName="centerShape" presStyleLbl="node0" presStyleIdx="0" presStyleCnt="1"/>
      <dgm:spPr/>
      <dgm:t>
        <a:bodyPr/>
        <a:lstStyle/>
        <a:p>
          <a:endParaRPr lang="ru-RU"/>
        </a:p>
      </dgm:t>
    </dgm:pt>
    <dgm:pt modelId="{8F5E1BB3-6258-49FE-82BC-A6EDF9D269EE}" type="pres">
      <dgm:prSet presAssocID="{EF7D0D6D-9D84-4993-A393-BD4FFF74882C}" presName="parTrans" presStyleLbl="sibTrans2D1" presStyleIdx="0" presStyleCnt="7"/>
      <dgm:spPr/>
      <dgm:t>
        <a:bodyPr/>
        <a:lstStyle/>
        <a:p>
          <a:endParaRPr lang="ru-RU"/>
        </a:p>
      </dgm:t>
    </dgm:pt>
    <dgm:pt modelId="{15A35889-5C7A-4595-84C1-D16B13E85D82}" type="pres">
      <dgm:prSet presAssocID="{EF7D0D6D-9D84-4993-A393-BD4FFF74882C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FC73938F-8F2A-420E-A0C0-B27DCD13D772}" type="pres">
      <dgm:prSet presAssocID="{C1E5CAF2-6A94-43F7-9968-C26CFBAC0B15}" presName="node" presStyleLbl="node1" presStyleIdx="0" presStyleCnt="7" custRadScaleRad="101285" custRadScaleInc="-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67D9D-FEBC-4A2C-9BFD-958A64B7DF67}" type="pres">
      <dgm:prSet presAssocID="{9ECA5153-BA4E-49F2-942B-1EB823180B67}" presName="parTrans" presStyleLbl="sibTrans2D1" presStyleIdx="1" presStyleCnt="7"/>
      <dgm:spPr/>
      <dgm:t>
        <a:bodyPr/>
        <a:lstStyle/>
        <a:p>
          <a:endParaRPr lang="ru-RU"/>
        </a:p>
      </dgm:t>
    </dgm:pt>
    <dgm:pt modelId="{9776C7CA-1541-40D7-8465-121AF53BF2F1}" type="pres">
      <dgm:prSet presAssocID="{9ECA5153-BA4E-49F2-942B-1EB823180B67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A55FB9A2-CD64-4D78-ACA2-1A24EADD092D}" type="pres">
      <dgm:prSet presAssocID="{42883881-856E-49CD-BC7F-A0C65B87C04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DF3E7-A96A-46FE-BD96-F75335EBAF63}" type="pres">
      <dgm:prSet presAssocID="{88E91D92-66F0-46E3-9F47-F9D7EF5E62A2}" presName="parTrans" presStyleLbl="sibTrans2D1" presStyleIdx="2" presStyleCnt="7"/>
      <dgm:spPr/>
      <dgm:t>
        <a:bodyPr/>
        <a:lstStyle/>
        <a:p>
          <a:endParaRPr lang="ru-RU"/>
        </a:p>
      </dgm:t>
    </dgm:pt>
    <dgm:pt modelId="{8A0AAFCA-EE21-4C24-B839-9F54FC9B06AC}" type="pres">
      <dgm:prSet presAssocID="{88E91D92-66F0-46E3-9F47-F9D7EF5E62A2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7AD0990B-F8CC-4A80-8332-3095BA41D501}" type="pres">
      <dgm:prSet presAssocID="{903F190A-B765-4D32-B7CE-10B5EF18B24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5CA64-A1AE-470A-827F-340DDF0405F9}" type="pres">
      <dgm:prSet presAssocID="{6755298A-7376-44CA-B9C2-FB601981E9CD}" presName="parTrans" presStyleLbl="sibTrans2D1" presStyleIdx="3" presStyleCnt="7"/>
      <dgm:spPr/>
      <dgm:t>
        <a:bodyPr/>
        <a:lstStyle/>
        <a:p>
          <a:endParaRPr lang="ru-RU"/>
        </a:p>
      </dgm:t>
    </dgm:pt>
    <dgm:pt modelId="{47482B83-38D4-46C8-859A-F74438C8DFFC}" type="pres">
      <dgm:prSet presAssocID="{6755298A-7376-44CA-B9C2-FB601981E9CD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89A465E1-CA48-4F76-BB4D-E4176EDAAAA6}" type="pres">
      <dgm:prSet presAssocID="{2627FF4C-3756-4811-AF2C-6F1E28390FA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08CA5-51BD-4643-BC7F-DCC40715053C}" type="pres">
      <dgm:prSet presAssocID="{6E1E0B09-457E-4AAA-94B8-053A22E8A8C2}" presName="parTrans" presStyleLbl="sibTrans2D1" presStyleIdx="4" presStyleCnt="7"/>
      <dgm:spPr/>
      <dgm:t>
        <a:bodyPr/>
        <a:lstStyle/>
        <a:p>
          <a:endParaRPr lang="ru-RU"/>
        </a:p>
      </dgm:t>
    </dgm:pt>
    <dgm:pt modelId="{092C90FC-F2A7-4333-9320-E3CF4034F3C3}" type="pres">
      <dgm:prSet presAssocID="{6E1E0B09-457E-4AAA-94B8-053A22E8A8C2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F854732-1894-46F3-B0FA-388E5DE538B5}" type="pres">
      <dgm:prSet presAssocID="{7614DB68-D3A4-48F3-9D06-C3E545E4808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172A4-6D30-44BE-857D-A338E2B0A3B8}" type="pres">
      <dgm:prSet presAssocID="{6286BD84-97F5-4B98-846F-985F0B324FB6}" presName="parTrans" presStyleLbl="sibTrans2D1" presStyleIdx="5" presStyleCnt="7"/>
      <dgm:spPr/>
      <dgm:t>
        <a:bodyPr/>
        <a:lstStyle/>
        <a:p>
          <a:endParaRPr lang="ru-RU"/>
        </a:p>
      </dgm:t>
    </dgm:pt>
    <dgm:pt modelId="{841556A6-FBBB-49A5-9DC8-521E1B623812}" type="pres">
      <dgm:prSet presAssocID="{6286BD84-97F5-4B98-846F-985F0B324FB6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4CC2591C-248A-4AD9-A55B-8147717B86C0}" type="pres">
      <dgm:prSet presAssocID="{3A543447-398F-4664-9C38-A74449F7D67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4B50A-EF52-403D-8154-ED10B49E6CC5}" type="pres">
      <dgm:prSet presAssocID="{514BFD43-B3B1-4F4E-8D4B-F3B05E06C520}" presName="parTrans" presStyleLbl="sibTrans2D1" presStyleIdx="6" presStyleCnt="7"/>
      <dgm:spPr/>
      <dgm:t>
        <a:bodyPr/>
        <a:lstStyle/>
        <a:p>
          <a:endParaRPr lang="ru-RU"/>
        </a:p>
      </dgm:t>
    </dgm:pt>
    <dgm:pt modelId="{8FE19FD0-DA9D-4905-8B44-7AFBD7EF5C52}" type="pres">
      <dgm:prSet presAssocID="{514BFD43-B3B1-4F4E-8D4B-F3B05E06C520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8F43573F-ED50-43A7-A045-53EBE79E8C80}" type="pres">
      <dgm:prSet presAssocID="{2AB2BA1A-D83B-4B40-B66B-87A9C904FC61}" presName="node" presStyleLbl="node1" presStyleIdx="6" presStyleCnt="7" custRadScaleRad="102079" custRadScaleInc="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781124-3C23-4275-9BC2-306AF4EA4DCE}" type="presOf" srcId="{2627FF4C-3756-4811-AF2C-6F1E28390FAA}" destId="{89A465E1-CA48-4F76-BB4D-E4176EDAAAA6}" srcOrd="0" destOrd="0" presId="urn:microsoft.com/office/officeart/2005/8/layout/radial5"/>
    <dgm:cxn modelId="{FBE66A9D-28AA-4016-AE36-41CFDC9E3E73}" type="presOf" srcId="{514BFD43-B3B1-4F4E-8D4B-F3B05E06C520}" destId="{8FE19FD0-DA9D-4905-8B44-7AFBD7EF5C52}" srcOrd="1" destOrd="0" presId="urn:microsoft.com/office/officeart/2005/8/layout/radial5"/>
    <dgm:cxn modelId="{0C0F3E85-F49A-4634-BC68-744307DADE58}" srcId="{41AD5507-F38E-49DB-9963-AFA35E5B34D2}" destId="{7614DB68-D3A4-48F3-9D06-C3E545E48089}" srcOrd="4" destOrd="0" parTransId="{6E1E0B09-457E-4AAA-94B8-053A22E8A8C2}" sibTransId="{62E9A3F5-FC9F-411F-A067-5052F36E5C66}"/>
    <dgm:cxn modelId="{CFB4D950-BE76-47FA-B5F7-A29A26E1A7FD}" type="presOf" srcId="{EF7D0D6D-9D84-4993-A393-BD4FFF74882C}" destId="{15A35889-5C7A-4595-84C1-D16B13E85D82}" srcOrd="1" destOrd="0" presId="urn:microsoft.com/office/officeart/2005/8/layout/radial5"/>
    <dgm:cxn modelId="{B5CDDB89-4572-43DE-A906-5E5C6556988D}" type="presOf" srcId="{C1E5CAF2-6A94-43F7-9968-C26CFBAC0B15}" destId="{FC73938F-8F2A-420E-A0C0-B27DCD13D772}" srcOrd="0" destOrd="0" presId="urn:microsoft.com/office/officeart/2005/8/layout/radial5"/>
    <dgm:cxn modelId="{BCCB6BA4-B308-4E8E-8C45-C86BD04A5434}" type="presOf" srcId="{2AB2BA1A-D83B-4B40-B66B-87A9C904FC61}" destId="{8F43573F-ED50-43A7-A045-53EBE79E8C80}" srcOrd="0" destOrd="0" presId="urn:microsoft.com/office/officeart/2005/8/layout/radial5"/>
    <dgm:cxn modelId="{D83315BB-7D76-4B56-BF28-331F7883369C}" type="presOf" srcId="{50AE1FCA-3FE8-47FA-9DB4-D40080F44FC7}" destId="{DC7F2908-28D4-464B-B1AF-E33C15AF65D5}" srcOrd="0" destOrd="0" presId="urn:microsoft.com/office/officeart/2005/8/layout/radial5"/>
    <dgm:cxn modelId="{E26DA9C8-C4C8-4EAA-BF31-32466EF5DB6D}" type="presOf" srcId="{88E91D92-66F0-46E3-9F47-F9D7EF5E62A2}" destId="{8A0AAFCA-EE21-4C24-B839-9F54FC9B06AC}" srcOrd="1" destOrd="0" presId="urn:microsoft.com/office/officeart/2005/8/layout/radial5"/>
    <dgm:cxn modelId="{E8E01713-0B40-45B8-9247-05801FA12DEC}" type="presOf" srcId="{88E91D92-66F0-46E3-9F47-F9D7EF5E62A2}" destId="{C24DF3E7-A96A-46FE-BD96-F75335EBAF63}" srcOrd="0" destOrd="0" presId="urn:microsoft.com/office/officeart/2005/8/layout/radial5"/>
    <dgm:cxn modelId="{84967AE3-29C7-4DFA-B603-26EA54E2F541}" srcId="{41AD5507-F38E-49DB-9963-AFA35E5B34D2}" destId="{2AB2BA1A-D83B-4B40-B66B-87A9C904FC61}" srcOrd="6" destOrd="0" parTransId="{514BFD43-B3B1-4F4E-8D4B-F3B05E06C520}" sibTransId="{760468CD-CE32-4681-B9B7-AE6843C46439}"/>
    <dgm:cxn modelId="{64C23F6A-7616-45DE-ADCF-354B5C80FC0B}" type="presOf" srcId="{6755298A-7376-44CA-B9C2-FB601981E9CD}" destId="{8185CA64-A1AE-470A-827F-340DDF0405F9}" srcOrd="0" destOrd="0" presId="urn:microsoft.com/office/officeart/2005/8/layout/radial5"/>
    <dgm:cxn modelId="{8899EA4B-0803-4293-AEF8-839EAC4208DA}" srcId="{50AE1FCA-3FE8-47FA-9DB4-D40080F44FC7}" destId="{41AD5507-F38E-49DB-9963-AFA35E5B34D2}" srcOrd="0" destOrd="0" parTransId="{7B898D30-0225-43EC-A6D9-4C8A18B436E2}" sibTransId="{492AA4D9-42EC-42C9-BA40-24A88383606F}"/>
    <dgm:cxn modelId="{C837B80E-00EF-4FFA-9F4B-F3B23AF9E856}" type="presOf" srcId="{6755298A-7376-44CA-B9C2-FB601981E9CD}" destId="{47482B83-38D4-46C8-859A-F74438C8DFFC}" srcOrd="1" destOrd="0" presId="urn:microsoft.com/office/officeart/2005/8/layout/radial5"/>
    <dgm:cxn modelId="{565B4EEA-8DBA-4884-9254-E69160653C7C}" type="presOf" srcId="{6286BD84-97F5-4B98-846F-985F0B324FB6}" destId="{841556A6-FBBB-49A5-9DC8-521E1B623812}" srcOrd="1" destOrd="0" presId="urn:microsoft.com/office/officeart/2005/8/layout/radial5"/>
    <dgm:cxn modelId="{8047976B-D125-4F66-A96A-93CD94A72211}" type="presOf" srcId="{3A543447-398F-4664-9C38-A74449F7D67D}" destId="{4CC2591C-248A-4AD9-A55B-8147717B86C0}" srcOrd="0" destOrd="0" presId="urn:microsoft.com/office/officeart/2005/8/layout/radial5"/>
    <dgm:cxn modelId="{DA59773C-D3A2-490F-A451-03D49149806D}" type="presOf" srcId="{6E1E0B09-457E-4AAA-94B8-053A22E8A8C2}" destId="{56F08CA5-51BD-4643-BC7F-DCC40715053C}" srcOrd="0" destOrd="0" presId="urn:microsoft.com/office/officeart/2005/8/layout/radial5"/>
    <dgm:cxn modelId="{82E12082-F88D-498F-AF83-3BDFB881D504}" srcId="{41AD5507-F38E-49DB-9963-AFA35E5B34D2}" destId="{2627FF4C-3756-4811-AF2C-6F1E28390FAA}" srcOrd="3" destOrd="0" parTransId="{6755298A-7376-44CA-B9C2-FB601981E9CD}" sibTransId="{51F7D16D-8201-44AB-B38B-7DCD4289B8EE}"/>
    <dgm:cxn modelId="{6C76ACA2-6C1F-41A8-8BDA-5F36EED2F246}" srcId="{41AD5507-F38E-49DB-9963-AFA35E5B34D2}" destId="{42883881-856E-49CD-BC7F-A0C65B87C04C}" srcOrd="1" destOrd="0" parTransId="{9ECA5153-BA4E-49F2-942B-1EB823180B67}" sibTransId="{2AE4DE3C-9E29-4FDE-BD3B-4CB141FC122E}"/>
    <dgm:cxn modelId="{28364427-EB29-4052-ABCC-883C2E675275}" type="presOf" srcId="{7614DB68-D3A4-48F3-9D06-C3E545E48089}" destId="{EF854732-1894-46F3-B0FA-388E5DE538B5}" srcOrd="0" destOrd="0" presId="urn:microsoft.com/office/officeart/2005/8/layout/radial5"/>
    <dgm:cxn modelId="{DC976F48-A643-4676-A6B0-4E27B65A1152}" type="presOf" srcId="{903F190A-B765-4D32-B7CE-10B5EF18B241}" destId="{7AD0990B-F8CC-4A80-8332-3095BA41D501}" srcOrd="0" destOrd="0" presId="urn:microsoft.com/office/officeart/2005/8/layout/radial5"/>
    <dgm:cxn modelId="{2649AD0E-8910-4300-9AC0-3E7391884D3F}" type="presOf" srcId="{9ECA5153-BA4E-49F2-942B-1EB823180B67}" destId="{9776C7CA-1541-40D7-8465-121AF53BF2F1}" srcOrd="1" destOrd="0" presId="urn:microsoft.com/office/officeart/2005/8/layout/radial5"/>
    <dgm:cxn modelId="{96C095EE-BB43-486C-92BB-27AF24CAAFD3}" srcId="{41AD5507-F38E-49DB-9963-AFA35E5B34D2}" destId="{903F190A-B765-4D32-B7CE-10B5EF18B241}" srcOrd="2" destOrd="0" parTransId="{88E91D92-66F0-46E3-9F47-F9D7EF5E62A2}" sibTransId="{AC8E4305-FDF1-4AAD-BD0D-667757F2CDF5}"/>
    <dgm:cxn modelId="{BF0280CD-9D38-41CA-8874-738FB878B64A}" type="presOf" srcId="{EF7D0D6D-9D84-4993-A393-BD4FFF74882C}" destId="{8F5E1BB3-6258-49FE-82BC-A6EDF9D269EE}" srcOrd="0" destOrd="0" presId="urn:microsoft.com/office/officeart/2005/8/layout/radial5"/>
    <dgm:cxn modelId="{C1E558B3-74E1-4F66-A323-DCB7EAF2C860}" type="presOf" srcId="{514BFD43-B3B1-4F4E-8D4B-F3B05E06C520}" destId="{41A4B50A-EF52-403D-8154-ED10B49E6CC5}" srcOrd="0" destOrd="0" presId="urn:microsoft.com/office/officeart/2005/8/layout/radial5"/>
    <dgm:cxn modelId="{4E19EDB3-456E-4C9F-80A5-38BF4D398380}" type="presOf" srcId="{6E1E0B09-457E-4AAA-94B8-053A22E8A8C2}" destId="{092C90FC-F2A7-4333-9320-E3CF4034F3C3}" srcOrd="1" destOrd="0" presId="urn:microsoft.com/office/officeart/2005/8/layout/radial5"/>
    <dgm:cxn modelId="{C881564E-F7DD-4506-952E-960AC84659DF}" type="presOf" srcId="{42883881-856E-49CD-BC7F-A0C65B87C04C}" destId="{A55FB9A2-CD64-4D78-ACA2-1A24EADD092D}" srcOrd="0" destOrd="0" presId="urn:microsoft.com/office/officeart/2005/8/layout/radial5"/>
    <dgm:cxn modelId="{7AC77DA3-E111-495E-8286-4B754B0B3A15}" type="presOf" srcId="{9ECA5153-BA4E-49F2-942B-1EB823180B67}" destId="{0AA67D9D-FEBC-4A2C-9BFD-958A64B7DF67}" srcOrd="0" destOrd="0" presId="urn:microsoft.com/office/officeart/2005/8/layout/radial5"/>
    <dgm:cxn modelId="{CE29D22A-699D-4D30-A55C-3480E95FEB82}" type="presOf" srcId="{41AD5507-F38E-49DB-9963-AFA35E5B34D2}" destId="{4F48C0E7-06FF-40C1-B5FA-8095974E7C6F}" srcOrd="0" destOrd="0" presId="urn:microsoft.com/office/officeart/2005/8/layout/radial5"/>
    <dgm:cxn modelId="{9290DB5B-4C12-43F5-9A69-3551E679E59B}" srcId="{41AD5507-F38E-49DB-9963-AFA35E5B34D2}" destId="{C1E5CAF2-6A94-43F7-9968-C26CFBAC0B15}" srcOrd="0" destOrd="0" parTransId="{EF7D0D6D-9D84-4993-A393-BD4FFF74882C}" sibTransId="{8DA40074-7E95-4AA0-97CB-32613D25662F}"/>
    <dgm:cxn modelId="{7D8D91E8-A182-46FA-AB16-EB4B73D1D402}" srcId="{41AD5507-F38E-49DB-9963-AFA35E5B34D2}" destId="{3A543447-398F-4664-9C38-A74449F7D67D}" srcOrd="5" destOrd="0" parTransId="{6286BD84-97F5-4B98-846F-985F0B324FB6}" sibTransId="{DAE479D4-0A8F-4B70-9230-554E54CDD143}"/>
    <dgm:cxn modelId="{5468EC45-D54C-4437-9B55-4829B9D9FF55}" type="presOf" srcId="{6286BD84-97F5-4B98-846F-985F0B324FB6}" destId="{883172A4-6D30-44BE-857D-A338E2B0A3B8}" srcOrd="0" destOrd="0" presId="urn:microsoft.com/office/officeart/2005/8/layout/radial5"/>
    <dgm:cxn modelId="{F21D5E93-EB00-4CC3-B60B-A9D8139228FC}" type="presParOf" srcId="{DC7F2908-28D4-464B-B1AF-E33C15AF65D5}" destId="{4F48C0E7-06FF-40C1-B5FA-8095974E7C6F}" srcOrd="0" destOrd="0" presId="urn:microsoft.com/office/officeart/2005/8/layout/radial5"/>
    <dgm:cxn modelId="{2F957868-41A0-4F37-BA69-D557D670D358}" type="presParOf" srcId="{DC7F2908-28D4-464B-B1AF-E33C15AF65D5}" destId="{8F5E1BB3-6258-49FE-82BC-A6EDF9D269EE}" srcOrd="1" destOrd="0" presId="urn:microsoft.com/office/officeart/2005/8/layout/radial5"/>
    <dgm:cxn modelId="{4D4C46B9-8235-412C-BC40-3A73541E0877}" type="presParOf" srcId="{8F5E1BB3-6258-49FE-82BC-A6EDF9D269EE}" destId="{15A35889-5C7A-4595-84C1-D16B13E85D82}" srcOrd="0" destOrd="0" presId="urn:microsoft.com/office/officeart/2005/8/layout/radial5"/>
    <dgm:cxn modelId="{F95798F8-EE15-48EE-B872-2616FE154B8E}" type="presParOf" srcId="{DC7F2908-28D4-464B-B1AF-E33C15AF65D5}" destId="{FC73938F-8F2A-420E-A0C0-B27DCD13D772}" srcOrd="2" destOrd="0" presId="urn:microsoft.com/office/officeart/2005/8/layout/radial5"/>
    <dgm:cxn modelId="{39E2EA2D-096A-4D44-A2AF-FD6B49E74962}" type="presParOf" srcId="{DC7F2908-28D4-464B-B1AF-E33C15AF65D5}" destId="{0AA67D9D-FEBC-4A2C-9BFD-958A64B7DF67}" srcOrd="3" destOrd="0" presId="urn:microsoft.com/office/officeart/2005/8/layout/radial5"/>
    <dgm:cxn modelId="{DBA4EA8B-3D2B-4D2F-935F-A88906267AE0}" type="presParOf" srcId="{0AA67D9D-FEBC-4A2C-9BFD-958A64B7DF67}" destId="{9776C7CA-1541-40D7-8465-121AF53BF2F1}" srcOrd="0" destOrd="0" presId="urn:microsoft.com/office/officeart/2005/8/layout/radial5"/>
    <dgm:cxn modelId="{BBEBA696-133B-41F1-9ACE-6B3C53A461F5}" type="presParOf" srcId="{DC7F2908-28D4-464B-B1AF-E33C15AF65D5}" destId="{A55FB9A2-CD64-4D78-ACA2-1A24EADD092D}" srcOrd="4" destOrd="0" presId="urn:microsoft.com/office/officeart/2005/8/layout/radial5"/>
    <dgm:cxn modelId="{56F1C87F-12C8-4182-B2C2-1C2CB744771B}" type="presParOf" srcId="{DC7F2908-28D4-464B-B1AF-E33C15AF65D5}" destId="{C24DF3E7-A96A-46FE-BD96-F75335EBAF63}" srcOrd="5" destOrd="0" presId="urn:microsoft.com/office/officeart/2005/8/layout/radial5"/>
    <dgm:cxn modelId="{8AAC617B-4108-4B08-95D5-B542FD1506C0}" type="presParOf" srcId="{C24DF3E7-A96A-46FE-BD96-F75335EBAF63}" destId="{8A0AAFCA-EE21-4C24-B839-9F54FC9B06AC}" srcOrd="0" destOrd="0" presId="urn:microsoft.com/office/officeart/2005/8/layout/radial5"/>
    <dgm:cxn modelId="{9A2CBC0A-05B4-4B5B-8105-9FA81D46A499}" type="presParOf" srcId="{DC7F2908-28D4-464B-B1AF-E33C15AF65D5}" destId="{7AD0990B-F8CC-4A80-8332-3095BA41D501}" srcOrd="6" destOrd="0" presId="urn:microsoft.com/office/officeart/2005/8/layout/radial5"/>
    <dgm:cxn modelId="{E26CDCAE-0E12-4D53-9C02-681F2E39015A}" type="presParOf" srcId="{DC7F2908-28D4-464B-B1AF-E33C15AF65D5}" destId="{8185CA64-A1AE-470A-827F-340DDF0405F9}" srcOrd="7" destOrd="0" presId="urn:microsoft.com/office/officeart/2005/8/layout/radial5"/>
    <dgm:cxn modelId="{ED57B817-7DAC-4CEB-BB44-16D89B9C4FE8}" type="presParOf" srcId="{8185CA64-A1AE-470A-827F-340DDF0405F9}" destId="{47482B83-38D4-46C8-859A-F74438C8DFFC}" srcOrd="0" destOrd="0" presId="urn:microsoft.com/office/officeart/2005/8/layout/radial5"/>
    <dgm:cxn modelId="{098A08F2-D209-48F8-B434-9A9574C41C51}" type="presParOf" srcId="{DC7F2908-28D4-464B-B1AF-E33C15AF65D5}" destId="{89A465E1-CA48-4F76-BB4D-E4176EDAAAA6}" srcOrd="8" destOrd="0" presId="urn:microsoft.com/office/officeart/2005/8/layout/radial5"/>
    <dgm:cxn modelId="{4677B85E-E721-4FBC-A2A1-78ABFF78B317}" type="presParOf" srcId="{DC7F2908-28D4-464B-B1AF-E33C15AF65D5}" destId="{56F08CA5-51BD-4643-BC7F-DCC40715053C}" srcOrd="9" destOrd="0" presId="urn:microsoft.com/office/officeart/2005/8/layout/radial5"/>
    <dgm:cxn modelId="{4A6EFBC0-C7D2-44AA-A832-AB0210DCB328}" type="presParOf" srcId="{56F08CA5-51BD-4643-BC7F-DCC40715053C}" destId="{092C90FC-F2A7-4333-9320-E3CF4034F3C3}" srcOrd="0" destOrd="0" presId="urn:microsoft.com/office/officeart/2005/8/layout/radial5"/>
    <dgm:cxn modelId="{317C89FE-8702-4E33-8F6D-DFE109A04155}" type="presParOf" srcId="{DC7F2908-28D4-464B-B1AF-E33C15AF65D5}" destId="{EF854732-1894-46F3-B0FA-388E5DE538B5}" srcOrd="10" destOrd="0" presId="urn:microsoft.com/office/officeart/2005/8/layout/radial5"/>
    <dgm:cxn modelId="{88EB74C4-0FBB-4EC9-A3A9-864B65F4C6A9}" type="presParOf" srcId="{DC7F2908-28D4-464B-B1AF-E33C15AF65D5}" destId="{883172A4-6D30-44BE-857D-A338E2B0A3B8}" srcOrd="11" destOrd="0" presId="urn:microsoft.com/office/officeart/2005/8/layout/radial5"/>
    <dgm:cxn modelId="{5D22F1A0-D979-4338-B716-E32F9ADC5519}" type="presParOf" srcId="{883172A4-6D30-44BE-857D-A338E2B0A3B8}" destId="{841556A6-FBBB-49A5-9DC8-521E1B623812}" srcOrd="0" destOrd="0" presId="urn:microsoft.com/office/officeart/2005/8/layout/radial5"/>
    <dgm:cxn modelId="{986D5C92-955B-49EA-8945-D8DBDEC9BA32}" type="presParOf" srcId="{DC7F2908-28D4-464B-B1AF-E33C15AF65D5}" destId="{4CC2591C-248A-4AD9-A55B-8147717B86C0}" srcOrd="12" destOrd="0" presId="urn:microsoft.com/office/officeart/2005/8/layout/radial5"/>
    <dgm:cxn modelId="{1A83320A-EB7F-417D-B236-9A33435F3DE1}" type="presParOf" srcId="{DC7F2908-28D4-464B-B1AF-E33C15AF65D5}" destId="{41A4B50A-EF52-403D-8154-ED10B49E6CC5}" srcOrd="13" destOrd="0" presId="urn:microsoft.com/office/officeart/2005/8/layout/radial5"/>
    <dgm:cxn modelId="{A8DC7711-BE3F-4211-9515-5FDF7CCCB4E2}" type="presParOf" srcId="{41A4B50A-EF52-403D-8154-ED10B49E6CC5}" destId="{8FE19FD0-DA9D-4905-8B44-7AFBD7EF5C52}" srcOrd="0" destOrd="0" presId="urn:microsoft.com/office/officeart/2005/8/layout/radial5"/>
    <dgm:cxn modelId="{5C159683-BF57-45D5-892E-D90F3019760E}" type="presParOf" srcId="{DC7F2908-28D4-464B-B1AF-E33C15AF65D5}" destId="{8F43573F-ED50-43A7-A045-53EBE79E8C8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4AF8DC-CC35-47A0-8902-5C806B3B358E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1767E8A2-4290-4E65-B498-8E7BF614BADE}">
      <dgm:prSet phldrT="[Текст]"/>
      <dgm:spPr/>
      <dgm:t>
        <a:bodyPr/>
        <a:lstStyle/>
        <a:p>
          <a:r>
            <a:rPr lang="ru-RU" dirty="0" smtClean="0"/>
            <a:t>Детали </a:t>
          </a:r>
          <a:endParaRPr lang="ru-RU" dirty="0"/>
        </a:p>
      </dgm:t>
    </dgm:pt>
    <dgm:pt modelId="{9BE1D738-FCD1-47BE-B158-57FC2FB17E98}" type="parTrans" cxnId="{BE52DF24-5A2D-41EE-A2DA-50CF0733C7F3}">
      <dgm:prSet/>
      <dgm:spPr/>
      <dgm:t>
        <a:bodyPr/>
        <a:lstStyle/>
        <a:p>
          <a:endParaRPr lang="ru-RU"/>
        </a:p>
      </dgm:t>
    </dgm:pt>
    <dgm:pt modelId="{330BECAD-2348-4B6D-AB6B-6F4B7156AF01}" type="sibTrans" cxnId="{BE52DF24-5A2D-41EE-A2DA-50CF0733C7F3}">
      <dgm:prSet/>
      <dgm:spPr/>
      <dgm:t>
        <a:bodyPr/>
        <a:lstStyle/>
        <a:p>
          <a:endParaRPr lang="ru-RU"/>
        </a:p>
      </dgm:t>
    </dgm:pt>
    <dgm:pt modelId="{8D611AB2-07D3-46F2-AF00-ED6224B6B13F}">
      <dgm:prSet phldrT="[Текст]"/>
      <dgm:spPr/>
      <dgm:t>
        <a:bodyPr/>
        <a:lstStyle/>
        <a:p>
          <a:r>
            <a:rPr lang="ru-RU" dirty="0" smtClean="0"/>
            <a:t>Важные факты</a:t>
          </a:r>
          <a:endParaRPr lang="ru-RU" dirty="0"/>
        </a:p>
      </dgm:t>
    </dgm:pt>
    <dgm:pt modelId="{6A269899-D898-473A-A110-15CA5EA7A18F}" type="parTrans" cxnId="{99242331-E5C3-44AA-90D8-D0DE794F9AA7}">
      <dgm:prSet/>
      <dgm:spPr/>
      <dgm:t>
        <a:bodyPr/>
        <a:lstStyle/>
        <a:p>
          <a:endParaRPr lang="ru-RU"/>
        </a:p>
      </dgm:t>
    </dgm:pt>
    <dgm:pt modelId="{6DA4D298-B7D4-44D0-8CC6-45843950714D}" type="sibTrans" cxnId="{99242331-E5C3-44AA-90D8-D0DE794F9AA7}">
      <dgm:prSet/>
      <dgm:spPr/>
      <dgm:t>
        <a:bodyPr/>
        <a:lstStyle/>
        <a:p>
          <a:endParaRPr lang="ru-RU"/>
        </a:p>
      </dgm:t>
    </dgm:pt>
    <dgm:pt modelId="{7ABFA34F-19E0-4232-822F-5BA5C045B07F}">
      <dgm:prSet phldrT="[Текст]"/>
      <dgm:spPr/>
      <dgm:t>
        <a:bodyPr/>
        <a:lstStyle/>
        <a:p>
          <a:r>
            <a:rPr lang="ru-RU" dirty="0" smtClean="0"/>
            <a:t>Основные знания</a:t>
          </a:r>
          <a:endParaRPr lang="ru-RU" dirty="0"/>
        </a:p>
      </dgm:t>
    </dgm:pt>
    <dgm:pt modelId="{50B5FE85-9E84-4AD0-8F3D-401F6E9ACE30}" type="parTrans" cxnId="{9CF25A14-01CE-4A64-8992-C6432C95E458}">
      <dgm:prSet/>
      <dgm:spPr/>
      <dgm:t>
        <a:bodyPr/>
        <a:lstStyle/>
        <a:p>
          <a:endParaRPr lang="ru-RU"/>
        </a:p>
      </dgm:t>
    </dgm:pt>
    <dgm:pt modelId="{9984BD1F-1AC5-4B39-A30C-B613FC503B67}" type="sibTrans" cxnId="{9CF25A14-01CE-4A64-8992-C6432C95E458}">
      <dgm:prSet/>
      <dgm:spPr/>
      <dgm:t>
        <a:bodyPr/>
        <a:lstStyle/>
        <a:p>
          <a:endParaRPr lang="ru-RU"/>
        </a:p>
      </dgm:t>
    </dgm:pt>
    <dgm:pt modelId="{ADF30029-C73E-4B2A-85EB-F57E8E272779}" type="pres">
      <dgm:prSet presAssocID="{7E4AF8DC-CC35-47A0-8902-5C806B3B358E}" presName="Name0" presStyleCnt="0">
        <dgm:presLayoutVars>
          <dgm:dir/>
          <dgm:animLvl val="lvl"/>
          <dgm:resizeHandles val="exact"/>
        </dgm:presLayoutVars>
      </dgm:prSet>
      <dgm:spPr/>
    </dgm:pt>
    <dgm:pt modelId="{3050401D-0EE7-42D7-9A03-39DD9A4F5EA1}" type="pres">
      <dgm:prSet presAssocID="{1767E8A2-4290-4E65-B498-8E7BF614BADE}" presName="Name8" presStyleCnt="0"/>
      <dgm:spPr/>
    </dgm:pt>
    <dgm:pt modelId="{6A92D424-2883-4DA1-BCBB-AECB297B98F3}" type="pres">
      <dgm:prSet presAssocID="{1767E8A2-4290-4E65-B498-8E7BF614BADE}" presName="level" presStyleLbl="node1" presStyleIdx="0" presStyleCnt="3" custLinFactNeighborX="-13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437B7-4946-48EB-9D0A-5B0ABD030E9E}" type="pres">
      <dgm:prSet presAssocID="{1767E8A2-4290-4E65-B498-8E7BF614BA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B011E-8238-44D5-A425-4F020B29D96C}" type="pres">
      <dgm:prSet presAssocID="{8D611AB2-07D3-46F2-AF00-ED6224B6B13F}" presName="Name8" presStyleCnt="0"/>
      <dgm:spPr/>
    </dgm:pt>
    <dgm:pt modelId="{59D70353-2F5C-43C8-8CF3-D757E7BB5374}" type="pres">
      <dgm:prSet presAssocID="{8D611AB2-07D3-46F2-AF00-ED6224B6B13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82E73-3998-4DDD-89E7-2C7419F77C63}" type="pres">
      <dgm:prSet presAssocID="{8D611AB2-07D3-46F2-AF00-ED6224B6B1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A6A44-4F20-4DBF-905D-7552BFDCA066}" type="pres">
      <dgm:prSet presAssocID="{7ABFA34F-19E0-4232-822F-5BA5C045B07F}" presName="Name8" presStyleCnt="0"/>
      <dgm:spPr/>
    </dgm:pt>
    <dgm:pt modelId="{23286BB2-7FBC-4EDA-91F3-D6986D95F349}" type="pres">
      <dgm:prSet presAssocID="{7ABFA34F-19E0-4232-822F-5BA5C045B07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56332-13EB-4BB3-9D1C-26B36C2CB1A5}" type="pres">
      <dgm:prSet presAssocID="{7ABFA34F-19E0-4232-822F-5BA5C045B0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9AA71A-34B6-4958-8F65-8D69872A10AC}" type="presOf" srcId="{7ABFA34F-19E0-4232-822F-5BA5C045B07F}" destId="{68B56332-13EB-4BB3-9D1C-26B36C2CB1A5}" srcOrd="1" destOrd="0" presId="urn:microsoft.com/office/officeart/2005/8/layout/pyramid1"/>
    <dgm:cxn modelId="{37F4B45B-2A8C-4A46-A013-4393810909AB}" type="presOf" srcId="{1767E8A2-4290-4E65-B498-8E7BF614BADE}" destId="{6A92D424-2883-4DA1-BCBB-AECB297B98F3}" srcOrd="0" destOrd="0" presId="urn:microsoft.com/office/officeart/2005/8/layout/pyramid1"/>
    <dgm:cxn modelId="{BD1F5ACF-11A3-4023-BD7A-3A7F564FD2BC}" type="presOf" srcId="{1767E8A2-4290-4E65-B498-8E7BF614BADE}" destId="{E2D437B7-4946-48EB-9D0A-5B0ABD030E9E}" srcOrd="1" destOrd="0" presId="urn:microsoft.com/office/officeart/2005/8/layout/pyramid1"/>
    <dgm:cxn modelId="{99242331-E5C3-44AA-90D8-D0DE794F9AA7}" srcId="{7E4AF8DC-CC35-47A0-8902-5C806B3B358E}" destId="{8D611AB2-07D3-46F2-AF00-ED6224B6B13F}" srcOrd="1" destOrd="0" parTransId="{6A269899-D898-473A-A110-15CA5EA7A18F}" sibTransId="{6DA4D298-B7D4-44D0-8CC6-45843950714D}"/>
    <dgm:cxn modelId="{4AE63D4D-A73E-48D6-9CEE-E7CC814B57FD}" type="presOf" srcId="{8D611AB2-07D3-46F2-AF00-ED6224B6B13F}" destId="{59D70353-2F5C-43C8-8CF3-D757E7BB5374}" srcOrd="0" destOrd="0" presId="urn:microsoft.com/office/officeart/2005/8/layout/pyramid1"/>
    <dgm:cxn modelId="{D7B1227B-B7DE-43B5-A660-36EE5B11F797}" type="presOf" srcId="{8D611AB2-07D3-46F2-AF00-ED6224B6B13F}" destId="{61282E73-3998-4DDD-89E7-2C7419F77C63}" srcOrd="1" destOrd="0" presId="urn:microsoft.com/office/officeart/2005/8/layout/pyramid1"/>
    <dgm:cxn modelId="{BE52DF24-5A2D-41EE-A2DA-50CF0733C7F3}" srcId="{7E4AF8DC-CC35-47A0-8902-5C806B3B358E}" destId="{1767E8A2-4290-4E65-B498-8E7BF614BADE}" srcOrd="0" destOrd="0" parTransId="{9BE1D738-FCD1-47BE-B158-57FC2FB17E98}" sibTransId="{330BECAD-2348-4B6D-AB6B-6F4B7156AF01}"/>
    <dgm:cxn modelId="{9CF25A14-01CE-4A64-8992-C6432C95E458}" srcId="{7E4AF8DC-CC35-47A0-8902-5C806B3B358E}" destId="{7ABFA34F-19E0-4232-822F-5BA5C045B07F}" srcOrd="2" destOrd="0" parTransId="{50B5FE85-9E84-4AD0-8F3D-401F6E9ACE30}" sibTransId="{9984BD1F-1AC5-4B39-A30C-B613FC503B67}"/>
    <dgm:cxn modelId="{08254586-1986-45A5-9B11-BF5BD821A606}" type="presOf" srcId="{7E4AF8DC-CC35-47A0-8902-5C806B3B358E}" destId="{ADF30029-C73E-4B2A-85EB-F57E8E272779}" srcOrd="0" destOrd="0" presId="urn:microsoft.com/office/officeart/2005/8/layout/pyramid1"/>
    <dgm:cxn modelId="{9EDACD98-78F9-42C8-9F63-8368BA8502B3}" type="presOf" srcId="{7ABFA34F-19E0-4232-822F-5BA5C045B07F}" destId="{23286BB2-7FBC-4EDA-91F3-D6986D95F349}" srcOrd="0" destOrd="0" presId="urn:microsoft.com/office/officeart/2005/8/layout/pyramid1"/>
    <dgm:cxn modelId="{434843B6-3D80-4D56-8F07-7AA16DF94194}" type="presParOf" srcId="{ADF30029-C73E-4B2A-85EB-F57E8E272779}" destId="{3050401D-0EE7-42D7-9A03-39DD9A4F5EA1}" srcOrd="0" destOrd="0" presId="urn:microsoft.com/office/officeart/2005/8/layout/pyramid1"/>
    <dgm:cxn modelId="{9D0C9254-B597-4CB1-AC3B-E25628F6BC58}" type="presParOf" srcId="{3050401D-0EE7-42D7-9A03-39DD9A4F5EA1}" destId="{6A92D424-2883-4DA1-BCBB-AECB297B98F3}" srcOrd="0" destOrd="0" presId="urn:microsoft.com/office/officeart/2005/8/layout/pyramid1"/>
    <dgm:cxn modelId="{4D2DFD49-7F2E-46E6-97BA-E627C964D29B}" type="presParOf" srcId="{3050401D-0EE7-42D7-9A03-39DD9A4F5EA1}" destId="{E2D437B7-4946-48EB-9D0A-5B0ABD030E9E}" srcOrd="1" destOrd="0" presId="urn:microsoft.com/office/officeart/2005/8/layout/pyramid1"/>
    <dgm:cxn modelId="{C6286DB8-90EC-4E3B-9E44-122A39D91C48}" type="presParOf" srcId="{ADF30029-C73E-4B2A-85EB-F57E8E272779}" destId="{8B7B011E-8238-44D5-A425-4F020B29D96C}" srcOrd="1" destOrd="0" presId="urn:microsoft.com/office/officeart/2005/8/layout/pyramid1"/>
    <dgm:cxn modelId="{75B1D91D-CE3A-41B4-A3B5-78B633558E14}" type="presParOf" srcId="{8B7B011E-8238-44D5-A425-4F020B29D96C}" destId="{59D70353-2F5C-43C8-8CF3-D757E7BB5374}" srcOrd="0" destOrd="0" presId="urn:microsoft.com/office/officeart/2005/8/layout/pyramid1"/>
    <dgm:cxn modelId="{5B908F3D-029B-423A-AFDF-430665B117D6}" type="presParOf" srcId="{8B7B011E-8238-44D5-A425-4F020B29D96C}" destId="{61282E73-3998-4DDD-89E7-2C7419F77C63}" srcOrd="1" destOrd="0" presId="urn:microsoft.com/office/officeart/2005/8/layout/pyramid1"/>
    <dgm:cxn modelId="{65136E5C-86A2-4D5C-94C5-FD4178212A3F}" type="presParOf" srcId="{ADF30029-C73E-4B2A-85EB-F57E8E272779}" destId="{A67A6A44-4F20-4DBF-905D-7552BFDCA066}" srcOrd="2" destOrd="0" presId="urn:microsoft.com/office/officeart/2005/8/layout/pyramid1"/>
    <dgm:cxn modelId="{7BB38356-F1E9-4A40-A7BA-769490B846B6}" type="presParOf" srcId="{A67A6A44-4F20-4DBF-905D-7552BFDCA066}" destId="{23286BB2-7FBC-4EDA-91F3-D6986D95F349}" srcOrd="0" destOrd="0" presId="urn:microsoft.com/office/officeart/2005/8/layout/pyramid1"/>
    <dgm:cxn modelId="{E9DA3269-295D-41EF-B00C-959ACA47915F}" type="presParOf" srcId="{A67A6A44-4F20-4DBF-905D-7552BFDCA066}" destId="{68B56332-13EB-4BB3-9D1C-26B36C2CB1A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7F12D-CEBD-4D77-9083-A61690A290B0}">
      <dsp:nvSpPr>
        <dsp:cNvPr id="0" name=""/>
        <dsp:cNvSpPr/>
      </dsp:nvSpPr>
      <dsp:spPr>
        <a:xfrm rot="5400000">
          <a:off x="392014" y="2062826"/>
          <a:ext cx="1171833" cy="1949904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9F6D3-58F6-47CF-AFF7-57EFD9B3368E}">
      <dsp:nvSpPr>
        <dsp:cNvPr id="0" name=""/>
        <dsp:cNvSpPr/>
      </dsp:nvSpPr>
      <dsp:spPr>
        <a:xfrm>
          <a:off x="196406" y="2645428"/>
          <a:ext cx="1760385" cy="154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Понять </a:t>
          </a:r>
          <a:endParaRPr lang="ru-RU" sz="2400" b="1" kern="1200" dirty="0"/>
        </a:p>
      </dsp:txBody>
      <dsp:txXfrm>
        <a:off x="196406" y="2645428"/>
        <a:ext cx="1760385" cy="1543080"/>
      </dsp:txXfrm>
    </dsp:sp>
    <dsp:sp modelId="{76974F6A-4135-4BE0-A9DB-02F5F2BC0D5F}">
      <dsp:nvSpPr>
        <dsp:cNvPr id="0" name=""/>
        <dsp:cNvSpPr/>
      </dsp:nvSpPr>
      <dsp:spPr>
        <a:xfrm>
          <a:off x="1624643" y="1919272"/>
          <a:ext cx="332148" cy="332148"/>
        </a:xfrm>
        <a:prstGeom prst="triangle">
          <a:avLst>
            <a:gd name="adj" fmla="val 100000"/>
          </a:avLst>
        </a:prstGeom>
        <a:solidFill>
          <a:srgbClr val="FFC000"/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1AF84-D18F-413E-847C-14C4C2869BCC}">
      <dsp:nvSpPr>
        <dsp:cNvPr id="0" name=""/>
        <dsp:cNvSpPr/>
      </dsp:nvSpPr>
      <dsp:spPr>
        <a:xfrm rot="5400000">
          <a:off x="2547069" y="1529556"/>
          <a:ext cx="1171833" cy="1949904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89024-23B2-481E-8297-5C21CB406E69}">
      <dsp:nvSpPr>
        <dsp:cNvPr id="0" name=""/>
        <dsp:cNvSpPr/>
      </dsp:nvSpPr>
      <dsp:spPr>
        <a:xfrm>
          <a:off x="2351461" y="2112157"/>
          <a:ext cx="1760385" cy="154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Выделить</a:t>
          </a:r>
          <a:endParaRPr lang="ru-RU" sz="2400" b="1" kern="1200" dirty="0"/>
        </a:p>
      </dsp:txBody>
      <dsp:txXfrm>
        <a:off x="2351461" y="2112157"/>
        <a:ext cx="1760385" cy="1543080"/>
      </dsp:txXfrm>
    </dsp:sp>
    <dsp:sp modelId="{375ACE69-B380-49A3-AC93-D72C5FCE395E}">
      <dsp:nvSpPr>
        <dsp:cNvPr id="0" name=""/>
        <dsp:cNvSpPr/>
      </dsp:nvSpPr>
      <dsp:spPr>
        <a:xfrm>
          <a:off x="3779698" y="1386002"/>
          <a:ext cx="332148" cy="332148"/>
        </a:xfrm>
        <a:prstGeom prst="triangle">
          <a:avLst>
            <a:gd name="adj" fmla="val 100000"/>
          </a:avLst>
        </a:prstGeom>
        <a:solidFill>
          <a:srgbClr val="FFC000"/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94D74-A29F-4F2D-86D7-A70BA75D5524}">
      <dsp:nvSpPr>
        <dsp:cNvPr id="0" name=""/>
        <dsp:cNvSpPr/>
      </dsp:nvSpPr>
      <dsp:spPr>
        <a:xfrm rot="5400000">
          <a:off x="4702124" y="996285"/>
          <a:ext cx="1171833" cy="1949904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8BC5B-90BB-4D74-9A09-2E9BDF520D68}">
      <dsp:nvSpPr>
        <dsp:cNvPr id="0" name=""/>
        <dsp:cNvSpPr/>
      </dsp:nvSpPr>
      <dsp:spPr>
        <a:xfrm>
          <a:off x="4506516" y="1578887"/>
          <a:ext cx="1760385" cy="154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Осмыслить </a:t>
          </a:r>
          <a:endParaRPr lang="ru-RU" sz="2400" b="1" kern="1200" dirty="0"/>
        </a:p>
      </dsp:txBody>
      <dsp:txXfrm>
        <a:off x="4506516" y="1578887"/>
        <a:ext cx="1760385" cy="1543080"/>
      </dsp:txXfrm>
    </dsp:sp>
    <dsp:sp modelId="{8CFA8E42-FB8D-4194-B64F-DBE255E91A70}">
      <dsp:nvSpPr>
        <dsp:cNvPr id="0" name=""/>
        <dsp:cNvSpPr/>
      </dsp:nvSpPr>
      <dsp:spPr>
        <a:xfrm>
          <a:off x="5934753" y="852731"/>
          <a:ext cx="332148" cy="332148"/>
        </a:xfrm>
        <a:prstGeom prst="triangle">
          <a:avLst>
            <a:gd name="adj" fmla="val 100000"/>
          </a:avLst>
        </a:prstGeom>
        <a:solidFill>
          <a:srgbClr val="FFC000"/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13318-6ABA-4998-84C5-2C92FDE9E550}">
      <dsp:nvSpPr>
        <dsp:cNvPr id="0" name=""/>
        <dsp:cNvSpPr/>
      </dsp:nvSpPr>
      <dsp:spPr>
        <a:xfrm rot="5400000">
          <a:off x="6857180" y="463015"/>
          <a:ext cx="1171833" cy="1949904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9DFD3-9356-4CA7-AA72-BDD63A0D60CA}">
      <dsp:nvSpPr>
        <dsp:cNvPr id="0" name=""/>
        <dsp:cNvSpPr/>
      </dsp:nvSpPr>
      <dsp:spPr>
        <a:xfrm>
          <a:off x="6661572" y="1045616"/>
          <a:ext cx="1760385" cy="154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Применить </a:t>
          </a:r>
          <a:endParaRPr lang="ru-RU" sz="2400" b="1" kern="1200" dirty="0"/>
        </a:p>
      </dsp:txBody>
      <dsp:txXfrm>
        <a:off x="6661572" y="1045616"/>
        <a:ext cx="1760385" cy="15430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F9C4D-6A8A-4FBE-B64C-3C83CA54C5B0}">
      <dsp:nvSpPr>
        <dsp:cNvPr id="0" name=""/>
        <dsp:cNvSpPr/>
      </dsp:nvSpPr>
      <dsp:spPr>
        <a:xfrm>
          <a:off x="48070" y="1090940"/>
          <a:ext cx="4239290" cy="631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Толстые вопросы</a:t>
          </a:r>
          <a:endParaRPr lang="ru-RU" sz="2800" b="1" kern="1200" dirty="0"/>
        </a:p>
      </dsp:txBody>
      <dsp:txXfrm>
        <a:off x="48070" y="1090940"/>
        <a:ext cx="4239290" cy="631482"/>
      </dsp:txXfrm>
    </dsp:sp>
    <dsp:sp modelId="{1BC980AE-7906-4442-8FF1-690A292C5616}">
      <dsp:nvSpPr>
        <dsp:cNvPr id="0" name=""/>
        <dsp:cNvSpPr/>
      </dsp:nvSpPr>
      <dsp:spPr>
        <a:xfrm>
          <a:off x="48088" y="1690206"/>
          <a:ext cx="4254623" cy="49791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 эту графу мы записываем те вопросы, на которые предполагается развернутый, «долгий», обстоятельный ответ.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smtClean="0"/>
            <a:t>дайте объяснение, почему...</a:t>
          </a:r>
          <a:endParaRPr lang="ru-RU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smtClean="0"/>
            <a:t>почему вы думаете...</a:t>
          </a:r>
          <a:endParaRPr lang="ru-RU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/>
            <a:t>почему вы считаете...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smtClean="0"/>
            <a:t>в чем разница...</a:t>
          </a:r>
          <a:endParaRPr lang="ru-RU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smtClean="0"/>
            <a:t>предположите, что будет, если...</a:t>
          </a:r>
          <a:endParaRPr lang="ru-RU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/>
            <a:t>что, если...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u="sng" kern="1200" smtClean="0"/>
            <a:t>Например: </a:t>
          </a:r>
          <a:endParaRPr lang="ru-RU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1.«Kакова связь между временем года и поведением человека?».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48088" y="1690206"/>
        <a:ext cx="4254623" cy="4979153"/>
      </dsp:txXfrm>
    </dsp:sp>
    <dsp:sp modelId="{E5B61878-1480-4586-81BD-778444065BF1}">
      <dsp:nvSpPr>
        <dsp:cNvPr id="0" name=""/>
        <dsp:cNvSpPr/>
      </dsp:nvSpPr>
      <dsp:spPr>
        <a:xfrm>
          <a:off x="4680516" y="1084226"/>
          <a:ext cx="4153159" cy="631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Тонкие вопросы</a:t>
          </a:r>
          <a:endParaRPr lang="ru-RU" sz="2800" b="1" kern="1200" dirty="0"/>
        </a:p>
      </dsp:txBody>
      <dsp:txXfrm>
        <a:off x="4680516" y="1084226"/>
        <a:ext cx="4153159" cy="631482"/>
      </dsp:txXfrm>
    </dsp:sp>
    <dsp:sp modelId="{2E3E16F5-9A3E-4230-8905-E00001FB6996}">
      <dsp:nvSpPr>
        <dsp:cNvPr id="0" name=""/>
        <dsp:cNvSpPr/>
      </dsp:nvSpPr>
      <dsp:spPr>
        <a:xfrm>
          <a:off x="4680534" y="1686815"/>
          <a:ext cx="4173260" cy="49825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 эту графу мы записываем те вопросы, на которые предполагается однозначный, «фактический», обстоятельный ответ. 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/>
            <a:t>Кто……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smtClean="0"/>
            <a:t>Что……</a:t>
          </a:r>
          <a:endParaRPr lang="ru-RU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smtClean="0"/>
            <a:t>Когда……</a:t>
          </a:r>
          <a:endParaRPr lang="ru-RU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smtClean="0"/>
            <a:t>Может……</a:t>
          </a:r>
          <a:endParaRPr lang="ru-RU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smtClean="0"/>
            <a:t>Будет….</a:t>
          </a:r>
          <a:endParaRPr lang="ru-RU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smtClean="0"/>
            <a:t>Как зовут…….</a:t>
          </a:r>
          <a:endParaRPr lang="ru-RU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smtClean="0"/>
            <a:t>Было ли …..</a:t>
          </a:r>
          <a:endParaRPr lang="ru-RU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smtClean="0"/>
            <a:t>Согласны ли …….</a:t>
          </a:r>
          <a:endParaRPr lang="ru-RU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smtClean="0"/>
            <a:t>Верно ли ……</a:t>
          </a:r>
          <a:endParaRPr lang="ru-RU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u="sng" kern="1200" smtClean="0"/>
            <a:t>Например: </a:t>
          </a:r>
          <a:endParaRPr lang="ru-RU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1.«Kоторый сейчас час?». </a:t>
          </a:r>
          <a:endParaRPr lang="ru-RU" sz="1800" kern="1200" dirty="0"/>
        </a:p>
      </dsp:txBody>
      <dsp:txXfrm>
        <a:off x="4680534" y="1686815"/>
        <a:ext cx="4173260" cy="4982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232E0-157D-4E88-A5B0-8B6C21407E8B}">
      <dsp:nvSpPr>
        <dsp:cNvPr id="0" name=""/>
        <dsp:cNvSpPr/>
      </dsp:nvSpPr>
      <dsp:spPr>
        <a:xfrm>
          <a:off x="0" y="0"/>
          <a:ext cx="8640960" cy="1944216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 smtClean="0">
              <a:solidFill>
                <a:schemeClr val="tx1"/>
              </a:solidFill>
            </a:rPr>
            <a:t>Текст </a:t>
          </a:r>
          <a:endParaRPr lang="ru-RU" sz="6600" b="1" kern="1200" dirty="0">
            <a:solidFill>
              <a:schemeClr val="tx1"/>
            </a:solidFill>
          </a:endParaRPr>
        </a:p>
      </dsp:txBody>
      <dsp:txXfrm>
        <a:off x="0" y="0"/>
        <a:ext cx="8640960" cy="1944216"/>
      </dsp:txXfrm>
    </dsp:sp>
    <dsp:sp modelId="{02A20769-9D68-4837-BD81-1C3FF97FE82C}">
      <dsp:nvSpPr>
        <dsp:cNvPr id="0" name=""/>
        <dsp:cNvSpPr/>
      </dsp:nvSpPr>
      <dsp:spPr>
        <a:xfrm>
          <a:off x="1054" y="1944216"/>
          <a:ext cx="1727770" cy="408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Слова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 </a:t>
          </a:r>
          <a:endParaRPr lang="ru-RU" sz="2200" b="1" kern="1200" dirty="0"/>
        </a:p>
      </dsp:txBody>
      <dsp:txXfrm>
        <a:off x="1054" y="1944216"/>
        <a:ext cx="1727770" cy="4082853"/>
      </dsp:txXfrm>
    </dsp:sp>
    <dsp:sp modelId="{8AC0BE97-5BA6-4E12-8B8A-8F30306FAFEF}">
      <dsp:nvSpPr>
        <dsp:cNvPr id="0" name=""/>
        <dsp:cNvSpPr/>
      </dsp:nvSpPr>
      <dsp:spPr>
        <a:xfrm>
          <a:off x="1744824" y="1944216"/>
          <a:ext cx="1727770" cy="408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Диаграммы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 </a:t>
          </a:r>
          <a:endParaRPr lang="ru-RU" sz="2200" b="1" kern="1200" dirty="0"/>
        </a:p>
      </dsp:txBody>
      <dsp:txXfrm>
        <a:off x="1744824" y="1944216"/>
        <a:ext cx="1727770" cy="4082853"/>
      </dsp:txXfrm>
    </dsp:sp>
    <dsp:sp modelId="{89E26288-1E35-421D-983E-B6D08ED7EB77}">
      <dsp:nvSpPr>
        <dsp:cNvPr id="0" name=""/>
        <dsp:cNvSpPr/>
      </dsp:nvSpPr>
      <dsp:spPr>
        <a:xfrm>
          <a:off x="3456594" y="1944216"/>
          <a:ext cx="1727770" cy="408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Рисунки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/>
        </a:p>
      </dsp:txBody>
      <dsp:txXfrm>
        <a:off x="3456594" y="1944216"/>
        <a:ext cx="1727770" cy="4082853"/>
      </dsp:txXfrm>
    </dsp:sp>
    <dsp:sp modelId="{C9DD72C9-85F7-49AF-8DCB-925666C38CEF}">
      <dsp:nvSpPr>
        <dsp:cNvPr id="0" name=""/>
        <dsp:cNvSpPr/>
      </dsp:nvSpPr>
      <dsp:spPr>
        <a:xfrm>
          <a:off x="5184365" y="1944216"/>
          <a:ext cx="1727770" cy="408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Таблицы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/>
        </a:p>
      </dsp:txBody>
      <dsp:txXfrm>
        <a:off x="5184365" y="1944216"/>
        <a:ext cx="1727770" cy="4082853"/>
      </dsp:txXfrm>
    </dsp:sp>
    <dsp:sp modelId="{FCDEC3B0-C68D-4DEA-A8DF-6648D8B20DE2}">
      <dsp:nvSpPr>
        <dsp:cNvPr id="0" name=""/>
        <dsp:cNvSpPr/>
      </dsp:nvSpPr>
      <dsp:spPr>
        <a:xfrm>
          <a:off x="6912135" y="1944216"/>
          <a:ext cx="1727770" cy="408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Карты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 </a:t>
          </a:r>
          <a:endParaRPr lang="ru-RU" sz="2200" b="1" kern="1200" dirty="0"/>
        </a:p>
      </dsp:txBody>
      <dsp:txXfrm>
        <a:off x="6912135" y="1944216"/>
        <a:ext cx="1727770" cy="4082853"/>
      </dsp:txXfrm>
    </dsp:sp>
    <dsp:sp modelId="{45EFAB91-454F-440D-83AC-96C4A6A7A773}">
      <dsp:nvSpPr>
        <dsp:cNvPr id="0" name=""/>
        <dsp:cNvSpPr/>
      </dsp:nvSpPr>
      <dsp:spPr>
        <a:xfrm>
          <a:off x="0" y="6027069"/>
          <a:ext cx="8640960" cy="453650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28C93-B7AD-47D6-B392-F2D13E01679E}">
      <dsp:nvSpPr>
        <dsp:cNvPr id="0" name=""/>
        <dsp:cNvSpPr/>
      </dsp:nvSpPr>
      <dsp:spPr>
        <a:xfrm>
          <a:off x="2026563" y="-560042"/>
          <a:ext cx="4526168" cy="4360146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ТРКМЧП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3158105" y="-560042"/>
        <a:ext cx="2263084" cy="3597120"/>
      </dsp:txXfrm>
    </dsp:sp>
    <dsp:sp modelId="{EA1EF449-243D-4690-B9FD-F81A7A6C147A}">
      <dsp:nvSpPr>
        <dsp:cNvPr id="0" name=""/>
        <dsp:cNvSpPr/>
      </dsp:nvSpPr>
      <dsp:spPr>
        <a:xfrm rot="7200000">
          <a:off x="3897558" y="2680615"/>
          <a:ext cx="4526168" cy="4360146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Смысловое  чтение</a:t>
          </a:r>
          <a:endParaRPr lang="ru-RU" sz="3600" b="1" kern="1200" dirty="0">
            <a:solidFill>
              <a:schemeClr val="tx1"/>
            </a:solidFill>
          </a:endParaRPr>
        </a:p>
      </dsp:txBody>
      <dsp:txXfrm rot="-5400000">
        <a:off x="4692482" y="3919903"/>
        <a:ext cx="3597120" cy="2263084"/>
      </dsp:txXfrm>
    </dsp:sp>
    <dsp:sp modelId="{74D07E46-9B69-4166-A224-E69E64C05699}">
      <dsp:nvSpPr>
        <dsp:cNvPr id="0" name=""/>
        <dsp:cNvSpPr/>
      </dsp:nvSpPr>
      <dsp:spPr>
        <a:xfrm rot="14400000">
          <a:off x="155568" y="2680615"/>
          <a:ext cx="4526168" cy="4360146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Продуктивное чтение</a:t>
          </a:r>
          <a:endParaRPr lang="ru-RU" sz="3600" b="1" kern="1200" dirty="0">
            <a:solidFill>
              <a:schemeClr val="tx1"/>
            </a:solidFill>
          </a:endParaRPr>
        </a:p>
      </dsp:txBody>
      <dsp:txXfrm rot="5400000">
        <a:off x="289692" y="3919903"/>
        <a:ext cx="3597120" cy="22630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4EAE6-3683-416F-9020-6E5509D81E72}">
      <dsp:nvSpPr>
        <dsp:cNvPr id="0" name=""/>
        <dsp:cNvSpPr/>
      </dsp:nvSpPr>
      <dsp:spPr>
        <a:xfrm>
          <a:off x="190659" y="0"/>
          <a:ext cx="8929010" cy="3057202"/>
        </a:xfrm>
        <a:prstGeom prst="rightArrow">
          <a:avLst/>
        </a:prstGeom>
        <a:solidFill>
          <a:srgbClr val="FFC000"/>
        </a:solidFill>
        <a:ln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66A1A-E453-4DA7-BAAD-E987E3C3D208}">
      <dsp:nvSpPr>
        <dsp:cNvPr id="0" name=""/>
        <dsp:cNvSpPr/>
      </dsp:nvSpPr>
      <dsp:spPr>
        <a:xfrm>
          <a:off x="34538" y="894843"/>
          <a:ext cx="2941690" cy="12228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Предтекстовое чтение</a:t>
          </a:r>
          <a:endParaRPr lang="ru-RU" sz="2900" b="1" kern="1200" dirty="0"/>
        </a:p>
      </dsp:txBody>
      <dsp:txXfrm>
        <a:off x="94234" y="954539"/>
        <a:ext cx="2822298" cy="1103489"/>
      </dsp:txXfrm>
    </dsp:sp>
    <dsp:sp modelId="{320636F5-CC6B-4758-926D-F88CC0BE5190}">
      <dsp:nvSpPr>
        <dsp:cNvPr id="0" name=""/>
        <dsp:cNvSpPr/>
      </dsp:nvSpPr>
      <dsp:spPr>
        <a:xfrm>
          <a:off x="3101154" y="917160"/>
          <a:ext cx="2941690" cy="12228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Текстовое чтение</a:t>
          </a:r>
          <a:endParaRPr lang="ru-RU" sz="2900" b="1" kern="1200" dirty="0"/>
        </a:p>
      </dsp:txBody>
      <dsp:txXfrm>
        <a:off x="3160850" y="976856"/>
        <a:ext cx="2822298" cy="1103489"/>
      </dsp:txXfrm>
    </dsp:sp>
    <dsp:sp modelId="{4A3E4ACA-24B8-4085-80F8-69EEA1ECD8B8}">
      <dsp:nvSpPr>
        <dsp:cNvPr id="0" name=""/>
        <dsp:cNvSpPr/>
      </dsp:nvSpPr>
      <dsp:spPr>
        <a:xfrm>
          <a:off x="6196658" y="917160"/>
          <a:ext cx="2941690" cy="12228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Послетекстовое чтение</a:t>
          </a:r>
          <a:endParaRPr lang="ru-RU" sz="2900" b="1" kern="1200" dirty="0"/>
        </a:p>
      </dsp:txBody>
      <dsp:txXfrm>
        <a:off x="6256354" y="976856"/>
        <a:ext cx="2822298" cy="11034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4EAE6-3683-416F-9020-6E5509D81E72}">
      <dsp:nvSpPr>
        <dsp:cNvPr id="0" name=""/>
        <dsp:cNvSpPr/>
      </dsp:nvSpPr>
      <dsp:spPr>
        <a:xfrm>
          <a:off x="107494" y="0"/>
          <a:ext cx="8929010" cy="3057202"/>
        </a:xfrm>
        <a:prstGeom prst="rightArrow">
          <a:avLst/>
        </a:prstGeom>
        <a:solidFill>
          <a:srgbClr val="92D050"/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66A1A-E453-4DA7-BAAD-E987E3C3D208}">
      <dsp:nvSpPr>
        <dsp:cNvPr id="0" name=""/>
        <dsp:cNvSpPr/>
      </dsp:nvSpPr>
      <dsp:spPr>
        <a:xfrm>
          <a:off x="265006" y="894843"/>
          <a:ext cx="2743200" cy="12228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Фаза вызова</a:t>
          </a:r>
          <a:endParaRPr lang="ru-RU" sz="3100" b="1" kern="1200" dirty="0"/>
        </a:p>
      </dsp:txBody>
      <dsp:txXfrm>
        <a:off x="324702" y="954539"/>
        <a:ext cx="2623808" cy="1103489"/>
      </dsp:txXfrm>
    </dsp:sp>
    <dsp:sp modelId="{320636F5-CC6B-4758-926D-F88CC0BE5190}">
      <dsp:nvSpPr>
        <dsp:cNvPr id="0" name=""/>
        <dsp:cNvSpPr/>
      </dsp:nvSpPr>
      <dsp:spPr>
        <a:xfrm>
          <a:off x="3200399" y="917160"/>
          <a:ext cx="2743200" cy="12228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Фаза осмысления</a:t>
          </a:r>
          <a:endParaRPr lang="ru-RU" sz="3100" b="1" kern="1200" dirty="0"/>
        </a:p>
      </dsp:txBody>
      <dsp:txXfrm>
        <a:off x="3260095" y="976856"/>
        <a:ext cx="2623808" cy="1103489"/>
      </dsp:txXfrm>
    </dsp:sp>
    <dsp:sp modelId="{4A3E4ACA-24B8-4085-80F8-69EEA1ECD8B8}">
      <dsp:nvSpPr>
        <dsp:cNvPr id="0" name=""/>
        <dsp:cNvSpPr/>
      </dsp:nvSpPr>
      <dsp:spPr>
        <a:xfrm>
          <a:off x="6180236" y="917160"/>
          <a:ext cx="2743200" cy="12228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Фаза рефлексии</a:t>
          </a:r>
          <a:endParaRPr lang="ru-RU" sz="3100" b="1" kern="1200" dirty="0"/>
        </a:p>
      </dsp:txBody>
      <dsp:txXfrm>
        <a:off x="6239932" y="976856"/>
        <a:ext cx="2623808" cy="1103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BD8B3-C4EE-4D16-BB9D-DFD9F5FF8CDF}">
      <dsp:nvSpPr>
        <dsp:cNvPr id="0" name=""/>
        <dsp:cNvSpPr/>
      </dsp:nvSpPr>
      <dsp:spPr>
        <a:xfrm>
          <a:off x="1788029" y="0"/>
          <a:ext cx="1788029" cy="1791071"/>
        </a:xfrm>
        <a:prstGeom prst="trapezoid">
          <a:avLst>
            <a:gd name="adj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Предтекс-товые</a:t>
          </a:r>
          <a:r>
            <a:rPr lang="ru-RU" sz="2800" b="1" kern="1200" dirty="0" smtClean="0"/>
            <a:t> задания</a:t>
          </a:r>
          <a:endParaRPr lang="ru-RU" sz="2800" b="1" kern="1200" dirty="0"/>
        </a:p>
      </dsp:txBody>
      <dsp:txXfrm>
        <a:off x="1788029" y="0"/>
        <a:ext cx="1788029" cy="1791071"/>
      </dsp:txXfrm>
    </dsp:sp>
    <dsp:sp modelId="{C796765F-54D5-460C-8116-BC81AB6E0469}">
      <dsp:nvSpPr>
        <dsp:cNvPr id="0" name=""/>
        <dsp:cNvSpPr/>
      </dsp:nvSpPr>
      <dsp:spPr>
        <a:xfrm>
          <a:off x="894014" y="1791071"/>
          <a:ext cx="3576058" cy="1791071"/>
        </a:xfrm>
        <a:prstGeom prst="trapezoid">
          <a:avLst>
            <a:gd name="adj" fmla="val 49915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Текстовые задания</a:t>
          </a:r>
          <a:endParaRPr lang="ru-RU" sz="2800" b="1" kern="1200" dirty="0"/>
        </a:p>
      </dsp:txBody>
      <dsp:txXfrm>
        <a:off x="1519824" y="1791071"/>
        <a:ext cx="2324438" cy="1791071"/>
      </dsp:txXfrm>
    </dsp:sp>
    <dsp:sp modelId="{A6741891-DB27-49F7-82F4-7314B86CFB1C}">
      <dsp:nvSpPr>
        <dsp:cNvPr id="0" name=""/>
        <dsp:cNvSpPr/>
      </dsp:nvSpPr>
      <dsp:spPr>
        <a:xfrm>
          <a:off x="0" y="3582143"/>
          <a:ext cx="5364088" cy="1791071"/>
        </a:xfrm>
        <a:prstGeom prst="trapezoid">
          <a:avLst>
            <a:gd name="adj" fmla="val 49915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Послетекстовые</a:t>
          </a:r>
          <a:r>
            <a:rPr lang="ru-RU" sz="2800" b="1" kern="1200" dirty="0" smtClean="0"/>
            <a:t> задания</a:t>
          </a:r>
          <a:endParaRPr lang="ru-RU" sz="2800" b="1" kern="1200" dirty="0"/>
        </a:p>
      </dsp:txBody>
      <dsp:txXfrm>
        <a:off x="938715" y="3582143"/>
        <a:ext cx="3486657" cy="17910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66C94-E384-4793-8BC1-9509E7A9BE98}">
      <dsp:nvSpPr>
        <dsp:cNvPr id="0" name=""/>
        <dsp:cNvSpPr/>
      </dsp:nvSpPr>
      <dsp:spPr>
        <a:xfrm rot="10800000">
          <a:off x="0" y="0"/>
          <a:ext cx="5292080" cy="1791071"/>
        </a:xfrm>
        <a:prstGeom prst="trapezoid">
          <a:avLst>
            <a:gd name="adj" fmla="val 4924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Предтекстовые</a:t>
          </a:r>
          <a:r>
            <a:rPr lang="ru-RU" sz="2800" b="1" kern="1200" dirty="0" smtClean="0"/>
            <a:t> задания</a:t>
          </a:r>
          <a:endParaRPr lang="ru-RU" sz="2800" b="1" kern="1200" dirty="0"/>
        </a:p>
      </dsp:txBody>
      <dsp:txXfrm rot="-10800000">
        <a:off x="926113" y="0"/>
        <a:ext cx="3439852" cy="1791071"/>
      </dsp:txXfrm>
    </dsp:sp>
    <dsp:sp modelId="{472F13F3-B75D-4275-B987-0E3067FAE119}">
      <dsp:nvSpPr>
        <dsp:cNvPr id="0" name=""/>
        <dsp:cNvSpPr/>
      </dsp:nvSpPr>
      <dsp:spPr>
        <a:xfrm rot="10800000">
          <a:off x="882013" y="1791072"/>
          <a:ext cx="3528053" cy="1791071"/>
        </a:xfrm>
        <a:prstGeom prst="trapezoid">
          <a:avLst>
            <a:gd name="adj" fmla="val 49245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Текстовые задания</a:t>
          </a:r>
          <a:endParaRPr lang="ru-RU" sz="2800" b="1" kern="1200" dirty="0"/>
        </a:p>
      </dsp:txBody>
      <dsp:txXfrm rot="-10800000">
        <a:off x="1499422" y="1791072"/>
        <a:ext cx="2293234" cy="1791071"/>
      </dsp:txXfrm>
    </dsp:sp>
    <dsp:sp modelId="{3EBC1C6C-D6C1-416B-88EC-1BF35DCF0069}">
      <dsp:nvSpPr>
        <dsp:cNvPr id="0" name=""/>
        <dsp:cNvSpPr/>
      </dsp:nvSpPr>
      <dsp:spPr>
        <a:xfrm rot="10800000">
          <a:off x="1764026" y="3582143"/>
          <a:ext cx="1764026" cy="1791071"/>
        </a:xfrm>
        <a:prstGeom prst="trapezoid">
          <a:avLst>
            <a:gd name="adj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Послетекс-товые</a:t>
          </a:r>
          <a:r>
            <a:rPr lang="ru-RU" sz="2800" b="1" kern="1200" dirty="0" smtClean="0"/>
            <a:t> задания</a:t>
          </a:r>
          <a:endParaRPr lang="ru-RU" sz="2800" b="1" kern="1200" dirty="0"/>
        </a:p>
      </dsp:txBody>
      <dsp:txXfrm rot="-10800000">
        <a:off x="1764026" y="3582143"/>
        <a:ext cx="1764026" cy="17910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8C0E7-06FF-40C1-B5FA-8095974E7C6F}">
      <dsp:nvSpPr>
        <dsp:cNvPr id="0" name=""/>
        <dsp:cNvSpPr/>
      </dsp:nvSpPr>
      <dsp:spPr>
        <a:xfrm>
          <a:off x="3507224" y="2539387"/>
          <a:ext cx="1950038" cy="195003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 smtClean="0"/>
            <a:t>???</a:t>
          </a:r>
          <a:endParaRPr lang="ru-RU" sz="6600" b="1" kern="1200" dirty="0"/>
        </a:p>
      </dsp:txBody>
      <dsp:txXfrm>
        <a:off x="3792800" y="2824963"/>
        <a:ext cx="1378886" cy="1378886"/>
      </dsp:txXfrm>
    </dsp:sp>
    <dsp:sp modelId="{8F5E1BB3-6258-49FE-82BC-A6EDF9D269EE}">
      <dsp:nvSpPr>
        <dsp:cNvPr id="0" name=""/>
        <dsp:cNvSpPr/>
      </dsp:nvSpPr>
      <dsp:spPr>
        <a:xfrm rot="16194355">
          <a:off x="4272163" y="1827470"/>
          <a:ext cx="415708" cy="663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4334621" y="2022429"/>
        <a:ext cx="290996" cy="397807"/>
      </dsp:txXfrm>
    </dsp:sp>
    <dsp:sp modelId="{FC73938F-8F2A-420E-A0C0-B27DCD13D772}">
      <dsp:nvSpPr>
        <dsp:cNvPr id="0" name=""/>
        <dsp:cNvSpPr/>
      </dsp:nvSpPr>
      <dsp:spPr>
        <a:xfrm>
          <a:off x="3600396" y="0"/>
          <a:ext cx="1755034" cy="17550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Кто?</a:t>
          </a:r>
          <a:endParaRPr lang="ru-RU" sz="3200" b="1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3857415" y="257019"/>
        <a:ext cx="1240996" cy="1240996"/>
      </dsp:txXfrm>
    </dsp:sp>
    <dsp:sp modelId="{0AA67D9D-FEBC-4A2C-9BFD-958A64B7DF67}">
      <dsp:nvSpPr>
        <dsp:cNvPr id="0" name=""/>
        <dsp:cNvSpPr/>
      </dsp:nvSpPr>
      <dsp:spPr>
        <a:xfrm rot="19285714">
          <a:off x="5333471" y="2339489"/>
          <a:ext cx="412750" cy="663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346978" y="2510694"/>
        <a:ext cx="288925" cy="397807"/>
      </dsp:txXfrm>
    </dsp:sp>
    <dsp:sp modelId="{A55FB9A2-CD64-4D78-ACA2-1A24EADD092D}">
      <dsp:nvSpPr>
        <dsp:cNvPr id="0" name=""/>
        <dsp:cNvSpPr/>
      </dsp:nvSpPr>
      <dsp:spPr>
        <a:xfrm>
          <a:off x="5661968" y="996293"/>
          <a:ext cx="1755034" cy="1755034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Что?</a:t>
          </a:r>
          <a:endParaRPr lang="ru-RU" sz="3200" b="1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5918987" y="1253312"/>
        <a:ext cx="1240996" cy="1240996"/>
      </dsp:txXfrm>
    </dsp:sp>
    <dsp:sp modelId="{C24DF3E7-A96A-46FE-BD96-F75335EBAF63}">
      <dsp:nvSpPr>
        <dsp:cNvPr id="0" name=""/>
        <dsp:cNvSpPr/>
      </dsp:nvSpPr>
      <dsp:spPr>
        <a:xfrm rot="771429">
          <a:off x="5594678" y="3483909"/>
          <a:ext cx="412750" cy="663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596230" y="3602735"/>
        <a:ext cx="288925" cy="397807"/>
      </dsp:txXfrm>
    </dsp:sp>
    <dsp:sp modelId="{7AD0990B-F8CC-4A80-8332-3095BA41D501}">
      <dsp:nvSpPr>
        <dsp:cNvPr id="0" name=""/>
        <dsp:cNvSpPr/>
      </dsp:nvSpPr>
      <dsp:spPr>
        <a:xfrm>
          <a:off x="6170065" y="3222411"/>
          <a:ext cx="1755034" cy="1755034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Где?</a:t>
          </a:r>
          <a:endParaRPr lang="ru-RU" sz="3200" b="1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6427084" y="3479430"/>
        <a:ext cx="1240996" cy="1240996"/>
      </dsp:txXfrm>
    </dsp:sp>
    <dsp:sp modelId="{8185CA64-A1AE-470A-827F-340DDF0405F9}">
      <dsp:nvSpPr>
        <dsp:cNvPr id="0" name=""/>
        <dsp:cNvSpPr/>
      </dsp:nvSpPr>
      <dsp:spPr>
        <a:xfrm rot="3857143">
          <a:off x="4862794" y="4401663"/>
          <a:ext cx="412750" cy="663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4897844" y="4478485"/>
        <a:ext cx="288925" cy="397807"/>
      </dsp:txXfrm>
    </dsp:sp>
    <dsp:sp modelId="{89A465E1-CA48-4F76-BB4D-E4176EDAAAA6}">
      <dsp:nvSpPr>
        <dsp:cNvPr id="0" name=""/>
        <dsp:cNvSpPr/>
      </dsp:nvSpPr>
      <dsp:spPr>
        <a:xfrm>
          <a:off x="4746409" y="5007619"/>
          <a:ext cx="1755034" cy="1755034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Когда?</a:t>
          </a:r>
          <a:endParaRPr lang="ru-RU" sz="3200" b="1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5003428" y="5264638"/>
        <a:ext cx="1240996" cy="1240996"/>
      </dsp:txXfrm>
    </dsp:sp>
    <dsp:sp modelId="{56F08CA5-51BD-4643-BC7F-DCC40715053C}">
      <dsp:nvSpPr>
        <dsp:cNvPr id="0" name=""/>
        <dsp:cNvSpPr/>
      </dsp:nvSpPr>
      <dsp:spPr>
        <a:xfrm rot="6942857">
          <a:off x="3688943" y="4401663"/>
          <a:ext cx="412750" cy="663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3777718" y="4478485"/>
        <a:ext cx="288925" cy="397807"/>
      </dsp:txXfrm>
    </dsp:sp>
    <dsp:sp modelId="{EF854732-1894-46F3-B0FA-388E5DE538B5}">
      <dsp:nvSpPr>
        <dsp:cNvPr id="0" name=""/>
        <dsp:cNvSpPr/>
      </dsp:nvSpPr>
      <dsp:spPr>
        <a:xfrm>
          <a:off x="2463043" y="5007619"/>
          <a:ext cx="1755034" cy="1755034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Чем?</a:t>
          </a:r>
          <a:endParaRPr lang="ru-RU" sz="3200" b="1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2720062" y="5264638"/>
        <a:ext cx="1240996" cy="1240996"/>
      </dsp:txXfrm>
    </dsp:sp>
    <dsp:sp modelId="{883172A4-6D30-44BE-857D-A338E2B0A3B8}">
      <dsp:nvSpPr>
        <dsp:cNvPr id="0" name=""/>
        <dsp:cNvSpPr/>
      </dsp:nvSpPr>
      <dsp:spPr>
        <a:xfrm rot="10028571">
          <a:off x="2957059" y="3483909"/>
          <a:ext cx="412750" cy="663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3079332" y="3602735"/>
        <a:ext cx="288925" cy="397807"/>
      </dsp:txXfrm>
    </dsp:sp>
    <dsp:sp modelId="{4CC2591C-248A-4AD9-A55B-8147717B86C0}">
      <dsp:nvSpPr>
        <dsp:cNvPr id="0" name=""/>
        <dsp:cNvSpPr/>
      </dsp:nvSpPr>
      <dsp:spPr>
        <a:xfrm>
          <a:off x="1039387" y="3222411"/>
          <a:ext cx="1755034" cy="1755034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Как?</a:t>
          </a:r>
          <a:endParaRPr lang="ru-RU" sz="3200" b="1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1296406" y="3479430"/>
        <a:ext cx="1240996" cy="1240996"/>
      </dsp:txXfrm>
    </dsp:sp>
    <dsp:sp modelId="{41A4B50A-EF52-403D-8154-ED10B49E6CC5}">
      <dsp:nvSpPr>
        <dsp:cNvPr id="0" name=""/>
        <dsp:cNvSpPr/>
      </dsp:nvSpPr>
      <dsp:spPr>
        <a:xfrm rot="13129560">
          <a:off x="3186856" y="2318164"/>
          <a:ext cx="441744" cy="663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3304739" y="2492310"/>
        <a:ext cx="309221" cy="397807"/>
      </dsp:txXfrm>
    </dsp:sp>
    <dsp:sp modelId="{8F43573F-ED50-43A7-A045-53EBE79E8C80}">
      <dsp:nvSpPr>
        <dsp:cNvPr id="0" name=""/>
        <dsp:cNvSpPr/>
      </dsp:nvSpPr>
      <dsp:spPr>
        <a:xfrm>
          <a:off x="1512175" y="952871"/>
          <a:ext cx="1755034" cy="175503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Зачем?</a:t>
          </a:r>
          <a:endParaRPr lang="ru-RU" sz="3200" b="1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1769194" y="1209890"/>
        <a:ext cx="1240996" cy="12409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2D424-2883-4DA1-BCBB-AECB297B98F3}">
      <dsp:nvSpPr>
        <dsp:cNvPr id="0" name=""/>
        <dsp:cNvSpPr/>
      </dsp:nvSpPr>
      <dsp:spPr>
        <a:xfrm>
          <a:off x="2751863" y="0"/>
          <a:ext cx="2789493" cy="1584176"/>
        </a:xfrm>
        <a:prstGeom prst="trapezoid">
          <a:avLst>
            <a:gd name="adj" fmla="val 880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Детали </a:t>
          </a:r>
          <a:endParaRPr lang="ru-RU" sz="5200" kern="1200" dirty="0"/>
        </a:p>
      </dsp:txBody>
      <dsp:txXfrm>
        <a:off x="2751863" y="0"/>
        <a:ext cx="2789493" cy="1584176"/>
      </dsp:txXfrm>
    </dsp:sp>
    <dsp:sp modelId="{59D70353-2F5C-43C8-8CF3-D757E7BB5374}">
      <dsp:nvSpPr>
        <dsp:cNvPr id="0" name=""/>
        <dsp:cNvSpPr/>
      </dsp:nvSpPr>
      <dsp:spPr>
        <a:xfrm>
          <a:off x="1394746" y="1584175"/>
          <a:ext cx="5578987" cy="1584176"/>
        </a:xfrm>
        <a:prstGeom prst="trapezoid">
          <a:avLst>
            <a:gd name="adj" fmla="val 8804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Важные факты</a:t>
          </a:r>
          <a:endParaRPr lang="ru-RU" sz="5200" kern="1200" dirty="0"/>
        </a:p>
      </dsp:txBody>
      <dsp:txXfrm>
        <a:off x="2371069" y="1584175"/>
        <a:ext cx="3626341" cy="1584176"/>
      </dsp:txXfrm>
    </dsp:sp>
    <dsp:sp modelId="{23286BB2-7FBC-4EDA-91F3-D6986D95F349}">
      <dsp:nvSpPr>
        <dsp:cNvPr id="0" name=""/>
        <dsp:cNvSpPr/>
      </dsp:nvSpPr>
      <dsp:spPr>
        <a:xfrm>
          <a:off x="0" y="3168351"/>
          <a:ext cx="8368480" cy="1584176"/>
        </a:xfrm>
        <a:prstGeom prst="trapezoid">
          <a:avLst>
            <a:gd name="adj" fmla="val 8804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Основные знания</a:t>
          </a:r>
          <a:endParaRPr lang="ru-RU" sz="5200" kern="1200" dirty="0"/>
        </a:p>
      </dsp:txBody>
      <dsp:txXfrm>
        <a:off x="1464484" y="3168351"/>
        <a:ext cx="5439512" cy="1584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17441-6E7E-46C8-B0AE-866003815A31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10A8-9D84-4AF0-9386-7DE12DBC2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F534AF1-9464-4E30-9D95-23A26B7250FD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2806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B655-A935-43A0-AFF7-8D81721D7ED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58BFE18F-FC5F-4D81-8E6D-7BB86AD6F890}" type="datetimeFigureOut">
              <a:rPr lang="ru-RU"/>
              <a:pPr>
                <a:defRPr/>
              </a:pPr>
              <a:t>25.10.2017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13" cy="365125"/>
          </a:xfrm>
        </p:spPr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8C05C38D-5B84-4147-A323-60E42873A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8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C88B-8B13-4BE3-9B64-84BF56DF4A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14B60-2A9E-40CD-A7C2-F328877D10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1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5C791-D13E-42C3-8770-06570AD832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41CD-508D-4741-B0AA-0C4E8D522A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3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9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38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93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8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08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73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2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2FA7-7C5C-4827-A46B-A2BA3B496E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5CE0F-CF75-4C84-9F0A-5D9B7FF379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16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11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93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1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CD0A5-472D-497B-B80F-7909459FCB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D358-D590-41CC-8BBE-79A107A8E9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2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2F2F-5260-4E7D-8247-75A6690C24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9328-574A-49A6-8A64-846673357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9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90DC-477A-4175-BF4D-82E29E4014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C9D5C-4441-4268-B71A-5E970C5621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3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EB430-961E-4AFE-B7C2-7C017C88A7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2170-3862-4F71-B5BC-F9782EF481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9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33E9-93F7-4FB7-B6A8-0D552111DF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8C563-EA2F-4CB6-8FAF-77756145B2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2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A1F9-092A-429A-A479-771A002472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1917-09F8-4E78-89A3-8A53969755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1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A2CF-2C89-4E71-BD25-939A578047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7990-55EF-43CE-A287-0D46DE6C8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print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15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8DDD7B-2F94-4B7D-AD75-7D7CA0C2A7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3D32E5-EEA7-4576-AB2C-32729AE6BA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5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8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5.gif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ru/url?sa=i&amp;rct=j&amp;q=&#1089;&#1095;&#1072;&#1089;&#1090;&#1083;&#1080;&#1074;&#1086;&#1075;&#1086;+&#1086;&#1090;&#1087;&#1091;&#1089;&#1082;&#1072;&amp;source=images&amp;cd=&amp;cad=rja&amp;docid=tasdQx5x52lQ8M&amp;tbnid=4Z-7kerngz8y1M:&amp;ved=0CAUQjRw&amp;url=http://www.chitalnya.ru/users/rosalia/sent_reviews.php&amp;p170&amp;ei=OF-3UbCQDOq24ASLooHoBA&amp;psig=AFQjCNHJ5jnV3sH3tX0yCL--d9qoJGAvcQ&amp;ust=1371058246759089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ru/url?sa=i&amp;rct=j&amp;q=&#1089;&#1095;&#1072;&#1089;&#1090;&#1083;&#1080;&#1074;&#1086;&#1075;&#1086;+&#1086;&#1090;&#1087;&#1091;&#1089;&#1082;&#1072;&amp;source=images&amp;cd=&amp;cad=rja&amp;docid=uDKGqYfJSLXw5M&amp;tbnid=r6_jMFNfqm60rM:&amp;ved=0CAUQjRw&amp;url=http://www.rus-bel.org/node/2917&amp;ei=SWK3UebcI8av4ATNv4GgBg&amp;psig=AFQjCNHJ5jnV3sH3tX0yCL--d9qoJGAvcQ&amp;ust=1371058246759089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ru/url?sa=i&amp;rct=j&amp;q=&amp;source=images&amp;cd=&amp;cad=rja&amp;docid=HWxGBJ3KT2iIyM&amp;tbnid=NkUbB6XwVJLdIM:&amp;ved=0CAUQjRw&amp;url=http://www.porjati.ru/demotivators/51112-smotri-chasche-prikolnye-demotivatory.html&amp;ei=rWO3UZCSJOWo4ASb54GYAg&amp;bvm=bv.47534661,d.bGE&amp;psig=AFQjCNEqboL1_EUjokx-qHBXPEjifcW9Sg&amp;ust=1371059365678000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950" y="115888"/>
            <a:ext cx="8891588" cy="662622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835150" y="3068638"/>
            <a:ext cx="570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7" name="Picture 2" descr="http://3.bp.blogspot.com/-JyqulG2DRus/UWo6W2Um28I/AAAAAAAABZ4/SmpYM6YQdac/s1600/%D1%82%D0%B5%D0%BA%D1%81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5" y="1628800"/>
            <a:ext cx="832427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587727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26.10.17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363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Проблемам чтения </a:t>
            </a:r>
            <a:r>
              <a:rPr lang="ru-RU" sz="3600" b="1" dirty="0" smtClean="0">
                <a:solidFill>
                  <a:schemeClr val="tx1"/>
                </a:solidFill>
              </a:rPr>
              <a:t>–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государственное </a:t>
            </a:r>
            <a:r>
              <a:rPr lang="ru-RU" sz="3600" b="1" dirty="0" smtClean="0">
                <a:solidFill>
                  <a:schemeClr val="tx1"/>
                </a:solidFill>
              </a:rPr>
              <a:t>значение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Президент отметил, </a:t>
            </a:r>
            <a:r>
              <a:rPr lang="ru-RU" dirty="0" smtClean="0"/>
              <a:t>что </a:t>
            </a:r>
            <a:r>
              <a:rPr lang="ru-RU" dirty="0"/>
              <a:t>россияне, по статистике, </a:t>
            </a:r>
            <a:r>
              <a:rPr lang="ru-RU" b="1" dirty="0">
                <a:solidFill>
                  <a:srgbClr val="FF0000"/>
                </a:solidFill>
              </a:rPr>
              <a:t>отводят чтению книг</a:t>
            </a:r>
            <a:r>
              <a:rPr lang="ru-RU" dirty="0"/>
              <a:t> в среднем </a:t>
            </a:r>
            <a:r>
              <a:rPr lang="ru-RU" sz="3600" b="1" dirty="0">
                <a:solidFill>
                  <a:srgbClr val="FF0000"/>
                </a:solidFill>
              </a:rPr>
              <a:t>девять минут в сутки</a:t>
            </a:r>
            <a:r>
              <a:rPr lang="ru-RU" dirty="0"/>
              <a:t>, и выразил тревогу, что отмечается тенденция сокращения и этого времени. "Наша страна, некогда самая читающая в мире, уже не может претендовать на это почетное звание", - посетовал глава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15853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Национальная программа поддержки и развития чтения: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305800" cy="4525963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«Современная ситуация … характеризуется как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системный кризис читательской культуры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когда страна подошла к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критическому пределу пренебрежения чтением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», и  «на данном этапе можно говорить о начале необратимых процессов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разрушения ядра национальной культуры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eaLnBrk="1" hangingPunct="1">
              <a:buFont typeface="Arial" pitchFamily="34" charset="0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15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820472" cy="93610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/>
              </a:rPr>
              <a:t>PISA</a:t>
            </a: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международные  исследования </a:t>
            </a:r>
            <a:r>
              <a:rPr lang="ru-RU" sz="2700" dirty="0">
                <a:solidFill>
                  <a:schemeClr val="tx1"/>
                </a:solidFill>
                <a:effectLst/>
              </a:rPr>
              <a:t>по качеству чтения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09484"/>
            <a:ext cx="8712968" cy="442535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2000 г   - </a:t>
            </a:r>
            <a:r>
              <a:rPr lang="ru-RU" sz="2800" dirty="0" smtClean="0"/>
              <a:t>наши </a:t>
            </a:r>
            <a:r>
              <a:rPr lang="ru-RU" sz="2800" dirty="0"/>
              <a:t>дети </a:t>
            </a:r>
            <a:r>
              <a:rPr lang="ru-RU" sz="2800" b="1" dirty="0"/>
              <a:t>9 и 14 лет</a:t>
            </a:r>
            <a:r>
              <a:rPr lang="ru-RU" sz="2800" dirty="0"/>
              <a:t> заняли </a:t>
            </a:r>
            <a:r>
              <a:rPr lang="ru-RU" sz="2800" b="1" dirty="0">
                <a:solidFill>
                  <a:srgbClr val="FF0000"/>
                </a:solidFill>
              </a:rPr>
              <a:t>27-е место </a:t>
            </a:r>
            <a:r>
              <a:rPr lang="ru-RU" sz="2800" dirty="0"/>
              <a:t>в списке из </a:t>
            </a:r>
            <a:r>
              <a:rPr lang="ru-RU" sz="2800" b="1" dirty="0"/>
              <a:t>32 </a:t>
            </a:r>
            <a:r>
              <a:rPr lang="ru-RU" sz="2800" dirty="0"/>
              <a:t>стран. </a:t>
            </a:r>
            <a:endParaRPr lang="ru-RU" sz="2800" dirty="0" smtClean="0"/>
          </a:p>
          <a:p>
            <a:r>
              <a:rPr lang="ru-RU" sz="2800" b="1" dirty="0" smtClean="0"/>
              <a:t>2003 г. - 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33-е </a:t>
            </a:r>
            <a:r>
              <a:rPr lang="ru-RU" sz="2800" dirty="0"/>
              <a:t>из </a:t>
            </a:r>
            <a:r>
              <a:rPr lang="ru-RU" sz="2800" b="1" dirty="0"/>
              <a:t>42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/>
              <a:t>2009 </a:t>
            </a:r>
            <a:r>
              <a:rPr lang="ru-RU" sz="2800" dirty="0" smtClean="0"/>
              <a:t>г.- на </a:t>
            </a:r>
            <a:r>
              <a:rPr lang="ru-RU" sz="2800" b="1" dirty="0">
                <a:solidFill>
                  <a:srgbClr val="FF0000"/>
                </a:solidFill>
              </a:rPr>
              <a:t>42-м месте </a:t>
            </a:r>
            <a:r>
              <a:rPr lang="ru-RU" sz="2800" dirty="0"/>
              <a:t>из </a:t>
            </a:r>
            <a:r>
              <a:rPr lang="ru-RU" sz="2800" b="1" dirty="0"/>
              <a:t>65 </a:t>
            </a:r>
            <a:r>
              <a:rPr lang="ru-RU" sz="2800" b="1" dirty="0" smtClean="0"/>
              <a:t>стран</a:t>
            </a:r>
          </a:p>
          <a:p>
            <a:r>
              <a:rPr lang="ru-RU" sz="2800" dirty="0" smtClean="0"/>
              <a:t>2015 г. на </a:t>
            </a:r>
            <a:r>
              <a:rPr lang="ru-RU" sz="2800" dirty="0" smtClean="0">
                <a:solidFill>
                  <a:srgbClr val="FF0000"/>
                </a:solidFill>
              </a:rPr>
              <a:t>32-м месте </a:t>
            </a:r>
            <a:r>
              <a:rPr lang="ru-RU" sz="2800" dirty="0" smtClean="0"/>
              <a:t>из 72 стран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06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861048"/>
            <a:ext cx="8064895" cy="190792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ФГОС как ответ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вызов времени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135" y="1722826"/>
            <a:ext cx="5027754" cy="20377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8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14313"/>
            <a:ext cx="8208912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ФГОС и междисциплинарные программы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484784"/>
            <a:ext cx="8064896" cy="40176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sz="3600" dirty="0"/>
              <a:t>Формирование УУД.</a:t>
            </a:r>
          </a:p>
          <a:p>
            <a:pPr marL="0" indent="0">
              <a:buNone/>
            </a:pPr>
            <a:r>
              <a:rPr lang="ru-RU" sz="3600" dirty="0"/>
              <a:t>2. Формирование ИКТ-компетентности обучающихся.</a:t>
            </a:r>
          </a:p>
          <a:p>
            <a:pPr marL="0" indent="0">
              <a:buNone/>
            </a:pPr>
            <a:r>
              <a:rPr lang="ru-RU" sz="3600" dirty="0"/>
              <a:t>3. Основы учебно-исследовательской и проектной деятельности.</a:t>
            </a:r>
          </a:p>
          <a:p>
            <a:pPr marL="0" indent="0">
              <a:buNone/>
            </a:pPr>
            <a:r>
              <a:rPr lang="ru-RU" sz="4800" dirty="0">
                <a:solidFill>
                  <a:srgbClr val="002060"/>
                </a:solidFill>
              </a:rPr>
              <a:t>4. Стратегии смыслового чтения и работы с текстом</a:t>
            </a:r>
            <a:r>
              <a:rPr lang="ru-RU" sz="3600" dirty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6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1700808"/>
            <a:ext cx="7992888" cy="208823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</a:rPr>
              <a:t>Обязательный компонент </a:t>
            </a:r>
            <a:r>
              <a:rPr lang="ru-RU" sz="3200" b="1" dirty="0" err="1">
                <a:solidFill>
                  <a:schemeClr val="tx1"/>
                </a:solidFill>
                <a:effectLst/>
              </a:rPr>
              <a:t>метапредметных</a:t>
            </a:r>
            <a:r>
              <a:rPr lang="ru-RU" sz="3200" b="1" dirty="0">
                <a:solidFill>
                  <a:schemeClr val="tx1"/>
                </a:solidFill>
                <a:effectLst/>
              </a:rPr>
              <a:t> результатов освоения основной образовательной программы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>:</a:t>
            </a:r>
            <a:endParaRPr lang="ru-RU" sz="5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5632" y="3861048"/>
            <a:ext cx="7924800" cy="2819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sz="3600" dirty="0">
                <a:solidFill>
                  <a:schemeClr val="tx1"/>
                </a:solidFill>
              </a:rPr>
              <a:t>овладение навыками смыслового чтения текстов различных стилей и жанров в соответствии с целями и </a:t>
            </a:r>
            <a:r>
              <a:rPr lang="ru-RU" sz="3600" dirty="0" smtClean="0">
                <a:solidFill>
                  <a:schemeClr val="tx1"/>
                </a:solidFill>
              </a:rPr>
              <a:t>задачами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60648"/>
            <a:ext cx="799288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ФГОС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697021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051720" y="1657431"/>
            <a:ext cx="4896544" cy="3744416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8202376">
            <a:off x="1130866" y="2947282"/>
            <a:ext cx="4032448" cy="578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ВОЗ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rot="3388555">
            <a:off x="4152163" y="2984861"/>
            <a:ext cx="3575978" cy="63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ПИЗА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 bwMode="auto">
          <a:xfrm>
            <a:off x="2731684" y="5401847"/>
            <a:ext cx="3575978" cy="62521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ФГОС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Educate - vector clip art online, royalty free &amp; public do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63" y="3204652"/>
            <a:ext cx="1842258" cy="184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4945" y="1588936"/>
            <a:ext cx="33739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Грамотность, т.е. чтение и письмо (ВОЗ), входит в 12 показателей характеризующих здоровье нации.. Она влияет на продолжительность жизни человека.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1588936"/>
            <a:ext cx="309634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Результаты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PISA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 2009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(учащиеся основной школы)</a:t>
            </a:r>
          </a:p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43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место (из 65)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0705" y="586636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Обязательный компонент </a:t>
            </a:r>
            <a:r>
              <a:rPr lang="ru-RU" b="1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b="1" dirty="0" smtClean="0">
                <a:solidFill>
                  <a:schemeClr val="tx1"/>
                </a:solidFill>
              </a:rPr>
              <a:t> результатов освоения основной образовательной программы. </a:t>
            </a:r>
            <a:r>
              <a:rPr lang="ru-RU" dirty="0" smtClean="0">
                <a:solidFill>
                  <a:schemeClr val="tx1"/>
                </a:solidFill>
              </a:rPr>
              <a:t>овладение навыками смыслового чтения текстов различных стилей и жанров в соответствии с целями и задачами;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7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820472" cy="100811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ЧИТАТЕЛЬСКАЯ </a:t>
            </a:r>
            <a:r>
              <a:rPr lang="ru-RU" sz="3200" b="1" dirty="0" smtClean="0">
                <a:solidFill>
                  <a:schemeClr val="tx1"/>
                </a:solidFill>
              </a:rPr>
              <a:t>ГРАМОТНОСТЬ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</a:rPr>
              <a:t>PISA</a:t>
            </a:r>
            <a:r>
              <a:rPr lang="ru-RU" sz="3200" b="1" dirty="0">
                <a:solidFill>
                  <a:schemeClr val="tx1"/>
                </a:solidFill>
              </a:rPr>
              <a:t>)</a:t>
            </a:r>
            <a:r>
              <a:rPr lang="ru-RU" sz="3200" b="1" dirty="0" smtClean="0">
                <a:solidFill>
                  <a:schemeClr val="tx1"/>
                </a:solidFill>
              </a:rPr>
              <a:t>–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3312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- способность </a:t>
            </a:r>
            <a:r>
              <a:rPr lang="ru-RU" dirty="0"/>
              <a:t>человека </a:t>
            </a:r>
            <a:r>
              <a:rPr lang="ru-RU" u="sng" dirty="0">
                <a:solidFill>
                  <a:srgbClr val="C00000"/>
                </a:solidFill>
              </a:rPr>
              <a:t>понимать и использовать</a:t>
            </a:r>
            <a:r>
              <a:rPr lang="ru-RU" u="sng" dirty="0"/>
              <a:t> </a:t>
            </a:r>
            <a:r>
              <a:rPr lang="ru-RU" dirty="0"/>
              <a:t>письменные тексты, </a:t>
            </a:r>
            <a:r>
              <a:rPr lang="ru-RU" u="sng" dirty="0">
                <a:solidFill>
                  <a:srgbClr val="C00000"/>
                </a:solidFill>
              </a:rPr>
              <a:t>размышлять о них и заниматься для того, чтобы достигать своих целей</a:t>
            </a:r>
            <a:r>
              <a:rPr lang="ru-RU" dirty="0"/>
              <a:t>, расширять свои знания и возможности, </a:t>
            </a:r>
            <a:r>
              <a:rPr lang="ru-RU" dirty="0">
                <a:solidFill>
                  <a:srgbClr val="C00000"/>
                </a:solidFill>
              </a:rPr>
              <a:t>участвовать в социальной </a:t>
            </a:r>
            <a:r>
              <a:rPr lang="ru-RU" dirty="0" smtClean="0">
                <a:solidFill>
                  <a:srgbClr val="C00000"/>
                </a:solidFill>
              </a:rPr>
              <a:t>жизни</a:t>
            </a:r>
            <a:r>
              <a:rPr lang="ru-RU" dirty="0" smtClean="0"/>
              <a:t>(Ковалева </a:t>
            </a:r>
            <a:r>
              <a:rPr lang="ru-RU" dirty="0"/>
              <a:t>Г.С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95536" y="5661248"/>
            <a:ext cx="8352928" cy="1196752"/>
          </a:xfrm>
          <a:prstGeom prst="downArrowCallou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Смысловое чтение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156892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Цель смыслового чтения</a:t>
            </a:r>
            <a:endParaRPr lang="ru-RU" sz="5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03947"/>
              </p:ext>
            </p:extLst>
          </p:nvPr>
        </p:nvGraphicFramePr>
        <p:xfrm>
          <a:off x="395536" y="1628800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4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9811/16969765.1cc/0_89813_6220abdf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30" y="2636553"/>
            <a:ext cx="2818284" cy="266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ffects1.ru/tekstury/kirpich/kirpich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83" y="4840992"/>
            <a:ext cx="3888432" cy="170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</a:rPr>
              <a:t>Смысловое чтение – фундамент всех обозначенных в стандарте УУД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6866" y="5013176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</a:rPr>
              <a:t>Чтение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83768" y="1484784"/>
            <a:ext cx="3672408" cy="9323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Познавательные УУД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5076056" y="2288421"/>
            <a:ext cx="3262486" cy="9323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Регулятивные УУД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251520" y="2417124"/>
            <a:ext cx="4068452" cy="9323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Коммуникативные УУД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5076056" y="3645024"/>
            <a:ext cx="4067944" cy="119596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Исследовательские </a:t>
            </a:r>
            <a:r>
              <a:rPr lang="ru-RU" sz="2400" b="1" dirty="0" smtClean="0"/>
              <a:t>и проектные УУД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93705" y="3789040"/>
            <a:ext cx="2969525" cy="9323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Личностные  УУД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513456"/>
            <a:ext cx="756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2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6499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s.cdn2.123rf.com/168nwm/andrymas777/andrymas7771305/andrymas777130500009/19482696-%D0%A0%D0%B5%D1%81%D1%82%D0%BE%D1%80%D0%B0%D0%BD-%D0%BE%D1%84%D0%B8%D1%86%D0%B8%D0%B0%D0%BD%D1%82-%D0%B2%D0%B7%D1%8F%D0%BB-%D0%B4%D0%B5%D0%BD%D1%8C%D0%B3%D0%B8.-%D0%9A%D0%BB%D0%B8%D0%B5%D0%BD%D1%82-%D0%BF%D0%B8%D0%BB%D0%B8-%D0%B2%D0%B8%D0%BD%D0%BE-%D0%B8-%D0%BF%D0%BE%D1%88%D0%B5%EF%BF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80720" cy="428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07760"/>
              </p:ext>
            </p:extLst>
          </p:nvPr>
        </p:nvGraphicFramePr>
        <p:xfrm>
          <a:off x="179512" y="188640"/>
          <a:ext cx="864096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Картинки по запросу диаграмма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vectorboom.com/TUTORIALS/Digram/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9120"/>
            <a:ext cx="1473006" cy="14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tourister.ru/files/5/5/8/6/0/2/6/55860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97151"/>
            <a:ext cx="1415719" cy="71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lowers.cveti-sadi.ru/files/2010/08/cvetok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9947"/>
            <a:ext cx="1476375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dz-geo.ru/all-gdz/style/resh/bio/gdz-6-klass-pasechnik1/6-31-13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85471"/>
            <a:ext cx="1581101" cy="94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upport-rb.ru/images/cms/data/keywords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6" y="4796048"/>
            <a:ext cx="1527721" cy="84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7929562" cy="105444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effectLst/>
                <a:latin typeface="Arial" pitchFamily="34" charset="0"/>
              </a:rPr>
              <a:t>Что такое</a:t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Arial" pitchFamily="34" charset="0"/>
              </a:rPr>
              <a:t>ПОЛНОЕ понимание текста?</a:t>
            </a:r>
            <a:endParaRPr lang="ru-RU" sz="4000" dirty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755576" y="1857375"/>
            <a:ext cx="8128074" cy="43576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</a:rPr>
              <a:t>Это вычитывание трёх видов текстовой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</a:rPr>
              <a:t>информации: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</a:rPr>
              <a:t>• </a:t>
            </a:r>
            <a:r>
              <a:rPr lang="ru-RU" sz="2800" b="1" dirty="0" err="1" smtClean="0">
                <a:solidFill>
                  <a:srgbClr val="FF0000"/>
                </a:solidFill>
                <a:latin typeface="Arial" charset="0"/>
              </a:rPr>
              <a:t>фактуальной</a:t>
            </a:r>
            <a:r>
              <a:rPr lang="ru-RU" sz="28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800" b="1" dirty="0" smtClean="0">
                <a:latin typeface="Arial" charset="0"/>
              </a:rPr>
              <a:t>(о чём в тексте сообщается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</a:rPr>
              <a:t>в явном виде)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</a:rPr>
              <a:t>• 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подтекстовой</a:t>
            </a:r>
            <a:r>
              <a:rPr lang="ru-RU" sz="2800" b="1" dirty="0" smtClean="0">
                <a:latin typeface="Arial" charset="0"/>
              </a:rPr>
              <a:t> (о чём в тексте сообщается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</a:rPr>
              <a:t>в неявном виде, читается «между строк»)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</a:rPr>
              <a:t>• 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концептуальной</a:t>
            </a:r>
            <a:r>
              <a:rPr lang="ru-RU" sz="2800" b="1" dirty="0" smtClean="0">
                <a:latin typeface="Arial" charset="0"/>
              </a:rPr>
              <a:t> (основная идея текста,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</a:rPr>
              <a:t>его главные смыслы)</a:t>
            </a:r>
          </a:p>
        </p:txBody>
      </p:sp>
    </p:spTree>
    <p:extLst>
      <p:ext uri="{BB962C8B-B14F-4D97-AF65-F5344CB8AC3E}">
        <p14:creationId xmlns:p14="http://schemas.microsoft.com/office/powerpoint/2010/main" val="86745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755579"/>
              </p:ext>
            </p:extLst>
          </p:nvPr>
        </p:nvGraphicFramePr>
        <p:xfrm>
          <a:off x="107504" y="260648"/>
          <a:ext cx="857929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 descr="http://voronezhstat.gks.ru/wps/wcm/connect/rosstat_ts/voronezhstat/resources/f110df004cc607999b55ff1cb077b59e/knig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648294" cy="21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Этапы работы с текстом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665095"/>
              </p:ext>
            </p:extLst>
          </p:nvPr>
        </p:nvGraphicFramePr>
        <p:xfrm>
          <a:off x="0" y="3933056"/>
          <a:ext cx="9144000" cy="305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776062"/>
              </p:ext>
            </p:extLst>
          </p:nvPr>
        </p:nvGraphicFramePr>
        <p:xfrm>
          <a:off x="0" y="1484784"/>
          <a:ext cx="9144000" cy="305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02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16632"/>
            <a:ext cx="4040188" cy="1266155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sz="4000" dirty="0" smtClean="0"/>
              <a:t>Традиционная методика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2017931"/>
              </p:ext>
            </p:extLst>
          </p:nvPr>
        </p:nvGraphicFramePr>
        <p:xfrm>
          <a:off x="0" y="1484784"/>
          <a:ext cx="5364088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116632"/>
            <a:ext cx="4041775" cy="129614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sz="4000" dirty="0" smtClean="0"/>
              <a:t>Инновационная методика</a:t>
            </a:r>
            <a:endParaRPr lang="ru-RU" sz="4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14576049"/>
              </p:ext>
            </p:extLst>
          </p:nvPr>
        </p:nvGraphicFramePr>
        <p:xfrm>
          <a:off x="3851920" y="1484784"/>
          <a:ext cx="529208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358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ткрытая 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" y="-8455"/>
            <a:ext cx="9239165" cy="686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4949" y="404664"/>
            <a:ext cx="76328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 получить          максимальную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Пользу от работы   с тетрадью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371092"/>
            <a:ext cx="3744416" cy="4107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Отбросьте стереотипы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Попробуйте все сами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Наберитесь терпения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4. Работая с тетрадью,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постоянно спрашивайте себя: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5090" y="1413750"/>
            <a:ext cx="4175382" cy="4107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400" i="1" dirty="0" smtClean="0">
                <a:solidFill>
                  <a:schemeClr val="tx1"/>
                </a:solidFill>
              </a:rPr>
              <a:t>Как и где я могу это применить 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i="1" dirty="0" smtClean="0">
                <a:solidFill>
                  <a:schemeClr val="tx1"/>
                </a:solidFill>
              </a:rPr>
              <a:t>Как мне поможет применение этой стратегии?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i="1" dirty="0" smtClean="0">
                <a:solidFill>
                  <a:schemeClr val="tx1"/>
                </a:solidFill>
              </a:rPr>
              <a:t>Могу ли я сделать данную стратегию более эффективной?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i="1" dirty="0" smtClean="0">
                <a:solidFill>
                  <a:schemeClr val="tx1"/>
                </a:solidFill>
              </a:rPr>
              <a:t>Что мне нужно для того, чтобы применить этот прием на практике?</a:t>
            </a:r>
          </a:p>
        </p:txBody>
      </p:sp>
    </p:spTree>
    <p:extLst>
      <p:ext uri="{BB962C8B-B14F-4D97-AF65-F5344CB8AC3E}">
        <p14:creationId xmlns:p14="http://schemas.microsoft.com/office/powerpoint/2010/main" val="28314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Стратегии </a:t>
            </a:r>
            <a:r>
              <a:rPr lang="ru-RU" b="1" dirty="0" err="1">
                <a:solidFill>
                  <a:schemeClr val="tx1"/>
                </a:solidFill>
              </a:rPr>
              <a:t>предтекстовой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601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	</a:t>
            </a:r>
            <a:r>
              <a:rPr lang="ru-RU" sz="2400" b="1" dirty="0" smtClean="0"/>
              <a:t>Целями </a:t>
            </a:r>
            <a:r>
              <a:rPr lang="ru-RU" sz="2400" b="1" dirty="0" smtClean="0"/>
              <a:t>ориентировочных </a:t>
            </a:r>
            <a:r>
              <a:rPr lang="ru-RU" sz="2400" b="1" dirty="0" err="1" smtClean="0"/>
              <a:t>предтекстовых</a:t>
            </a:r>
            <a:r>
              <a:rPr lang="ru-RU" sz="2400" b="1" dirty="0" smtClean="0"/>
              <a:t>  стратегий </a:t>
            </a:r>
            <a:r>
              <a:rPr lang="ru-RU" sz="2400" b="1" dirty="0" smtClean="0"/>
              <a:t>являются </a:t>
            </a:r>
            <a:endParaRPr lang="ru-RU" sz="2400" b="1" dirty="0" smtClean="0"/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постановка цели и задач чтения,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актуализация или знакомство с важными понятиями, терминами, ключевыми словами,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актуализация предшествующих знаний,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диагностика,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формирование установки на чтение с помощью вопросов или заданий,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повышение скорости чтения и количества прочтений,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мотивирование читателя,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включение механизма антиципации, 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 формирование умения и привычки думать над книгой до чтения.</a:t>
            </a:r>
          </a:p>
        </p:txBody>
      </p:sp>
    </p:spTree>
    <p:extLst>
      <p:ext uri="{BB962C8B-B14F-4D97-AF65-F5344CB8AC3E}">
        <p14:creationId xmlns:p14="http://schemas.microsoft.com/office/powerpoint/2010/main" val="8155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Стратегии</a:t>
            </a:r>
            <a:r>
              <a:rPr lang="ru-RU" b="1" dirty="0"/>
              <a:t> </a:t>
            </a:r>
            <a:r>
              <a:rPr lang="ru-RU" b="1" dirty="0">
                <a:solidFill>
                  <a:schemeClr val="tx1"/>
                </a:solidFill>
              </a:rPr>
              <a:t>текстовой</a:t>
            </a:r>
            <a:r>
              <a:rPr lang="ru-RU" b="1" dirty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625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	</a:t>
            </a:r>
            <a:r>
              <a:rPr lang="ru-RU" sz="2400" b="1" dirty="0" smtClean="0"/>
              <a:t>Цели </a:t>
            </a:r>
            <a:r>
              <a:rPr lang="ru-RU" sz="2400" b="1" dirty="0" smtClean="0"/>
              <a:t>стратегий на исполнительной фазе чтения </a:t>
            </a:r>
            <a:endParaRPr lang="ru-RU" sz="2400" b="1" dirty="0" smtClean="0"/>
          </a:p>
          <a:p>
            <a:pPr algn="just">
              <a:lnSpc>
                <a:spcPct val="90000"/>
              </a:lnSpc>
            </a:pPr>
            <a:r>
              <a:rPr lang="ru-RU" sz="2400" dirty="0"/>
              <a:t>развитие</a:t>
            </a:r>
            <a:r>
              <a:rPr lang="ru-RU" sz="2400" dirty="0" smtClean="0"/>
              <a:t> </a:t>
            </a:r>
            <a:r>
              <a:rPr lang="ru-RU" sz="2400" dirty="0" smtClean="0"/>
              <a:t>его механизмов, то есть выдвижение гипотезы о содержании читаемого, ее подтверждение/отклонение, контекстуальная и смысловая догадка,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размышление во время чтения о том, что и как я читаю и насколько хорошо понимаю прочитанное.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sz="24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dirty="0" smtClean="0"/>
              <a:t>Основным принципом стратегий этого </a:t>
            </a:r>
            <a:r>
              <a:rPr lang="ru-RU" sz="2400" dirty="0" smtClean="0"/>
              <a:t>типа является </a:t>
            </a:r>
            <a:r>
              <a:rPr lang="ru-RU" sz="2400" dirty="0" smtClean="0"/>
              <a:t>остановка деятельности, размышление вслух, прогноз, установление разнообразных и разнонаправленных связей и отношений в ходе развития сюжета.</a:t>
            </a:r>
          </a:p>
        </p:txBody>
      </p:sp>
    </p:spTree>
    <p:extLst>
      <p:ext uri="{BB962C8B-B14F-4D97-AF65-F5344CB8AC3E}">
        <p14:creationId xmlns:p14="http://schemas.microsoft.com/office/powerpoint/2010/main" val="9046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Стратегии </a:t>
            </a:r>
            <a:r>
              <a:rPr lang="ru-RU" b="1" dirty="0" err="1">
                <a:solidFill>
                  <a:schemeClr val="tx1"/>
                </a:solidFill>
              </a:rPr>
              <a:t>послетекстовой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649" name="Rectangle 3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9251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800" b="1" dirty="0" smtClean="0"/>
              <a:t>Целью стратегий </a:t>
            </a:r>
            <a:r>
              <a:rPr lang="ru-RU" sz="2800" b="1" dirty="0" err="1" smtClean="0"/>
              <a:t>постчтения</a:t>
            </a:r>
            <a:r>
              <a:rPr lang="ru-RU" sz="2800" b="1" dirty="0" smtClean="0"/>
              <a:t> являе</a:t>
            </a:r>
            <a:r>
              <a:rPr lang="ru-RU" sz="2800" dirty="0" smtClean="0"/>
              <a:t>тся </a:t>
            </a:r>
          </a:p>
          <a:p>
            <a:pPr algn="just"/>
            <a:r>
              <a:rPr lang="ru-RU" sz="2800" dirty="0" smtClean="0"/>
              <a:t>применение, использование материала в самых различных ситуациях, формах, сферах,</a:t>
            </a:r>
          </a:p>
          <a:p>
            <a:pPr algn="just"/>
            <a:r>
              <a:rPr lang="ru-RU" sz="2800" dirty="0" smtClean="0"/>
              <a:t> включение его в другую, более масштабную деятельность. </a:t>
            </a:r>
          </a:p>
          <a:p>
            <a:pPr marL="0" indent="0" algn="just">
              <a:buNone/>
            </a:pPr>
            <a:r>
              <a:rPr lang="ru-RU" sz="2800" dirty="0" smtClean="0"/>
              <a:t>Стратегии </a:t>
            </a:r>
            <a:r>
              <a:rPr lang="ru-RU" sz="2800" dirty="0" smtClean="0"/>
              <a:t>связаны с усвоением, расширением, углублением, обсуждением прочитанного, происходит корректировка  читательской интерпретации авторским смыслом. </a:t>
            </a:r>
          </a:p>
        </p:txBody>
      </p:sp>
    </p:spTree>
    <p:extLst>
      <p:ext uri="{BB962C8B-B14F-4D97-AF65-F5344CB8AC3E}">
        <p14:creationId xmlns:p14="http://schemas.microsoft.com/office/powerpoint/2010/main" val="34627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153" y="504639"/>
            <a:ext cx="7142311" cy="38164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Стратегии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«МОЗГОВОЙ ШТУРМ»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encrypted-tbn3.gstatic.com/images?q=tbn:ANd9GcTfIyV_3ZH9ms44COuGzfdHC8R1a_X4-280pwivyXorVX60_BFuy14koP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54" y="4797152"/>
            <a:ext cx="1800200" cy="190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3d человек - человеческий характер, человек с открытой книгой. 3D визуализации Фотография, картинки, изображения и сток-фотограф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53536" r="72673" b="7273"/>
          <a:stretch/>
        </p:blipFill>
        <p:spPr bwMode="auto">
          <a:xfrm>
            <a:off x="331912" y="341040"/>
            <a:ext cx="1067691" cy="16340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853686" y="2160270"/>
            <a:ext cx="611873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</a:rPr>
              <a:t>«ГЛОССАРИЙ»</a:t>
            </a:r>
            <a:br>
              <a:rPr lang="ru-RU" sz="4400" b="1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028" y="3206710"/>
            <a:ext cx="7377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b="1" dirty="0">
                <a:solidFill>
                  <a:prstClr val="black"/>
                </a:solidFill>
              </a:rPr>
              <a:t>«ИНФОРМАЦИОННАЯ КАРТОЧКА»</a:t>
            </a:r>
          </a:p>
        </p:txBody>
      </p:sp>
    </p:spTree>
    <p:extLst>
      <p:ext uri="{BB962C8B-B14F-4D97-AF65-F5344CB8AC3E}">
        <p14:creationId xmlns:p14="http://schemas.microsoft.com/office/powerpoint/2010/main" val="14278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424936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</a:rPr>
              <a:t>Стратегии смыслового чтения как норма современного урока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6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79732"/>
            <a:ext cx="6933456" cy="15251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Стратегии  </a:t>
            </a:r>
            <a:br>
              <a:rPr lang="ru-RU" b="1" dirty="0" smtClean="0"/>
            </a:br>
            <a:r>
              <a:rPr lang="ru-RU" b="1" dirty="0" smtClean="0"/>
              <a:t>«КЛАСТЕР» и </a:t>
            </a:r>
            <a:br>
              <a:rPr lang="ru-RU" b="1" dirty="0" smtClean="0"/>
            </a:br>
            <a:r>
              <a:rPr lang="ru-RU" b="1" dirty="0" smtClean="0"/>
              <a:t>«ИНСЕРТ»</a:t>
            </a:r>
            <a:br>
              <a:rPr lang="ru-RU" b="1" dirty="0" smtClean="0"/>
            </a:br>
            <a:r>
              <a:rPr lang="ru-RU" b="1" dirty="0" smtClean="0"/>
              <a:t>(Чтение с пометками)</a:t>
            </a:r>
            <a:endParaRPr lang="ru-RU" b="1" dirty="0"/>
          </a:p>
        </p:txBody>
      </p:sp>
      <p:pic>
        <p:nvPicPr>
          <p:cNvPr id="5" name="Рисунок 4" descr="3d человек - человеческий характер, человек с открытой книгой. 3D визуализации Фотография, картинки, изображения и сток-фотограф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53536" r="72673" b="7273"/>
          <a:stretch/>
        </p:blipFill>
        <p:spPr bwMode="auto">
          <a:xfrm>
            <a:off x="331912" y="188640"/>
            <a:ext cx="1067691" cy="163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lotoskay.ucoz.ru/1/w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888432" cy="27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3789040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dirty="0"/>
              <a:t>«Спросить – значит </a:t>
            </a:r>
            <a:r>
              <a:rPr lang="ru-RU" sz="8800" b="1" dirty="0" smtClean="0"/>
              <a:t/>
            </a:r>
            <a:br>
              <a:rPr lang="ru-RU" sz="8800" b="1" dirty="0" smtClean="0"/>
            </a:br>
            <a:r>
              <a:rPr lang="ru-RU" sz="8800" b="1" dirty="0" smtClean="0"/>
              <a:t>понять»!</a:t>
            </a:r>
            <a:r>
              <a:rPr lang="ru-RU" sz="8800" dirty="0"/>
              <a:t/>
            </a:r>
            <a:br>
              <a:rPr lang="ru-RU" sz="8800" dirty="0"/>
            </a:br>
            <a:endParaRPr lang="ru-RU" sz="8800" dirty="0"/>
          </a:p>
        </p:txBody>
      </p:sp>
      <p:pic>
        <p:nvPicPr>
          <p:cNvPr id="3" name="Picture 2" descr="http://im3-tub-ru.yandex.net/i?id=130717610-0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6532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3d человек - человеческий характер, человек с открытой книгой. 3D визуализации Фотография, картинки, изображения и сток-фотограф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53536" r="72673" b="7273"/>
          <a:stretch/>
        </p:blipFill>
        <p:spPr bwMode="auto">
          <a:xfrm>
            <a:off x="331912" y="341040"/>
            <a:ext cx="1067691" cy="1634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9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altLang="ru-RU" b="1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Таблица </a:t>
            </a:r>
            <a:r>
              <a:rPr lang="ru-RU" altLang="ru-RU" b="1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b="1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altLang="ru-RU" b="1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b="1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Что? Где? Когда? Почему</a:t>
            </a:r>
            <a:r>
              <a:rPr lang="ru-RU" altLang="ru-RU" b="1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?».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154287"/>
              </p:ext>
            </p:extLst>
          </p:nvPr>
        </p:nvGraphicFramePr>
        <p:xfrm>
          <a:off x="323528" y="3544698"/>
          <a:ext cx="8568951" cy="2620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674"/>
                <a:gridCol w="1738342"/>
                <a:gridCol w="1738342"/>
                <a:gridCol w="1738342"/>
                <a:gridCol w="1739251"/>
              </a:tblGrid>
              <a:tr h="1310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Кто?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Что?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Где?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Когда?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Почему?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10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977226"/>
            <a:ext cx="85689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Таблица заполняется на стадии осмысления по ходу работы с информацией.</a:t>
            </a:r>
            <a:endParaRPr lang="ru-RU" alt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3d человек - человеческий характер, человек с открытой книгой. 3D визуализации Фотография, картинки, изображения и сток-фотограф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53536" r="72673" b="7273"/>
          <a:stretch/>
        </p:blipFill>
        <p:spPr bwMode="auto">
          <a:xfrm>
            <a:off x="179512" y="188640"/>
            <a:ext cx="1067691" cy="1634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7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21831097"/>
              </p:ext>
            </p:extLst>
          </p:nvPr>
        </p:nvGraphicFramePr>
        <p:xfrm>
          <a:off x="179512" y="27856"/>
          <a:ext cx="8964488" cy="676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im1-tub-ru.yandex.net/i?id=299530636-25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" y="0"/>
            <a:ext cx="1675453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2780928"/>
            <a:ext cx="2664296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Век полимеров и пластмасс</a:t>
            </a:r>
          </a:p>
        </p:txBody>
      </p:sp>
      <p:cxnSp>
        <p:nvCxnSpPr>
          <p:cNvPr id="6" name="Прямая соединительная линия 5"/>
          <p:cNvCxnSpPr>
            <a:stCxn id="4" idx="0"/>
          </p:cNvCxnSpPr>
          <p:nvPr/>
        </p:nvCxnSpPr>
        <p:spPr>
          <a:xfrm flipV="1">
            <a:off x="4824028" y="0"/>
            <a:ext cx="36004" cy="27809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</p:cNvCxnSpPr>
          <p:nvPr/>
        </p:nvCxnSpPr>
        <p:spPr>
          <a:xfrm>
            <a:off x="4824028" y="3573016"/>
            <a:ext cx="36004" cy="32849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3"/>
          </p:cNvCxnSpPr>
          <p:nvPr/>
        </p:nvCxnSpPr>
        <p:spPr>
          <a:xfrm>
            <a:off x="6156176" y="3176972"/>
            <a:ext cx="29878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1"/>
          </p:cNvCxnSpPr>
          <p:nvPr/>
        </p:nvCxnSpPr>
        <p:spPr>
          <a:xfrm flipH="1">
            <a:off x="0" y="3176972"/>
            <a:ext cx="3491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156176" y="0"/>
            <a:ext cx="2987824" cy="27809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156176" y="3573016"/>
            <a:ext cx="2880320" cy="31683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0"/>
            <a:ext cx="3491880" cy="27809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179512" y="3573016"/>
            <a:ext cx="3312368" cy="31683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23834" y="24115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Где?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3644280" y="24199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Кто? Что?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219978" y="2780928"/>
            <a:ext cx="231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Когда? Сколько?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6219978" y="3254537"/>
            <a:ext cx="202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Каким образом?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4904509" y="362386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Кем? Чем?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3464527" y="363315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Почему?</a:t>
            </a:r>
          </a:p>
          <a:p>
            <a:r>
              <a:rPr lang="ru-RU" dirty="0" smtClean="0"/>
              <a:t>Из-за чего?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1619672" y="2780928"/>
            <a:ext cx="184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Какое?(</a:t>
            </a:r>
            <a:r>
              <a:rPr lang="ru-RU" dirty="0" err="1" smtClean="0"/>
              <a:t>ие</a:t>
            </a:r>
            <a:r>
              <a:rPr lang="ru-RU" dirty="0" smtClean="0"/>
              <a:t>? </a:t>
            </a:r>
            <a:r>
              <a:rPr lang="ru-RU" dirty="0" err="1" smtClean="0"/>
              <a:t>ая</a:t>
            </a:r>
            <a:r>
              <a:rPr lang="ru-RU" dirty="0" smtClean="0"/>
              <a:t>?) 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475656" y="3200116"/>
            <a:ext cx="195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Зачем? Для чего?</a:t>
            </a:r>
            <a:endParaRPr lang="ru-RU" dirty="0"/>
          </a:p>
        </p:txBody>
      </p:sp>
      <p:pic>
        <p:nvPicPr>
          <p:cNvPr id="4098" name="Picture 2" descr="http://generic.pixmac.com/4/stock-images-plastic-plastic-spoons-16568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01" y="0"/>
            <a:ext cx="2232757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Стратегия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«ПИРАМИДА ФАКТОВ»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encrypted-tbn3.gstatic.com/images?q=tbn:ANd9GcTfIyV_3ZH9ms44COuGzfdHC8R1a_X4-280pwivyXorVX60_BFuy14koP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1" name="Рисунок 10" descr="3d человек - человеческий характер, человек с открытой книгой. 3D визуализации Фотография, картинки, изображения и сток-фотограф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53536" r="72673" b="7273"/>
          <a:stretch/>
        </p:blipFill>
        <p:spPr bwMode="auto">
          <a:xfrm>
            <a:off x="331912" y="341040"/>
            <a:ext cx="1067691" cy="16340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05503361"/>
              </p:ext>
            </p:extLst>
          </p:nvPr>
        </p:nvGraphicFramePr>
        <p:xfrm>
          <a:off x="331912" y="1844824"/>
          <a:ext cx="836848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2160" y="155679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«Прообразы современных технических чудес»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7385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>Стратегия «Чтение в кружок» </a:t>
            </a:r>
            <a:endParaRPr lang="ru-RU" sz="6000" b="1" dirty="0"/>
          </a:p>
        </p:txBody>
      </p:sp>
      <p:sp>
        <p:nvSpPr>
          <p:cNvPr id="5" name="AutoShape 2" descr="data:image/jpeg;base64,/9j/4AAQSkZJRgABAQAAAQABAAD/2wCEAAkGBxIQEhQUERQWFhUXFxUWFRYUFBgXFhYWFxQYFxQVFhgYHiggGBwlHRcXITEiJiorLi4uFx8zODMsNygtLisBCgoKDg0OGxAQGywmICQsLCwsLCwsLCwsLCwsLCwsLCwsLCwsLCwsLCwsLCwsLCwsLCwsLCwsLCwsLCwsLCwsLP/AABEIAMIBAwMBEQACEQEDEQH/xAAcAAABBQEBAQAAAAAAAAAAAAAAAgMEBQYBBwj/xABFEAACAQIEAwUFBQYDBQkAAAABAgADEQQSITEFQVEGEyJhcTKBkaGxBxQjQlJigpLB0fAzcuEWJIOy8RUXNENjc6LC0v/EABsBAQACAwEBAAAAAAAAAAAAAAADBAECBQYH/8QALxEAAgIBBAEEAAUDBQEAAAAAAAECAxEEEiExBRMiQVEVMmFxgRQjsQYzUpGh0f/aAAwDAQACEQMRAD8A9xgBACAEAIAQAgBACAEAIAQAgBACAEAIAQAgBACAEAIAQAgBACAEAIAQAgBACAEAIAQAgBACAEAIAQAgBACAEAIAQAgBACAEAIAQAgBACAEAIAQAgBACAEAIAQAgBACAEAIAQAgBACAEAQ9QKLsQB56Qlkyk2JpYhG9lgfQzLi12HFrsdmDAQAgDOKrimpY7D+xIb7lTW5v4MN4WSvHFG3yi086vPT3cx4I1YWdKoGAI2IuJ6WuanFSXTJELm5kIByYBTYntJRRiozNbQlQLfEnWc+3ydNctvL/YvVePtnHd1+5P4fxCnXF0O2hB0I9RLVGohfHMGVrqJ1PEkS5ORBACAEAIAQAgBACAEAIAQAgBACAcgHYAQAgBAMh2txpSvTU+yVuOl8xB/lLFGCzRgabiASzLuNR/STT5RPLDWDZobgHrKJzzsAIBWdpKTNh6mQXIAYAbnKQSPgJT19bsolFGsllGMp8b00N76ADmTsBPHeg3LCK6i+jecLpFKVNW3Ci/rbWe201bhVGL+EWV0SpOZCAV3aCuaeGruu603I8vCdZDe2q5Y+iSlJ2LP2eW4PHgbzyrhyeoU10av7PajVKld/ygKvlmuT9PrOv4utrc/g5Pk5p7Ubidk5IQBrE4hKSl6jBVUXLMbAD1mG0llmUm3hGWq/aHgw1lFVx+pUFvdmIPylZ6uGSwtLNov+EcYo4tc1F81txsynzB1EmrsjNZiyGdcoPEifJDQIAQAgBACAEAIAQCFxPHiiBfc6AfUySqveyvqL/Sjn5K+lxF21De6wll0RRynrbs5JuA4gKhynRt/WQW1bOUdDS6r1eH2WEhLoQAgGN7d4rCMBTqVcldNUyqWIzD2SByOnym8JNM3hJpmU4elZnp96jd2WUMVtfKTvbkJPJvHBZk3jhHrVNwRdSCOVtpVKjT+RcGAgFN2g4mtNWphirMpGYbpcGxHnz905mu8h6D2RWZGkp4MdT4XSHizOH370NZ782vteedWttVm/5INzzk0fYtiBUBxBrhiGRmJJAAsw+Np6LQa/124SWJE8ZZNPOmbhAIPFsfRooe/YBWBFiL5gRqLc5DddXXH3slqqnZLEEeO8UwCGqfujN3W4FS2a/NVPToTOFOdO/jo7lcLtnu7NFwPt7hsGgothqlLLqdQxJ5sSbXv1nb08q9ns6OLfGzd7+z0ym1wD1AOvnLBAKgHlv2x8UYPQoA2XKarD9RvlS/pZvjKeqb4Rb0yXLMRhsUFXzlLaXd2DTfZli2bHgLsadTP/lFrX/ey/GWNMsTK2pw4HsU6JQOwAgBACAEAIAQAgGY7dUm7tKq7ISG8la2vxA+Mnolh4ZT1le6Kf0ZfAcXyneXMnLcC24LjC+KphepJ9MpvIrmthNpItWrBuBKJ2jsAIB592yxFKjXqVigLqKaC/PS9/L2vlLFeIx3FmvCjuI6YzOmccxeTZ4Js8F12YxL03TM2alWRXpsf2gLKf2gTlPW4Mry96yV5++Ofo18hIDkAw3abG00TG1XJDIjU1H7bjIpHu19CZxqob9VZKXxwiNLMmUNPiQ+75r692T/APGcR0NXYx8ke15Lj7P0Sm600fMe67xrkaE2BC25Xb5Tq6KM7NS7GsJcG8E28m/neJSLxPHLQptUbYW0HMk2A+cjutVcHJklVbsmooxbYJuK1jXbMuHRbKDoWKg+EeWbUn0Hpz1B6mfqS/L8F9yWmh6a/M+zFCoctxuBfScnbzg627jI2GGMpYfMBmaslK/kz5SPnL+ji673FdHP1co2UKT7PdxO4cY7AMD9qfZc4tErUnRatMEZajBBUQm9gx0DA7X01Mguhu5JqZ7eDxmiXbQC1iAWJsoJNhdtpVjXl8Fpzwss9t+zPs7SwtNqgqpWrVAAzIfCi75FvrvqSQL2Gmkt1VqCKlljmzZ1qyoCzkKo1JJsB6kyV8EcU5PCKCt24wCm3fX81RmHxAtI3fBfJfh4vVSWVEsuF8cw+J/waqsRuNmH7p1m0bIy6ZWu0ttP+5HBYzcgCAEAo+O9p6OEOVrtU3yLy6ZjylzTaGy/mPC+yzRpZ28roz4+0M3/APD6f+5r/wAs6H4K8fnLv4Y8fmNJwHtFRxgPdkhx7SNowHUdR5ic3U6OzTv3dfZQu086nyMdou1GGwgZKhDvbWmLE2I0zdARKpXZ5lhf99rMaFPuafOxJUHla/0GnkJbp3S7OdqlCHK7Np2fxNLBL4kux9upfUi+gsdh5CbWUuXyRU6pQ+DZYbELUUMhuDtKbWHhnUhNSWUPTBuEA89+0bE0KNSmztTbOctSkcpIsptUtuBbw362m8LYrhk9TeMMyPB8bUemVooXAJAuyrpe2gJufhN427l7SZfReYbAYilSo924DU9bMrMCS+e2XvMqkaDTe3ObOqSi8dmFVhfuN4/ivFghd6pVdyE7tbDzsL/OUZwuSywqoIz9bi2Jf2sRWP8AxXt8Lyrvl9m6hEVwZaBNU4tr3KEFzVa62IYLlbf1lW+Nj5rfJXthLPsL7DYjhXdOoVAg1KupzttqubxH4zky0ut9RPd/JVdd24puIYjBlSMLTKHSxFPKfO75r2tfSdPTVWw/PLJYqrsT9xCTFVV9mo49HYfQy5uZacUWWGxdSuvdti6hv7VM1cxNjcWzE22lfVWWwi+MosaauuUlzhltRxOKVVRsQz0lFlQqqC1rAMaWUsB0PvvKy8nYo7cFh+Orcs5Mu9ethlcju2Gg8FQX12BG95lUKx5ww7tixlDfZjGd5jcL37hEWoHJJCopXxDU6XJUa+c6emhXDrs5uonZPtcHvdTF01pmoWGQKWLA3FgLk3Eu7ljJTS5wZz/vAwPd1H7zxICe7YWdrC4yjnf/AKyH14YySOmaeDxfjOMxOJb7ziQ2WqW7otfKQtrimD+UZgLjT5ypPL5ZbrwuEMUKQrKad9dx5GaKTi8okcVNYGOC8UxGFq2p1GVgbWBNt50YyysnPksPBoeNdrsRjlRKreBL6LpnN9GfqQLCV75tvB6DxWnjCHqPtkfD1V5yrtO4rSXSxndMtSk2V1N1I6j+XlMxbi8o1tULYOMume48Lxff0adUfnRX/iUGdSLyjwlsNk3H6ZLmTQ4TAR4Nj+ImpVqO27OxPx2/l7p7HT7YVxSPRVYjBJHaWLEmbRL6g7g+Kfdq9Osh9lhm81/MPeLyDVQVtTiyG9KyDTL37YOGlKtLEqPDUXuXt+tbtTJ9RmHuE8guzzrH+HVUw+BBpjWyk+Za2Yn++U6EOI8HCtzKx5HqRSqFFT2GIzEG1gTqb8rb+6Zk3t4MVpb0mTziK2DUjD1qVaipzOyupqKvVlvb3j4CVVKE37joSrsqT9N8DuO+0GkihaKNVq21A0QHnrufcPfKlk8SajyX6VmClJ4MbxjtVjK5IeoaY/QgKfH8x95lac5/PBbhGHa5M5iaGb1+siySrA3h2ag4dbBhsSFPyM3hY4PKDimXWE43iVbP3ua9yVYApr0tqPdJo6uxGNr7TIlVi5JY6kgkDRdNvCNNLmQztlLsKKOWkRuBgwVpqa30+E15yYyi0w9Mut1H0lunR3XR3RRXt1dVUlGTHEwrtsp/v1m8dBqGs7TV66hcbhooQdypB5XBEqyTi8MtJqSyhNR3BLCoytuWzH530mrw1yZ5+Cueo1Vru1ztc/ymv6I2/Vj64UIQTe4vpbSZftWQvcx/73UVHRHZVcFWAY5SD1GxmPW4M+jySuyvEsFhifvuDNZhqKqnP5gd05Cj1k1c4LsgsjN9Dnbrj6cQqIUGQUlKKLgg3NybjYaD4TF1m6XBtTXtXJmMMe6YuxAAHUG/paR4zwiTO3liODYRsVXAX2qjqi+rnL8hc+6X644ikULJZeSd2nwv3XGV6NrBHIUfskAof4SJXsXuZ6PSWZpjj6IC4iR4LamSML3lZ1p0xmdyFUdSdpnbl4MTuUI7mz6Q4XhBQo06Q1FNFS/XKoF/lL6WEeRsm5zcn8slTJocgHh/2h8CfBYhqgB7iqxZG5KzG7Uz0N7kdQfKd7RapTgovtHV09+6OH2ZcYuX/ULO8seAYKpjq6UKYJuRnI2RL+JieWl/fIb9Sq4NkdlyjFs9t7Y8I++YOtRHtZc1PyqIcyfMW95nmDinjHCu0KrSajVBKNzBsyEHUa9DLNdmFhlG/TOUt0S7wfH6Apst1AsSCT4h0IMldsUir/Tz3LgqMRxypxGun3mmHQaJSRhRUdSWOrX8zOZXNSn7js2wca/a8M23BcJhKFQpRYLUIuafe5ioOtgt7Tp1Qqi/b2cLUTvnFb1wNdoDhhUpjEtUsToMtqYuNy4W9uvikOoVTliZY0b1Cr/tL/6ZLHGiah7jMafIv1526j1nKuUFL2dHe07scP7nZTtSL1CBqSdBcTFdcrJbY9ktlka47pdFnw/hrgnP4Ry1B1nV0/h7Zv8AucI5eo8tXFf2+WTP+zz109NZN+BSy/dwQ/jKx+XkeXAKN7n32lmnxOnX5ssrW+Uvf5eBY4eENyDY3sGGnzElo8bpoTbTz+hFf5C+cMPj9RZFJNzTHldb/AaiZtv0kHjjP7GKqNVNZ5x+4rD1abi6sCNtBe3kdpcotjOOayrfXKEsTFWBGuvl/Yks05ra0Rxlt5TIuLwga2QKtt/ScjX+MViUq+MdnV0PkXBtWc5KTielgCCOqm4M8zdDZLbnJ6Kme+O7GCDkkJLgs+7ttf0ubH1F5MpfDInBfBx06KvvJJ+On0mm2H0bOU+8jVQNlIFx6kEfC2s2WI9GrzLllJ91PIm0xuNsEHGUCrDwO9+jaelgLyzU44K84Tk8I3/2NcNNbF94y2Wihe2v+I34aXv+z3h+EsIgkmnhlp9sVfBvVFMU2OKVReojBQoNyiVBY5+ttCAd9ZBdKJ1vHU2tZzwZrsb2Eq8QZ71lpLTy38OdjmvsLgDYzSuO8say56fGV2b7h/C+H8CqoD3lbEVEdg7ZSVQEA5V0Cg38ybHWWIwUTk3amy1YfRv8HiVqorobqwuDNyqPwDhgHk/bftlUzkUm/DzBVQgFXCm7FwdwfoRN4r5Nkvkk9qOBcNq8OGLw9BKbP3ZQ0/DYs4DKVGmniG3KX9DZZO5Qb4LWnnKU8SfBQ9mq+IwZBoPkS4ZkbVW63HpznZv0lViw1z9lbXeT00PbFbmbcdtal/8ACW3TMb/G05r8VH/kcT8Tln8p5b2n4YTXq1UXLSdy4A1KFrFgf3i1jKGq0llEd3aL2m1Vdzx0yrWkBOO5Nvk6yiixw2HFtQDf6TMK5zeIJskjDPQ/TpBSCNCpBUjQqRsQeU1zKL/Uw4Rawx6tVZ2zOzM212JJt75iUnLsRhGPCQm01NhdBiDYZNSPEyAsuvIy7pNRKElFY77KeqojKLk89dF33iEkKQSN7MDa+17T19dqsXtkeVsqdb9yOg2/1APwkm1vsi3JdDdc1PyAi/5wxW3uA1+Moa2uy1bYf95L+jsrg90s/tgqqdCoWzrmDfqBsT6k7zztWn1beYJndsv0uPe0ApMzWN7km5Nzr1JmsNHdZdtkuftm09XTXVui00WFChUDDM4IA1AULfzv1noqdPdS03Lj6OBdqKrU0o/yS7gbXB63/wBJfw58spZ2nUvY2F+ZNr2/pEnCPbx/JmKnLpEDGYTvNMq9c1zf+ED53nI13j/WeYpJfZ1NFrvSWJZb+irXDBT5jrPMThsk0z0cZ745HDMGwy+IUMFJ1O2h+s1bwdHS6D1Hix4FF9QACSdABvNfUXySa3xi01btc1hfZY4bs0rnNUYi/wCVT9T/AElazU/8Tw+p841xUv5ZZDspQt4c6nqH/rpIf6qxEFH+otXTLKw/4GcBgOI4F2GBdXFUjNmyKbi+XNn0O52PPaX9PrNz29M7mm83pNW8XxxL/Jj+IU6wxVQYkhq2c96QcwzaXFxpptp0tyk9mc8nqtJtcY7ej0b7Lqgp1q+YgL3QYk7AI2pP8Uk0z5ZU85FbIP8AU897TdpTi+JviEN0VhTpedJNNP8ANdm/elo4SWEes/ZvxZane0VJIW1QaEAZiQw18wD7zNiJm4gwQ+MUKlShVSk2WoyOEboxUgQD5y4rVdx49GQlWXaxB109ZJBm0WXHZjjNQ4ZsM1jSDrUW+6trcDyO/r6zp+Or/uOf0UtfdKEdsfn/AAXdB7zt/BwGicpAEheQkRcVVFpnCxhm8cp5Rn6tBcxGUW5H66SCnQadtpwWD23ibVqKveuVwLpUgvsi3pL9Wnoo/KksnXUYQ/QcKnWy3J6mwHUnQ35yhq664e+uMf1yV7cLmGBkNm10/vznjdRZ6ljljH7FLLfJ20hMgy3FpmOc8GssY5LfAVGy+KmFI58m8wOXpPY6FylHE1hnk9aoRlmEsofB5/6fSXnDjGSkpfoKVWbYFuu5+M1k4wjjKRmKlJ9ZOPYGxIXmcxCgfEyt/V1V9yRY/prbOkxipi6SkDOCSbaBre9iAJFHymnlPav+yWXjb1HcztfGLTIFszb+GoBbpeynWV9Z5VVyxDDJ9J42VizPKI44kb/4a++ox+gE534zauki/wDhFfyyLjavekZlUAclDa+pZjKWp1tl7TkXNPo66FiId45UJnfKBYLmsLdDbeRPU2tYbJVp608pcjarbSQkpx1uCL2vBlPDyRPxV3AcdRofhNXBM7tHmMcTiT+HEjxMBm2FuQ/rK1y+EeR/1H5azVSVK4iv/S5w2LlaUTyLgXeCxAIke0icReJrgTGAlyeacdoCliqjX0bxi5/Vctr63nVpk5wWT6b4HVO7SKUu1wd49j62EwxRgUfGKLa+IYZWuQVt4e8a37qnrL1MNqNfI6mN0lGPS/yZzhiWOc7AfFuQk6OXNnvv2V8GOHwYqOPxK57w33CfkHw8X702IjZwAgHj32rdmu5rfeqY/CrG1YAezU/V5BvqD1mUDEcNbuqjLyIBX3f6H5Tp6C3DaKeuhuipL4L6hirTsKZx3EkNjZhyG0i1cVNNxttK+uXYhkO3K5sfWcTyGrddsdr6O74uEoxch16juACMgBucpPi6X15a/GUNV5G7UNbn19HVlKU/zMUKI8/4j89dZSds+smNqHVkZsdmQBW8J4eQ1lYHsNiCjZmu5y5RndiAL32BlujW21S3J8lS7R12R2tcGq7N8KbEWq1yAn5aaKqhvNiBe3lecfyX+pNVXLZXLn7NF4+hLG01o4XQtl7qmR0KA/UTy9vktXdLdOyT/kmhTXBYiiDjOyuEqDSiiHk1NQhHw0Pvm1XkdRU/zZX6kqPP+McNOHqNTcA22NtGU7G397T1Ol1CvrU0b9kMIBtpLIwEGTsAUlMnYE+gvMNpdkc7IQ/M8BHZvGSkuGcmTJwiAIL2Mr2Lk855Otq7d9jqVpE0ctxLDCY20jcSOUB2tjb85hRNVAzi4uicfTqVx3lKnbNTUi7FbkAhiARmIvrynV0lWIpnsPH7qNHt6bKftvj6nEMfVr5HyHKlO4vamosoOUkDW5/el5iLwjQ9g+zv3zEJSIvRpWet0PRPedPS/SZRG3lnviiZMCoBwwCLxPApiKT0qoujqVYevMdCNx6QD5z4/gKmEr1KDi7UWOVjfxLurC3UWNpvCTi8ow0msMRg+IZgCdD/AHtOvVqlJYfZzbdK4vjokHGjrLDmVtgnO77A26ypq9S6YZwWtLplbLGSzo0Dl0XQThSo1Fq9TazsxuprxXk7QpljYSPT6aV0tsf/AE3uvjVHdL/wl4fCG/itb6zsaPw8t+buv8nK1XlVsxV3/gfqYZbaJc9A1vmby7qvF1bG64clTTeSt3r1JcEejgSfa0+c5un8LZPPqPBfv8tCP+3ycr4YoL3BHzlfW+Mnpo7s5RPpPIxvltxhjS6kDqbfGcmbxFs6OeD07hbBFUDYAAe6eJvzKTZqWqVQZClgxgcvNscGDBdugC6N/mH0I/nO/wCFfEom6MvO6bBAJHDs2ey0lqA75jbL5/30mtiW3Lb/AIOX5J7YZUmsfRocNhEp3yC199f70nLstlPs8tqNVbfje+hnieFaooCZQb65hfTyPIySi1QfuLHj9YqJ5nnBX0uDMQcxCnlbUe+WJaqK6OvZ5ytSWyOV8kTFYN6ftDTqNpPXYprg6Ol11eoXsIlSnm028+kzPGORrYVutufwRa5NM2a3kRsZAsS6PNLEuhSYodZhxMOAxiOKrqoYBtteR/rLNOmcuX0XNNpdzUn0V1PBg7EEn9oEzoxiorCO3K1y7K+rgylUswIGW/S52E2I2z337MeDfdcCha/eVvxXvuAw8C+5bH1JmTU14gHYBwwBjFYhKSM9RgqqCWZiAABzJO0A8b7fYlOItTxGHTVVyk5h+Im48rjXnzmcAreHdh+I1AMuHSmulmqVE1HWwLH5TKlh5MPOMFbWcq706gAZGKsNDqpsdRuNJ3a7YyXBx51uL5LrBsKigdOUuKELI4ksorb51yzEh43PhtSfAToel+RkdjVMcvpG8P7r/UhPiASCafeDfRgB/rPMRtqje5tcZ6PQSrslUoZ5x2XXD8d3tx3bLbra3oLT0mj1q1H5Y8I4Gq0jp7fI/UxlNDlZ1B6FhJpaymMtrlyRLS2uO5IdcsVujAaG7WDWW2pF9B6yDWS31ZhNIl0q22YlDJTh2IALlwCSpIsTyuevl6zyeo1NlntcspHpqNPCv3JYbHaT2IPQg/OU7FmLLJt8NjJ5KdfJHklrjvOR+mZyPpxHTeausZMr2oxGYqPU/QTt+KhjLMoop2jYLQBqpQBN9QeoJB+U2UmujWUIy7RacDxmVilWuTtlV7D35jvIdRU7I5jHk895TR9elAl1eP0FcoWOhtmtdCfJhofWV/6GbXfP0UPwq7ZuJVbGoqF7llAv4BmNvICQKiW/bLgqx003YoS4ZnsXiKNb8UViWuAKbEArfcBd+uus6MIWQ9uFj7PQ6GNlMvTcOPsXgsE1XXZfr6SK+1JbUa+U1kNvpLsnY3B0kSzAE8hKsWzgwcslV99SlqoAtzAF5LscibY5dlLxZxjK9CkiKHquoZ8oD2zAXzenynT0kZRjhnX0MZRg0+vg9Cf7POF1GKU6lRG6JWDf84b4S4XReG+yiirqTiarUwwJQqviAN8pI0sfSAekr5QB1YAqAcMAYxNJXVkcXVgVYHYgixEA+fOM4SrwvF1KIN1BzAN7NRG1VwfytbQna4PrCBp+zHa/IPC3hHt0qhsV816eo0MyYM32sqnE4mpiadFkpnRmZlyuwFsyCwJO17X2k+ns2zIrobokLh+NKMDy5ztV2YZypwyjWrWp1qZDWIIsQZZkozWH0yrHdCWUZsYXuiy8r3X0nktZpnVbtX8Hp9LqFbXuLLDN3C3O7cug5Gd3x9Top93b5ONrrFbbx0iEwVySQDc8xecHyDXrto7WhT9FJi6VAKCBcKbXUE5Tba4lR2SxjJa9OOc4HgJGSAYBa4DHgra5utg1xaxnE1mm2T/chzyTRjJT9MHRjOQ1J0AG5PQTHp45Yya3hHDVprmdQajCzE66XvknPt1Em9sXwbpGY7U4bCgM1DNnU2cU1vSBPJzsh9PhPReOleli5rnpPsxv5wjNCdUkOwBNSmre0AfUTKeDDEsi2tbTpymTA/weqELIumYNp5kaSrqE28s835ODVykMYSiGa5A89PlJbbNseC/rNV6VSx2y/bHpRQnTTac9QcmeaUHOWTK4riTVSSZbjWkXI17R/AYQ1FJNMNewXOSFHVvOXdPUu2i/paU+ZI5TwGFwRzOc1TWw1La62Vbm3vlxIvjK46vjaqUaf4YdgoUHXzLsOQFzYdN5sZPcuHYdaVNKaXyooVbm5sBzJ3MAmqYA+kAVAOGANPAMj2/7LjiFDwACvTuaTdf1U2PQ/I284B4bTYoxVgVYEqQRYqQbEeWsA0vBcMmLV6LaVHQ909/ZqLrYX019OUJgq+I8Hr4PJ36hc+a1mzWy2uCfeJ09PduXJQvq2vgVQxDL7Jl5TxyU3FEhuKZbEoGI2NgbSN6iuT5WcfobqmaXeMkHGtXqeI7HXRrG3v0Mran1p81vgn0/oxfvQ7wlwLg6dA2h8995wbq5p+5HaqnBrhloBICc7MAn8J4c2Iaw0Ue03T06mVNXqo0Ry+/oGup0qVGl3VwV5g2OY9TPN2W2XT3s1ZT18JRJ0uPRj/WTxnM1wiy4McPSOqjN+u5JHx290it3yQWDT4dkceB7/WUHBxZvkqKuD7jv1yqKTozWUWF7eK467m8twtlOUXl7karg89Qz2C6NxREyZC0GCPia6J7bBfU/ymUjWUkuynFZzVz0wbX3Olx5Df5TWe1rDOVrLaZx2ssavFANSLE+Vrn6Suq3I5Hpyl89EbEYgvudOk2UUjKikQWq62k1cMyLFVe6SJC8arZcgqEDa9gWt0DHadJI6mEiAzbnruSbk+pOpmTJ6H9lXAixOLcaapSBG/63HzX+KAeo01gEhBAH0gCoBwwBp4AywgHj/wBr3Z/u6q4umPDUslS3KoB4W/eUW9V84BjOHYrKb8x8R5jzmASuL1qldszsXJ2Ym/8A0EmqnteSOyG5YI9F1GhO3w93WXYz9X8zwipKPp9LLJi43KLItz1MklqK61iJpGmc3mRSpVJfILtrfwnQAm5+GsqVWznNJdFmyuCjz2TUTcHW06DgmsMpKW15RPxWKp00zKGudkQ636EbAec489K92MHUhqPankVwtq9RbuUHla/xIO8rT02GTx1GTR4DEvRpWAuSSTlufScLXaKc7s4yiT1Eyu/7QxL1CDSYIPzEW+AJuRNvwxqvd8mu9EgVX6H4GVv6Wf8AxZnchxardD8DNXpp/wDFmdyOU+L16dQBUci41C6et7yZeMc68/I3o0P+0PfUyjHUgr8RactaSULVx8m27gyiYSt+lR6uf5Az16oeOTX1kOjBvzcD/Kt/mT/KbqhGrvYk4dNmZmPQtb5LabKEERO9v5KnitQFsiABV3sLXbz62/rK9803tRz9Ta5PbkpqGNZnsD4RfMBoelrzeNCxn5No6ZKOV2W1KqLW5dGmrhnh8P7NHDdxLh/YxV0FpXcHF4ZWcJReGQmsAT8Jcprxyy9RW1yxgPaWS0TeBcMbGYilRGmdrE/pUas3uAMA+hMBg0oolOmLIihVHQAWEAnIIA8ogDogHYAQBtxAGWEAreOcLp4ui9GrfK4tcWup3VlvzBsYB4P2m7O1uH1ctTVTfu6gHhcfyPVfrAIKOWFvLS3zhcAfWkqjM+g5dT6f1mzka4HuEYT767KHFOmls9tWN72A6nQ6nQdJqzYs8X2cFJwKNRArHwhz4/d+qXadTGuOMFW2iU3nJCr4Tu6hW97W1PO4vL9M/UjuKV0dksBamNWm7wiNZfBa8JwLEl8pVbWF9287f3vObq7Iy4R0NLCS5ZC4xxetRqsiMABbQoDuL3veUi2Qx2jr/qT+CYwBQ7SVv2P4TGAdHaSt/wCn/CYwgPUuN1H3IzeQ0sL6WPrIJ1+9S+jOeDRYcBgDpewuba7TaDrs5WGHlD+WTGCPjqTFGye1Y2ms87Xg0szteDLMoI8+fW/nOU20+TjttPkXRoTVyNXIhYvgNRfxsOCb+0gF7eg5gzo0ybgjqUTbghWCrLV02cbqfna8mwWGsjlcBV8Ww+ImNqNdqZW1WudLHpabG4hafWZB6X9kPCLmriWGlu6p+exqMPgBf/NAPUUEAeUQB5RAFwAgBAEsIAywgDTCAV3FuH0sRTanWQOjbg9eRB5EdRAPB+0eDTB4mpSRiVQ6d4AG9D1HRucAgVatKpTa7MapItYrkC872OYm3lYQCVwzF12UUsNTVSB46mgLXJszE/DYnSAWi9k6rAOa5724ObWw998xPnANLiuBJWylmYMAFLC3iA6gyerUSrWEQ2Uxm+SRguA0aWoXM36n1Pu5D3TFl859szCmMeiW9KQkphe3NDJVRv1Lb3qf6EQDN5xADOIB3OIBO4ZqZHZ02ZRv8HQ+AsP7/vnOV4uLcpT+DeZK7mdkjFCjAIeO4LTrakWb9S7+/rIp1Rn2RWUxn2VJ4DWU2Uqw6k2+IlSWklnhlKWjlngtKNI0UCjU8z5ncy7XDZHBerhsjtMBxngVbC5ajVDUzsfxNbh9wGN9yBv1BHSbEgy/Ee8Sx9oc+tv5wDmCw7OQlNSzNsqi5PuEyD0jsr9nY0qY3XmKINx/xGG/+UaeZgHpVCkFAVQAoFgALAAbAAbCASVEAdUQB1YAqAEAIBwwBthAGXEAYqCAZDtVwXCs4xVdbNTW2Yk2sD4QV2JudPWAYLD4FuJ1y5XJh6ZsbC2a3/lgjc/qPugEnivZhqbd7hPCR+Qf/T/8nSAS+yvEfvQPhIZbZtNNdiPhtANZTw8AWaMAQ1GAYP7ScI/4T28Aut7/AJjc7eggGHtAC0ALQCz7PKWrIg3Zh9ZpZHdFpGUerUMPlAHxPU85pp6VVBRQbyOihJjAsUIAvuIA3Vw+kAwH+zmOrPUao4Q5jbcgjkVytoLWgEfF9mMVlYNXUqBcg57aa7X8pgFKvDGWmKjUnalqC6flI3zWBI9SCIB6Z2Ex+ACBaFkc2vnILv6P+b0FvSZBvaQgEpBAHlEAdUQB2AEAIAQAgCWEAZcQBh1gFH2l4IMZQekTYnVW18LD2TpAKLst2cq4Sj3VRw3iJAW+VQeQJ18/eYBergxAE0eHIl8iKtzc5VAuTuTbcwBw0IAk0YA21KAZnt5hM+Dq9UyuPcwzfImAeTwAgHYBb9kx/vdH1PyUmAesUlgEhaUAdWlAFdzAA0IAxWw0Ay/azF08PRYObFwVQWJuTudNgBAJ/ZXBFMPTFtwW1/aJP0IgFJ2q7HValWm+CpqhYkVstlBvazlScptre2usA9L4Vg+5pJTuWyqFuxuTbmYBYoIA8iwB1RAFQAgBACAEADAG2EAaZYA0yQBpqcAQaUASacASacAbanAGnpwCHjMMrqyuAysCGB2IOhBgGS4p2d4fSUs9JEHXMw+FjrAMHxWjRquEwdJ735EsW/dJ8I8yRAGMFwStWzd2FOU2a75SD6WPSAWFHgWMw571EsVBN1qXO2thbXSYB6X2ZWo2HpNVvnKgm4sdeRmQXiUoA6tKALFOAK7qABoQCDxHs/QxIArIHCsGF7ixHMEepEAsKWECiwGggDyUQIBIVYA8iwB5VgCoAQAgBACAEAIBwiAIKwBBWAIKQBJSAJKQBJSAIZIA01OAR6tG8A84452er18cwcv3NgwcDbb8NSdBz2gF1guDU8OuWkgUczuzHqzHUn1gFLwyh3OPq0ztUGZfX2h9WgG0w2HHSAWFKlAH1pwB0JAFBIAsJAOhIAoJAOhIA4tOAOLTgDoEA7ACAEAIAQAgBACAEA5aAcKwDhSAcyQDndwDhpQBJowBBw8AScLAG3wN4AxU4XeAUeJ7Hs+KpVw9sgIK29q4NvhcwC+pcNtAHlwcAWMNAFDDwBQoQDvcwBQpQDopQBQSAKCwDsAIAQAgBACAEAIAQAgBACAEAIAQAgBACAEAIAQAgBACAEAIAQAgBACAEAIAQAgBACAEAIAQA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4" descr="data:image/jpeg;base64,/9j/4AAQSkZJRgABAQAAAQABAAD/2wCEAAkGBxIQEhQUERQWFhUXFxUWFRYUFBgXFhYWFxQYFxQVFhgYHiggGBwlHRcXITEiJiorLi4uFx8zODMsNygtLisBCgoKDg0OGxAQGywmICQsLCwsLCwsLCwsLCwsLCwsLCwsLCwsLCwsLCwsLCwsLCwsLCwsLCwsLCwsLCwsLCwsLP/AABEIAMIBAwMBEQACEQEDEQH/xAAcAAABBQEBAQAAAAAAAAAAAAAAAgMEBQYBBwj/xABFEAACAQIEAwUFBQYDBQkAAAABAgADEQQSITEFQVEGEyJhcTKBkaGxBxQjQlJigpLB0fAzcuEWJIOy8RUXNENjc6LC0v/EABsBAQACAwEBAAAAAAAAAAAAAAADBAECBQYH/8QALxEAAgIBBAEEAAUDBQEAAAAAAAECAxEEEiExBRMiQVEVMmFxgRQjsQYzUpGh0f/aAAwDAQACEQMRAD8A9xgBACAEAIAQAgBACAEAIAQAgBACAEAIAQAgBACAEAIAQAgBACAEAIAQAgBACAEAIAQAgBACAEAIAQAgBACAEAIAQAgBACAEAIAQAgBACAEAIAQAgBACAEAIAQAgBACAEAIAQAgBACAEAQ9QKLsQB56Qlkyk2JpYhG9lgfQzLi12HFrsdmDAQAgDOKrimpY7D+xIb7lTW5v4MN4WSvHFG3yi086vPT3cx4I1YWdKoGAI2IuJ6WuanFSXTJELm5kIByYBTYntJRRiozNbQlQLfEnWc+3ydNctvL/YvVePtnHd1+5P4fxCnXF0O2hB0I9RLVGohfHMGVrqJ1PEkS5ORBACAEAIAQAgBACAEAIAQAgBACAcgHYAQAgBAMh2txpSvTU+yVuOl8xB/lLFGCzRgabiASzLuNR/STT5RPLDWDZobgHrKJzzsAIBWdpKTNh6mQXIAYAbnKQSPgJT19bsolFGsllGMp8b00N76ADmTsBPHeg3LCK6i+jecLpFKVNW3Ci/rbWe201bhVGL+EWV0SpOZCAV3aCuaeGruu603I8vCdZDe2q5Y+iSlJ2LP2eW4PHgbzyrhyeoU10av7PajVKld/ygKvlmuT9PrOv4utrc/g5Pk5p7Ubidk5IQBrE4hKSl6jBVUXLMbAD1mG0llmUm3hGWq/aHgw1lFVx+pUFvdmIPylZ6uGSwtLNov+EcYo4tc1F81txsynzB1EmrsjNZiyGdcoPEifJDQIAQAgBACAEAIAQCFxPHiiBfc6AfUySqveyvqL/Sjn5K+lxF21De6wll0RRynrbs5JuA4gKhynRt/WQW1bOUdDS6r1eH2WEhLoQAgGN7d4rCMBTqVcldNUyqWIzD2SByOnym8JNM3hJpmU4elZnp96jd2WUMVtfKTvbkJPJvHBZk3jhHrVNwRdSCOVtpVKjT+RcGAgFN2g4mtNWphirMpGYbpcGxHnz905mu8h6D2RWZGkp4MdT4XSHizOH370NZ782vteedWttVm/5INzzk0fYtiBUBxBrhiGRmJJAAsw+Np6LQa/124SWJE8ZZNPOmbhAIPFsfRooe/YBWBFiL5gRqLc5DddXXH3slqqnZLEEeO8UwCGqfujN3W4FS2a/NVPToTOFOdO/jo7lcLtnu7NFwPt7hsGgothqlLLqdQxJ5sSbXv1nb08q9ns6OLfGzd7+z0ym1wD1AOvnLBAKgHlv2x8UYPQoA2XKarD9RvlS/pZvjKeqb4Rb0yXLMRhsUFXzlLaXd2DTfZli2bHgLsadTP/lFrX/ey/GWNMsTK2pw4HsU6JQOwAgBACAEAIAQAgGY7dUm7tKq7ISG8la2vxA+Mnolh4ZT1le6Kf0ZfAcXyneXMnLcC24LjC+KphepJ9MpvIrmthNpItWrBuBKJ2jsAIB592yxFKjXqVigLqKaC/PS9/L2vlLFeIx3FmvCjuI6YzOmccxeTZ4Js8F12YxL03TM2alWRXpsf2gLKf2gTlPW4Mry96yV5++Ofo18hIDkAw3abG00TG1XJDIjU1H7bjIpHu19CZxqob9VZKXxwiNLMmUNPiQ+75r692T/APGcR0NXYx8ke15Lj7P0Sm600fMe67xrkaE2BC25Xb5Tq6KM7NS7GsJcG8E28m/neJSLxPHLQptUbYW0HMk2A+cjutVcHJklVbsmooxbYJuK1jXbMuHRbKDoWKg+EeWbUn0Hpz1B6mfqS/L8F9yWmh6a/M+zFCoctxuBfScnbzg627jI2GGMpYfMBmaslK/kz5SPnL+ji673FdHP1co2UKT7PdxO4cY7AMD9qfZc4tErUnRatMEZajBBUQm9gx0DA7X01Mguhu5JqZ7eDxmiXbQC1iAWJsoJNhdtpVjXl8Fpzwss9t+zPs7SwtNqgqpWrVAAzIfCi75FvrvqSQL2Gmkt1VqCKlljmzZ1qyoCzkKo1JJsB6kyV8EcU5PCKCt24wCm3fX81RmHxAtI3fBfJfh4vVSWVEsuF8cw+J/waqsRuNmH7p1m0bIy6ZWu0ttP+5HBYzcgCAEAo+O9p6OEOVrtU3yLy6ZjylzTaGy/mPC+yzRpZ28roz4+0M3/APD6f+5r/wAs6H4K8fnLv4Y8fmNJwHtFRxgPdkhx7SNowHUdR5ic3U6OzTv3dfZQu086nyMdou1GGwgZKhDvbWmLE2I0zdARKpXZ5lhf99rMaFPuafOxJUHla/0GnkJbp3S7OdqlCHK7Np2fxNLBL4kux9upfUi+gsdh5CbWUuXyRU6pQ+DZYbELUUMhuDtKbWHhnUhNSWUPTBuEA89+0bE0KNSmztTbOctSkcpIsptUtuBbw362m8LYrhk9TeMMyPB8bUemVooXAJAuyrpe2gJufhN427l7SZfReYbAYilSo924DU9bMrMCS+e2XvMqkaDTe3ObOqSi8dmFVhfuN4/ivFghd6pVdyE7tbDzsL/OUZwuSywqoIz9bi2Jf2sRWP8AxXt8Lyrvl9m6hEVwZaBNU4tr3KEFzVa62IYLlbf1lW+Nj5rfJXthLPsL7DYjhXdOoVAg1KupzttqubxH4zky0ut9RPd/JVdd24puIYjBlSMLTKHSxFPKfO75r2tfSdPTVWw/PLJYqrsT9xCTFVV9mo49HYfQy5uZacUWWGxdSuvdti6hv7VM1cxNjcWzE22lfVWWwi+MosaauuUlzhltRxOKVVRsQz0lFlQqqC1rAMaWUsB0PvvKy8nYo7cFh+Orcs5Mu9ethlcju2Gg8FQX12BG95lUKx5ww7tixlDfZjGd5jcL37hEWoHJJCopXxDU6XJUa+c6emhXDrs5uonZPtcHvdTF01pmoWGQKWLA3FgLk3Eu7ljJTS5wZz/vAwPd1H7zxICe7YWdrC4yjnf/AKyH14YySOmaeDxfjOMxOJb7ziQ2WqW7otfKQtrimD+UZgLjT5ypPL5ZbrwuEMUKQrKad9dx5GaKTi8okcVNYGOC8UxGFq2p1GVgbWBNt50YyysnPksPBoeNdrsRjlRKreBL6LpnN9GfqQLCV75tvB6DxWnjCHqPtkfD1V5yrtO4rSXSxndMtSk2V1N1I6j+XlMxbi8o1tULYOMume48Lxff0adUfnRX/iUGdSLyjwlsNk3H6ZLmTQ4TAR4Nj+ImpVqO27OxPx2/l7p7HT7YVxSPRVYjBJHaWLEmbRL6g7g+Kfdq9Osh9lhm81/MPeLyDVQVtTiyG9KyDTL37YOGlKtLEqPDUXuXt+tbtTJ9RmHuE8guzzrH+HVUw+BBpjWyk+Za2Yn++U6EOI8HCtzKx5HqRSqFFT2GIzEG1gTqb8rb+6Zk3t4MVpb0mTziK2DUjD1qVaipzOyupqKvVlvb3j4CVVKE37joSrsqT9N8DuO+0GkihaKNVq21A0QHnrufcPfKlk8SajyX6VmClJ4MbxjtVjK5IeoaY/QgKfH8x95lac5/PBbhGHa5M5iaGb1+siySrA3h2ag4dbBhsSFPyM3hY4PKDimXWE43iVbP3ua9yVYApr0tqPdJo6uxGNr7TIlVi5JY6kgkDRdNvCNNLmQztlLsKKOWkRuBgwVpqa30+E15yYyi0w9Mut1H0lunR3XR3RRXt1dVUlGTHEwrtsp/v1m8dBqGs7TV66hcbhooQdypB5XBEqyTi8MtJqSyhNR3BLCoytuWzH530mrw1yZ5+Cueo1Vru1ztc/ymv6I2/Vj64UIQTe4vpbSZftWQvcx/73UVHRHZVcFWAY5SD1GxmPW4M+jySuyvEsFhifvuDNZhqKqnP5gd05Cj1k1c4LsgsjN9Dnbrj6cQqIUGQUlKKLgg3NybjYaD4TF1m6XBtTXtXJmMMe6YuxAAHUG/paR4zwiTO3liODYRsVXAX2qjqi+rnL8hc+6X644ikULJZeSd2nwv3XGV6NrBHIUfskAof4SJXsXuZ6PSWZpjj6IC4iR4LamSML3lZ1p0xmdyFUdSdpnbl4MTuUI7mz6Q4XhBQo06Q1FNFS/XKoF/lL6WEeRsm5zcn8slTJocgHh/2h8CfBYhqgB7iqxZG5KzG7Uz0N7kdQfKd7RapTgovtHV09+6OH2ZcYuX/ULO8seAYKpjq6UKYJuRnI2RL+JieWl/fIb9Sq4NkdlyjFs9t7Y8I++YOtRHtZc1PyqIcyfMW95nmDinjHCu0KrSajVBKNzBsyEHUa9DLNdmFhlG/TOUt0S7wfH6Apst1AsSCT4h0IMldsUir/Tz3LgqMRxypxGun3mmHQaJSRhRUdSWOrX8zOZXNSn7js2wca/a8M23BcJhKFQpRYLUIuafe5ioOtgt7Tp1Qqi/b2cLUTvnFb1wNdoDhhUpjEtUsToMtqYuNy4W9uvikOoVTliZY0b1Cr/tL/6ZLHGiah7jMafIv1526j1nKuUFL2dHe07scP7nZTtSL1CBqSdBcTFdcrJbY9ktlka47pdFnw/hrgnP4Ry1B1nV0/h7Zv8AucI5eo8tXFf2+WTP+zz109NZN+BSy/dwQ/jKx+XkeXAKN7n32lmnxOnX5ssrW+Uvf5eBY4eENyDY3sGGnzElo8bpoTbTz+hFf5C+cMPj9RZFJNzTHldb/AaiZtv0kHjjP7GKqNVNZ5x+4rD1abi6sCNtBe3kdpcotjOOayrfXKEsTFWBGuvl/Yks05ra0Rxlt5TIuLwga2QKtt/ScjX+MViUq+MdnV0PkXBtWc5KTielgCCOqm4M8zdDZLbnJ6Kme+O7GCDkkJLgs+7ttf0ubH1F5MpfDInBfBx06KvvJJ+On0mm2H0bOU+8jVQNlIFx6kEfC2s2WI9GrzLllJ91PIm0xuNsEHGUCrDwO9+jaelgLyzU44K84Tk8I3/2NcNNbF94y2Wihe2v+I34aXv+z3h+EsIgkmnhlp9sVfBvVFMU2OKVReojBQoNyiVBY5+ttCAd9ZBdKJ1vHU2tZzwZrsb2Eq8QZ71lpLTy38OdjmvsLgDYzSuO8say56fGV2b7h/C+H8CqoD3lbEVEdg7ZSVQEA5V0Cg38ybHWWIwUTk3amy1YfRv8HiVqorobqwuDNyqPwDhgHk/bftlUzkUm/DzBVQgFXCm7FwdwfoRN4r5Nkvkk9qOBcNq8OGLw9BKbP3ZQ0/DYs4DKVGmniG3KX9DZZO5Qb4LWnnKU8SfBQ9mq+IwZBoPkS4ZkbVW63HpznZv0lViw1z9lbXeT00PbFbmbcdtal/8ACW3TMb/G05r8VH/kcT8Tln8p5b2n4YTXq1UXLSdy4A1KFrFgf3i1jKGq0llEd3aL2m1Vdzx0yrWkBOO5Nvk6yiixw2HFtQDf6TMK5zeIJskjDPQ/TpBSCNCpBUjQqRsQeU1zKL/Uw4Rawx6tVZ2zOzM212JJt75iUnLsRhGPCQm01NhdBiDYZNSPEyAsuvIy7pNRKElFY77KeqojKLk89dF33iEkKQSN7MDa+17T19dqsXtkeVsqdb9yOg2/1APwkm1vsi3JdDdc1PyAi/5wxW3uA1+Moa2uy1bYf95L+jsrg90s/tgqqdCoWzrmDfqBsT6k7zztWn1beYJndsv0uPe0ApMzWN7km5Nzr1JmsNHdZdtkuftm09XTXVui00WFChUDDM4IA1AULfzv1noqdPdS03Lj6OBdqKrU0o/yS7gbXB63/wBJfw58spZ2nUvY2F+ZNr2/pEnCPbx/JmKnLpEDGYTvNMq9c1zf+ED53nI13j/WeYpJfZ1NFrvSWJZb+irXDBT5jrPMThsk0z0cZ745HDMGwy+IUMFJ1O2h+s1bwdHS6D1Hix4FF9QACSdABvNfUXySa3xi01btc1hfZY4bs0rnNUYi/wCVT9T/AElazU/8Tw+p841xUv5ZZDspQt4c6nqH/rpIf6qxEFH+otXTLKw/4GcBgOI4F2GBdXFUjNmyKbi+XNn0O52PPaX9PrNz29M7mm83pNW8XxxL/Jj+IU6wxVQYkhq2c96QcwzaXFxpptp0tyk9mc8nqtJtcY7ej0b7Lqgp1q+YgL3QYk7AI2pP8Uk0z5ZU85FbIP8AU897TdpTi+JviEN0VhTpedJNNP8ANdm/elo4SWEes/ZvxZane0VJIW1QaEAZiQw18wD7zNiJm4gwQ+MUKlShVSk2WoyOEboxUgQD5y4rVdx49GQlWXaxB109ZJBm0WXHZjjNQ4ZsM1jSDrUW+6trcDyO/r6zp+Or/uOf0UtfdKEdsfn/AAXdB7zt/BwGicpAEheQkRcVVFpnCxhm8cp5Rn6tBcxGUW5H66SCnQadtpwWD23ibVqKveuVwLpUgvsi3pL9Wnoo/KksnXUYQ/QcKnWy3J6mwHUnQ35yhq664e+uMf1yV7cLmGBkNm10/vznjdRZ6ljljH7FLLfJ20hMgy3FpmOc8GssY5LfAVGy+KmFI58m8wOXpPY6FylHE1hnk9aoRlmEsofB5/6fSXnDjGSkpfoKVWbYFuu5+M1k4wjjKRmKlJ9ZOPYGxIXmcxCgfEyt/V1V9yRY/prbOkxipi6SkDOCSbaBre9iAJFHymnlPav+yWXjb1HcztfGLTIFszb+GoBbpeynWV9Z5VVyxDDJ9J42VizPKI44kb/4a++ox+gE534zauki/wDhFfyyLjavekZlUAclDa+pZjKWp1tl7TkXNPo66FiId45UJnfKBYLmsLdDbeRPU2tYbJVp608pcjarbSQkpx1uCL2vBlPDyRPxV3AcdRofhNXBM7tHmMcTiT+HEjxMBm2FuQ/rK1y+EeR/1H5azVSVK4iv/S5w2LlaUTyLgXeCxAIke0icReJrgTGAlyeacdoCliqjX0bxi5/Vctr63nVpk5wWT6b4HVO7SKUu1wd49j62EwxRgUfGKLa+IYZWuQVt4e8a37qnrL1MNqNfI6mN0lGPS/yZzhiWOc7AfFuQk6OXNnvv2V8GOHwYqOPxK57w33CfkHw8X702IjZwAgHj32rdmu5rfeqY/CrG1YAezU/V5BvqD1mUDEcNbuqjLyIBX3f6H5Tp6C3DaKeuhuipL4L6hirTsKZx3EkNjZhyG0i1cVNNxttK+uXYhkO3K5sfWcTyGrddsdr6O74uEoxch16juACMgBucpPi6X15a/GUNV5G7UNbn19HVlKU/zMUKI8/4j89dZSds+smNqHVkZsdmQBW8J4eQ1lYHsNiCjZmu5y5RndiAL32BlujW21S3J8lS7R12R2tcGq7N8KbEWq1yAn5aaKqhvNiBe3lecfyX+pNVXLZXLn7NF4+hLG01o4XQtl7qmR0KA/UTy9vktXdLdOyT/kmhTXBYiiDjOyuEqDSiiHk1NQhHw0Pvm1XkdRU/zZX6kqPP+McNOHqNTcA22NtGU7G397T1Ol1CvrU0b9kMIBtpLIwEGTsAUlMnYE+gvMNpdkc7IQ/M8BHZvGSkuGcmTJwiAIL2Mr2Lk855Otq7d9jqVpE0ctxLDCY20jcSOUB2tjb85hRNVAzi4uicfTqVx3lKnbNTUi7FbkAhiARmIvrynV0lWIpnsPH7qNHt6bKftvj6nEMfVr5HyHKlO4vamosoOUkDW5/el5iLwjQ9g+zv3zEJSIvRpWet0PRPedPS/SZRG3lnviiZMCoBwwCLxPApiKT0qoujqVYevMdCNx6QD5z4/gKmEr1KDi7UWOVjfxLurC3UWNpvCTi8ow0msMRg+IZgCdD/AHtOvVqlJYfZzbdK4vjokHGjrLDmVtgnO77A26ypq9S6YZwWtLplbLGSzo0Dl0XQThSo1Fq9TazsxuprxXk7QpljYSPT6aV0tsf/AE3uvjVHdL/wl4fCG/itb6zsaPw8t+buv8nK1XlVsxV3/gfqYZbaJc9A1vmby7qvF1bG64clTTeSt3r1JcEejgSfa0+c5un8LZPPqPBfv8tCP+3ycr4YoL3BHzlfW+Mnpo7s5RPpPIxvltxhjS6kDqbfGcmbxFs6OeD07hbBFUDYAAe6eJvzKTZqWqVQZClgxgcvNscGDBdugC6N/mH0I/nO/wCFfEom6MvO6bBAJHDs2ey0lqA75jbL5/30mtiW3Lb/AIOX5J7YZUmsfRocNhEp3yC199f70nLstlPs8tqNVbfje+hnieFaooCZQb65hfTyPIySi1QfuLHj9YqJ5nnBX0uDMQcxCnlbUe+WJaqK6OvZ5ytSWyOV8kTFYN6ftDTqNpPXYprg6Ol11eoXsIlSnm028+kzPGORrYVutufwRa5NM2a3kRsZAsS6PNLEuhSYodZhxMOAxiOKrqoYBtteR/rLNOmcuX0XNNpdzUn0V1PBg7EEn9oEzoxiorCO3K1y7K+rgylUswIGW/S52E2I2z337MeDfdcCha/eVvxXvuAw8C+5bH1JmTU14gHYBwwBjFYhKSM9RgqqCWZiAABzJO0A8b7fYlOItTxGHTVVyk5h+Im48rjXnzmcAreHdh+I1AMuHSmulmqVE1HWwLH5TKlh5MPOMFbWcq706gAZGKsNDqpsdRuNJ3a7YyXBx51uL5LrBsKigdOUuKELI4ksorb51yzEh43PhtSfAToel+RkdjVMcvpG8P7r/UhPiASCafeDfRgB/rPMRtqje5tcZ6PQSrslUoZ5x2XXD8d3tx3bLbra3oLT0mj1q1H5Y8I4Gq0jp7fI/UxlNDlZ1B6FhJpaymMtrlyRLS2uO5IdcsVujAaG7WDWW2pF9B6yDWS31ZhNIl0q22YlDJTh2IALlwCSpIsTyuevl6zyeo1NlntcspHpqNPCv3JYbHaT2IPQg/OU7FmLLJt8NjJ5KdfJHklrjvOR+mZyPpxHTeausZMr2oxGYqPU/QTt+KhjLMoop2jYLQBqpQBN9QeoJB+U2UmujWUIy7RacDxmVilWuTtlV7D35jvIdRU7I5jHk895TR9elAl1eP0FcoWOhtmtdCfJhofWV/6GbXfP0UPwq7ZuJVbGoqF7llAv4BmNvICQKiW/bLgqx003YoS4ZnsXiKNb8UViWuAKbEArfcBd+uus6MIWQ9uFj7PQ6GNlMvTcOPsXgsE1XXZfr6SK+1JbUa+U1kNvpLsnY3B0kSzAE8hKsWzgwcslV99SlqoAtzAF5LscibY5dlLxZxjK9CkiKHquoZ8oD2zAXzenynT0kZRjhnX0MZRg0+vg9Cf7POF1GKU6lRG6JWDf84b4S4XReG+yiirqTiarUwwJQqviAN8pI0sfSAekr5QB1YAqAcMAYxNJXVkcXVgVYHYgixEA+fOM4SrwvF1KIN1BzAN7NRG1VwfytbQna4PrCBp+zHa/IPC3hHt0qhsV816eo0MyYM32sqnE4mpiadFkpnRmZlyuwFsyCwJO17X2k+ns2zIrobokLh+NKMDy5ztV2YZypwyjWrWp1qZDWIIsQZZkozWH0yrHdCWUZsYXuiy8r3X0nktZpnVbtX8Hp9LqFbXuLLDN3C3O7cug5Gd3x9Top93b5ONrrFbbx0iEwVySQDc8xecHyDXrto7WhT9FJi6VAKCBcKbXUE5Tba4lR2SxjJa9OOc4HgJGSAYBa4DHgra5utg1xaxnE1mm2T/chzyTRjJT9MHRjOQ1J0AG5PQTHp45Yya3hHDVprmdQajCzE66XvknPt1Em9sXwbpGY7U4bCgM1DNnU2cU1vSBPJzsh9PhPReOleli5rnpPsxv5wjNCdUkOwBNSmre0AfUTKeDDEsi2tbTpymTA/weqELIumYNp5kaSrqE28s835ODVykMYSiGa5A89PlJbbNseC/rNV6VSx2y/bHpRQnTTac9QcmeaUHOWTK4riTVSSZbjWkXI17R/AYQ1FJNMNewXOSFHVvOXdPUu2i/paU+ZI5TwGFwRzOc1TWw1La62Vbm3vlxIvjK46vjaqUaf4YdgoUHXzLsOQFzYdN5sZPcuHYdaVNKaXyooVbm5sBzJ3MAmqYA+kAVAOGANPAMj2/7LjiFDwACvTuaTdf1U2PQ/I284B4bTYoxVgVYEqQRYqQbEeWsA0vBcMmLV6LaVHQ909/ZqLrYX019OUJgq+I8Hr4PJ36hc+a1mzWy2uCfeJ09PduXJQvq2vgVQxDL7Jl5TxyU3FEhuKZbEoGI2NgbSN6iuT5WcfobqmaXeMkHGtXqeI7HXRrG3v0Mran1p81vgn0/oxfvQ7wlwLg6dA2h8995wbq5p+5HaqnBrhloBICc7MAn8J4c2Iaw0Ue03T06mVNXqo0Ry+/oGup0qVGl3VwV5g2OY9TPN2W2XT3s1ZT18JRJ0uPRj/WTxnM1wiy4McPSOqjN+u5JHx290it3yQWDT4dkceB7/WUHBxZvkqKuD7jv1yqKTozWUWF7eK467m8twtlOUXl7karg89Qz2C6NxREyZC0GCPia6J7bBfU/ymUjWUkuynFZzVz0wbX3Olx5Df5TWe1rDOVrLaZx2ssavFANSLE+Vrn6Suq3I5Hpyl89EbEYgvudOk2UUjKikQWq62k1cMyLFVe6SJC8arZcgqEDa9gWt0DHadJI6mEiAzbnruSbk+pOpmTJ6H9lXAixOLcaapSBG/63HzX+KAeo01gEhBAH0gCoBwwBp4AywgHj/wBr3Z/u6q4umPDUslS3KoB4W/eUW9V84BjOHYrKb8x8R5jzmASuL1qldszsXJ2Ym/8A0EmqnteSOyG5YI9F1GhO3w93WXYz9X8zwipKPp9LLJi43KLItz1MklqK61iJpGmc3mRSpVJfILtrfwnQAm5+GsqVWznNJdFmyuCjz2TUTcHW06DgmsMpKW15RPxWKp00zKGudkQ636EbAec489K92MHUhqPankVwtq9RbuUHla/xIO8rT02GTx1GTR4DEvRpWAuSSTlufScLXaKc7s4yiT1Eyu/7QxL1CDSYIPzEW+AJuRNvwxqvd8mu9EgVX6H4GVv6Wf8AxZnchxardD8DNXpp/wDFmdyOU+L16dQBUci41C6et7yZeMc68/I3o0P+0PfUyjHUgr8RactaSULVx8m27gyiYSt+lR6uf5Az16oeOTX1kOjBvzcD/Kt/mT/KbqhGrvYk4dNmZmPQtb5LabKEERO9v5KnitQFsiABV3sLXbz62/rK9803tRz9Ta5PbkpqGNZnsD4RfMBoelrzeNCxn5No6ZKOV2W1KqLW5dGmrhnh8P7NHDdxLh/YxV0FpXcHF4ZWcJReGQmsAT8Jcprxyy9RW1yxgPaWS0TeBcMbGYilRGmdrE/pUas3uAMA+hMBg0oolOmLIihVHQAWEAnIIA8ogDogHYAQBtxAGWEAreOcLp4ui9GrfK4tcWup3VlvzBsYB4P2m7O1uH1ctTVTfu6gHhcfyPVfrAIKOWFvLS3zhcAfWkqjM+g5dT6f1mzka4HuEYT767KHFOmls9tWN72A6nQ6nQdJqzYs8X2cFJwKNRArHwhz4/d+qXadTGuOMFW2iU3nJCr4Tu6hW97W1PO4vL9M/UjuKV0dksBamNWm7wiNZfBa8JwLEl8pVbWF9287f3vObq7Iy4R0NLCS5ZC4xxetRqsiMABbQoDuL3veUi2Qx2jr/qT+CYwBQ7SVv2P4TGAdHaSt/wCn/CYwgPUuN1H3IzeQ0sL6WPrIJ1+9S+jOeDRYcBgDpewuba7TaDrs5WGHlD+WTGCPjqTFGye1Y2ms87Xg0szteDLMoI8+fW/nOU20+TjttPkXRoTVyNXIhYvgNRfxsOCb+0gF7eg5gzo0ybgjqUTbghWCrLV02cbqfna8mwWGsjlcBV8Ww+ImNqNdqZW1WudLHpabG4hafWZB6X9kPCLmriWGlu6p+exqMPgBf/NAPUUEAeUQB5RAFwAgBAEsIAywgDTCAV3FuH0sRTanWQOjbg9eRB5EdRAPB+0eDTB4mpSRiVQ6d4AG9D1HRucAgVatKpTa7MapItYrkC872OYm3lYQCVwzF12UUsNTVSB46mgLXJszE/DYnSAWi9k6rAOa5724ObWw998xPnANLiuBJWylmYMAFLC3iA6gyerUSrWEQ2Uxm+SRguA0aWoXM36n1Pu5D3TFl859szCmMeiW9KQkphe3NDJVRv1Lb3qf6EQDN5xADOIB3OIBO4ZqZHZ02ZRv8HQ+AsP7/vnOV4uLcpT+DeZK7mdkjFCjAIeO4LTrakWb9S7+/rIp1Rn2RWUxn2VJ4DWU2Uqw6k2+IlSWklnhlKWjlngtKNI0UCjU8z5ncy7XDZHBerhsjtMBxngVbC5ajVDUzsfxNbh9wGN9yBv1BHSbEgy/Ee8Sx9oc+tv5wDmCw7OQlNSzNsqi5PuEyD0jsr9nY0qY3XmKINx/xGG/+UaeZgHpVCkFAVQAoFgALAAbAAbCASVEAdUQB1YAqAEAIBwwBthAGXEAYqCAZDtVwXCs4xVdbNTW2Yk2sD4QV2JudPWAYLD4FuJ1y5XJh6ZsbC2a3/lgjc/qPugEnivZhqbd7hPCR+Qf/T/8nSAS+yvEfvQPhIZbZtNNdiPhtANZTw8AWaMAQ1GAYP7ScI/4T28Aut7/AJjc7eggGHtAC0ALQCz7PKWrIg3Zh9ZpZHdFpGUerUMPlAHxPU85pp6VVBRQbyOihJjAsUIAvuIA3Vw+kAwH+zmOrPUao4Q5jbcgjkVytoLWgEfF9mMVlYNXUqBcg57aa7X8pgFKvDGWmKjUnalqC6flI3zWBI9SCIB6Z2Ex+ACBaFkc2vnILv6P+b0FvSZBvaQgEpBAHlEAdUQB2AEAIAQAgCWEAZcQBh1gFH2l4IMZQekTYnVW18LD2TpAKLst2cq4Sj3VRw3iJAW+VQeQJ18/eYBergxAE0eHIl8iKtzc5VAuTuTbcwBw0IAk0YA21KAZnt5hM+Dq9UyuPcwzfImAeTwAgHYBb9kx/vdH1PyUmAesUlgEhaUAdWlAFdzAA0IAxWw0Ay/azF08PRYObFwVQWJuTudNgBAJ/ZXBFMPTFtwW1/aJP0IgFJ2q7HValWm+CpqhYkVstlBvazlScptre2usA9L4Vg+5pJTuWyqFuxuTbmYBYoIA8iwB1RAFQAgBACAEADAG2EAaZYA0yQBpqcAQaUASacASacAbanAGnpwCHjMMrqyuAysCGB2IOhBgGS4p2d4fSUs9JEHXMw+FjrAMHxWjRquEwdJ735EsW/dJ8I8yRAGMFwStWzd2FOU2a75SD6WPSAWFHgWMw571EsVBN1qXO2thbXSYB6X2ZWo2HpNVvnKgm4sdeRmQXiUoA6tKALFOAK7qABoQCDxHs/QxIArIHCsGF7ixHMEepEAsKWECiwGggDyUQIBIVYA8iwB5VgCoAQAgBACAEAIBwiAIKwBBWAIKQBJSAJKQBJSAIZIA01OAR6tG8A84452er18cwcv3NgwcDbb8NSdBz2gF1guDU8OuWkgUczuzHqzHUn1gFLwyh3OPq0ztUGZfX2h9WgG0w2HHSAWFKlAH1pwB0JAFBIAsJAOhIAoJAOhIA4tOAOLTgDoEA7ACAEAIAQAgBACAEA5aAcKwDhSAcyQDndwDhpQBJowBBw8AScLAG3wN4AxU4XeAUeJ7Hs+KpVw9sgIK29q4NvhcwC+pcNtAHlwcAWMNAFDDwBQoQDvcwBQpQDopQBQSAKCwDsAIAQAgBACAEAIAQAgBACAEAIAQAgBACAEAIAQAgBACAEAIAQAgBACAEAIAQAgBACAEAIAQAg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12001"/>
            <a:ext cx="4082233" cy="305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bet.justclick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44" y="1067978"/>
            <a:ext cx="4286856" cy="424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&amp;vcy;&amp;ocy;&amp;pcy;&amp;rcy;&amp;ocy;&amp;scy;-&amp;ocy;&amp;tcy;&amp;vcy;&amp;iecy;&amp;tcy; &amp;Zcy;&amp;acy;&amp;pcy;&amp;icy;&amp;scy;&amp;icy; &amp;scy; &amp;mcy;&amp;iecy;&amp;tcy;&amp;kcy;&amp;ocy;&amp;jcy; &amp;vcy;&amp;ocy;&amp;pcy;&amp;rcy;&amp;ocy;&amp;scy;-&amp;ocy;&amp;tcy;&amp;vcy;&amp;iecy;&amp;tcy; &amp;Dcy;&amp;ncy;&amp;iecy;&amp;vcy;&amp;ncy;&amp;icy;&amp;kcy; &amp;YUcy;&amp;Ncy;&amp;Icy;&amp;Fcy;&amp;Ocy;&amp;L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67977"/>
            <a:ext cx="2345452" cy="447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44090" y="2622885"/>
            <a:ext cx="1570121" cy="1467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dirty="0" smtClean="0">
                <a:solidFill>
                  <a:prstClr val="black"/>
                </a:solidFill>
              </a:rPr>
              <a:t>=</a:t>
            </a:r>
            <a:endParaRPr lang="ru-RU" sz="28700" dirty="0">
              <a:solidFill>
                <a:prstClr val="black"/>
              </a:solidFill>
            </a:endParaRPr>
          </a:p>
        </p:txBody>
      </p:sp>
      <p:pic>
        <p:nvPicPr>
          <p:cNvPr id="8194" name="Picture 2" descr="&amp;Pcy;&amp;ocy;&amp;dcy;&amp;acy;&amp;rcy;&amp;ocy;&amp;kcy; &amp;Pcy;&amp;rcy;&amp;ocy;&amp;fcy;&amp;iecy;&amp;scy;&amp;scy;&amp;ocy;&amp;rcy;&amp;ucy; - &amp;Scy;&amp;tcy;&amp;rcy;&amp;acy;&amp;ncy;&amp;icy;&amp;tscy;&amp;acy; 15 - &amp;Fcy;&amp;ocy;&amp;rcy;&amp;ucy;&amp;m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433" y="582613"/>
            <a:ext cx="1435393" cy="19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3d человек - человеческий характер, человек с открытой книгой. 3D визуализации Фотография, картинки, изображения и сток-фот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53536" r="72673" b="7273"/>
          <a:stretch/>
        </p:blipFill>
        <p:spPr bwMode="auto">
          <a:xfrm>
            <a:off x="179512" y="188640"/>
            <a:ext cx="1067691" cy="1634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0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15616" y="1268760"/>
            <a:ext cx="3455391" cy="5762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 smtClean="0"/>
              <a:t>Тонкие вопросы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5536" y="2030153"/>
            <a:ext cx="4271409" cy="24558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Вопросы, на которые предполагается однозначный, «фактический» ответ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48064" y="1268760"/>
            <a:ext cx="3466903" cy="5762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 smtClean="0"/>
              <a:t>Толстые вопросы</a:t>
            </a:r>
            <a:endParaRPr lang="ru-RU" sz="36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716016" y="2049834"/>
            <a:ext cx="4085454" cy="2455862"/>
          </a:xfrm>
        </p:spPr>
        <p:txBody>
          <a:bodyPr>
            <a:normAutofit fontScale="92500"/>
          </a:bodyPr>
          <a:lstStyle/>
          <a:p>
            <a:r>
              <a:rPr lang="ru-RU" sz="3200" dirty="0"/>
              <a:t>вопросы, на которые предполагается развернутый, «долгий», обстоятельный ответ. </a:t>
            </a:r>
          </a:p>
        </p:txBody>
      </p:sp>
      <p:pic>
        <p:nvPicPr>
          <p:cNvPr id="1026" name="Picture 2" descr="&amp;vcy;&amp;ocy;&amp;pcy;&amp;rcy;&amp;ocy;&amp;scy;-&amp;ocy;&amp;tcy;&amp;vcy;&amp;iecy;&amp;tcy; &amp;Zcy;&amp;acy;&amp;pcy;&amp;icy;&amp;scy;&amp;icy; &amp;scy; &amp;mcy;&amp;iecy;&amp;tcy;&amp;kcy;&amp;ocy;&amp;jcy; &amp;vcy;&amp;ocy;&amp;pcy;&amp;rcy;&amp;ocy;&amp;scy;-&amp;ocy;&amp;tcy;&amp;vcy;&amp;iecy;&amp;tcy; &amp;Dcy;&amp;ncy;&amp;iecy;&amp;vcy;&amp;ncy;&amp;icy;&amp;kcy; &amp;YUcy;&amp;Ncy;&amp;Icy;&amp;Fcy;&amp;Ocy;&amp;L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33" y="4515359"/>
            <a:ext cx="812499" cy="189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abet.justclick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65" y="4293095"/>
            <a:ext cx="2257296" cy="22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3d человек - человеческий характер, человек с открытой книгой. 3D визуализации Фотография, картинки, изображения и сток-фот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53536" r="72673" b="7273"/>
          <a:stretch/>
        </p:blipFill>
        <p:spPr bwMode="auto">
          <a:xfrm>
            <a:off x="179512" y="188641"/>
            <a:ext cx="1067691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31640" y="1246471"/>
            <a:ext cx="3455391" cy="57626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4000" b="1" dirty="0" smtClean="0"/>
              <a:t>Тонкие</a:t>
            </a:r>
          </a:p>
          <a:p>
            <a:pPr algn="ctr"/>
            <a:r>
              <a:rPr lang="ru-RU" sz="4000" b="1" dirty="0" smtClean="0"/>
              <a:t> вопросы</a:t>
            </a:r>
            <a:endParaRPr lang="ru-RU" sz="40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424381" y="2060848"/>
            <a:ext cx="3128357" cy="451808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200" b="1" i="1" dirty="0"/>
              <a:t>Кто……</a:t>
            </a:r>
            <a:endParaRPr lang="ru-RU" sz="3200" dirty="0"/>
          </a:p>
          <a:p>
            <a:pPr lvl="0"/>
            <a:r>
              <a:rPr lang="ru-RU" sz="3200" b="1" i="1" dirty="0"/>
              <a:t>Что</a:t>
            </a:r>
            <a:r>
              <a:rPr lang="ru-RU" sz="3200" b="1" i="1" dirty="0" smtClean="0"/>
              <a:t>……</a:t>
            </a:r>
          </a:p>
          <a:p>
            <a:pPr lvl="0"/>
            <a:r>
              <a:rPr lang="ru-RU" sz="3200" b="1" i="1" dirty="0" smtClean="0"/>
              <a:t>Где …..</a:t>
            </a:r>
            <a:endParaRPr lang="ru-RU" sz="3200" dirty="0"/>
          </a:p>
          <a:p>
            <a:pPr lvl="0"/>
            <a:r>
              <a:rPr lang="ru-RU" sz="3200" b="1" i="1" dirty="0"/>
              <a:t>Когда……</a:t>
            </a:r>
            <a:endParaRPr lang="ru-RU" sz="3200" dirty="0"/>
          </a:p>
          <a:p>
            <a:pPr lvl="0"/>
            <a:r>
              <a:rPr lang="ru-RU" sz="3200" b="1" i="1" dirty="0"/>
              <a:t>Может……</a:t>
            </a:r>
            <a:endParaRPr lang="ru-RU" sz="3200" dirty="0"/>
          </a:p>
          <a:p>
            <a:pPr lvl="0"/>
            <a:r>
              <a:rPr lang="ru-RU" sz="3200" b="1" i="1" dirty="0"/>
              <a:t>Будет….</a:t>
            </a:r>
            <a:endParaRPr lang="ru-RU" sz="3200" dirty="0"/>
          </a:p>
          <a:p>
            <a:pPr lvl="0"/>
            <a:r>
              <a:rPr lang="ru-RU" sz="3200" b="1" i="1" dirty="0"/>
              <a:t>Как зовут…….</a:t>
            </a:r>
            <a:endParaRPr lang="ru-RU" sz="3200" dirty="0"/>
          </a:p>
          <a:p>
            <a:pPr lvl="0"/>
            <a:r>
              <a:rPr lang="ru-RU" sz="3200" b="1" i="1" dirty="0"/>
              <a:t>Было ли …..</a:t>
            </a:r>
            <a:endParaRPr lang="ru-RU" sz="3200" dirty="0"/>
          </a:p>
          <a:p>
            <a:pPr lvl="0"/>
            <a:r>
              <a:rPr lang="ru-RU" sz="3200" b="1" i="1" dirty="0"/>
              <a:t>Согласны ли …….</a:t>
            </a:r>
            <a:endParaRPr lang="ru-RU" sz="3200" dirty="0"/>
          </a:p>
          <a:p>
            <a:pPr lvl="0"/>
            <a:r>
              <a:rPr lang="ru-RU" sz="3200" b="1" i="1" dirty="0"/>
              <a:t>Верно ли ……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65720" y="1230247"/>
            <a:ext cx="3466903" cy="57626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4000" b="1" dirty="0" smtClean="0"/>
              <a:t>Толстые </a:t>
            </a:r>
          </a:p>
          <a:p>
            <a:pPr algn="ctr"/>
            <a:r>
              <a:rPr lang="ru-RU" sz="4000" b="1" dirty="0" smtClean="0"/>
              <a:t>вопросы</a:t>
            </a:r>
            <a:endParaRPr lang="ru-RU" sz="40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058168" y="1822733"/>
            <a:ext cx="3978327" cy="5035267"/>
          </a:xfrm>
        </p:spPr>
        <p:txBody>
          <a:bodyPr>
            <a:normAutofit/>
          </a:bodyPr>
          <a:lstStyle/>
          <a:p>
            <a:pPr lvl="0"/>
            <a:r>
              <a:rPr lang="ru-RU" sz="2800" b="1" i="1" dirty="0"/>
              <a:t>дайте объяснение, почему...</a:t>
            </a:r>
            <a:endParaRPr lang="ru-RU" sz="2800" dirty="0"/>
          </a:p>
          <a:p>
            <a:pPr lvl="0"/>
            <a:r>
              <a:rPr lang="ru-RU" sz="2800" b="1" i="1" dirty="0"/>
              <a:t>почему вы думаете...</a:t>
            </a:r>
            <a:endParaRPr lang="ru-RU" sz="2800" dirty="0"/>
          </a:p>
          <a:p>
            <a:pPr lvl="0"/>
            <a:r>
              <a:rPr lang="ru-RU" sz="2800" b="1" i="1" dirty="0"/>
              <a:t>почему вы считаете...</a:t>
            </a:r>
            <a:endParaRPr lang="ru-RU" sz="2800" dirty="0"/>
          </a:p>
          <a:p>
            <a:pPr lvl="0"/>
            <a:r>
              <a:rPr lang="ru-RU" sz="2800" b="1" i="1" dirty="0"/>
              <a:t>в чем разница...</a:t>
            </a:r>
            <a:endParaRPr lang="ru-RU" sz="2800" dirty="0"/>
          </a:p>
          <a:p>
            <a:pPr lvl="0"/>
            <a:r>
              <a:rPr lang="ru-RU" sz="2800" b="1" i="1" dirty="0"/>
              <a:t>предположите, что будет, если...</a:t>
            </a:r>
            <a:endParaRPr lang="ru-RU" sz="2800" dirty="0"/>
          </a:p>
          <a:p>
            <a:pPr lvl="0"/>
            <a:r>
              <a:rPr lang="ru-RU" sz="2800" b="1" i="1" dirty="0"/>
              <a:t>что, если</a:t>
            </a:r>
            <a:r>
              <a:rPr lang="ru-RU" sz="2800" b="1" i="1" dirty="0" smtClean="0"/>
              <a:t>...</a:t>
            </a:r>
            <a:endParaRPr lang="ru-RU" sz="2800" dirty="0"/>
          </a:p>
        </p:txBody>
      </p:sp>
      <p:pic>
        <p:nvPicPr>
          <p:cNvPr id="9" name="Picture 2" descr="&amp;vcy;&amp;ocy;&amp;pcy;&amp;rcy;&amp;ocy;&amp;scy;-&amp;ocy;&amp;tcy;&amp;vcy;&amp;iecy;&amp;tcy; &amp;Zcy;&amp;acy;&amp;pcy;&amp;icy;&amp;scy;&amp;icy; &amp;scy; &amp;mcy;&amp;iecy;&amp;tcy;&amp;kcy;&amp;ocy;&amp;jcy; &amp;vcy;&amp;ocy;&amp;pcy;&amp;rcy;&amp;ocy;&amp;scy;-&amp;ocy;&amp;tcy;&amp;vcy;&amp;iecy;&amp;tcy; &amp;Dcy;&amp;ncy;&amp;iecy;&amp;vcy;&amp;ncy;&amp;icy;&amp;kcy; &amp;YUcy;&amp;Ncy;&amp;Icy;&amp;Fcy;&amp;Ocy;&amp;L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88640"/>
            <a:ext cx="433521" cy="10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iabet.justclick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7136"/>
            <a:ext cx="765913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3d человек - человеческий характер, человек с открытой книгой. 3D визуализации Фотография, картинки, изображения и сток-фот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53536" r="72673" b="7273"/>
          <a:stretch/>
        </p:blipFill>
        <p:spPr bwMode="auto">
          <a:xfrm>
            <a:off x="179512" y="188640"/>
            <a:ext cx="1067691" cy="1634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0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352928" cy="59260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Знаете ли вы, что ……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7"/>
            <a:ext cx="8229600" cy="406531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Грамотность, т.е. чтение и письмо, входит в 12 показателей характеризующих здоровье нации. Она влияет на продолжительность жизни человека</a:t>
            </a:r>
            <a:r>
              <a:rPr lang="ru-RU" sz="4000" dirty="0"/>
              <a:t>. (</a:t>
            </a:r>
            <a:r>
              <a:rPr lang="ru-RU" sz="4000" dirty="0" smtClean="0"/>
              <a:t>ВОЗ)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495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30816" y="911031"/>
            <a:ext cx="3455391" cy="576262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4000" b="1" dirty="0" smtClean="0"/>
              <a:t>Тонкие</a:t>
            </a:r>
          </a:p>
          <a:p>
            <a:pPr algn="ctr"/>
            <a:r>
              <a:rPr lang="ru-RU" sz="4000" b="1" dirty="0" smtClean="0"/>
              <a:t> вопросы</a:t>
            </a:r>
            <a:endParaRPr lang="ru-RU" sz="40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7543" y="1505215"/>
            <a:ext cx="8349885" cy="5020129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/>
              <a:t>«Который </a:t>
            </a:r>
            <a:r>
              <a:rPr lang="ru-RU" sz="2800" dirty="0"/>
              <a:t>сейчас </a:t>
            </a:r>
            <a:r>
              <a:rPr lang="ru-RU" sz="2800" dirty="0" smtClean="0"/>
              <a:t>час?</a:t>
            </a:r>
          </a:p>
          <a:p>
            <a:r>
              <a:rPr lang="ru-RU" sz="2800" dirty="0"/>
              <a:t>В чем различие между городом и деревней? </a:t>
            </a:r>
            <a:r>
              <a:rPr lang="ru-RU" sz="2800" dirty="0" smtClean="0"/>
              <a:t>Когда </a:t>
            </a:r>
            <a:r>
              <a:rPr lang="ru-RU" sz="2800" dirty="0"/>
              <a:t>в Европе стало быстро увеличиваться количество городов? </a:t>
            </a:r>
            <a:endParaRPr lang="ru-RU" sz="2800" dirty="0" smtClean="0"/>
          </a:p>
          <a:p>
            <a:r>
              <a:rPr lang="ru-RU" sz="2800" dirty="0" smtClean="0"/>
              <a:t>Кто </a:t>
            </a:r>
            <a:r>
              <a:rPr lang="ru-RU" sz="2800" dirty="0"/>
              <a:t>были первыми жителями городов? </a:t>
            </a:r>
            <a:endParaRPr lang="ru-RU" sz="2800" dirty="0" smtClean="0"/>
          </a:p>
          <a:p>
            <a:r>
              <a:rPr lang="ru-RU" sz="2800" dirty="0" smtClean="0"/>
              <a:t>Были </a:t>
            </a:r>
            <a:r>
              <a:rPr lang="ru-RU" sz="2800" dirty="0"/>
              <a:t>ли средневековые города центрами торговли? «Какова связь между временем года и поведением человека?». </a:t>
            </a:r>
          </a:p>
          <a:p>
            <a:r>
              <a:rPr lang="ru-RU" sz="2800" dirty="0"/>
              <a:t>Перечислите крупнейшие города средневековой Европы. </a:t>
            </a:r>
          </a:p>
          <a:p>
            <a:r>
              <a:rPr lang="ru-RU" sz="2800" dirty="0" smtClean="0"/>
              <a:t>Как </a:t>
            </a:r>
            <a:r>
              <a:rPr lang="ru-RU" sz="2800" dirty="0"/>
              <a:t>успехи в сельском хозяйстве и ремесле повлияли на возникновение городов? </a:t>
            </a:r>
          </a:p>
          <a:p>
            <a:r>
              <a:rPr lang="ru-RU" sz="2800" dirty="0"/>
              <a:t>Как был защищен средневековый город? </a:t>
            </a:r>
          </a:p>
          <a:p>
            <a:r>
              <a:rPr lang="ru-RU" sz="2800" dirty="0"/>
              <a:t>С чем связан быстрый рост городов в Европе в Х-Х1 </a:t>
            </a:r>
            <a:r>
              <a:rPr lang="ru-RU" sz="2800" dirty="0" err="1"/>
              <a:t>вв</a:t>
            </a:r>
            <a:r>
              <a:rPr lang="ru-RU" sz="2800" dirty="0"/>
              <a:t>? </a:t>
            </a:r>
          </a:p>
          <a:p>
            <a:endParaRPr lang="ru-RU" sz="27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60363" y="833004"/>
            <a:ext cx="3466903" cy="576262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4000" b="1" dirty="0" smtClean="0"/>
              <a:t>Толстые </a:t>
            </a:r>
          </a:p>
          <a:p>
            <a:pPr algn="ctr"/>
            <a:r>
              <a:rPr lang="ru-RU" sz="4000" b="1" dirty="0" smtClean="0"/>
              <a:t>вопросы</a:t>
            </a:r>
            <a:endParaRPr lang="ru-RU" sz="4000" b="1" dirty="0"/>
          </a:p>
        </p:txBody>
      </p:sp>
      <p:pic>
        <p:nvPicPr>
          <p:cNvPr id="9" name="Picture 2" descr="&amp;vcy;&amp;ocy;&amp;pcy;&amp;rcy;&amp;ocy;&amp;scy;-&amp;ocy;&amp;tcy;&amp;vcy;&amp;iecy;&amp;tcy; &amp;Zcy;&amp;acy;&amp;pcy;&amp;icy;&amp;scy;&amp;icy; &amp;scy; &amp;mcy;&amp;iecy;&amp;tcy;&amp;kcy;&amp;ocy;&amp;jcy; &amp;vcy;&amp;ocy;&amp;pcy;&amp;rcy;&amp;ocy;&amp;scy;-&amp;ocy;&amp;tcy;&amp;vcy;&amp;iecy;&amp;tcy; &amp;Dcy;&amp;ncy;&amp;iecy;&amp;vcy;&amp;ncy;&amp;icy;&amp;kcy; &amp;YUcy;&amp;Ncy;&amp;Icy;&amp;Fcy;&amp;Ocy;&amp;L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47" y="65509"/>
            <a:ext cx="609336" cy="14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iabet.justclick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28" y="65509"/>
            <a:ext cx="1352419" cy="13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77015915"/>
              </p:ext>
            </p:extLst>
          </p:nvPr>
        </p:nvGraphicFramePr>
        <p:xfrm>
          <a:off x="107504" y="0"/>
          <a:ext cx="8928992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im2-tub-ru.yandex.net/i?id=140921660-15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66429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3d человек - человеческий характер, человек с открытой книгой. 3D визуализации Фотография, картинки, изображения и сток-фотограф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53536" r="72673" b="7273"/>
          <a:stretch/>
        </p:blipFill>
        <p:spPr bwMode="auto">
          <a:xfrm>
            <a:off x="320018" y="27321"/>
            <a:ext cx="783704" cy="947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7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714202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ЗНАЮ – ХОЧУ УЗНАТЬ – УЗНАЛ    </a:t>
            </a:r>
            <a:r>
              <a:rPr lang="ru-RU" sz="6000" b="1" u="sng" dirty="0"/>
              <a:t>(«3 — X — У»)</a:t>
            </a:r>
            <a:r>
              <a:rPr lang="ru-RU" sz="800" b="1" dirty="0">
                <a:ea typeface="Calibri"/>
                <a:cs typeface="Times New Roman"/>
              </a:rPr>
              <a:t/>
            </a:r>
            <a:br>
              <a:rPr lang="ru-RU" sz="800" b="1" dirty="0">
                <a:ea typeface="Calibri"/>
                <a:cs typeface="Times New Roman"/>
              </a:rPr>
            </a:br>
            <a:endParaRPr lang="ru-RU" b="1" dirty="0"/>
          </a:p>
        </p:txBody>
      </p:sp>
      <p:pic>
        <p:nvPicPr>
          <p:cNvPr id="6" name="Рисунок 5" descr="3d человек - человеческий характер, человек с открытой книгой. 3D визуализации Фотография, картинки, изображения и сток-фотограф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53536" r="72673" b="7273"/>
          <a:stretch/>
        </p:blipFill>
        <p:spPr bwMode="auto">
          <a:xfrm>
            <a:off x="251520" y="341039"/>
            <a:ext cx="1067691" cy="163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s1.pic4you.ru/allimage/y2012/08-20/12216/23561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715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Комплексная контрольная работа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654976"/>
              </p:ext>
            </p:extLst>
          </p:nvPr>
        </p:nvGraphicFramePr>
        <p:xfrm>
          <a:off x="611560" y="1916832"/>
          <a:ext cx="8136904" cy="396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6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" t="9866" r="3000" b="28286"/>
          <a:stretch/>
        </p:blipFill>
        <p:spPr bwMode="auto">
          <a:xfrm>
            <a:off x="659366" y="2564904"/>
            <a:ext cx="7901590" cy="316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Центр развития молодёжи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https://cerm.ru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154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4" y="404664"/>
            <a:ext cx="8005682" cy="295232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4" y="3573016"/>
            <a:ext cx="800568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856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105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abirint.ru/books/351483/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043276" cy="31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lr.ru/prof/reader/images/ImagesPages/Knig-polka/pranz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22336"/>
            <a:ext cx="2327629" cy="35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2912" r="14606" b="5381"/>
          <a:stretch/>
        </p:blipFill>
        <p:spPr bwMode="auto">
          <a:xfrm>
            <a:off x="1979712" y="3315986"/>
            <a:ext cx="2231392" cy="349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nlr.ru/prof/reader/images/ImagesPages/Knig-polka/melentie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09647"/>
            <a:ext cx="2188792" cy="339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uchmag.ru/upload/catalog/posob/5/2/5213_/cover_image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552219" cy="36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v01.twirpx.net/1637/16379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8" t="13234" r="14096" b="12937"/>
          <a:stretch/>
        </p:blipFill>
        <p:spPr bwMode="auto">
          <a:xfrm>
            <a:off x="6012160" y="1467445"/>
            <a:ext cx="2509678" cy="36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atic.ozone.ru/multimedia/c200/10106218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27" y="3315728"/>
            <a:ext cx="2680033" cy="343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prosv.ru/Attachment.aspx?Id=28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249"/>
            <a:ext cx="2013902" cy="268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vartplus.ru/components/com_virtuemart/shop_image/product/_________________4ecf2dc0aec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6" y="119690"/>
            <a:ext cx="2298731" cy="345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tatic.my-shop.ru/product/2/111/1104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89" y="820104"/>
            <a:ext cx="2090554" cy="275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cedim.ru/data/productsPhoto/39099/3b708433c5bb14b816e1851e78673f4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t="8937" r="19640" b="10473"/>
          <a:stretch/>
        </p:blipFill>
        <p:spPr bwMode="auto">
          <a:xfrm>
            <a:off x="2956310" y="1623876"/>
            <a:ext cx="2119746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biblio-globus.us/photos1/1004/100435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98" y="3246255"/>
            <a:ext cx="2011386" cy="273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tatic1.ozone.ru/multimedia/books_covers/c300/10105888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30" y="3768460"/>
            <a:ext cx="2074854" cy="279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read.ru/covers_rr/big/383969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58770"/>
            <a:ext cx="2317891" cy="37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1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7931224" cy="38492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Проведенный экспертами опрос, в котором приняла участие 21 тысяча детей и подростков, показал, что только </a:t>
            </a:r>
            <a:r>
              <a:rPr lang="ru-RU" sz="4300" b="1" dirty="0" smtClean="0">
                <a:solidFill>
                  <a:srgbClr val="FF0000"/>
                </a:solidFill>
              </a:rPr>
              <a:t>14%</a:t>
            </a: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ru-RU" b="1" dirty="0">
                <a:solidFill>
                  <a:srgbClr val="FF0000"/>
                </a:solidFill>
              </a:rPr>
              <a:t>подростков в возрасте от 14 до 16 лет считают, что книги – это интересно. </a:t>
            </a:r>
            <a:r>
              <a:rPr lang="ru-RU" b="1" dirty="0"/>
              <a:t>Примерно </a:t>
            </a:r>
            <a:r>
              <a:rPr lang="ru-RU" sz="4800" b="1" dirty="0" smtClean="0"/>
              <a:t>17% </a:t>
            </a:r>
            <a:r>
              <a:rPr lang="ru-RU" b="1" dirty="0"/>
              <a:t>даже стыдятся того, что друзья могут увидеть их за чтением книг, так как это немодно.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5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01.chitalnya.ru/upload/409/4150811489671468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"/>
            <a:ext cx="10039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2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48.radikal.ru/i122/0807/8c/183348509e8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635"/>
            <a:ext cx="10235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1.gstatic.com/images?q=tbn:ANd9GcSG3MtHT1Igtd6Sr6shatpk1mg54LcXwhNVi8pjofc-Ad8GuBn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1301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orjati.ru/uploads/posts/2012-07/thumbs/1343676453_1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3" y="4370"/>
            <a:ext cx="9489422" cy="687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3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2843" y="1340768"/>
            <a:ext cx="8034337" cy="31543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Благодарю за внимание и понимание!</a:t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endParaRPr lang="ru-RU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000065"/>
            <a:ext cx="1512168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6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68344" cy="88064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Распределение учащихся по частоте чтения для собственного удовольствия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35034879"/>
              </p:ext>
            </p:extLst>
          </p:nvPr>
        </p:nvGraphicFramePr>
        <p:xfrm>
          <a:off x="395536" y="1412776"/>
          <a:ext cx="8229600" cy="515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705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755576" y="214313"/>
            <a:ext cx="8064896" cy="910431"/>
          </a:xfrm>
          <a:solidFill>
            <a:srgbClr val="FFC000"/>
          </a:solidFill>
        </p:spPr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  <a:effectLst/>
              </a:rPr>
              <a:t>Результаты анкетирования учащихся</a:t>
            </a:r>
            <a:endParaRPr lang="ru-RU" sz="320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180639"/>
              </p:ext>
            </p:extLst>
          </p:nvPr>
        </p:nvGraphicFramePr>
        <p:xfrm>
          <a:off x="179512" y="1484784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29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820472" cy="122413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/>
              </a:rPr>
              <a:t>PISA</a:t>
            </a: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международные  исследования </a:t>
            </a:r>
            <a:r>
              <a:rPr lang="ru-RU" sz="2700" dirty="0">
                <a:solidFill>
                  <a:schemeClr val="tx1"/>
                </a:solidFill>
                <a:effectLst/>
              </a:rPr>
              <a:t>по качеству </a:t>
            </a:r>
            <a:r>
              <a:rPr lang="ru-RU" sz="2700" dirty="0" smtClean="0">
                <a:solidFill>
                  <a:schemeClr val="tx1"/>
                </a:solidFill>
                <a:effectLst/>
              </a:rPr>
              <a:t>чтения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2009 г.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80928"/>
            <a:ext cx="8712968" cy="4053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0" dirty="0" smtClean="0"/>
              <a:t>Лидеры Южная Корея </a:t>
            </a:r>
            <a:r>
              <a:rPr lang="ru-RU" sz="2800" b="0" dirty="0"/>
              <a:t>(539 баллов) и </a:t>
            </a:r>
            <a:r>
              <a:rPr lang="ru-RU" sz="2800" b="0" dirty="0" smtClean="0"/>
              <a:t>Финляндия </a:t>
            </a:r>
            <a:r>
              <a:rPr lang="ru-RU" sz="2800" b="0" dirty="0"/>
              <a:t>(536 </a:t>
            </a:r>
            <a:r>
              <a:rPr lang="ru-RU" sz="2800" b="0" dirty="0" smtClean="0"/>
              <a:t>баллов) В </a:t>
            </a:r>
            <a:r>
              <a:rPr lang="ru-RU" sz="2800" b="0" dirty="0"/>
              <a:t>пятерку лучших стран и территорий вошли Гонконг (Китай) — 533 балла и Сингапур — 526 баллов.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 smtClean="0"/>
              <a:t>Средний </a:t>
            </a:r>
            <a:r>
              <a:rPr lang="ru-RU" sz="2800" b="0" dirty="0"/>
              <a:t>балл российских учащихся </a:t>
            </a:r>
            <a:r>
              <a:rPr lang="ru-RU" sz="2800" b="0" dirty="0" smtClean="0"/>
              <a:t>- 459 </a:t>
            </a:r>
            <a:r>
              <a:rPr lang="ru-RU" sz="2800" b="0" dirty="0"/>
              <a:t>баллов по 1000-балльной шкале, </a:t>
            </a:r>
            <a:r>
              <a:rPr lang="ru-RU" sz="2800" b="0" dirty="0" smtClean="0"/>
              <a:t>(средний </a:t>
            </a:r>
            <a:r>
              <a:rPr lang="ru-RU" sz="2800" b="0" dirty="0"/>
              <a:t>балл по странам ОЭСР </a:t>
            </a:r>
            <a:r>
              <a:rPr lang="ru-RU" sz="2800" b="0" dirty="0" smtClean="0"/>
              <a:t>493 </a:t>
            </a:r>
            <a:r>
              <a:rPr lang="ru-RU" sz="2800" b="0" dirty="0"/>
              <a:t>балла).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246507"/>
              </p:ext>
            </p:extLst>
          </p:nvPr>
        </p:nvGraphicFramePr>
        <p:xfrm>
          <a:off x="609600" y="2276872"/>
          <a:ext cx="7922840" cy="3352403"/>
        </p:xfrm>
        <a:graphic>
          <a:graphicData uri="http://schemas.openxmlformats.org/drawingml/2006/table">
            <a:tbl>
              <a:tblPr/>
              <a:tblGrid>
                <a:gridCol w="4027940"/>
                <a:gridCol w="3894900"/>
              </a:tblGrid>
              <a:tr h="218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Результаты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PIRLS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2011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(учащиеся начальной школы)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Результаты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PISA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2009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(учащиеся основной школы)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6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место (из 45)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место (из 65)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260648"/>
            <a:ext cx="8077200" cy="1662113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a typeface="TimesNewRoman"/>
              </a:rPr>
              <a:t>Результаты международных исследований качества чтения и понимания текста (PIRLS) и читательской грамотности (PISA)</a:t>
            </a:r>
          </a:p>
          <a:p>
            <a:pPr algn="ctr">
              <a:defRPr/>
            </a:pPr>
            <a:r>
              <a:rPr lang="en-US" b="1" dirty="0">
                <a:ea typeface="TimesNewRoman"/>
              </a:rPr>
              <a:t>http://www.centeroko.ru/</a:t>
            </a:r>
            <a:endParaRPr lang="ru-RU" b="1" dirty="0">
              <a:ea typeface="TimesNewRoman"/>
            </a:endParaRPr>
          </a:p>
        </p:txBody>
      </p:sp>
    </p:spTree>
    <p:extLst>
      <p:ext uri="{BB962C8B-B14F-4D97-AF65-F5344CB8AC3E}">
        <p14:creationId xmlns:p14="http://schemas.microsoft.com/office/powerpoint/2010/main" val="9886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1064</Words>
  <Application>Microsoft Office PowerPoint</Application>
  <PresentationFormat>Экран (4:3)</PresentationFormat>
  <Paragraphs>257</Paragraphs>
  <Slides>54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Тема1</vt:lpstr>
      <vt:lpstr>Тема Office</vt:lpstr>
      <vt:lpstr>Презентация PowerPoint</vt:lpstr>
      <vt:lpstr>Презентация PowerPoint</vt:lpstr>
      <vt:lpstr>Презентация PowerPoint</vt:lpstr>
      <vt:lpstr>Знаете ли вы, что ……</vt:lpstr>
      <vt:lpstr>Презентация PowerPoint</vt:lpstr>
      <vt:lpstr>Распределение учащихся по частоте чтения для собственного удовольствия</vt:lpstr>
      <vt:lpstr>Результаты анкетирования учащихся</vt:lpstr>
      <vt:lpstr>PISA международные  исследования по качеству чтения 2009 г.</vt:lpstr>
      <vt:lpstr>Презентация PowerPoint</vt:lpstr>
      <vt:lpstr>Проблемам чтения –  государственное значение</vt:lpstr>
      <vt:lpstr>Национальная программа поддержки и развития чтения:</vt:lpstr>
      <vt:lpstr>PISA международные  исследования по качеству чтения</vt:lpstr>
      <vt:lpstr>Новый ФГОС как ответ  на вызов времени</vt:lpstr>
      <vt:lpstr>ФГОС и междисциплинарные программы</vt:lpstr>
      <vt:lpstr>Обязательный компонент метапредметных результатов освоения основной образовательной программы:</vt:lpstr>
      <vt:lpstr>Презентация PowerPoint</vt:lpstr>
      <vt:lpstr>ЧИТАТЕЛЬСКАЯ ГРАМОТНОСТЬ (PISA)– </vt:lpstr>
      <vt:lpstr>Цель смыслового чтения</vt:lpstr>
      <vt:lpstr>Смысловое чтение – фундамент всех обозначенных в стандарте УУД</vt:lpstr>
      <vt:lpstr>Презентация PowerPoint</vt:lpstr>
      <vt:lpstr>Что такое ПОЛНОЕ понимание текста?</vt:lpstr>
      <vt:lpstr>Презентация PowerPoint</vt:lpstr>
      <vt:lpstr>Этапы работы с текстом</vt:lpstr>
      <vt:lpstr>Презентация PowerPoint</vt:lpstr>
      <vt:lpstr>Презентация PowerPoint</vt:lpstr>
      <vt:lpstr>Стратегии предтекстовой деятельности</vt:lpstr>
      <vt:lpstr>Стратегии текстовой деятельности</vt:lpstr>
      <vt:lpstr>Стратегии послетекстовой деятельности</vt:lpstr>
      <vt:lpstr>Стратегии «МОЗГОВОЙ ШТУРМ»   </vt:lpstr>
      <vt:lpstr>Стратегии   «КЛАСТЕР» и  «ИНСЕРТ» (Чтение с пометками)</vt:lpstr>
      <vt:lpstr>«Спросить – значит  понять»! </vt:lpstr>
      <vt:lpstr>Таблица  «Что? Где? Когда? Почему?».</vt:lpstr>
      <vt:lpstr>Презентация PowerPoint</vt:lpstr>
      <vt:lpstr>Презентация PowerPoint</vt:lpstr>
      <vt:lpstr>Стратегия «ПИРАМИДА ФАКТОВ»</vt:lpstr>
      <vt:lpstr>Стратегия «Чтение в кружок»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ЗНАЮ – ХОЧУ УЗНАТЬ – УЗНАЛ    («3 — X — У») </vt:lpstr>
      <vt:lpstr>Комплексная контрольная работа </vt:lpstr>
      <vt:lpstr>Центр развития молодёжи https://cerm.ru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 и понимание! </vt:lpstr>
    </vt:vector>
  </TitlesOfParts>
  <Company>Гимназия 47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Гимназия</dc:creator>
  <cp:lastModifiedBy>Шутова НВ</cp:lastModifiedBy>
  <cp:revision>54</cp:revision>
  <dcterms:created xsi:type="dcterms:W3CDTF">2014-12-17T05:57:06Z</dcterms:created>
  <dcterms:modified xsi:type="dcterms:W3CDTF">2017-10-25T19:31:02Z</dcterms:modified>
</cp:coreProperties>
</file>