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2" r:id="rId3"/>
    <p:sldId id="264" r:id="rId4"/>
    <p:sldId id="299" r:id="rId5"/>
    <p:sldId id="304" r:id="rId6"/>
    <p:sldId id="306" r:id="rId7"/>
    <p:sldId id="305" r:id="rId8"/>
    <p:sldId id="307" r:id="rId9"/>
    <p:sldId id="308" r:id="rId10"/>
    <p:sldId id="266" r:id="rId11"/>
    <p:sldId id="276" r:id="rId12"/>
    <p:sldId id="277" r:id="rId13"/>
    <p:sldId id="311" r:id="rId14"/>
    <p:sldId id="318" r:id="rId15"/>
    <p:sldId id="319" r:id="rId16"/>
    <p:sldId id="320" r:id="rId17"/>
    <p:sldId id="321" r:id="rId18"/>
    <p:sldId id="322" r:id="rId19"/>
    <p:sldId id="323" r:id="rId20"/>
    <p:sldId id="273" r:id="rId21"/>
    <p:sldId id="274" r:id="rId22"/>
    <p:sldId id="278" r:id="rId23"/>
    <p:sldId id="317" r:id="rId24"/>
    <p:sldId id="279" r:id="rId25"/>
    <p:sldId id="293" r:id="rId26"/>
    <p:sldId id="280" r:id="rId27"/>
    <p:sldId id="285" r:id="rId28"/>
    <p:sldId id="286" r:id="rId29"/>
    <p:sldId id="288" r:id="rId30"/>
    <p:sldId id="289" r:id="rId31"/>
    <p:sldId id="290" r:id="rId32"/>
    <p:sldId id="287" r:id="rId33"/>
    <p:sldId id="281" r:id="rId34"/>
    <p:sldId id="283" r:id="rId35"/>
    <p:sldId id="302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32566-3698-4591-8754-74B32F678E3C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</dgm:pt>
    <dgm:pt modelId="{A91B2F54-A54B-4328-A136-54288C22B04A}">
      <dgm:prSet phldrT="[Текст]"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ФГОС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44BBCA19-5A61-4239-B9F5-3D169B468E86}" type="parTrans" cxnId="{A136E5D1-1724-4E4F-B303-20B50A4CD835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58A3EB54-936D-42C0-8909-55327CDB70F4}" type="sibTrans" cxnId="{A136E5D1-1724-4E4F-B303-20B50A4CD835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D71E1E31-A01C-4629-BAE5-FC1D8D040067}">
      <dgm:prSet phldrT="[Текст]"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Результаты освоения  ОП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5456F6B0-3016-4C81-8E39-1E5EBCB1323D}" type="parTrans" cxnId="{71CFAD2E-6CD6-416B-804F-053464510B2E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598FB5CC-8D8D-4E6F-8BA8-05CD73AACBB0}" type="sibTrans" cxnId="{71CFAD2E-6CD6-416B-804F-053464510B2E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FF375F46-9DCC-4CC0-9217-E969413244F0}">
      <dgm:prSet phldrT="[Текст]" custT="1"/>
      <dgm:spPr/>
      <dgm:t>
        <a:bodyPr/>
        <a:lstStyle/>
        <a:p>
          <a:r>
            <a:rPr lang="ru-RU" sz="2000" b="1" dirty="0" smtClean="0">
              <a:latin typeface="Georgia" panose="02040502050405020303" pitchFamily="18" charset="0"/>
            </a:rPr>
            <a:t>Оценивание обучающихся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ECC7F234-C99B-4282-A39E-1F3D6FBD5E3B}" type="parTrans" cxnId="{2A2ED00F-C51F-4E45-BC7B-3F6C49BC171D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3C18F4EE-09D8-4ACD-BF39-4A7E2DD47F38}" type="sibTrans" cxnId="{2A2ED00F-C51F-4E45-BC7B-3F6C49BC171D}">
      <dgm:prSet/>
      <dgm:spPr/>
      <dgm:t>
        <a:bodyPr/>
        <a:lstStyle/>
        <a:p>
          <a:endParaRPr lang="ru-RU" sz="2000" b="1">
            <a:latin typeface="Georgia" panose="02040502050405020303" pitchFamily="18" charset="0"/>
          </a:endParaRPr>
        </a:p>
      </dgm:t>
    </dgm:pt>
    <dgm:pt modelId="{728CE189-1870-496C-9D7B-7F37C1547A65}" type="pres">
      <dgm:prSet presAssocID="{6E332566-3698-4591-8754-74B32F678E3C}" presName="CompostProcess" presStyleCnt="0">
        <dgm:presLayoutVars>
          <dgm:dir/>
          <dgm:resizeHandles val="exact"/>
        </dgm:presLayoutVars>
      </dgm:prSet>
      <dgm:spPr/>
    </dgm:pt>
    <dgm:pt modelId="{F9D8CF62-256B-4FCA-8276-3D40F66686AC}" type="pres">
      <dgm:prSet presAssocID="{6E332566-3698-4591-8754-74B32F678E3C}" presName="arrow" presStyleLbl="bgShp" presStyleIdx="0" presStyleCnt="1"/>
      <dgm:spPr/>
    </dgm:pt>
    <dgm:pt modelId="{A25899A5-9180-41FF-AB39-2EBC8308CD4F}" type="pres">
      <dgm:prSet presAssocID="{6E332566-3698-4591-8754-74B32F678E3C}" presName="linearProcess" presStyleCnt="0"/>
      <dgm:spPr/>
    </dgm:pt>
    <dgm:pt modelId="{8CE14AA2-FC48-4BC7-8572-358F838889E0}" type="pres">
      <dgm:prSet presAssocID="{A91B2F54-A54B-4328-A136-54288C22B0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9B37E-2F30-4309-8B21-F7804D80CDAD}" type="pres">
      <dgm:prSet presAssocID="{58A3EB54-936D-42C0-8909-55327CDB70F4}" presName="sibTrans" presStyleCnt="0"/>
      <dgm:spPr/>
    </dgm:pt>
    <dgm:pt modelId="{B1916391-4BB7-41CE-955A-204A865CD3D5}" type="pres">
      <dgm:prSet presAssocID="{D71E1E31-A01C-4629-BAE5-FC1D8D04006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7717D-5377-499B-AFB8-CD77685EDE07}" type="pres">
      <dgm:prSet presAssocID="{598FB5CC-8D8D-4E6F-8BA8-05CD73AACBB0}" presName="sibTrans" presStyleCnt="0"/>
      <dgm:spPr/>
    </dgm:pt>
    <dgm:pt modelId="{6446644A-A162-414D-985E-680D2B8BD3EF}" type="pres">
      <dgm:prSet presAssocID="{FF375F46-9DCC-4CC0-9217-E969413244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C34CD-E5B3-4863-A330-B7CCA6EB0703}" type="presOf" srcId="{6E332566-3698-4591-8754-74B32F678E3C}" destId="{728CE189-1870-496C-9D7B-7F37C1547A65}" srcOrd="0" destOrd="0" presId="urn:microsoft.com/office/officeart/2005/8/layout/hProcess9"/>
    <dgm:cxn modelId="{2A2ED00F-C51F-4E45-BC7B-3F6C49BC171D}" srcId="{6E332566-3698-4591-8754-74B32F678E3C}" destId="{FF375F46-9DCC-4CC0-9217-E969413244F0}" srcOrd="2" destOrd="0" parTransId="{ECC7F234-C99B-4282-A39E-1F3D6FBD5E3B}" sibTransId="{3C18F4EE-09D8-4ACD-BF39-4A7E2DD47F38}"/>
    <dgm:cxn modelId="{7409FA43-45C0-4B43-9451-A91D53BAE05C}" type="presOf" srcId="{FF375F46-9DCC-4CC0-9217-E969413244F0}" destId="{6446644A-A162-414D-985E-680D2B8BD3EF}" srcOrd="0" destOrd="0" presId="urn:microsoft.com/office/officeart/2005/8/layout/hProcess9"/>
    <dgm:cxn modelId="{71CFAD2E-6CD6-416B-804F-053464510B2E}" srcId="{6E332566-3698-4591-8754-74B32F678E3C}" destId="{D71E1E31-A01C-4629-BAE5-FC1D8D040067}" srcOrd="1" destOrd="0" parTransId="{5456F6B0-3016-4C81-8E39-1E5EBCB1323D}" sibTransId="{598FB5CC-8D8D-4E6F-8BA8-05CD73AACBB0}"/>
    <dgm:cxn modelId="{A136E5D1-1724-4E4F-B303-20B50A4CD835}" srcId="{6E332566-3698-4591-8754-74B32F678E3C}" destId="{A91B2F54-A54B-4328-A136-54288C22B04A}" srcOrd="0" destOrd="0" parTransId="{44BBCA19-5A61-4239-B9F5-3D169B468E86}" sibTransId="{58A3EB54-936D-42C0-8909-55327CDB70F4}"/>
    <dgm:cxn modelId="{DD6196BF-DA7A-4B74-9611-D39FF1DEA579}" type="presOf" srcId="{D71E1E31-A01C-4629-BAE5-FC1D8D040067}" destId="{B1916391-4BB7-41CE-955A-204A865CD3D5}" srcOrd="0" destOrd="0" presId="urn:microsoft.com/office/officeart/2005/8/layout/hProcess9"/>
    <dgm:cxn modelId="{30B88542-93FF-4549-B9DC-B7534771E3A3}" type="presOf" srcId="{A91B2F54-A54B-4328-A136-54288C22B04A}" destId="{8CE14AA2-FC48-4BC7-8572-358F838889E0}" srcOrd="0" destOrd="0" presId="urn:microsoft.com/office/officeart/2005/8/layout/hProcess9"/>
    <dgm:cxn modelId="{11DB7805-05C0-4C25-87A9-A6260EBE429D}" type="presParOf" srcId="{728CE189-1870-496C-9D7B-7F37C1547A65}" destId="{F9D8CF62-256B-4FCA-8276-3D40F66686AC}" srcOrd="0" destOrd="0" presId="urn:microsoft.com/office/officeart/2005/8/layout/hProcess9"/>
    <dgm:cxn modelId="{7D09F40E-FAB1-43B7-B4D3-F1A287D90AB1}" type="presParOf" srcId="{728CE189-1870-496C-9D7B-7F37C1547A65}" destId="{A25899A5-9180-41FF-AB39-2EBC8308CD4F}" srcOrd="1" destOrd="0" presId="urn:microsoft.com/office/officeart/2005/8/layout/hProcess9"/>
    <dgm:cxn modelId="{63769708-6C16-42A6-8581-C90C837DB813}" type="presParOf" srcId="{A25899A5-9180-41FF-AB39-2EBC8308CD4F}" destId="{8CE14AA2-FC48-4BC7-8572-358F838889E0}" srcOrd="0" destOrd="0" presId="urn:microsoft.com/office/officeart/2005/8/layout/hProcess9"/>
    <dgm:cxn modelId="{6A633C70-D254-4BB3-ABBA-675E569175C7}" type="presParOf" srcId="{A25899A5-9180-41FF-AB39-2EBC8308CD4F}" destId="{60E9B37E-2F30-4309-8B21-F7804D80CDAD}" srcOrd="1" destOrd="0" presId="urn:microsoft.com/office/officeart/2005/8/layout/hProcess9"/>
    <dgm:cxn modelId="{399DDB24-24E4-43B2-973B-5D87038DEFB9}" type="presParOf" srcId="{A25899A5-9180-41FF-AB39-2EBC8308CD4F}" destId="{B1916391-4BB7-41CE-955A-204A865CD3D5}" srcOrd="2" destOrd="0" presId="urn:microsoft.com/office/officeart/2005/8/layout/hProcess9"/>
    <dgm:cxn modelId="{43D18723-54CF-4836-B8D3-34D2AF99C749}" type="presParOf" srcId="{A25899A5-9180-41FF-AB39-2EBC8308CD4F}" destId="{77C7717D-5377-499B-AFB8-CD77685EDE07}" srcOrd="3" destOrd="0" presId="urn:microsoft.com/office/officeart/2005/8/layout/hProcess9"/>
    <dgm:cxn modelId="{E3F7C68A-44E2-4C4C-BE6D-D60685534425}" type="presParOf" srcId="{A25899A5-9180-41FF-AB39-2EBC8308CD4F}" destId="{6446644A-A162-414D-985E-680D2B8BD3E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E433E-0EFD-4F80-81C0-BA85758D50EC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D88D4E4-CDA4-45BB-939F-C77367274D4A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>
                  <a:lumMod val="50000"/>
                </a:schemeClr>
              </a:solidFill>
            </a:rPr>
            <a:t>от</a:t>
          </a:r>
          <a:endParaRPr lang="ru-RU" sz="4000" b="1" dirty="0">
            <a:solidFill>
              <a:schemeClr val="tx1">
                <a:lumMod val="50000"/>
              </a:schemeClr>
            </a:solidFill>
          </a:endParaRPr>
        </a:p>
      </dgm:t>
    </dgm:pt>
    <dgm:pt modelId="{2950A070-7786-4F9F-8D75-711957713EC4}" type="parTrans" cxnId="{97C62BD3-27EB-4ACB-8B94-52186AE84EBA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3D255236-88B7-4356-8F18-97E876651D47}" type="sibTrans" cxnId="{97C62BD3-27EB-4ACB-8B94-52186AE84EBA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7ADB4DB8-3A6C-4C8D-949E-E468E443D769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переход 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C0734BC9-A0FB-49F7-93BD-04B6E2883A49}" type="parTrans" cxnId="{E63EEAA3-6F33-4040-B813-39AF427C0880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595A8250-3E2C-4436-B012-CFCC6D1F53A5}" type="sibTrans" cxnId="{E63EEAA3-6F33-4040-B813-39AF427C0880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313E5A43-3F04-4C6A-B470-51FF15795EE8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Традиционных письменных работ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819D51EF-3E30-4186-8DF0-67CC3B0348EA}" type="parTrans" cxnId="{CE48A584-FE06-44B0-808C-95F06308BAD6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7214D1BF-C3FC-4BAB-B0CC-BB7EF741406C}" type="sibTrans" cxnId="{CE48A584-FE06-44B0-808C-95F06308BAD6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243F113E-1CA9-4BB1-9051-F07798EE1997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96D11FD1-AA2D-46B2-B45E-0BD1A9FA8712}" type="parTrans" cxnId="{876997E1-7D11-40ED-91C0-33A23EE9B26A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72728329-2EDE-4585-B5B2-9C4942C5E24A}" type="sibTrans" cxnId="{876997E1-7D11-40ED-91C0-33A23EE9B26A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5DC3CC05-FC90-482D-B27B-7F3153AE98E4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Неявных критериев оценивания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63E86FAA-67FC-423C-844D-0FEA10F247D3}" type="parTrans" cxnId="{4C6E3039-F3C3-4FB3-992D-EC755CFCECFA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16FB77BD-FCB3-404F-B5CD-BC265CB189B0}" type="sibTrans" cxnId="{4C6E3039-F3C3-4FB3-992D-EC755CFCECFA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5554972A-00F6-4574-8470-74D7530E76FA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0CB42B8B-7B3C-46C9-8C83-0D792EEC97B2}" type="parTrans" cxnId="{5745DF84-363A-4345-AE2D-9EFF0A799164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5A7AF0CB-5C9D-4004-BC4E-5CCF5755817F}" type="sibTrans" cxnId="{5745DF84-363A-4345-AE2D-9EFF0A799164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E767C0F9-9FCD-4A04-A349-6775AF6098EB}">
      <dgm:prSet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Оценивания учителем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900495D6-94F5-4699-B9A5-ACBBFF38057F}" type="parTrans" cxnId="{223D74A7-925D-424F-913F-E0D36B7A4FAF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8D948967-7E19-4C8F-AE56-2C4AA47760F9}" type="sibTrans" cxnId="{223D74A7-925D-424F-913F-E0D36B7A4FAF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6D25D8B3-E7BD-48F7-9A20-99C82FF46D28}">
      <dgm:prSet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FDAE5D5B-52F2-4588-A234-5DB246A9951B}" type="parTrans" cxnId="{0F4235F1-2E05-415B-990D-1AE483D39C8F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7F081E9D-BB72-488B-871B-7163BF689494}" type="sibTrans" cxnId="{0F4235F1-2E05-415B-990D-1AE483D39C8F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669E7D30-CA3C-4EB0-9015-15B3157EBB8D}">
      <dgm:prSet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Конкуренции 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9FB5A634-3846-4E04-B1FA-2200A0316369}" type="parTrans" cxnId="{D8980717-5744-412B-B869-91B2A2323F9B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AC800C00-43FE-40F2-90F2-BACE59C65939}" type="sibTrans" cxnId="{D8980717-5744-412B-B869-91B2A2323F9B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DA97232E-71D8-4549-8041-EDE357CC6D32}">
      <dgm:prSet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Оценки результата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6C580D5C-03F1-42F9-9C5A-75EDCCEC7143}" type="parTrans" cxnId="{8764C94F-515F-4EE8-AB90-D3DA57A3E4F0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B792D7AD-000F-45E8-BAAD-D0B90ED82FCF}" type="sibTrans" cxnId="{8764C94F-515F-4EE8-AB90-D3DA57A3E4F0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049D23A3-E570-400A-A277-9C065E7A5D39}">
      <dgm:prSet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Оценивания знаний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C7B0916D-6464-4E0D-AC75-8CDEEB6CDE8E}" type="parTrans" cxnId="{2651CF13-8C9F-4D08-8F8D-121DA1702CC5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328AC21E-E57C-42E2-9FD7-33CEE09E5547}" type="sibTrans" cxnId="{2651CF13-8C9F-4D08-8F8D-121DA1702CC5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D395FD53-0BE8-448F-8338-A5064AE6FBFA}">
      <dgm:prSet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50000"/>
                </a:schemeClr>
              </a:solidFill>
            </a:rPr>
            <a:t>Значимости и важности оценки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CE621783-C0D4-4612-BFBB-FFD6063483B2}" type="parTrans" cxnId="{AA8C5726-19F0-4FD2-B6E9-3808E949C194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476C6069-08CB-46F9-8956-FCBAB2408695}" type="sibTrans" cxnId="{AA8C5726-19F0-4FD2-B6E9-3808E949C194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1538C8C8-A4CB-41C3-9EB0-80ABFF9F61F5}">
      <dgm:prSet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Итогового, суммарного оценивания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CC10A0AB-2DC3-438B-ABF6-FEFAA2E171A1}" type="parTrans" cxnId="{93AFCF68-1BFB-41F4-BDDC-6BD01A34BBA5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DB6AB358-2890-4404-837F-5029CF7AE0F6}" type="sibTrans" cxnId="{93AFCF68-1BFB-41F4-BDDC-6BD01A34BBA5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A97D138D-4C15-4779-8C5D-511110BE68D7}">
      <dgm:prSet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ECAEACED-AB7C-4E4C-8E70-82D615CBE8F9}" type="parTrans" cxnId="{0314E616-562B-4629-ADFB-2ACA41567DD2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8852E742-6326-4BBB-8C81-6B01AA9699E4}" type="sibTrans" cxnId="{0314E616-562B-4629-ADFB-2ACA41567DD2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894F360E-B57D-4831-8A87-7C6DFFF9DE7A}">
      <dgm:prSet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492EBB8B-131C-41AD-8012-612762927F24}" type="parTrans" cxnId="{79BB96EE-0434-459A-A99D-65EC4D62AFFB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E8B31A2B-B80C-4C74-B588-73635A9D0512}" type="sibTrans" cxnId="{79BB96EE-0434-459A-A99D-65EC4D62AFFB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8B3D949A-A2F1-4480-A792-E5C1A96B5099}">
      <dgm:prSet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93C8371C-B781-425B-923E-C0FF2009CBE5}" type="parTrans" cxnId="{E3DA764C-C765-4A1D-83F3-1E438BCBC1F4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82830C69-0462-4B3C-98AA-48BF60DFB732}" type="sibTrans" cxnId="{E3DA764C-C765-4A1D-83F3-1E438BCBC1F4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9A1B19E6-6B54-4721-9E9C-5CC8528DF0F0}">
      <dgm:prSet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7CD3A6D9-7127-4D1E-8687-3C9ADDAAA0D3}" type="parTrans" cxnId="{5AB5D302-53AB-4615-B69F-63896412F338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4B2C2E60-8DBF-438D-8CDE-188445A639E3}" type="sibTrans" cxnId="{5AB5D302-53AB-4615-B69F-63896412F338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5A3DC5A1-43DF-42F7-AF01-067CDF46256E}">
      <dgm:prSet custT="1"/>
      <dgm:spPr/>
      <dgm:t>
        <a:bodyPr/>
        <a:lstStyle/>
        <a:p>
          <a:r>
            <a:rPr lang="ru-RU" sz="1600" b="1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ED620EDF-56C3-4DE7-907C-04A6C7A7E4D9}" type="parTrans" cxnId="{48E190AD-8D9A-4B91-BED5-2040649CCA81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A23A875C-8794-4C1E-9BFC-9BDBA7B77355}" type="sibTrans" cxnId="{48E190AD-8D9A-4B91-BED5-2040649CCA81}">
      <dgm:prSet/>
      <dgm:spPr/>
      <dgm:t>
        <a:bodyPr/>
        <a:lstStyle/>
        <a:p>
          <a:endParaRPr lang="ru-RU" sz="1600" b="1">
            <a:solidFill>
              <a:schemeClr val="tx1">
                <a:lumMod val="50000"/>
              </a:schemeClr>
            </a:solidFill>
          </a:endParaRPr>
        </a:p>
      </dgm:t>
    </dgm:pt>
    <dgm:pt modelId="{B1E2C7EC-CDC2-47F1-AD3E-452D6FCD38C8}" type="pres">
      <dgm:prSet presAssocID="{090E433E-0EFD-4F80-81C0-BA85758D50E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5D0A29-4F10-4E2D-8FB4-19FAAE2EC9F3}" type="pres">
      <dgm:prSet presAssocID="{FD88D4E4-CDA4-45BB-939F-C77367274D4A}" presName="horFlow" presStyleCnt="0"/>
      <dgm:spPr/>
    </dgm:pt>
    <dgm:pt modelId="{6447D4FB-449D-4414-B435-70EE3EF19458}" type="pres">
      <dgm:prSet presAssocID="{FD88D4E4-CDA4-45BB-939F-C77367274D4A}" presName="bigChev" presStyleLbl="node1" presStyleIdx="0" presStyleCnt="9" custScaleX="227253"/>
      <dgm:spPr/>
      <dgm:t>
        <a:bodyPr/>
        <a:lstStyle/>
        <a:p>
          <a:endParaRPr lang="ru-RU"/>
        </a:p>
      </dgm:t>
    </dgm:pt>
    <dgm:pt modelId="{EB1F9C44-7462-49F2-9656-E5DF6997D56C}" type="pres">
      <dgm:prSet presAssocID="{C0734BC9-A0FB-49F7-93BD-04B6E2883A49}" presName="parTrans" presStyleCnt="0"/>
      <dgm:spPr/>
    </dgm:pt>
    <dgm:pt modelId="{0EB626ED-D770-4DC3-8F27-F56CED138A76}" type="pres">
      <dgm:prSet presAssocID="{7ADB4DB8-3A6C-4C8D-949E-E468E443D769}" presName="node" presStyleLbl="alignAccFollowNode1" presStyleIdx="0" presStyleCnt="9" custScaleX="139318" custLinFactNeighborX="60056" custLinFactNeighborY="5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58C32-84C9-4FED-89BA-E31F6E8A382F}" type="pres">
      <dgm:prSet presAssocID="{FD88D4E4-CDA4-45BB-939F-C77367274D4A}" presName="vSp" presStyleCnt="0"/>
      <dgm:spPr/>
    </dgm:pt>
    <dgm:pt modelId="{BF7F74E1-042C-43C2-999F-FD3F5E4CCA4A}" type="pres">
      <dgm:prSet presAssocID="{313E5A43-3F04-4C6A-B470-51FF15795EE8}" presName="horFlow" presStyleCnt="0"/>
      <dgm:spPr/>
    </dgm:pt>
    <dgm:pt modelId="{7131E1F5-3600-428F-8939-C471074D58CB}" type="pres">
      <dgm:prSet presAssocID="{313E5A43-3F04-4C6A-B470-51FF15795EE8}" presName="bigChev" presStyleLbl="node1" presStyleIdx="1" presStyleCnt="9" custScaleX="231910"/>
      <dgm:spPr/>
      <dgm:t>
        <a:bodyPr/>
        <a:lstStyle/>
        <a:p>
          <a:endParaRPr lang="ru-RU"/>
        </a:p>
      </dgm:t>
    </dgm:pt>
    <dgm:pt modelId="{15DCAF7F-F7E2-4139-A542-4C550E1900EA}" type="pres">
      <dgm:prSet presAssocID="{96D11FD1-AA2D-46B2-B45E-0BD1A9FA8712}" presName="parTrans" presStyleCnt="0"/>
      <dgm:spPr/>
    </dgm:pt>
    <dgm:pt modelId="{2F34FFB1-F9E7-4E4E-998C-265164912ECE}" type="pres">
      <dgm:prSet presAssocID="{243F113E-1CA9-4BB1-9051-F07798EE1997}" presName="node" presStyleLbl="alignAccFollowNode1" presStyleIdx="1" presStyleCnt="9" custLinFactX="6901" custLinFactNeighborX="100000" custLinFactNeighborY="-7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10DAC-B0C2-4E28-8A4B-62A6A75C3BD4}" type="pres">
      <dgm:prSet presAssocID="{313E5A43-3F04-4C6A-B470-51FF15795EE8}" presName="vSp" presStyleCnt="0"/>
      <dgm:spPr/>
    </dgm:pt>
    <dgm:pt modelId="{AFDCEAD9-36C5-4D1C-A3D2-234794933EE9}" type="pres">
      <dgm:prSet presAssocID="{5DC3CC05-FC90-482D-B27B-7F3153AE98E4}" presName="horFlow" presStyleCnt="0"/>
      <dgm:spPr/>
    </dgm:pt>
    <dgm:pt modelId="{C4630011-21CF-4FCA-B47E-7E245B3370FE}" type="pres">
      <dgm:prSet presAssocID="{5DC3CC05-FC90-482D-B27B-7F3153AE98E4}" presName="bigChev" presStyleLbl="node1" presStyleIdx="2" presStyleCnt="9" custScaleX="231905"/>
      <dgm:spPr/>
      <dgm:t>
        <a:bodyPr/>
        <a:lstStyle/>
        <a:p>
          <a:endParaRPr lang="ru-RU"/>
        </a:p>
      </dgm:t>
    </dgm:pt>
    <dgm:pt modelId="{26C705F4-1174-46CE-9440-6F5FF3A9325C}" type="pres">
      <dgm:prSet presAssocID="{0CB42B8B-7B3C-46C9-8C83-0D792EEC97B2}" presName="parTrans" presStyleCnt="0"/>
      <dgm:spPr/>
    </dgm:pt>
    <dgm:pt modelId="{6BEFAB08-EE39-43AB-9A33-B27B78C3DC80}" type="pres">
      <dgm:prSet presAssocID="{5554972A-00F6-4574-8470-74D7530E76FA}" presName="node" presStyleLbl="alignAccFollowNode1" presStyleIdx="2" presStyleCnt="9" custLinFactX="6907" custLinFactNeighborX="100000" custLinFactNeighborY="11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9F2F6-7FB9-4FE5-BC96-B3ECC5BED8EF}" type="pres">
      <dgm:prSet presAssocID="{5DC3CC05-FC90-482D-B27B-7F3153AE98E4}" presName="vSp" presStyleCnt="0"/>
      <dgm:spPr/>
    </dgm:pt>
    <dgm:pt modelId="{0A2C14C4-762F-4AF9-9C95-A2949D4327C5}" type="pres">
      <dgm:prSet presAssocID="{E767C0F9-9FCD-4A04-A349-6775AF6098EB}" presName="horFlow" presStyleCnt="0"/>
      <dgm:spPr/>
    </dgm:pt>
    <dgm:pt modelId="{4284B161-2D37-44D5-98D9-8E0DD6CD34C9}" type="pres">
      <dgm:prSet presAssocID="{E767C0F9-9FCD-4A04-A349-6775AF6098EB}" presName="bigChev" presStyleLbl="node1" presStyleIdx="3" presStyleCnt="9" custScaleX="234701"/>
      <dgm:spPr/>
      <dgm:t>
        <a:bodyPr/>
        <a:lstStyle/>
        <a:p>
          <a:endParaRPr lang="ru-RU"/>
        </a:p>
      </dgm:t>
    </dgm:pt>
    <dgm:pt modelId="{C09D9E3E-7BFD-4337-B2D7-48DFE69C05D6}" type="pres">
      <dgm:prSet presAssocID="{FDAE5D5B-52F2-4588-A234-5DB246A9951B}" presName="parTrans" presStyleCnt="0"/>
      <dgm:spPr/>
    </dgm:pt>
    <dgm:pt modelId="{E7D9AF63-6932-4E9A-8520-6E433892B06D}" type="pres">
      <dgm:prSet presAssocID="{6D25D8B3-E7BD-48F7-9A20-99C82FF46D28}" presName="node" presStyleLbl="alignAccFollowNode1" presStyleIdx="3" presStyleCnt="9" custLinFactX="3538" custLinFactNeighborX="100000" custLinFactNeighborY="-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11AE9-A21F-4783-AFCE-604CCCBD89FD}" type="pres">
      <dgm:prSet presAssocID="{E767C0F9-9FCD-4A04-A349-6775AF6098EB}" presName="vSp" presStyleCnt="0"/>
      <dgm:spPr/>
    </dgm:pt>
    <dgm:pt modelId="{B328F99A-501F-4BC7-9FED-F25B7EAEC41A}" type="pres">
      <dgm:prSet presAssocID="{669E7D30-CA3C-4EB0-9015-15B3157EBB8D}" presName="horFlow" presStyleCnt="0"/>
      <dgm:spPr/>
    </dgm:pt>
    <dgm:pt modelId="{0E7AFFE4-75FB-4A67-9ADB-03F26E0D4618}" type="pres">
      <dgm:prSet presAssocID="{669E7D30-CA3C-4EB0-9015-15B3157EBB8D}" presName="bigChev" presStyleLbl="node1" presStyleIdx="4" presStyleCnt="9" custScaleX="231905"/>
      <dgm:spPr/>
      <dgm:t>
        <a:bodyPr/>
        <a:lstStyle/>
        <a:p>
          <a:endParaRPr lang="ru-RU"/>
        </a:p>
      </dgm:t>
    </dgm:pt>
    <dgm:pt modelId="{C8642453-2863-4F57-8A1F-C65162A285D9}" type="pres">
      <dgm:prSet presAssocID="{ECAEACED-AB7C-4E4C-8E70-82D615CBE8F9}" presName="parTrans" presStyleCnt="0"/>
      <dgm:spPr/>
    </dgm:pt>
    <dgm:pt modelId="{47A3BD04-3E1C-4508-82B8-4A12819D09BF}" type="pres">
      <dgm:prSet presAssocID="{A97D138D-4C15-4779-8C5D-511110BE68D7}" presName="node" presStyleLbl="alignAccFollowNode1" presStyleIdx="4" presStyleCnt="9" custLinFactX="6907" custLinFactNeighborX="100000" custLinFactNeighborY="-1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E3C8-1210-4812-AB40-31EED03456A0}" type="pres">
      <dgm:prSet presAssocID="{669E7D30-CA3C-4EB0-9015-15B3157EBB8D}" presName="vSp" presStyleCnt="0"/>
      <dgm:spPr/>
    </dgm:pt>
    <dgm:pt modelId="{81FBFDC8-94F6-4C85-A713-538D891DA630}" type="pres">
      <dgm:prSet presAssocID="{DA97232E-71D8-4549-8041-EDE357CC6D32}" presName="horFlow" presStyleCnt="0"/>
      <dgm:spPr/>
    </dgm:pt>
    <dgm:pt modelId="{44B4BADA-7AFC-4288-AFE4-37D1D975D593}" type="pres">
      <dgm:prSet presAssocID="{DA97232E-71D8-4549-8041-EDE357CC6D32}" presName="bigChev" presStyleLbl="node1" presStyleIdx="5" presStyleCnt="9" custScaleX="228732" custLinFactNeighborX="-1530" custLinFactNeighborY="906"/>
      <dgm:spPr/>
      <dgm:t>
        <a:bodyPr/>
        <a:lstStyle/>
        <a:p>
          <a:endParaRPr lang="ru-RU"/>
        </a:p>
      </dgm:t>
    </dgm:pt>
    <dgm:pt modelId="{E62B8F6E-C9B0-448D-B981-83C0FD21D4C9}" type="pres">
      <dgm:prSet presAssocID="{492EBB8B-131C-41AD-8012-612762927F24}" presName="parTrans" presStyleCnt="0"/>
      <dgm:spPr/>
    </dgm:pt>
    <dgm:pt modelId="{E7CCCF14-D513-4AD8-BE45-68E95FF5A5F5}" type="pres">
      <dgm:prSet presAssocID="{894F360E-B57D-4831-8A87-7C6DFFF9DE7A}" presName="node" presStyleLbl="alignAccFollowNode1" presStyleIdx="5" presStyleCnt="9" custLinFactX="1303" custLinFactNeighborX="100000" custLinFactNeighborY="6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1E82E-EC05-4239-88ED-EC406A58268C}" type="pres">
      <dgm:prSet presAssocID="{DA97232E-71D8-4549-8041-EDE357CC6D32}" presName="vSp" presStyleCnt="0"/>
      <dgm:spPr/>
    </dgm:pt>
    <dgm:pt modelId="{538CABA7-3767-480E-977D-C47A11A5F2C3}" type="pres">
      <dgm:prSet presAssocID="{049D23A3-E570-400A-A277-9C065E7A5D39}" presName="horFlow" presStyleCnt="0"/>
      <dgm:spPr/>
    </dgm:pt>
    <dgm:pt modelId="{40D12CD7-EFCB-4D30-A248-EDB13D957D5D}" type="pres">
      <dgm:prSet presAssocID="{049D23A3-E570-400A-A277-9C065E7A5D39}" presName="bigChev" presStyleLbl="node1" presStyleIdx="6" presStyleCnt="9" custScaleX="227239" custLinFactNeighborX="4212" custLinFactNeighborY="3735"/>
      <dgm:spPr/>
      <dgm:t>
        <a:bodyPr/>
        <a:lstStyle/>
        <a:p>
          <a:endParaRPr lang="ru-RU"/>
        </a:p>
      </dgm:t>
    </dgm:pt>
    <dgm:pt modelId="{EC2ED07A-E4C5-4B09-928B-02A77D4D12AD}" type="pres">
      <dgm:prSet presAssocID="{93C8371C-B781-425B-923E-C0FF2009CBE5}" presName="parTrans" presStyleCnt="0"/>
      <dgm:spPr/>
    </dgm:pt>
    <dgm:pt modelId="{1D4C136B-4EDB-4AFB-BDBE-C51E5B19DD13}" type="pres">
      <dgm:prSet presAssocID="{8B3D949A-A2F1-4480-A792-E5C1A96B5099}" presName="node" presStyleLbl="alignAccFollowNode1" presStyleIdx="6" presStyleCnt="9" custLinFactX="1303" custLinFactNeighborX="100000" custLinFactNeighborY="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AD6B4-7F84-42F3-A156-4EBE37A2E2B3}" type="pres">
      <dgm:prSet presAssocID="{049D23A3-E570-400A-A277-9C065E7A5D39}" presName="vSp" presStyleCnt="0"/>
      <dgm:spPr/>
    </dgm:pt>
    <dgm:pt modelId="{50054341-B40B-4832-B151-C32452C3946B}" type="pres">
      <dgm:prSet presAssocID="{D395FD53-0BE8-448F-8338-A5064AE6FBFA}" presName="horFlow" presStyleCnt="0"/>
      <dgm:spPr/>
    </dgm:pt>
    <dgm:pt modelId="{8BA31562-5530-4449-9A59-702C6BC4F78E}" type="pres">
      <dgm:prSet presAssocID="{D395FD53-0BE8-448F-8338-A5064AE6FBFA}" presName="bigChev" presStyleLbl="node1" presStyleIdx="7" presStyleCnt="9" custScaleX="229072"/>
      <dgm:spPr/>
      <dgm:t>
        <a:bodyPr/>
        <a:lstStyle/>
        <a:p>
          <a:endParaRPr lang="ru-RU"/>
        </a:p>
      </dgm:t>
    </dgm:pt>
    <dgm:pt modelId="{9EEE6FDD-E372-49F8-92BF-CF424E1A1885}" type="pres">
      <dgm:prSet presAssocID="{7CD3A6D9-7127-4D1E-8687-3C9ADDAAA0D3}" presName="parTrans" presStyleCnt="0"/>
      <dgm:spPr/>
    </dgm:pt>
    <dgm:pt modelId="{958033A8-382B-477A-88AA-43FD936453D2}" type="pres">
      <dgm:prSet presAssocID="{9A1B19E6-6B54-4721-9E9C-5CC8528DF0F0}" presName="node" presStyleLbl="alignAccFollowNode1" presStyleIdx="7" presStyleCnt="9" custLinFactX="2192" custLinFactNeighborX="100000" custLinFactNeighborY="1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84E32-EC33-4D4B-8136-A1E821EFF47E}" type="pres">
      <dgm:prSet presAssocID="{D395FD53-0BE8-448F-8338-A5064AE6FBFA}" presName="vSp" presStyleCnt="0"/>
      <dgm:spPr/>
    </dgm:pt>
    <dgm:pt modelId="{C3BD9DC5-B71C-439A-A30C-D5C3B5F8C809}" type="pres">
      <dgm:prSet presAssocID="{1538C8C8-A4CB-41C3-9EB0-80ABFF9F61F5}" presName="horFlow" presStyleCnt="0"/>
      <dgm:spPr/>
    </dgm:pt>
    <dgm:pt modelId="{53F3A9F2-7804-4987-AB05-E72FD2C5624F}" type="pres">
      <dgm:prSet presAssocID="{1538C8C8-A4CB-41C3-9EB0-80ABFF9F61F5}" presName="bigChev" presStyleLbl="node1" presStyleIdx="8" presStyleCnt="9" custScaleX="229470"/>
      <dgm:spPr/>
      <dgm:t>
        <a:bodyPr/>
        <a:lstStyle/>
        <a:p>
          <a:endParaRPr lang="ru-RU"/>
        </a:p>
      </dgm:t>
    </dgm:pt>
    <dgm:pt modelId="{FEDFFF8C-C1C6-4C3C-A3C8-2E14AF9DBE2A}" type="pres">
      <dgm:prSet presAssocID="{ED620EDF-56C3-4DE7-907C-04A6C7A7E4D9}" presName="parTrans" presStyleCnt="0"/>
      <dgm:spPr/>
    </dgm:pt>
    <dgm:pt modelId="{1590A346-56A4-4AA2-B192-66B851130001}" type="pres">
      <dgm:prSet presAssocID="{5A3DC5A1-43DF-42F7-AF01-067CDF46256E}" presName="node" presStyleLbl="alignAccFollowNode1" presStyleIdx="8" presStyleCnt="9" custLinFactNeighborX="77116" custLinFactNeighborY="16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6997E1-7D11-40ED-91C0-33A23EE9B26A}" srcId="{313E5A43-3F04-4C6A-B470-51FF15795EE8}" destId="{243F113E-1CA9-4BB1-9051-F07798EE1997}" srcOrd="0" destOrd="0" parTransId="{96D11FD1-AA2D-46B2-B45E-0BD1A9FA8712}" sibTransId="{72728329-2EDE-4585-B5B2-9C4942C5E24A}"/>
    <dgm:cxn modelId="{223D74A7-925D-424F-913F-E0D36B7A4FAF}" srcId="{090E433E-0EFD-4F80-81C0-BA85758D50EC}" destId="{E767C0F9-9FCD-4A04-A349-6775AF6098EB}" srcOrd="3" destOrd="0" parTransId="{900495D6-94F5-4699-B9A5-ACBBFF38057F}" sibTransId="{8D948967-7E19-4C8F-AE56-2C4AA47760F9}"/>
    <dgm:cxn modelId="{B81851C8-C407-4C1D-93A2-BBCAE5E1DDD1}" type="presOf" srcId="{D395FD53-0BE8-448F-8338-A5064AE6FBFA}" destId="{8BA31562-5530-4449-9A59-702C6BC4F78E}" srcOrd="0" destOrd="0" presId="urn:microsoft.com/office/officeart/2005/8/layout/lProcess3"/>
    <dgm:cxn modelId="{E8F04706-4FB2-4937-A1DE-61CEFDBCA6DF}" type="presOf" srcId="{5DC3CC05-FC90-482D-B27B-7F3153AE98E4}" destId="{C4630011-21CF-4FCA-B47E-7E245B3370FE}" srcOrd="0" destOrd="0" presId="urn:microsoft.com/office/officeart/2005/8/layout/lProcess3"/>
    <dgm:cxn modelId="{5AB5D302-53AB-4615-B69F-63896412F338}" srcId="{D395FD53-0BE8-448F-8338-A5064AE6FBFA}" destId="{9A1B19E6-6B54-4721-9E9C-5CC8528DF0F0}" srcOrd="0" destOrd="0" parTransId="{7CD3A6D9-7127-4D1E-8687-3C9ADDAAA0D3}" sibTransId="{4B2C2E60-8DBF-438D-8CDE-188445A639E3}"/>
    <dgm:cxn modelId="{0B339E47-301A-4D73-A078-D8CAD242CA64}" type="presOf" srcId="{669E7D30-CA3C-4EB0-9015-15B3157EBB8D}" destId="{0E7AFFE4-75FB-4A67-9ADB-03F26E0D4618}" srcOrd="0" destOrd="0" presId="urn:microsoft.com/office/officeart/2005/8/layout/lProcess3"/>
    <dgm:cxn modelId="{6BB65940-81DC-4905-835A-9588D4F74568}" type="presOf" srcId="{DA97232E-71D8-4549-8041-EDE357CC6D32}" destId="{44B4BADA-7AFC-4288-AFE4-37D1D975D593}" srcOrd="0" destOrd="0" presId="urn:microsoft.com/office/officeart/2005/8/layout/lProcess3"/>
    <dgm:cxn modelId="{E63EEAA3-6F33-4040-B813-39AF427C0880}" srcId="{FD88D4E4-CDA4-45BB-939F-C77367274D4A}" destId="{7ADB4DB8-3A6C-4C8D-949E-E468E443D769}" srcOrd="0" destOrd="0" parTransId="{C0734BC9-A0FB-49F7-93BD-04B6E2883A49}" sibTransId="{595A8250-3E2C-4436-B012-CFCC6D1F53A5}"/>
    <dgm:cxn modelId="{FEC4868A-68FA-4875-AB14-B98E4E6231AD}" type="presOf" srcId="{090E433E-0EFD-4F80-81C0-BA85758D50EC}" destId="{B1E2C7EC-CDC2-47F1-AD3E-452D6FCD38C8}" srcOrd="0" destOrd="0" presId="urn:microsoft.com/office/officeart/2005/8/layout/lProcess3"/>
    <dgm:cxn modelId="{8764C94F-515F-4EE8-AB90-D3DA57A3E4F0}" srcId="{090E433E-0EFD-4F80-81C0-BA85758D50EC}" destId="{DA97232E-71D8-4549-8041-EDE357CC6D32}" srcOrd="5" destOrd="0" parTransId="{6C580D5C-03F1-42F9-9C5A-75EDCCEC7143}" sibTransId="{B792D7AD-000F-45E8-BAAD-D0B90ED82FCF}"/>
    <dgm:cxn modelId="{BB6470B1-31CE-43BD-9EDD-057376EECDF3}" type="presOf" srcId="{5A3DC5A1-43DF-42F7-AF01-067CDF46256E}" destId="{1590A346-56A4-4AA2-B192-66B851130001}" srcOrd="0" destOrd="0" presId="urn:microsoft.com/office/officeart/2005/8/layout/lProcess3"/>
    <dgm:cxn modelId="{1980621F-8940-4828-939A-C3194BD8BA7C}" type="presOf" srcId="{E767C0F9-9FCD-4A04-A349-6775AF6098EB}" destId="{4284B161-2D37-44D5-98D9-8E0DD6CD34C9}" srcOrd="0" destOrd="0" presId="urn:microsoft.com/office/officeart/2005/8/layout/lProcess3"/>
    <dgm:cxn modelId="{E3DA764C-C765-4A1D-83F3-1E438BCBC1F4}" srcId="{049D23A3-E570-400A-A277-9C065E7A5D39}" destId="{8B3D949A-A2F1-4480-A792-E5C1A96B5099}" srcOrd="0" destOrd="0" parTransId="{93C8371C-B781-425B-923E-C0FF2009CBE5}" sibTransId="{82830C69-0462-4B3C-98AA-48BF60DFB732}"/>
    <dgm:cxn modelId="{47B6A58E-57A2-46D7-A5A0-7AEFFEC34CE6}" type="presOf" srcId="{9A1B19E6-6B54-4721-9E9C-5CC8528DF0F0}" destId="{958033A8-382B-477A-88AA-43FD936453D2}" srcOrd="0" destOrd="0" presId="urn:microsoft.com/office/officeart/2005/8/layout/lProcess3"/>
    <dgm:cxn modelId="{4BFA56D7-52FD-43C9-A484-AAF91C2030CE}" type="presOf" srcId="{8B3D949A-A2F1-4480-A792-E5C1A96B5099}" destId="{1D4C136B-4EDB-4AFB-BDBE-C51E5B19DD13}" srcOrd="0" destOrd="0" presId="urn:microsoft.com/office/officeart/2005/8/layout/lProcess3"/>
    <dgm:cxn modelId="{8ABEF1B1-7F63-4ACE-91CA-02426A811907}" type="presOf" srcId="{6D25D8B3-E7BD-48F7-9A20-99C82FF46D28}" destId="{E7D9AF63-6932-4E9A-8520-6E433892B06D}" srcOrd="0" destOrd="0" presId="urn:microsoft.com/office/officeart/2005/8/layout/lProcess3"/>
    <dgm:cxn modelId="{05532CD0-FD73-4F18-8973-3FCBABCFCA08}" type="presOf" srcId="{1538C8C8-A4CB-41C3-9EB0-80ABFF9F61F5}" destId="{53F3A9F2-7804-4987-AB05-E72FD2C5624F}" srcOrd="0" destOrd="0" presId="urn:microsoft.com/office/officeart/2005/8/layout/lProcess3"/>
    <dgm:cxn modelId="{63F904F5-E3AF-4B00-B269-4134F7F411B6}" type="presOf" srcId="{894F360E-B57D-4831-8A87-7C6DFFF9DE7A}" destId="{E7CCCF14-D513-4AD8-BE45-68E95FF5A5F5}" srcOrd="0" destOrd="0" presId="urn:microsoft.com/office/officeart/2005/8/layout/lProcess3"/>
    <dgm:cxn modelId="{D8980717-5744-412B-B869-91B2A2323F9B}" srcId="{090E433E-0EFD-4F80-81C0-BA85758D50EC}" destId="{669E7D30-CA3C-4EB0-9015-15B3157EBB8D}" srcOrd="4" destOrd="0" parTransId="{9FB5A634-3846-4E04-B1FA-2200A0316369}" sibTransId="{AC800C00-43FE-40F2-90F2-BACE59C65939}"/>
    <dgm:cxn modelId="{48E190AD-8D9A-4B91-BED5-2040649CCA81}" srcId="{1538C8C8-A4CB-41C3-9EB0-80ABFF9F61F5}" destId="{5A3DC5A1-43DF-42F7-AF01-067CDF46256E}" srcOrd="0" destOrd="0" parTransId="{ED620EDF-56C3-4DE7-907C-04A6C7A7E4D9}" sibTransId="{A23A875C-8794-4C1E-9BFC-9BDBA7B77355}"/>
    <dgm:cxn modelId="{7812F448-D8A8-40B7-B52F-52A91598B40E}" type="presOf" srcId="{049D23A3-E570-400A-A277-9C065E7A5D39}" destId="{40D12CD7-EFCB-4D30-A248-EDB13D957D5D}" srcOrd="0" destOrd="0" presId="urn:microsoft.com/office/officeart/2005/8/layout/lProcess3"/>
    <dgm:cxn modelId="{0314E616-562B-4629-ADFB-2ACA41567DD2}" srcId="{669E7D30-CA3C-4EB0-9015-15B3157EBB8D}" destId="{A97D138D-4C15-4779-8C5D-511110BE68D7}" srcOrd="0" destOrd="0" parTransId="{ECAEACED-AB7C-4E4C-8E70-82D615CBE8F9}" sibTransId="{8852E742-6326-4BBB-8C81-6B01AA9699E4}"/>
    <dgm:cxn modelId="{A588BC47-186F-4707-A4BA-880055D9389A}" type="presOf" srcId="{A97D138D-4C15-4779-8C5D-511110BE68D7}" destId="{47A3BD04-3E1C-4508-82B8-4A12819D09BF}" srcOrd="0" destOrd="0" presId="urn:microsoft.com/office/officeart/2005/8/layout/lProcess3"/>
    <dgm:cxn modelId="{5745DF84-363A-4345-AE2D-9EFF0A799164}" srcId="{5DC3CC05-FC90-482D-B27B-7F3153AE98E4}" destId="{5554972A-00F6-4574-8470-74D7530E76FA}" srcOrd="0" destOrd="0" parTransId="{0CB42B8B-7B3C-46C9-8C83-0D792EEC97B2}" sibTransId="{5A7AF0CB-5C9D-4004-BC4E-5CCF5755817F}"/>
    <dgm:cxn modelId="{5EA5DE21-A0A8-497B-A883-B03D11D61B02}" type="presOf" srcId="{313E5A43-3F04-4C6A-B470-51FF15795EE8}" destId="{7131E1F5-3600-428F-8939-C471074D58CB}" srcOrd="0" destOrd="0" presId="urn:microsoft.com/office/officeart/2005/8/layout/lProcess3"/>
    <dgm:cxn modelId="{93AFCF68-1BFB-41F4-BDDC-6BD01A34BBA5}" srcId="{090E433E-0EFD-4F80-81C0-BA85758D50EC}" destId="{1538C8C8-A4CB-41C3-9EB0-80ABFF9F61F5}" srcOrd="8" destOrd="0" parTransId="{CC10A0AB-2DC3-438B-ABF6-FEFAA2E171A1}" sibTransId="{DB6AB358-2890-4404-837F-5029CF7AE0F6}"/>
    <dgm:cxn modelId="{4C6E3039-F3C3-4FB3-992D-EC755CFCECFA}" srcId="{090E433E-0EFD-4F80-81C0-BA85758D50EC}" destId="{5DC3CC05-FC90-482D-B27B-7F3153AE98E4}" srcOrd="2" destOrd="0" parTransId="{63E86FAA-67FC-423C-844D-0FEA10F247D3}" sibTransId="{16FB77BD-FCB3-404F-B5CD-BC265CB189B0}"/>
    <dgm:cxn modelId="{CC01B43C-E391-4816-A1DC-A0E0FD8B765A}" type="presOf" srcId="{7ADB4DB8-3A6C-4C8D-949E-E468E443D769}" destId="{0EB626ED-D770-4DC3-8F27-F56CED138A76}" srcOrd="0" destOrd="0" presId="urn:microsoft.com/office/officeart/2005/8/layout/lProcess3"/>
    <dgm:cxn modelId="{CE48A584-FE06-44B0-808C-95F06308BAD6}" srcId="{090E433E-0EFD-4F80-81C0-BA85758D50EC}" destId="{313E5A43-3F04-4C6A-B470-51FF15795EE8}" srcOrd="1" destOrd="0" parTransId="{819D51EF-3E30-4186-8DF0-67CC3B0348EA}" sibTransId="{7214D1BF-C3FC-4BAB-B0CC-BB7EF741406C}"/>
    <dgm:cxn modelId="{BDC5DB20-C534-4B74-BFC2-14E4807993FC}" type="presOf" srcId="{243F113E-1CA9-4BB1-9051-F07798EE1997}" destId="{2F34FFB1-F9E7-4E4E-998C-265164912ECE}" srcOrd="0" destOrd="0" presId="urn:microsoft.com/office/officeart/2005/8/layout/lProcess3"/>
    <dgm:cxn modelId="{79BB96EE-0434-459A-A99D-65EC4D62AFFB}" srcId="{DA97232E-71D8-4549-8041-EDE357CC6D32}" destId="{894F360E-B57D-4831-8A87-7C6DFFF9DE7A}" srcOrd="0" destOrd="0" parTransId="{492EBB8B-131C-41AD-8012-612762927F24}" sibTransId="{E8B31A2B-B80C-4C74-B588-73635A9D0512}"/>
    <dgm:cxn modelId="{2651CF13-8C9F-4D08-8F8D-121DA1702CC5}" srcId="{090E433E-0EFD-4F80-81C0-BA85758D50EC}" destId="{049D23A3-E570-400A-A277-9C065E7A5D39}" srcOrd="6" destOrd="0" parTransId="{C7B0916D-6464-4E0D-AC75-8CDEEB6CDE8E}" sibTransId="{328AC21E-E57C-42E2-9FD7-33CEE09E5547}"/>
    <dgm:cxn modelId="{97C62BD3-27EB-4ACB-8B94-52186AE84EBA}" srcId="{090E433E-0EFD-4F80-81C0-BA85758D50EC}" destId="{FD88D4E4-CDA4-45BB-939F-C77367274D4A}" srcOrd="0" destOrd="0" parTransId="{2950A070-7786-4F9F-8D75-711957713EC4}" sibTransId="{3D255236-88B7-4356-8F18-97E876651D47}"/>
    <dgm:cxn modelId="{0F4235F1-2E05-415B-990D-1AE483D39C8F}" srcId="{E767C0F9-9FCD-4A04-A349-6775AF6098EB}" destId="{6D25D8B3-E7BD-48F7-9A20-99C82FF46D28}" srcOrd="0" destOrd="0" parTransId="{FDAE5D5B-52F2-4588-A234-5DB246A9951B}" sibTransId="{7F081E9D-BB72-488B-871B-7163BF689494}"/>
    <dgm:cxn modelId="{AA8C5726-19F0-4FD2-B6E9-3808E949C194}" srcId="{090E433E-0EFD-4F80-81C0-BA85758D50EC}" destId="{D395FD53-0BE8-448F-8338-A5064AE6FBFA}" srcOrd="7" destOrd="0" parTransId="{CE621783-C0D4-4612-BFBB-FFD6063483B2}" sibTransId="{476C6069-08CB-46F9-8956-FCBAB2408695}"/>
    <dgm:cxn modelId="{356F8B8E-D72A-47C6-9EEB-B87F2DED3F21}" type="presOf" srcId="{5554972A-00F6-4574-8470-74D7530E76FA}" destId="{6BEFAB08-EE39-43AB-9A33-B27B78C3DC80}" srcOrd="0" destOrd="0" presId="urn:microsoft.com/office/officeart/2005/8/layout/lProcess3"/>
    <dgm:cxn modelId="{7550ADF2-7CF5-4D7A-866C-4BC624966807}" type="presOf" srcId="{FD88D4E4-CDA4-45BB-939F-C77367274D4A}" destId="{6447D4FB-449D-4414-B435-70EE3EF19458}" srcOrd="0" destOrd="0" presId="urn:microsoft.com/office/officeart/2005/8/layout/lProcess3"/>
    <dgm:cxn modelId="{6361ED8E-4C18-4FCC-9FFC-3EE7717B8EB8}" type="presParOf" srcId="{B1E2C7EC-CDC2-47F1-AD3E-452D6FCD38C8}" destId="{885D0A29-4F10-4E2D-8FB4-19FAAE2EC9F3}" srcOrd="0" destOrd="0" presId="urn:microsoft.com/office/officeart/2005/8/layout/lProcess3"/>
    <dgm:cxn modelId="{96FB9D57-9EC4-491B-B200-68C256A6E9D7}" type="presParOf" srcId="{885D0A29-4F10-4E2D-8FB4-19FAAE2EC9F3}" destId="{6447D4FB-449D-4414-B435-70EE3EF19458}" srcOrd="0" destOrd="0" presId="urn:microsoft.com/office/officeart/2005/8/layout/lProcess3"/>
    <dgm:cxn modelId="{E8ED2446-3040-440A-B875-C289C1D23135}" type="presParOf" srcId="{885D0A29-4F10-4E2D-8FB4-19FAAE2EC9F3}" destId="{EB1F9C44-7462-49F2-9656-E5DF6997D56C}" srcOrd="1" destOrd="0" presId="urn:microsoft.com/office/officeart/2005/8/layout/lProcess3"/>
    <dgm:cxn modelId="{1257808F-7E27-4312-B767-97A3E2A2BD89}" type="presParOf" srcId="{885D0A29-4F10-4E2D-8FB4-19FAAE2EC9F3}" destId="{0EB626ED-D770-4DC3-8F27-F56CED138A76}" srcOrd="2" destOrd="0" presId="urn:microsoft.com/office/officeart/2005/8/layout/lProcess3"/>
    <dgm:cxn modelId="{1FCFA247-F4C8-475E-95F2-95BF3826DF26}" type="presParOf" srcId="{B1E2C7EC-CDC2-47F1-AD3E-452D6FCD38C8}" destId="{94858C32-84C9-4FED-89BA-E31F6E8A382F}" srcOrd="1" destOrd="0" presId="urn:microsoft.com/office/officeart/2005/8/layout/lProcess3"/>
    <dgm:cxn modelId="{0DC7081D-B2CE-47B7-B0DC-A9F75F13EB1B}" type="presParOf" srcId="{B1E2C7EC-CDC2-47F1-AD3E-452D6FCD38C8}" destId="{BF7F74E1-042C-43C2-999F-FD3F5E4CCA4A}" srcOrd="2" destOrd="0" presId="urn:microsoft.com/office/officeart/2005/8/layout/lProcess3"/>
    <dgm:cxn modelId="{6082E7C9-BB7B-40EA-8A6D-D00F57538AD7}" type="presParOf" srcId="{BF7F74E1-042C-43C2-999F-FD3F5E4CCA4A}" destId="{7131E1F5-3600-428F-8939-C471074D58CB}" srcOrd="0" destOrd="0" presId="urn:microsoft.com/office/officeart/2005/8/layout/lProcess3"/>
    <dgm:cxn modelId="{C2E6571A-B87E-495B-AF30-6A6C90E94347}" type="presParOf" srcId="{BF7F74E1-042C-43C2-999F-FD3F5E4CCA4A}" destId="{15DCAF7F-F7E2-4139-A542-4C550E1900EA}" srcOrd="1" destOrd="0" presId="urn:microsoft.com/office/officeart/2005/8/layout/lProcess3"/>
    <dgm:cxn modelId="{3FA39BFE-4F1C-43BA-B978-8DC7D19776A8}" type="presParOf" srcId="{BF7F74E1-042C-43C2-999F-FD3F5E4CCA4A}" destId="{2F34FFB1-F9E7-4E4E-998C-265164912ECE}" srcOrd="2" destOrd="0" presId="urn:microsoft.com/office/officeart/2005/8/layout/lProcess3"/>
    <dgm:cxn modelId="{9556051E-9B61-40E8-8934-73AC92AEF706}" type="presParOf" srcId="{B1E2C7EC-CDC2-47F1-AD3E-452D6FCD38C8}" destId="{B7010DAC-B0C2-4E28-8A4B-62A6A75C3BD4}" srcOrd="3" destOrd="0" presId="urn:microsoft.com/office/officeart/2005/8/layout/lProcess3"/>
    <dgm:cxn modelId="{E54C62E0-CFFD-4E1A-AAC0-6350B2DC5690}" type="presParOf" srcId="{B1E2C7EC-CDC2-47F1-AD3E-452D6FCD38C8}" destId="{AFDCEAD9-36C5-4D1C-A3D2-234794933EE9}" srcOrd="4" destOrd="0" presId="urn:microsoft.com/office/officeart/2005/8/layout/lProcess3"/>
    <dgm:cxn modelId="{167CEF74-3B67-4E8B-B7DF-A1FFB06816F9}" type="presParOf" srcId="{AFDCEAD9-36C5-4D1C-A3D2-234794933EE9}" destId="{C4630011-21CF-4FCA-B47E-7E245B3370FE}" srcOrd="0" destOrd="0" presId="urn:microsoft.com/office/officeart/2005/8/layout/lProcess3"/>
    <dgm:cxn modelId="{CB8FBD3F-BC0A-415D-A9C9-E00C8C667290}" type="presParOf" srcId="{AFDCEAD9-36C5-4D1C-A3D2-234794933EE9}" destId="{26C705F4-1174-46CE-9440-6F5FF3A9325C}" srcOrd="1" destOrd="0" presId="urn:microsoft.com/office/officeart/2005/8/layout/lProcess3"/>
    <dgm:cxn modelId="{83ED86E4-7A8C-4E41-B643-60398551EDFC}" type="presParOf" srcId="{AFDCEAD9-36C5-4D1C-A3D2-234794933EE9}" destId="{6BEFAB08-EE39-43AB-9A33-B27B78C3DC80}" srcOrd="2" destOrd="0" presId="urn:microsoft.com/office/officeart/2005/8/layout/lProcess3"/>
    <dgm:cxn modelId="{130A6B7F-F237-4767-BF9A-461A4FCA3E4B}" type="presParOf" srcId="{B1E2C7EC-CDC2-47F1-AD3E-452D6FCD38C8}" destId="{7049F2F6-7FB9-4FE5-BC96-B3ECC5BED8EF}" srcOrd="5" destOrd="0" presId="urn:microsoft.com/office/officeart/2005/8/layout/lProcess3"/>
    <dgm:cxn modelId="{D39EE21D-88E5-4091-B177-3C7C13D24E3B}" type="presParOf" srcId="{B1E2C7EC-CDC2-47F1-AD3E-452D6FCD38C8}" destId="{0A2C14C4-762F-4AF9-9C95-A2949D4327C5}" srcOrd="6" destOrd="0" presId="urn:microsoft.com/office/officeart/2005/8/layout/lProcess3"/>
    <dgm:cxn modelId="{C5228F55-B0B0-4050-859A-ECA0FCDABDAD}" type="presParOf" srcId="{0A2C14C4-762F-4AF9-9C95-A2949D4327C5}" destId="{4284B161-2D37-44D5-98D9-8E0DD6CD34C9}" srcOrd="0" destOrd="0" presId="urn:microsoft.com/office/officeart/2005/8/layout/lProcess3"/>
    <dgm:cxn modelId="{88A2A415-3E84-4BB1-9950-9B029E75C8F3}" type="presParOf" srcId="{0A2C14C4-762F-4AF9-9C95-A2949D4327C5}" destId="{C09D9E3E-7BFD-4337-B2D7-48DFE69C05D6}" srcOrd="1" destOrd="0" presId="urn:microsoft.com/office/officeart/2005/8/layout/lProcess3"/>
    <dgm:cxn modelId="{84606F4B-A5B5-4F1D-A801-08D6BBC35764}" type="presParOf" srcId="{0A2C14C4-762F-4AF9-9C95-A2949D4327C5}" destId="{E7D9AF63-6932-4E9A-8520-6E433892B06D}" srcOrd="2" destOrd="0" presId="urn:microsoft.com/office/officeart/2005/8/layout/lProcess3"/>
    <dgm:cxn modelId="{81047F60-88CA-4178-9C57-2405DCE09EDB}" type="presParOf" srcId="{B1E2C7EC-CDC2-47F1-AD3E-452D6FCD38C8}" destId="{CA811AE9-A21F-4783-AFCE-604CCCBD89FD}" srcOrd="7" destOrd="0" presId="urn:microsoft.com/office/officeart/2005/8/layout/lProcess3"/>
    <dgm:cxn modelId="{57A5BEE8-F8C5-4560-B9FB-B9AE0790289B}" type="presParOf" srcId="{B1E2C7EC-CDC2-47F1-AD3E-452D6FCD38C8}" destId="{B328F99A-501F-4BC7-9FED-F25B7EAEC41A}" srcOrd="8" destOrd="0" presId="urn:microsoft.com/office/officeart/2005/8/layout/lProcess3"/>
    <dgm:cxn modelId="{EFE2B30E-0245-495B-8C81-2080BC4AFEA0}" type="presParOf" srcId="{B328F99A-501F-4BC7-9FED-F25B7EAEC41A}" destId="{0E7AFFE4-75FB-4A67-9ADB-03F26E0D4618}" srcOrd="0" destOrd="0" presId="urn:microsoft.com/office/officeart/2005/8/layout/lProcess3"/>
    <dgm:cxn modelId="{1F583C04-8077-4EF5-905E-4237C196B49B}" type="presParOf" srcId="{B328F99A-501F-4BC7-9FED-F25B7EAEC41A}" destId="{C8642453-2863-4F57-8A1F-C65162A285D9}" srcOrd="1" destOrd="0" presId="urn:microsoft.com/office/officeart/2005/8/layout/lProcess3"/>
    <dgm:cxn modelId="{1B7806DB-182E-4B82-B0A4-AA2D808A9FA6}" type="presParOf" srcId="{B328F99A-501F-4BC7-9FED-F25B7EAEC41A}" destId="{47A3BD04-3E1C-4508-82B8-4A12819D09BF}" srcOrd="2" destOrd="0" presId="urn:microsoft.com/office/officeart/2005/8/layout/lProcess3"/>
    <dgm:cxn modelId="{83A1F553-F007-4F15-99B5-4931B633FA62}" type="presParOf" srcId="{B1E2C7EC-CDC2-47F1-AD3E-452D6FCD38C8}" destId="{F710E3C8-1210-4812-AB40-31EED03456A0}" srcOrd="9" destOrd="0" presId="urn:microsoft.com/office/officeart/2005/8/layout/lProcess3"/>
    <dgm:cxn modelId="{D9A27C7B-1B9C-48A6-BF70-7DEFD5D23395}" type="presParOf" srcId="{B1E2C7EC-CDC2-47F1-AD3E-452D6FCD38C8}" destId="{81FBFDC8-94F6-4C85-A713-538D891DA630}" srcOrd="10" destOrd="0" presId="urn:microsoft.com/office/officeart/2005/8/layout/lProcess3"/>
    <dgm:cxn modelId="{6045F9DC-811A-4814-A750-AEA4F0727D8E}" type="presParOf" srcId="{81FBFDC8-94F6-4C85-A713-538D891DA630}" destId="{44B4BADA-7AFC-4288-AFE4-37D1D975D593}" srcOrd="0" destOrd="0" presId="urn:microsoft.com/office/officeart/2005/8/layout/lProcess3"/>
    <dgm:cxn modelId="{FD62D0F2-4C8C-4BE3-9E87-55F64A528FF0}" type="presParOf" srcId="{81FBFDC8-94F6-4C85-A713-538D891DA630}" destId="{E62B8F6E-C9B0-448D-B981-83C0FD21D4C9}" srcOrd="1" destOrd="0" presId="urn:microsoft.com/office/officeart/2005/8/layout/lProcess3"/>
    <dgm:cxn modelId="{157A2F80-23B5-43C1-B200-013AD22FE698}" type="presParOf" srcId="{81FBFDC8-94F6-4C85-A713-538D891DA630}" destId="{E7CCCF14-D513-4AD8-BE45-68E95FF5A5F5}" srcOrd="2" destOrd="0" presId="urn:microsoft.com/office/officeart/2005/8/layout/lProcess3"/>
    <dgm:cxn modelId="{E41CC540-7516-4544-9A99-AC6353DF18CE}" type="presParOf" srcId="{B1E2C7EC-CDC2-47F1-AD3E-452D6FCD38C8}" destId="{3031E82E-EC05-4239-88ED-EC406A58268C}" srcOrd="11" destOrd="0" presId="urn:microsoft.com/office/officeart/2005/8/layout/lProcess3"/>
    <dgm:cxn modelId="{49C4E3EE-700A-4A1F-BFF0-9BA5B7BBFE57}" type="presParOf" srcId="{B1E2C7EC-CDC2-47F1-AD3E-452D6FCD38C8}" destId="{538CABA7-3767-480E-977D-C47A11A5F2C3}" srcOrd="12" destOrd="0" presId="urn:microsoft.com/office/officeart/2005/8/layout/lProcess3"/>
    <dgm:cxn modelId="{92F1FDAB-08B5-445B-9199-148AA5B653D0}" type="presParOf" srcId="{538CABA7-3767-480E-977D-C47A11A5F2C3}" destId="{40D12CD7-EFCB-4D30-A248-EDB13D957D5D}" srcOrd="0" destOrd="0" presId="urn:microsoft.com/office/officeart/2005/8/layout/lProcess3"/>
    <dgm:cxn modelId="{A151713D-F232-40E7-B2B3-F38525BABE87}" type="presParOf" srcId="{538CABA7-3767-480E-977D-C47A11A5F2C3}" destId="{EC2ED07A-E4C5-4B09-928B-02A77D4D12AD}" srcOrd="1" destOrd="0" presId="urn:microsoft.com/office/officeart/2005/8/layout/lProcess3"/>
    <dgm:cxn modelId="{C389854A-9FAA-4DA0-91C9-E999D80D48D6}" type="presParOf" srcId="{538CABA7-3767-480E-977D-C47A11A5F2C3}" destId="{1D4C136B-4EDB-4AFB-BDBE-C51E5B19DD13}" srcOrd="2" destOrd="0" presId="urn:microsoft.com/office/officeart/2005/8/layout/lProcess3"/>
    <dgm:cxn modelId="{E30D8213-C828-45F0-AABD-7699591AE6DF}" type="presParOf" srcId="{B1E2C7EC-CDC2-47F1-AD3E-452D6FCD38C8}" destId="{96DAD6B4-7F84-42F3-A156-4EBE37A2E2B3}" srcOrd="13" destOrd="0" presId="urn:microsoft.com/office/officeart/2005/8/layout/lProcess3"/>
    <dgm:cxn modelId="{6816E3E9-4693-42E0-B0E8-4C49E47516FA}" type="presParOf" srcId="{B1E2C7EC-CDC2-47F1-AD3E-452D6FCD38C8}" destId="{50054341-B40B-4832-B151-C32452C3946B}" srcOrd="14" destOrd="0" presId="urn:microsoft.com/office/officeart/2005/8/layout/lProcess3"/>
    <dgm:cxn modelId="{29A3F287-4C75-4AFB-86E2-EB85D13F46A8}" type="presParOf" srcId="{50054341-B40B-4832-B151-C32452C3946B}" destId="{8BA31562-5530-4449-9A59-702C6BC4F78E}" srcOrd="0" destOrd="0" presId="urn:microsoft.com/office/officeart/2005/8/layout/lProcess3"/>
    <dgm:cxn modelId="{1C5F87A4-8C60-4358-92B0-BC6F7EE688A3}" type="presParOf" srcId="{50054341-B40B-4832-B151-C32452C3946B}" destId="{9EEE6FDD-E372-49F8-92BF-CF424E1A1885}" srcOrd="1" destOrd="0" presId="urn:microsoft.com/office/officeart/2005/8/layout/lProcess3"/>
    <dgm:cxn modelId="{429125DE-1B68-4EC0-AB9E-F848612D950A}" type="presParOf" srcId="{50054341-B40B-4832-B151-C32452C3946B}" destId="{958033A8-382B-477A-88AA-43FD936453D2}" srcOrd="2" destOrd="0" presId="urn:microsoft.com/office/officeart/2005/8/layout/lProcess3"/>
    <dgm:cxn modelId="{12751525-CEC4-4C86-9F7C-D60519A56F65}" type="presParOf" srcId="{B1E2C7EC-CDC2-47F1-AD3E-452D6FCD38C8}" destId="{9D284E32-EC33-4D4B-8136-A1E821EFF47E}" srcOrd="15" destOrd="0" presId="urn:microsoft.com/office/officeart/2005/8/layout/lProcess3"/>
    <dgm:cxn modelId="{D573887E-6BD0-4FA4-933E-7D1B9D975B6A}" type="presParOf" srcId="{B1E2C7EC-CDC2-47F1-AD3E-452D6FCD38C8}" destId="{C3BD9DC5-B71C-439A-A30C-D5C3B5F8C809}" srcOrd="16" destOrd="0" presId="urn:microsoft.com/office/officeart/2005/8/layout/lProcess3"/>
    <dgm:cxn modelId="{77EA6D74-8D1A-4E5E-BFCF-E22EC61224A8}" type="presParOf" srcId="{C3BD9DC5-B71C-439A-A30C-D5C3B5F8C809}" destId="{53F3A9F2-7804-4987-AB05-E72FD2C5624F}" srcOrd="0" destOrd="0" presId="urn:microsoft.com/office/officeart/2005/8/layout/lProcess3"/>
    <dgm:cxn modelId="{6940CF14-2871-4B79-9D73-3525FCFB1A48}" type="presParOf" srcId="{C3BD9DC5-B71C-439A-A30C-D5C3B5F8C809}" destId="{FEDFFF8C-C1C6-4C3C-A3C8-2E14AF9DBE2A}" srcOrd="1" destOrd="0" presId="urn:microsoft.com/office/officeart/2005/8/layout/lProcess3"/>
    <dgm:cxn modelId="{1548F8C8-4AE7-44B1-85A9-96814A9519D1}" type="presParOf" srcId="{C3BD9DC5-B71C-439A-A30C-D5C3B5F8C809}" destId="{1590A346-56A4-4AA2-B192-66B85113000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DB38A-43E7-480F-96F9-28D536B08E40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</dgm:pt>
    <dgm:pt modelId="{0FE05476-23F9-4763-80F4-C13390A333AB}">
      <dgm:prSet phldrT="[Текст]" custT="1"/>
      <dgm:spPr/>
      <dgm:t>
        <a:bodyPr/>
        <a:lstStyle/>
        <a:p>
          <a:pPr>
            <a:lnSpc>
              <a:spcPts val="1680"/>
            </a:lnSpc>
          </a:pPr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Описание вида работы (определение метапредметных результатов)</a:t>
          </a:r>
          <a:endParaRPr lang="ru-RU" sz="14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6243238-C9ED-4FEC-970E-DA502BF8AC0F}" type="parTrans" cxnId="{D6F33120-57E1-471E-80D0-C80F469AF59F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9877564-B5FC-4700-93D9-2679F76BE770}" type="sibTrans" cxnId="{D6F33120-57E1-471E-80D0-C80F469AF59F}">
      <dgm:prSet custT="1"/>
      <dgm:spPr/>
      <dgm:t>
        <a:bodyPr/>
        <a:lstStyle/>
        <a:p>
          <a:pPr>
            <a:lnSpc>
              <a:spcPts val="1680"/>
            </a:lnSpc>
          </a:pPr>
          <a:endParaRPr lang="ru-RU" sz="1400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095EDCE-6203-47FC-99A4-E43EFDCB7CF6}">
      <dgm:prSet phldrT="[Текст]" custT="1"/>
      <dgm:spPr/>
      <dgm:t>
        <a:bodyPr/>
        <a:lstStyle/>
        <a:p>
          <a:pPr>
            <a:lnSpc>
              <a:spcPts val="1680"/>
            </a:lnSpc>
          </a:pPr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Инструкция по выполнению</a:t>
          </a:r>
        </a:p>
        <a:p>
          <a:pPr>
            <a:lnSpc>
              <a:spcPts val="1680"/>
            </a:lnSpc>
          </a:pPr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(определение уровней и показателей достижения  метапредметных результатов)</a:t>
          </a:r>
          <a:endParaRPr lang="ru-RU" sz="14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3746B85-5B64-4866-B31A-6BA621682A1F}" type="parTrans" cxnId="{E92C379D-639F-41A6-85C3-5FCACA6F339C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A1D78B9-8F53-4729-B498-E5205E917F9C}" type="sibTrans" cxnId="{E92C379D-639F-41A6-85C3-5FCACA6F339C}">
      <dgm:prSet custT="1"/>
      <dgm:spPr/>
      <dgm:t>
        <a:bodyPr/>
        <a:lstStyle/>
        <a:p>
          <a:pPr>
            <a:lnSpc>
              <a:spcPts val="1680"/>
            </a:lnSpc>
          </a:pPr>
          <a:endParaRPr lang="ru-RU" sz="1400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AC093E4-EB1C-44F4-902F-2F451A92EAD0}">
      <dgm:prSet phldrT="[Текст]" custT="1"/>
      <dgm:spPr/>
      <dgm:t>
        <a:bodyPr/>
        <a:lstStyle/>
        <a:p>
          <a:pPr>
            <a:lnSpc>
              <a:spcPts val="1680"/>
            </a:lnSpc>
          </a:pPr>
          <a:r>
            <a:rPr lang="ru-RU" sz="1400" b="1" smtClean="0">
              <a:solidFill>
                <a:schemeClr val="tx1"/>
              </a:solidFill>
              <a:latin typeface="Georgia" panose="02040502050405020303" pitchFamily="18" charset="0"/>
            </a:rPr>
            <a:t>Матрица оценивания</a:t>
          </a:r>
        </a:p>
        <a:p>
          <a:pPr>
            <a:lnSpc>
              <a:spcPts val="1680"/>
            </a:lnSpc>
          </a:pPr>
          <a:r>
            <a:rPr lang="ru-RU" sz="1400" b="1" smtClean="0">
              <a:solidFill>
                <a:schemeClr val="tx1"/>
              </a:solidFill>
              <a:latin typeface="Georgia" panose="02040502050405020303" pitchFamily="18" charset="0"/>
            </a:rPr>
            <a:t>(выбор инструментов и приёмов оценивания +место, время, участники)</a:t>
          </a:r>
          <a:endParaRPr lang="ru-RU" sz="14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9B1C8BA-F09E-4B4E-9CFC-E27CE323F007}" type="parTrans" cxnId="{D783B209-A8F4-470A-AB63-C0D54814B337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58ABC2E-21E8-419F-B1FA-F93A0C58DE87}" type="sibTrans" cxnId="{D783B209-A8F4-470A-AB63-C0D54814B337}">
      <dgm:prSet custT="1"/>
      <dgm:spPr/>
      <dgm:t>
        <a:bodyPr/>
        <a:lstStyle/>
        <a:p>
          <a:pPr>
            <a:lnSpc>
              <a:spcPts val="1680"/>
            </a:lnSpc>
          </a:pPr>
          <a:endParaRPr lang="ru-RU" sz="1400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7A7F4D2-E773-4F2E-927C-218E0FDA605C}">
      <dgm:prSet custT="1"/>
      <dgm:spPr/>
      <dgm:t>
        <a:bodyPr/>
        <a:lstStyle/>
        <a:p>
          <a:pPr>
            <a:lnSpc>
              <a:spcPts val="1680"/>
            </a:lnSpc>
          </a:pPr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Рефлексия (взаимооценка и самооценка) </a:t>
          </a:r>
          <a:endParaRPr lang="ru-RU" sz="14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2737E6A-6CEA-4A88-A00C-7369FB94EFA6}" type="parTrans" cxnId="{634550D7-AF41-450C-B8C8-092150E9B031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01C9FB2-43A5-4817-85D4-17403FB7963A}" type="sibTrans" cxnId="{634550D7-AF41-450C-B8C8-092150E9B031}">
      <dgm:prSet custT="1"/>
      <dgm:spPr/>
      <dgm:t>
        <a:bodyPr/>
        <a:lstStyle/>
        <a:p>
          <a:pPr>
            <a:lnSpc>
              <a:spcPts val="1680"/>
            </a:lnSpc>
          </a:pPr>
          <a:endParaRPr lang="ru-RU" sz="1400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B687F80-EFC6-4E45-B487-F2B3E7B0DB6F}">
      <dgm:prSet custT="1"/>
      <dgm:spPr/>
      <dgm:t>
        <a:bodyPr/>
        <a:lstStyle/>
        <a:p>
          <a:pPr>
            <a:lnSpc>
              <a:spcPts val="1680"/>
            </a:lnSpc>
          </a:pPr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Мониторинг (анализ результатов оценивания и корректировка процесса обучения/сопоставление результатов с предыдущими)</a:t>
          </a:r>
          <a:endParaRPr lang="ru-RU" sz="14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87EE657-7029-46AA-B0F2-20AA6FDFA6EC}" type="parTrans" cxnId="{D34EF049-AD46-452F-9707-6131EF5FE99D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3866CB0-3BED-44F3-B452-4E48E1F1F696}" type="sibTrans" cxnId="{D34EF049-AD46-452F-9707-6131EF5FE99D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DECD48C-D877-4C44-AD88-E3D8D66A1BAF}" type="pres">
      <dgm:prSet presAssocID="{920DB38A-43E7-480F-96F9-28D536B08E40}" presName="linearFlow" presStyleCnt="0">
        <dgm:presLayoutVars>
          <dgm:resizeHandles val="exact"/>
        </dgm:presLayoutVars>
      </dgm:prSet>
      <dgm:spPr/>
    </dgm:pt>
    <dgm:pt modelId="{26CED3C7-0FCC-4453-BDE3-7D2D424B0396}" type="pres">
      <dgm:prSet presAssocID="{0FE05476-23F9-4763-80F4-C13390A333AB}" presName="node" presStyleLbl="node1" presStyleIdx="0" presStyleCnt="5" custScaleX="165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5355E-024A-4163-94AE-FB6B61905408}" type="pres">
      <dgm:prSet presAssocID="{69877564-B5FC-4700-93D9-2679F76BE77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52C3938-2B2A-48F2-892F-CB048F328ABE}" type="pres">
      <dgm:prSet presAssocID="{69877564-B5FC-4700-93D9-2679F76BE77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032CF52-446F-4C34-9E86-6B08C21522B5}" type="pres">
      <dgm:prSet presAssocID="{9095EDCE-6203-47FC-99A4-E43EFDCB7CF6}" presName="node" presStyleLbl="node1" presStyleIdx="1" presStyleCnt="5" custScaleX="165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C98ED-7AE3-4049-8B35-76B090E8EA7C}" type="pres">
      <dgm:prSet presAssocID="{EA1D78B9-8F53-4729-B498-E5205E917F9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64E889B-DE80-4BB0-A6B6-EA05EA2A0F69}" type="pres">
      <dgm:prSet presAssocID="{EA1D78B9-8F53-4729-B498-E5205E917F9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4A60BB7-D496-41A1-9E96-47A42923F6BE}" type="pres">
      <dgm:prSet presAssocID="{5AC093E4-EB1C-44F4-902F-2F451A92EAD0}" presName="node" presStyleLbl="node1" presStyleIdx="2" presStyleCnt="5" custScaleX="165343" custScaleY="134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793F7-37DD-4A73-A0B1-510A71020FFC}" type="pres">
      <dgm:prSet presAssocID="{058ABC2E-21E8-419F-B1FA-F93A0C58DE8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F29915B-4985-417F-8643-C2F802745025}" type="pres">
      <dgm:prSet presAssocID="{058ABC2E-21E8-419F-B1FA-F93A0C58DE8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CF477C3-AC18-4563-9140-1A27159DA467}" type="pres">
      <dgm:prSet presAssocID="{47A7F4D2-E773-4F2E-927C-218E0FDA605C}" presName="node" presStyleLbl="node1" presStyleIdx="3" presStyleCnt="5" custScaleX="170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16D40-F80F-4D6F-B6B8-3D3BA4C622BE}" type="pres">
      <dgm:prSet presAssocID="{801C9FB2-43A5-4817-85D4-17403FB7963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E906A48-B0A3-48B1-B243-AF5059A2B076}" type="pres">
      <dgm:prSet presAssocID="{801C9FB2-43A5-4817-85D4-17403FB7963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8B6AF90-93F9-4FCA-916D-88C61C7BD61B}" type="pres">
      <dgm:prSet presAssocID="{4B687F80-EFC6-4E45-B487-F2B3E7B0DB6F}" presName="node" presStyleLbl="node1" presStyleIdx="4" presStyleCnt="5" custScaleX="170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1DF537-9D82-414C-93D7-3D0C831AC5CF}" type="presOf" srcId="{69877564-B5FC-4700-93D9-2679F76BE770}" destId="{DC05355E-024A-4163-94AE-FB6B61905408}" srcOrd="0" destOrd="0" presId="urn:microsoft.com/office/officeart/2005/8/layout/process2"/>
    <dgm:cxn modelId="{A6E1C1D6-9EC4-4631-901D-E875259A268D}" type="presOf" srcId="{801C9FB2-43A5-4817-85D4-17403FB7963A}" destId="{AB416D40-F80F-4D6F-B6B8-3D3BA4C622BE}" srcOrd="0" destOrd="0" presId="urn:microsoft.com/office/officeart/2005/8/layout/process2"/>
    <dgm:cxn modelId="{E3C921DC-FA7F-4CFC-86B7-020F7EB5B0C1}" type="presOf" srcId="{801C9FB2-43A5-4817-85D4-17403FB7963A}" destId="{7E906A48-B0A3-48B1-B243-AF5059A2B076}" srcOrd="1" destOrd="0" presId="urn:microsoft.com/office/officeart/2005/8/layout/process2"/>
    <dgm:cxn modelId="{D783B209-A8F4-470A-AB63-C0D54814B337}" srcId="{920DB38A-43E7-480F-96F9-28D536B08E40}" destId="{5AC093E4-EB1C-44F4-902F-2F451A92EAD0}" srcOrd="2" destOrd="0" parTransId="{B9B1C8BA-F09E-4B4E-9CFC-E27CE323F007}" sibTransId="{058ABC2E-21E8-419F-B1FA-F93A0C58DE87}"/>
    <dgm:cxn modelId="{C1805939-72A4-41C9-8602-9129995F221F}" type="presOf" srcId="{47A7F4D2-E773-4F2E-927C-218E0FDA605C}" destId="{8CF477C3-AC18-4563-9140-1A27159DA467}" srcOrd="0" destOrd="0" presId="urn:microsoft.com/office/officeart/2005/8/layout/process2"/>
    <dgm:cxn modelId="{5AD9D927-5F1C-4FEC-A4E6-E33D2E8BA202}" type="presOf" srcId="{5AC093E4-EB1C-44F4-902F-2F451A92EAD0}" destId="{24A60BB7-D496-41A1-9E96-47A42923F6BE}" srcOrd="0" destOrd="0" presId="urn:microsoft.com/office/officeart/2005/8/layout/process2"/>
    <dgm:cxn modelId="{D6F33120-57E1-471E-80D0-C80F469AF59F}" srcId="{920DB38A-43E7-480F-96F9-28D536B08E40}" destId="{0FE05476-23F9-4763-80F4-C13390A333AB}" srcOrd="0" destOrd="0" parTransId="{D6243238-C9ED-4FEC-970E-DA502BF8AC0F}" sibTransId="{69877564-B5FC-4700-93D9-2679F76BE770}"/>
    <dgm:cxn modelId="{5C0FA59D-DE04-42B6-A17C-D3C3924DA92B}" type="presOf" srcId="{4B687F80-EFC6-4E45-B487-F2B3E7B0DB6F}" destId="{28B6AF90-93F9-4FCA-916D-88C61C7BD61B}" srcOrd="0" destOrd="0" presId="urn:microsoft.com/office/officeart/2005/8/layout/process2"/>
    <dgm:cxn modelId="{E2612FC1-CE9D-443B-AF6D-0B71A2D02789}" type="presOf" srcId="{058ABC2E-21E8-419F-B1FA-F93A0C58DE87}" destId="{7F29915B-4985-417F-8643-C2F802745025}" srcOrd="1" destOrd="0" presId="urn:microsoft.com/office/officeart/2005/8/layout/process2"/>
    <dgm:cxn modelId="{634550D7-AF41-450C-B8C8-092150E9B031}" srcId="{920DB38A-43E7-480F-96F9-28D536B08E40}" destId="{47A7F4D2-E773-4F2E-927C-218E0FDA605C}" srcOrd="3" destOrd="0" parTransId="{12737E6A-6CEA-4A88-A00C-7369FB94EFA6}" sibTransId="{801C9FB2-43A5-4817-85D4-17403FB7963A}"/>
    <dgm:cxn modelId="{CD67C5B0-50F6-4237-918C-080B0BB38B6F}" type="presOf" srcId="{EA1D78B9-8F53-4729-B498-E5205E917F9C}" destId="{BAAC98ED-7AE3-4049-8B35-76B090E8EA7C}" srcOrd="0" destOrd="0" presId="urn:microsoft.com/office/officeart/2005/8/layout/process2"/>
    <dgm:cxn modelId="{D34EF049-AD46-452F-9707-6131EF5FE99D}" srcId="{920DB38A-43E7-480F-96F9-28D536B08E40}" destId="{4B687F80-EFC6-4E45-B487-F2B3E7B0DB6F}" srcOrd="4" destOrd="0" parTransId="{487EE657-7029-46AA-B0F2-20AA6FDFA6EC}" sibTransId="{63866CB0-3BED-44F3-B452-4E48E1F1F696}"/>
    <dgm:cxn modelId="{6723A432-8208-4872-8A65-C12E3E4C3919}" type="presOf" srcId="{EA1D78B9-8F53-4729-B498-E5205E917F9C}" destId="{E64E889B-DE80-4BB0-A6B6-EA05EA2A0F69}" srcOrd="1" destOrd="0" presId="urn:microsoft.com/office/officeart/2005/8/layout/process2"/>
    <dgm:cxn modelId="{C03FE8E6-6812-4DEF-BA8D-85B303375112}" type="presOf" srcId="{058ABC2E-21E8-419F-B1FA-F93A0C58DE87}" destId="{706793F7-37DD-4A73-A0B1-510A71020FFC}" srcOrd="0" destOrd="0" presId="urn:microsoft.com/office/officeart/2005/8/layout/process2"/>
    <dgm:cxn modelId="{F855D801-2131-47ED-B55E-BD1010351552}" type="presOf" srcId="{0FE05476-23F9-4763-80F4-C13390A333AB}" destId="{26CED3C7-0FCC-4453-BDE3-7D2D424B0396}" srcOrd="0" destOrd="0" presId="urn:microsoft.com/office/officeart/2005/8/layout/process2"/>
    <dgm:cxn modelId="{E92C379D-639F-41A6-85C3-5FCACA6F339C}" srcId="{920DB38A-43E7-480F-96F9-28D536B08E40}" destId="{9095EDCE-6203-47FC-99A4-E43EFDCB7CF6}" srcOrd="1" destOrd="0" parTransId="{83746B85-5B64-4866-B31A-6BA621682A1F}" sibTransId="{EA1D78B9-8F53-4729-B498-E5205E917F9C}"/>
    <dgm:cxn modelId="{38218592-2D30-454A-A5A1-DC7796B60B7D}" type="presOf" srcId="{920DB38A-43E7-480F-96F9-28D536B08E40}" destId="{EDECD48C-D877-4C44-AD88-E3D8D66A1BAF}" srcOrd="0" destOrd="0" presId="urn:microsoft.com/office/officeart/2005/8/layout/process2"/>
    <dgm:cxn modelId="{6AD93885-F45B-4A3D-B908-F5EB1EC6CDA3}" type="presOf" srcId="{69877564-B5FC-4700-93D9-2679F76BE770}" destId="{752C3938-2B2A-48F2-892F-CB048F328ABE}" srcOrd="1" destOrd="0" presId="urn:microsoft.com/office/officeart/2005/8/layout/process2"/>
    <dgm:cxn modelId="{64C9DD07-8A13-4CB2-A2BD-7DDAF8E2188F}" type="presOf" srcId="{9095EDCE-6203-47FC-99A4-E43EFDCB7CF6}" destId="{E032CF52-446F-4C34-9E86-6B08C21522B5}" srcOrd="0" destOrd="0" presId="urn:microsoft.com/office/officeart/2005/8/layout/process2"/>
    <dgm:cxn modelId="{FF7925CD-AACB-4020-B6BD-5953A06A1CE0}" type="presParOf" srcId="{EDECD48C-D877-4C44-AD88-E3D8D66A1BAF}" destId="{26CED3C7-0FCC-4453-BDE3-7D2D424B0396}" srcOrd="0" destOrd="0" presId="urn:microsoft.com/office/officeart/2005/8/layout/process2"/>
    <dgm:cxn modelId="{38370B24-84C6-4E7E-9C4F-4FE93042E079}" type="presParOf" srcId="{EDECD48C-D877-4C44-AD88-E3D8D66A1BAF}" destId="{DC05355E-024A-4163-94AE-FB6B61905408}" srcOrd="1" destOrd="0" presId="urn:microsoft.com/office/officeart/2005/8/layout/process2"/>
    <dgm:cxn modelId="{D1449A1E-32C1-4DFF-9A6F-ED3B57A7E791}" type="presParOf" srcId="{DC05355E-024A-4163-94AE-FB6B61905408}" destId="{752C3938-2B2A-48F2-892F-CB048F328ABE}" srcOrd="0" destOrd="0" presId="urn:microsoft.com/office/officeart/2005/8/layout/process2"/>
    <dgm:cxn modelId="{C08211CB-042B-4AF4-B5A0-EA71E670A66B}" type="presParOf" srcId="{EDECD48C-D877-4C44-AD88-E3D8D66A1BAF}" destId="{E032CF52-446F-4C34-9E86-6B08C21522B5}" srcOrd="2" destOrd="0" presId="urn:microsoft.com/office/officeart/2005/8/layout/process2"/>
    <dgm:cxn modelId="{0760CB3F-519D-4623-9DF0-86CD6D0D3C2E}" type="presParOf" srcId="{EDECD48C-D877-4C44-AD88-E3D8D66A1BAF}" destId="{BAAC98ED-7AE3-4049-8B35-76B090E8EA7C}" srcOrd="3" destOrd="0" presId="urn:microsoft.com/office/officeart/2005/8/layout/process2"/>
    <dgm:cxn modelId="{57D3CB8F-3B84-496B-9B3E-0827F93946A6}" type="presParOf" srcId="{BAAC98ED-7AE3-4049-8B35-76B090E8EA7C}" destId="{E64E889B-DE80-4BB0-A6B6-EA05EA2A0F69}" srcOrd="0" destOrd="0" presId="urn:microsoft.com/office/officeart/2005/8/layout/process2"/>
    <dgm:cxn modelId="{AD2715B3-04AB-497A-998D-3577B683A8F8}" type="presParOf" srcId="{EDECD48C-D877-4C44-AD88-E3D8D66A1BAF}" destId="{24A60BB7-D496-41A1-9E96-47A42923F6BE}" srcOrd="4" destOrd="0" presId="urn:microsoft.com/office/officeart/2005/8/layout/process2"/>
    <dgm:cxn modelId="{2072326A-DF73-40C8-AFA0-864F995D91AD}" type="presParOf" srcId="{EDECD48C-D877-4C44-AD88-E3D8D66A1BAF}" destId="{706793F7-37DD-4A73-A0B1-510A71020FFC}" srcOrd="5" destOrd="0" presId="urn:microsoft.com/office/officeart/2005/8/layout/process2"/>
    <dgm:cxn modelId="{45A09CB1-62AE-4DC4-92C9-0D6ADBB4FFA4}" type="presParOf" srcId="{706793F7-37DD-4A73-A0B1-510A71020FFC}" destId="{7F29915B-4985-417F-8643-C2F802745025}" srcOrd="0" destOrd="0" presId="urn:microsoft.com/office/officeart/2005/8/layout/process2"/>
    <dgm:cxn modelId="{5B7E7BFC-DBFF-40A4-BE39-28BB47C6EB29}" type="presParOf" srcId="{EDECD48C-D877-4C44-AD88-E3D8D66A1BAF}" destId="{8CF477C3-AC18-4563-9140-1A27159DA467}" srcOrd="6" destOrd="0" presId="urn:microsoft.com/office/officeart/2005/8/layout/process2"/>
    <dgm:cxn modelId="{BC9F2188-DE13-46D1-9AD9-9B003A7BC856}" type="presParOf" srcId="{EDECD48C-D877-4C44-AD88-E3D8D66A1BAF}" destId="{AB416D40-F80F-4D6F-B6B8-3D3BA4C622BE}" srcOrd="7" destOrd="0" presId="urn:microsoft.com/office/officeart/2005/8/layout/process2"/>
    <dgm:cxn modelId="{72B12679-7769-4B2E-B084-7ACF358119BE}" type="presParOf" srcId="{AB416D40-F80F-4D6F-B6B8-3D3BA4C622BE}" destId="{7E906A48-B0A3-48B1-B243-AF5059A2B076}" srcOrd="0" destOrd="0" presId="urn:microsoft.com/office/officeart/2005/8/layout/process2"/>
    <dgm:cxn modelId="{3AF7A056-67B0-42B3-8B4F-0BE65A0809C5}" type="presParOf" srcId="{EDECD48C-D877-4C44-AD88-E3D8D66A1BAF}" destId="{28B6AF90-93F9-4FCA-916D-88C61C7BD61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15E5EA-0A33-41DA-B641-107B350E7A87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368338-3C67-4305-8DE2-F544F1E79CE7}">
      <dgm:prSet phldrT="[Текст]" custT="1"/>
      <dgm:spPr/>
      <dgm:t>
        <a:bodyPr/>
        <a:lstStyle/>
        <a:p>
          <a:r>
            <a:rPr lang="ru-RU" sz="1400" dirty="0" smtClean="0">
              <a:latin typeface="Georgia" panose="02040502050405020303" pitchFamily="18" charset="0"/>
            </a:rPr>
            <a:t>Определение метапредметных результатов</a:t>
          </a:r>
          <a:endParaRPr lang="ru-RU" sz="1400" dirty="0">
            <a:latin typeface="Georgia" panose="02040502050405020303" pitchFamily="18" charset="0"/>
          </a:endParaRPr>
        </a:p>
      </dgm:t>
    </dgm:pt>
    <dgm:pt modelId="{46EBDA1C-93DA-4869-AA3D-1CC511BCB265}" type="parTrans" cxnId="{A07023C7-4786-458F-AAC9-CBCCDE57165F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A2BB215C-AEC0-4890-8FA6-A6DE8103C938}" type="sibTrans" cxnId="{A07023C7-4786-458F-AAC9-CBCCDE57165F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052344CE-6731-4B3D-8884-EFB943F9A7E7}">
      <dgm:prSet phldrT="[Текст]" custT="1"/>
      <dgm:spPr/>
      <dgm:t>
        <a:bodyPr/>
        <a:lstStyle/>
        <a:p>
          <a:r>
            <a:rPr lang="ru-RU" sz="1400" dirty="0" smtClean="0">
              <a:latin typeface="Georgia" panose="02040502050405020303" pitchFamily="18" charset="0"/>
            </a:rPr>
            <a:t>Определение уровней и показателей достижения метапредметных результатов</a:t>
          </a:r>
          <a:endParaRPr lang="ru-RU" sz="1400" dirty="0">
            <a:latin typeface="Georgia" panose="02040502050405020303" pitchFamily="18" charset="0"/>
          </a:endParaRPr>
        </a:p>
      </dgm:t>
    </dgm:pt>
    <dgm:pt modelId="{DE3E9BC5-8B99-4F99-BED8-8788B3357E72}" type="parTrans" cxnId="{536F9FF5-06B7-4DE6-9D76-8B81FF0CADE5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6D2F6147-FAC4-44FC-AB89-9ED149877308}" type="sibTrans" cxnId="{536F9FF5-06B7-4DE6-9D76-8B81FF0CADE5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D72F5375-6194-4730-A774-498FF5B57A88}">
      <dgm:prSet phldrT="[Текст]" custT="1"/>
      <dgm:spPr/>
      <dgm:t>
        <a:bodyPr/>
        <a:lstStyle/>
        <a:p>
          <a:r>
            <a:rPr lang="ru-RU" sz="1400" dirty="0" smtClean="0">
              <a:latin typeface="Georgia" panose="02040502050405020303" pitchFamily="18" charset="0"/>
            </a:rPr>
            <a:t>Выбор инструментов и приёмов оценивания</a:t>
          </a:r>
          <a:endParaRPr lang="ru-RU" sz="1400" dirty="0">
            <a:latin typeface="Georgia" panose="02040502050405020303" pitchFamily="18" charset="0"/>
          </a:endParaRPr>
        </a:p>
      </dgm:t>
    </dgm:pt>
    <dgm:pt modelId="{2CEED5E9-4DDE-41FE-AB6B-8E764DB4955B}" type="parTrans" cxnId="{DEEF5179-6B3C-4088-961B-A2254CBF0910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056382AC-0B28-4D03-9821-D9ED3094C84B}" type="sibTrans" cxnId="{DEEF5179-6B3C-4088-961B-A2254CBF0910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F31AD71C-4593-4CB1-8DE5-2B5C7DE778CE}">
      <dgm:prSet phldrT="[Текст]" custT="1"/>
      <dgm:spPr/>
      <dgm:t>
        <a:bodyPr/>
        <a:lstStyle/>
        <a:p>
          <a:r>
            <a:rPr lang="ru-RU" sz="1400" dirty="0" smtClean="0">
              <a:latin typeface="Georgia" panose="02040502050405020303" pitchFamily="18" charset="0"/>
            </a:rPr>
            <a:t>Побуждение обучающихся к оцениванию результатов их работы</a:t>
          </a:r>
          <a:endParaRPr lang="ru-RU" sz="1400" dirty="0">
            <a:latin typeface="Georgia" panose="02040502050405020303" pitchFamily="18" charset="0"/>
          </a:endParaRPr>
        </a:p>
      </dgm:t>
    </dgm:pt>
    <dgm:pt modelId="{0B50F15C-8748-4D4D-B6C8-597DA983A5BD}" type="parTrans" cxnId="{1E60710E-FC37-45CA-91DF-BBACAA91DFB1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041748A4-F9C5-43DF-9B49-C3A53D8890ED}" type="sibTrans" cxnId="{1E60710E-FC37-45CA-91DF-BBACAA91DFB1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E2A31BDC-18DC-4CE9-B903-D2B62711BBD7}">
      <dgm:prSet phldrT="[Текст]" custT="1"/>
      <dgm:spPr/>
      <dgm:t>
        <a:bodyPr/>
        <a:lstStyle/>
        <a:p>
          <a:r>
            <a:rPr lang="ru-RU" sz="1400" dirty="0" smtClean="0">
              <a:latin typeface="Georgia" panose="02040502050405020303" pitchFamily="18" charset="0"/>
            </a:rPr>
            <a:t>Анализ результатов оценивания (обратная связь)</a:t>
          </a:r>
          <a:endParaRPr lang="ru-RU" sz="1400" dirty="0">
            <a:latin typeface="Georgia" panose="02040502050405020303" pitchFamily="18" charset="0"/>
          </a:endParaRPr>
        </a:p>
      </dgm:t>
    </dgm:pt>
    <dgm:pt modelId="{06D42D63-A643-4049-81E9-9C4C9B87D668}" type="parTrans" cxnId="{F7546CF0-9988-4BCD-BD81-8F62B43F105B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36162EEF-BCEE-48CE-A81A-98EFC2B1589C}" type="sibTrans" cxnId="{F7546CF0-9988-4BCD-BD81-8F62B43F105B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04AAFC49-1E30-4720-B5BD-D6B03240722E}" type="pres">
      <dgm:prSet presAssocID="{9115E5EA-0A33-41DA-B641-107B350E7A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646079-170B-4D98-B262-EBA48A60467A}" type="pres">
      <dgm:prSet presAssocID="{C3368338-3C67-4305-8DE2-F544F1E79CE7}" presName="dummy" presStyleCnt="0"/>
      <dgm:spPr/>
    </dgm:pt>
    <dgm:pt modelId="{BC39890A-047B-4C61-A2B6-6BA8EFEFC0A8}" type="pres">
      <dgm:prSet presAssocID="{C3368338-3C67-4305-8DE2-F544F1E79CE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48B6-A664-4DBE-B250-B0C00411E702}" type="pres">
      <dgm:prSet presAssocID="{A2BB215C-AEC0-4890-8FA6-A6DE8103C938}" presName="sibTrans" presStyleLbl="node1" presStyleIdx="0" presStyleCnt="5"/>
      <dgm:spPr/>
      <dgm:t>
        <a:bodyPr/>
        <a:lstStyle/>
        <a:p>
          <a:endParaRPr lang="ru-RU"/>
        </a:p>
      </dgm:t>
    </dgm:pt>
    <dgm:pt modelId="{B8D232DD-42AC-4BAB-BB3F-A2ABBD170925}" type="pres">
      <dgm:prSet presAssocID="{052344CE-6731-4B3D-8884-EFB943F9A7E7}" presName="dummy" presStyleCnt="0"/>
      <dgm:spPr/>
    </dgm:pt>
    <dgm:pt modelId="{57F359BA-3C00-474E-B86D-519190886946}" type="pres">
      <dgm:prSet presAssocID="{052344CE-6731-4B3D-8884-EFB943F9A7E7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FFE80-4A17-4E98-B2FC-19FB217299CD}" type="pres">
      <dgm:prSet presAssocID="{6D2F6147-FAC4-44FC-AB89-9ED149877308}" presName="sibTrans" presStyleLbl="node1" presStyleIdx="1" presStyleCnt="5"/>
      <dgm:spPr/>
      <dgm:t>
        <a:bodyPr/>
        <a:lstStyle/>
        <a:p>
          <a:endParaRPr lang="ru-RU"/>
        </a:p>
      </dgm:t>
    </dgm:pt>
    <dgm:pt modelId="{6ECBBE8B-6D2C-4F3E-9BB2-2AED6A76E65E}" type="pres">
      <dgm:prSet presAssocID="{D72F5375-6194-4730-A774-498FF5B57A88}" presName="dummy" presStyleCnt="0"/>
      <dgm:spPr/>
    </dgm:pt>
    <dgm:pt modelId="{D3C3F059-78C6-4EDF-A589-3A101D3E06D7}" type="pres">
      <dgm:prSet presAssocID="{D72F5375-6194-4730-A774-498FF5B57A88}" presName="node" presStyleLbl="revTx" presStyleIdx="2" presStyleCnt="5" custScaleX="111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8AA17-D146-4011-BF73-6F499CC31C4F}" type="pres">
      <dgm:prSet presAssocID="{056382AC-0B28-4D03-9821-D9ED3094C84B}" presName="sibTrans" presStyleLbl="node1" presStyleIdx="2" presStyleCnt="5"/>
      <dgm:spPr/>
      <dgm:t>
        <a:bodyPr/>
        <a:lstStyle/>
        <a:p>
          <a:endParaRPr lang="ru-RU"/>
        </a:p>
      </dgm:t>
    </dgm:pt>
    <dgm:pt modelId="{5E113FEA-AD7B-469B-A799-20C10D16CCBE}" type="pres">
      <dgm:prSet presAssocID="{F31AD71C-4593-4CB1-8DE5-2B5C7DE778CE}" presName="dummy" presStyleCnt="0"/>
      <dgm:spPr/>
    </dgm:pt>
    <dgm:pt modelId="{AA24398F-CDB9-4AFE-B749-70A91E25C22B}" type="pres">
      <dgm:prSet presAssocID="{F31AD71C-4593-4CB1-8DE5-2B5C7DE778C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97D14-C7C0-4214-A944-0B87ED8A856C}" type="pres">
      <dgm:prSet presAssocID="{041748A4-F9C5-43DF-9B49-C3A53D8890ED}" presName="sibTrans" presStyleLbl="node1" presStyleIdx="3" presStyleCnt="5"/>
      <dgm:spPr/>
      <dgm:t>
        <a:bodyPr/>
        <a:lstStyle/>
        <a:p>
          <a:endParaRPr lang="ru-RU"/>
        </a:p>
      </dgm:t>
    </dgm:pt>
    <dgm:pt modelId="{16A74C1F-E435-45C4-B46E-74F78A07C04C}" type="pres">
      <dgm:prSet presAssocID="{E2A31BDC-18DC-4CE9-B903-D2B62711BBD7}" presName="dummy" presStyleCnt="0"/>
      <dgm:spPr/>
    </dgm:pt>
    <dgm:pt modelId="{671C22A3-464A-4674-A6E9-55C067CD4572}" type="pres">
      <dgm:prSet presAssocID="{E2A31BDC-18DC-4CE9-B903-D2B62711BBD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D011E-A7EC-44B6-9BD1-A97BB2360A99}" type="pres">
      <dgm:prSet presAssocID="{36162EEF-BCEE-48CE-A81A-98EFC2B1589C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8C3EF10-4698-4204-A951-947BF8598D3B}" type="presOf" srcId="{056382AC-0B28-4D03-9821-D9ED3094C84B}" destId="{7FD8AA17-D146-4011-BF73-6F499CC31C4F}" srcOrd="0" destOrd="0" presId="urn:microsoft.com/office/officeart/2005/8/layout/cycle1"/>
    <dgm:cxn modelId="{E9CC3602-E2BE-4890-84D8-0E051C971C71}" type="presOf" srcId="{6D2F6147-FAC4-44FC-AB89-9ED149877308}" destId="{FA4FFE80-4A17-4E98-B2FC-19FB217299CD}" srcOrd="0" destOrd="0" presId="urn:microsoft.com/office/officeart/2005/8/layout/cycle1"/>
    <dgm:cxn modelId="{536F9FF5-06B7-4DE6-9D76-8B81FF0CADE5}" srcId="{9115E5EA-0A33-41DA-B641-107B350E7A87}" destId="{052344CE-6731-4B3D-8884-EFB943F9A7E7}" srcOrd="1" destOrd="0" parTransId="{DE3E9BC5-8B99-4F99-BED8-8788B3357E72}" sibTransId="{6D2F6147-FAC4-44FC-AB89-9ED149877308}"/>
    <dgm:cxn modelId="{6CAD2803-BA07-4E91-9A88-E04AE70F72BE}" type="presOf" srcId="{9115E5EA-0A33-41DA-B641-107B350E7A87}" destId="{04AAFC49-1E30-4720-B5BD-D6B03240722E}" srcOrd="0" destOrd="0" presId="urn:microsoft.com/office/officeart/2005/8/layout/cycle1"/>
    <dgm:cxn modelId="{845A1D79-086A-4D55-9F15-B31C753385B3}" type="presOf" srcId="{F31AD71C-4593-4CB1-8DE5-2B5C7DE778CE}" destId="{AA24398F-CDB9-4AFE-B749-70A91E25C22B}" srcOrd="0" destOrd="0" presId="urn:microsoft.com/office/officeart/2005/8/layout/cycle1"/>
    <dgm:cxn modelId="{8B987366-F05B-49A8-9EF8-DF76F9770292}" type="presOf" srcId="{A2BB215C-AEC0-4890-8FA6-A6DE8103C938}" destId="{E38748B6-A664-4DBE-B250-B0C00411E702}" srcOrd="0" destOrd="0" presId="urn:microsoft.com/office/officeart/2005/8/layout/cycle1"/>
    <dgm:cxn modelId="{F7546CF0-9988-4BCD-BD81-8F62B43F105B}" srcId="{9115E5EA-0A33-41DA-B641-107B350E7A87}" destId="{E2A31BDC-18DC-4CE9-B903-D2B62711BBD7}" srcOrd="4" destOrd="0" parTransId="{06D42D63-A643-4049-81E9-9C4C9B87D668}" sibTransId="{36162EEF-BCEE-48CE-A81A-98EFC2B1589C}"/>
    <dgm:cxn modelId="{1E60710E-FC37-45CA-91DF-BBACAA91DFB1}" srcId="{9115E5EA-0A33-41DA-B641-107B350E7A87}" destId="{F31AD71C-4593-4CB1-8DE5-2B5C7DE778CE}" srcOrd="3" destOrd="0" parTransId="{0B50F15C-8748-4D4D-B6C8-597DA983A5BD}" sibTransId="{041748A4-F9C5-43DF-9B49-C3A53D8890ED}"/>
    <dgm:cxn modelId="{214267B7-F5C8-4016-B891-4948970E4375}" type="presOf" srcId="{36162EEF-BCEE-48CE-A81A-98EFC2B1589C}" destId="{B73D011E-A7EC-44B6-9BD1-A97BB2360A99}" srcOrd="0" destOrd="0" presId="urn:microsoft.com/office/officeart/2005/8/layout/cycle1"/>
    <dgm:cxn modelId="{A07023C7-4786-458F-AAC9-CBCCDE57165F}" srcId="{9115E5EA-0A33-41DA-B641-107B350E7A87}" destId="{C3368338-3C67-4305-8DE2-F544F1E79CE7}" srcOrd="0" destOrd="0" parTransId="{46EBDA1C-93DA-4869-AA3D-1CC511BCB265}" sibTransId="{A2BB215C-AEC0-4890-8FA6-A6DE8103C938}"/>
    <dgm:cxn modelId="{9E0931C2-E4AC-4A99-9DF8-0F0FE334D0C8}" type="presOf" srcId="{052344CE-6731-4B3D-8884-EFB943F9A7E7}" destId="{57F359BA-3C00-474E-B86D-519190886946}" srcOrd="0" destOrd="0" presId="urn:microsoft.com/office/officeart/2005/8/layout/cycle1"/>
    <dgm:cxn modelId="{733B673D-4C90-4F4D-BED0-A6C5DCE8975E}" type="presOf" srcId="{C3368338-3C67-4305-8DE2-F544F1E79CE7}" destId="{BC39890A-047B-4C61-A2B6-6BA8EFEFC0A8}" srcOrd="0" destOrd="0" presId="urn:microsoft.com/office/officeart/2005/8/layout/cycle1"/>
    <dgm:cxn modelId="{719B1BF6-717F-4928-95F6-98DBBFB7F438}" type="presOf" srcId="{041748A4-F9C5-43DF-9B49-C3A53D8890ED}" destId="{95197D14-C7C0-4214-A944-0B87ED8A856C}" srcOrd="0" destOrd="0" presId="urn:microsoft.com/office/officeart/2005/8/layout/cycle1"/>
    <dgm:cxn modelId="{056FFD0D-71E7-48B6-8F17-2B4FF37B2F83}" type="presOf" srcId="{D72F5375-6194-4730-A774-498FF5B57A88}" destId="{D3C3F059-78C6-4EDF-A589-3A101D3E06D7}" srcOrd="0" destOrd="0" presId="urn:microsoft.com/office/officeart/2005/8/layout/cycle1"/>
    <dgm:cxn modelId="{DEEF5179-6B3C-4088-961B-A2254CBF0910}" srcId="{9115E5EA-0A33-41DA-B641-107B350E7A87}" destId="{D72F5375-6194-4730-A774-498FF5B57A88}" srcOrd="2" destOrd="0" parTransId="{2CEED5E9-4DDE-41FE-AB6B-8E764DB4955B}" sibTransId="{056382AC-0B28-4D03-9821-D9ED3094C84B}"/>
    <dgm:cxn modelId="{8310804E-A690-4304-A651-004C0624ACC3}" type="presOf" srcId="{E2A31BDC-18DC-4CE9-B903-D2B62711BBD7}" destId="{671C22A3-464A-4674-A6E9-55C067CD4572}" srcOrd="0" destOrd="0" presId="urn:microsoft.com/office/officeart/2005/8/layout/cycle1"/>
    <dgm:cxn modelId="{BA97E086-E33B-42B4-97C4-78D9CF47440D}" type="presParOf" srcId="{04AAFC49-1E30-4720-B5BD-D6B03240722E}" destId="{53646079-170B-4D98-B262-EBA48A60467A}" srcOrd="0" destOrd="0" presId="urn:microsoft.com/office/officeart/2005/8/layout/cycle1"/>
    <dgm:cxn modelId="{5AE4A61C-7438-4B42-B8CC-4574E09C3E5D}" type="presParOf" srcId="{04AAFC49-1E30-4720-B5BD-D6B03240722E}" destId="{BC39890A-047B-4C61-A2B6-6BA8EFEFC0A8}" srcOrd="1" destOrd="0" presId="urn:microsoft.com/office/officeart/2005/8/layout/cycle1"/>
    <dgm:cxn modelId="{D5EAF0E4-5C67-486A-9C33-4C06DF9258BF}" type="presParOf" srcId="{04AAFC49-1E30-4720-B5BD-D6B03240722E}" destId="{E38748B6-A664-4DBE-B250-B0C00411E702}" srcOrd="2" destOrd="0" presId="urn:microsoft.com/office/officeart/2005/8/layout/cycle1"/>
    <dgm:cxn modelId="{B7073939-22F4-43FB-9D87-C3824B32D9E3}" type="presParOf" srcId="{04AAFC49-1E30-4720-B5BD-D6B03240722E}" destId="{B8D232DD-42AC-4BAB-BB3F-A2ABBD170925}" srcOrd="3" destOrd="0" presId="urn:microsoft.com/office/officeart/2005/8/layout/cycle1"/>
    <dgm:cxn modelId="{6359C890-7BE7-45E9-A47E-45901370C19E}" type="presParOf" srcId="{04AAFC49-1E30-4720-B5BD-D6B03240722E}" destId="{57F359BA-3C00-474E-B86D-519190886946}" srcOrd="4" destOrd="0" presId="urn:microsoft.com/office/officeart/2005/8/layout/cycle1"/>
    <dgm:cxn modelId="{37F2C0CB-4C9C-47EA-B62A-FB981147FC18}" type="presParOf" srcId="{04AAFC49-1E30-4720-B5BD-D6B03240722E}" destId="{FA4FFE80-4A17-4E98-B2FC-19FB217299CD}" srcOrd="5" destOrd="0" presId="urn:microsoft.com/office/officeart/2005/8/layout/cycle1"/>
    <dgm:cxn modelId="{95FEA3E5-821B-400F-B0F9-CCA8B7DC7252}" type="presParOf" srcId="{04AAFC49-1E30-4720-B5BD-D6B03240722E}" destId="{6ECBBE8B-6D2C-4F3E-9BB2-2AED6A76E65E}" srcOrd="6" destOrd="0" presId="urn:microsoft.com/office/officeart/2005/8/layout/cycle1"/>
    <dgm:cxn modelId="{132F2BE9-9413-4D8F-B0BA-A05FD54DB70B}" type="presParOf" srcId="{04AAFC49-1E30-4720-B5BD-D6B03240722E}" destId="{D3C3F059-78C6-4EDF-A589-3A101D3E06D7}" srcOrd="7" destOrd="0" presId="urn:microsoft.com/office/officeart/2005/8/layout/cycle1"/>
    <dgm:cxn modelId="{423DB5DA-8241-40CF-BB30-66F4E271799E}" type="presParOf" srcId="{04AAFC49-1E30-4720-B5BD-D6B03240722E}" destId="{7FD8AA17-D146-4011-BF73-6F499CC31C4F}" srcOrd="8" destOrd="0" presId="urn:microsoft.com/office/officeart/2005/8/layout/cycle1"/>
    <dgm:cxn modelId="{A6CAD0F0-2DFD-4BA7-AAD1-594E1576DA4C}" type="presParOf" srcId="{04AAFC49-1E30-4720-B5BD-D6B03240722E}" destId="{5E113FEA-AD7B-469B-A799-20C10D16CCBE}" srcOrd="9" destOrd="0" presId="urn:microsoft.com/office/officeart/2005/8/layout/cycle1"/>
    <dgm:cxn modelId="{001C4E5F-F85A-46E3-936F-35B129770818}" type="presParOf" srcId="{04AAFC49-1E30-4720-B5BD-D6B03240722E}" destId="{AA24398F-CDB9-4AFE-B749-70A91E25C22B}" srcOrd="10" destOrd="0" presId="urn:microsoft.com/office/officeart/2005/8/layout/cycle1"/>
    <dgm:cxn modelId="{0FF553E5-A52C-423E-A316-8BB938815045}" type="presParOf" srcId="{04AAFC49-1E30-4720-B5BD-D6B03240722E}" destId="{95197D14-C7C0-4214-A944-0B87ED8A856C}" srcOrd="11" destOrd="0" presId="urn:microsoft.com/office/officeart/2005/8/layout/cycle1"/>
    <dgm:cxn modelId="{E998DDBE-9778-4733-956C-C4280D15D20A}" type="presParOf" srcId="{04AAFC49-1E30-4720-B5BD-D6B03240722E}" destId="{16A74C1F-E435-45C4-B46E-74F78A07C04C}" srcOrd="12" destOrd="0" presId="urn:microsoft.com/office/officeart/2005/8/layout/cycle1"/>
    <dgm:cxn modelId="{5A99C9D0-FC4F-46EA-9210-6A178291A075}" type="presParOf" srcId="{04AAFC49-1E30-4720-B5BD-D6B03240722E}" destId="{671C22A3-464A-4674-A6E9-55C067CD4572}" srcOrd="13" destOrd="0" presId="urn:microsoft.com/office/officeart/2005/8/layout/cycle1"/>
    <dgm:cxn modelId="{88BBA7B4-B09C-4F5A-B063-E47FDDBF12FC}" type="presParOf" srcId="{04AAFC49-1E30-4720-B5BD-D6B03240722E}" destId="{B73D011E-A7EC-44B6-9BD1-A97BB2360A9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8CF62-256B-4FCA-8276-3D40F66686AC}">
      <dsp:nvSpPr>
        <dsp:cNvPr id="0" name=""/>
        <dsp:cNvSpPr/>
      </dsp:nvSpPr>
      <dsp:spPr>
        <a:xfrm>
          <a:off x="634603" y="0"/>
          <a:ext cx="7192168" cy="432117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E14AA2-FC48-4BC7-8572-358F838889E0}">
      <dsp:nvSpPr>
        <dsp:cNvPr id="0" name=""/>
        <dsp:cNvSpPr/>
      </dsp:nvSpPr>
      <dsp:spPr>
        <a:xfrm>
          <a:off x="0" y="1296352"/>
          <a:ext cx="2538412" cy="17284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ФГОС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84377" y="1380729"/>
        <a:ext cx="2369658" cy="1559716"/>
      </dsp:txXfrm>
    </dsp:sp>
    <dsp:sp modelId="{B1916391-4BB7-41CE-955A-204A865CD3D5}">
      <dsp:nvSpPr>
        <dsp:cNvPr id="0" name=""/>
        <dsp:cNvSpPr/>
      </dsp:nvSpPr>
      <dsp:spPr>
        <a:xfrm>
          <a:off x="2961481" y="1296352"/>
          <a:ext cx="2538412" cy="17284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10661560"/>
                <a:satOff val="6060"/>
                <a:lumOff val="-5000"/>
                <a:alphaOff val="0"/>
                <a:tint val="70000"/>
                <a:shade val="63000"/>
              </a:schemeClr>
              <a:schemeClr val="accent5">
                <a:hueOff val="-10661560"/>
                <a:satOff val="6060"/>
                <a:lumOff val="-500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Результаты освоения  ОП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3045858" y="1380729"/>
        <a:ext cx="2369658" cy="1559716"/>
      </dsp:txXfrm>
    </dsp:sp>
    <dsp:sp modelId="{6446644A-A162-414D-985E-680D2B8BD3EF}">
      <dsp:nvSpPr>
        <dsp:cNvPr id="0" name=""/>
        <dsp:cNvSpPr/>
      </dsp:nvSpPr>
      <dsp:spPr>
        <a:xfrm>
          <a:off x="5922962" y="1296352"/>
          <a:ext cx="2538412" cy="17284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21323121"/>
                <a:satOff val="12119"/>
                <a:lumOff val="-10000"/>
                <a:alphaOff val="0"/>
                <a:tint val="70000"/>
                <a:shade val="63000"/>
              </a:schemeClr>
              <a:schemeClr val="accent5">
                <a:hueOff val="-21323121"/>
                <a:satOff val="12119"/>
                <a:lumOff val="-1000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Оценивание обучающихся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6007339" y="1380729"/>
        <a:ext cx="2369658" cy="155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7D4FB-449D-4414-B435-70EE3EF19458}">
      <dsp:nvSpPr>
        <dsp:cNvPr id="0" name=""/>
        <dsp:cNvSpPr/>
      </dsp:nvSpPr>
      <dsp:spPr>
        <a:xfrm>
          <a:off x="458421" y="3570"/>
          <a:ext cx="3039171" cy="53494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>
                  <a:lumMod val="50000"/>
                </a:schemeClr>
              </a:solidFill>
            </a:rPr>
            <a:t>от</a:t>
          </a:r>
          <a:endParaRPr lang="ru-RU" sz="40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25891" y="3570"/>
        <a:ext cx="2504231" cy="534940"/>
      </dsp:txXfrm>
    </dsp:sp>
    <dsp:sp modelId="{0EB626ED-D770-4DC3-8F27-F56CED138A76}">
      <dsp:nvSpPr>
        <dsp:cNvPr id="0" name=""/>
        <dsp:cNvSpPr/>
      </dsp:nvSpPr>
      <dsp:spPr>
        <a:xfrm>
          <a:off x="3428148" y="71609"/>
          <a:ext cx="1546432" cy="44400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переход 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650148" y="71609"/>
        <a:ext cx="1102432" cy="444000"/>
      </dsp:txXfrm>
    </dsp:sp>
    <dsp:sp modelId="{7131E1F5-3600-428F-8939-C471074D58CB}">
      <dsp:nvSpPr>
        <dsp:cNvPr id="0" name=""/>
        <dsp:cNvSpPr/>
      </dsp:nvSpPr>
      <dsp:spPr>
        <a:xfrm>
          <a:off x="458421" y="613403"/>
          <a:ext cx="3101452" cy="534940"/>
        </a:xfrm>
        <a:prstGeom prst="chevron">
          <a:avLst/>
        </a:prstGeom>
        <a:solidFill>
          <a:schemeClr val="accent2">
            <a:hueOff val="238474"/>
            <a:satOff val="-5441"/>
            <a:lumOff val="20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Традиционных письменных работ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25891" y="613403"/>
        <a:ext cx="2566512" cy="534940"/>
      </dsp:txXfrm>
    </dsp:sp>
    <dsp:sp modelId="{2F34FFB1-F9E7-4E4E-998C-265164912ECE}">
      <dsp:nvSpPr>
        <dsp:cNvPr id="0" name=""/>
        <dsp:cNvSpPr/>
      </dsp:nvSpPr>
      <dsp:spPr>
        <a:xfrm>
          <a:off x="3636475" y="627140"/>
          <a:ext cx="1110001" cy="444000"/>
        </a:xfrm>
        <a:prstGeom prst="chevron">
          <a:avLst/>
        </a:prstGeom>
        <a:solidFill>
          <a:schemeClr val="accent2">
            <a:tint val="40000"/>
            <a:alpha val="90000"/>
            <a:hueOff val="246821"/>
            <a:satOff val="-647"/>
            <a:lumOff val="23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6821"/>
              <a:satOff val="-647"/>
              <a:lumOff val="2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858475" y="627140"/>
        <a:ext cx="666001" cy="444000"/>
      </dsp:txXfrm>
    </dsp:sp>
    <dsp:sp modelId="{C4630011-21CF-4FCA-B47E-7E245B3370FE}">
      <dsp:nvSpPr>
        <dsp:cNvPr id="0" name=""/>
        <dsp:cNvSpPr/>
      </dsp:nvSpPr>
      <dsp:spPr>
        <a:xfrm>
          <a:off x="458421" y="1223235"/>
          <a:ext cx="3101385" cy="534940"/>
        </a:xfrm>
        <a:prstGeom prst="chevron">
          <a:avLst/>
        </a:prstGeom>
        <a:solidFill>
          <a:schemeClr val="accent2">
            <a:hueOff val="476947"/>
            <a:satOff val="-10882"/>
            <a:lumOff val="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Неявных критериев оценивания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25891" y="1223235"/>
        <a:ext cx="2566445" cy="534940"/>
      </dsp:txXfrm>
    </dsp:sp>
    <dsp:sp modelId="{6BEFAB08-EE39-43AB-9A33-B27B78C3DC80}">
      <dsp:nvSpPr>
        <dsp:cNvPr id="0" name=""/>
        <dsp:cNvSpPr/>
      </dsp:nvSpPr>
      <dsp:spPr>
        <a:xfrm>
          <a:off x="3636474" y="1321550"/>
          <a:ext cx="1110001" cy="444000"/>
        </a:xfrm>
        <a:prstGeom prst="chevron">
          <a:avLst/>
        </a:prstGeom>
        <a:solidFill>
          <a:schemeClr val="accent2">
            <a:tint val="40000"/>
            <a:alpha val="90000"/>
            <a:hueOff val="493641"/>
            <a:satOff val="-1293"/>
            <a:lumOff val="4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93641"/>
              <a:satOff val="-1293"/>
              <a:lumOff val="4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858474" y="1321550"/>
        <a:ext cx="666001" cy="444000"/>
      </dsp:txXfrm>
    </dsp:sp>
    <dsp:sp modelId="{4284B161-2D37-44D5-98D9-8E0DD6CD34C9}">
      <dsp:nvSpPr>
        <dsp:cNvPr id="0" name=""/>
        <dsp:cNvSpPr/>
      </dsp:nvSpPr>
      <dsp:spPr>
        <a:xfrm>
          <a:off x="458421" y="1833067"/>
          <a:ext cx="3138777" cy="534940"/>
        </a:xfrm>
        <a:prstGeom prst="chevron">
          <a:avLst/>
        </a:prstGeom>
        <a:solidFill>
          <a:schemeClr val="accent2">
            <a:hueOff val="715421"/>
            <a:satOff val="-16323"/>
            <a:lumOff val="6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Оценивания учителем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25891" y="1833067"/>
        <a:ext cx="2603837" cy="534940"/>
      </dsp:txXfrm>
    </dsp:sp>
    <dsp:sp modelId="{E7D9AF63-6932-4E9A-8520-6E433892B06D}">
      <dsp:nvSpPr>
        <dsp:cNvPr id="0" name=""/>
        <dsp:cNvSpPr/>
      </dsp:nvSpPr>
      <dsp:spPr>
        <a:xfrm>
          <a:off x="3636471" y="1877076"/>
          <a:ext cx="1110001" cy="444000"/>
        </a:xfrm>
        <a:prstGeom prst="chevron">
          <a:avLst/>
        </a:prstGeom>
        <a:solidFill>
          <a:schemeClr val="accent2">
            <a:tint val="40000"/>
            <a:alpha val="90000"/>
            <a:hueOff val="740462"/>
            <a:satOff val="-1940"/>
            <a:lumOff val="69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40462"/>
              <a:satOff val="-1940"/>
              <a:lumOff val="6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858471" y="1877076"/>
        <a:ext cx="666001" cy="444000"/>
      </dsp:txXfrm>
    </dsp:sp>
    <dsp:sp modelId="{0E7AFFE4-75FB-4A67-9ADB-03F26E0D4618}">
      <dsp:nvSpPr>
        <dsp:cNvPr id="0" name=""/>
        <dsp:cNvSpPr/>
      </dsp:nvSpPr>
      <dsp:spPr>
        <a:xfrm>
          <a:off x="458421" y="2442900"/>
          <a:ext cx="3101385" cy="534940"/>
        </a:xfrm>
        <a:prstGeom prst="chevron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Конкуренции 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25891" y="2442900"/>
        <a:ext cx="2566445" cy="534940"/>
      </dsp:txXfrm>
    </dsp:sp>
    <dsp:sp modelId="{47A3BD04-3E1C-4508-82B8-4A12819D09BF}">
      <dsp:nvSpPr>
        <dsp:cNvPr id="0" name=""/>
        <dsp:cNvSpPr/>
      </dsp:nvSpPr>
      <dsp:spPr>
        <a:xfrm>
          <a:off x="3636474" y="2432608"/>
          <a:ext cx="1110001" cy="444000"/>
        </a:xfrm>
        <a:prstGeom prst="chevron">
          <a:avLst/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858474" y="2432608"/>
        <a:ext cx="666001" cy="444000"/>
      </dsp:txXfrm>
    </dsp:sp>
    <dsp:sp modelId="{44B4BADA-7AFC-4288-AFE4-37D1D975D593}">
      <dsp:nvSpPr>
        <dsp:cNvPr id="0" name=""/>
        <dsp:cNvSpPr/>
      </dsp:nvSpPr>
      <dsp:spPr>
        <a:xfrm>
          <a:off x="455761" y="3057579"/>
          <a:ext cx="3058951" cy="534940"/>
        </a:xfrm>
        <a:prstGeom prst="chevron">
          <a:avLst/>
        </a:prstGeom>
        <a:solidFill>
          <a:schemeClr val="accent2">
            <a:hueOff val="1192368"/>
            <a:satOff val="-27205"/>
            <a:lumOff val="100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Оценки результата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23231" y="3057579"/>
        <a:ext cx="2524011" cy="534940"/>
      </dsp:txXfrm>
    </dsp:sp>
    <dsp:sp modelId="{E7CCCF14-D513-4AD8-BE45-68E95FF5A5F5}">
      <dsp:nvSpPr>
        <dsp:cNvPr id="0" name=""/>
        <dsp:cNvSpPr/>
      </dsp:nvSpPr>
      <dsp:spPr>
        <a:xfrm>
          <a:off x="3531836" y="3127018"/>
          <a:ext cx="1110001" cy="444000"/>
        </a:xfrm>
        <a:prstGeom prst="chevron">
          <a:avLst/>
        </a:prstGeom>
        <a:solidFill>
          <a:schemeClr val="accent2">
            <a:tint val="40000"/>
            <a:alpha val="90000"/>
            <a:hueOff val="1234102"/>
            <a:satOff val="-3233"/>
            <a:lumOff val="115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34102"/>
              <a:satOff val="-3233"/>
              <a:lumOff val="1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753836" y="3127018"/>
        <a:ext cx="666001" cy="444000"/>
      </dsp:txXfrm>
    </dsp:sp>
    <dsp:sp modelId="{40D12CD7-EFCB-4D30-A248-EDB13D957D5D}">
      <dsp:nvSpPr>
        <dsp:cNvPr id="0" name=""/>
        <dsp:cNvSpPr/>
      </dsp:nvSpPr>
      <dsp:spPr>
        <a:xfrm>
          <a:off x="465744" y="3682544"/>
          <a:ext cx="3038984" cy="534940"/>
        </a:xfrm>
        <a:prstGeom prst="chevron">
          <a:avLst/>
        </a:prstGeom>
        <a:solidFill>
          <a:schemeClr val="accent2">
            <a:hueOff val="1430842"/>
            <a:satOff val="-32646"/>
            <a:lumOff val="1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Оценивания знаний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33214" y="3682544"/>
        <a:ext cx="2504044" cy="534940"/>
      </dsp:txXfrm>
    </dsp:sp>
    <dsp:sp modelId="{1D4C136B-4EDB-4AFB-BDBE-C51E5B19DD13}">
      <dsp:nvSpPr>
        <dsp:cNvPr id="0" name=""/>
        <dsp:cNvSpPr/>
      </dsp:nvSpPr>
      <dsp:spPr>
        <a:xfrm>
          <a:off x="3511869" y="3751986"/>
          <a:ext cx="1110001" cy="444000"/>
        </a:xfrm>
        <a:prstGeom prst="chevron">
          <a:avLst/>
        </a:prstGeom>
        <a:solidFill>
          <a:schemeClr val="accent2">
            <a:tint val="40000"/>
            <a:alpha val="90000"/>
            <a:hueOff val="1480923"/>
            <a:satOff val="-3880"/>
            <a:lumOff val="138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80923"/>
              <a:satOff val="-3880"/>
              <a:lumOff val="13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733869" y="3751986"/>
        <a:ext cx="666001" cy="444000"/>
      </dsp:txXfrm>
    </dsp:sp>
    <dsp:sp modelId="{8BA31562-5530-4449-9A59-702C6BC4F78E}">
      <dsp:nvSpPr>
        <dsp:cNvPr id="0" name=""/>
        <dsp:cNvSpPr/>
      </dsp:nvSpPr>
      <dsp:spPr>
        <a:xfrm>
          <a:off x="458421" y="4272397"/>
          <a:ext cx="3063498" cy="534940"/>
        </a:xfrm>
        <a:prstGeom prst="chevron">
          <a:avLst/>
        </a:prstGeom>
        <a:solidFill>
          <a:schemeClr val="accent2">
            <a:hueOff val="1669316"/>
            <a:satOff val="-38087"/>
            <a:lumOff val="140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</a:rPr>
            <a:t>Значимости и важности оценки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25891" y="4272397"/>
        <a:ext cx="2528558" cy="534940"/>
      </dsp:txXfrm>
    </dsp:sp>
    <dsp:sp modelId="{958033A8-382B-477A-88AA-43FD936453D2}">
      <dsp:nvSpPr>
        <dsp:cNvPr id="0" name=""/>
        <dsp:cNvSpPr/>
      </dsp:nvSpPr>
      <dsp:spPr>
        <a:xfrm>
          <a:off x="3546251" y="4376959"/>
          <a:ext cx="1110001" cy="444000"/>
        </a:xfrm>
        <a:prstGeom prst="chevron">
          <a:avLst/>
        </a:prstGeom>
        <a:solidFill>
          <a:schemeClr val="accent2">
            <a:tint val="40000"/>
            <a:alpha val="90000"/>
            <a:hueOff val="1727744"/>
            <a:satOff val="-4526"/>
            <a:lumOff val="162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727744"/>
              <a:satOff val="-4526"/>
              <a:lumOff val="16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768251" y="4376959"/>
        <a:ext cx="666001" cy="444000"/>
      </dsp:txXfrm>
    </dsp:sp>
    <dsp:sp modelId="{53F3A9F2-7804-4987-AB05-E72FD2C5624F}">
      <dsp:nvSpPr>
        <dsp:cNvPr id="0" name=""/>
        <dsp:cNvSpPr/>
      </dsp:nvSpPr>
      <dsp:spPr>
        <a:xfrm>
          <a:off x="458421" y="4882229"/>
          <a:ext cx="3068820" cy="534940"/>
        </a:xfrm>
        <a:prstGeom prst="chevron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Итогового, суммарного оценивания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25891" y="4882229"/>
        <a:ext cx="2533880" cy="534940"/>
      </dsp:txXfrm>
    </dsp:sp>
    <dsp:sp modelId="{1590A346-56A4-4AA2-B192-66B851130001}">
      <dsp:nvSpPr>
        <dsp:cNvPr id="0" name=""/>
        <dsp:cNvSpPr/>
      </dsp:nvSpPr>
      <dsp:spPr>
        <a:xfrm>
          <a:off x="3487457" y="4976740"/>
          <a:ext cx="1110001" cy="444000"/>
        </a:xfrm>
        <a:prstGeom prst="chevron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>
                  <a:lumMod val="50000"/>
                </a:schemeClr>
              </a:solidFill>
            </a:rPr>
            <a:t>-</a:t>
          </a:r>
          <a:endParaRPr lang="ru-RU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709457" y="4976740"/>
        <a:ext cx="666001" cy="44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ED3C7-0FCC-4453-BDE3-7D2D424B0396}">
      <dsp:nvSpPr>
        <dsp:cNvPr id="0" name=""/>
        <dsp:cNvSpPr/>
      </dsp:nvSpPr>
      <dsp:spPr>
        <a:xfrm>
          <a:off x="1942574" y="4784"/>
          <a:ext cx="4827819" cy="7299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Описание вида работы (определение метапредметных результатов)</a:t>
          </a:r>
          <a:endParaRPr lang="ru-RU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963954" y="26164"/>
        <a:ext cx="4785059" cy="687210"/>
      </dsp:txXfrm>
    </dsp:sp>
    <dsp:sp modelId="{DC05355E-024A-4163-94AE-FB6B61905408}">
      <dsp:nvSpPr>
        <dsp:cNvPr id="0" name=""/>
        <dsp:cNvSpPr/>
      </dsp:nvSpPr>
      <dsp:spPr>
        <a:xfrm rot="5400000">
          <a:off x="4219614" y="753004"/>
          <a:ext cx="273738" cy="32848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4257938" y="780378"/>
        <a:ext cx="197092" cy="191617"/>
      </dsp:txXfrm>
    </dsp:sp>
    <dsp:sp modelId="{E032CF52-446F-4C34-9E86-6B08C21522B5}">
      <dsp:nvSpPr>
        <dsp:cNvPr id="0" name=""/>
        <dsp:cNvSpPr/>
      </dsp:nvSpPr>
      <dsp:spPr>
        <a:xfrm>
          <a:off x="1942574" y="1099740"/>
          <a:ext cx="4827819" cy="7299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5330780"/>
                <a:satOff val="3030"/>
                <a:lumOff val="-2500"/>
                <a:alphaOff val="0"/>
                <a:tint val="70000"/>
                <a:shade val="63000"/>
              </a:schemeClr>
              <a:schemeClr val="accent5">
                <a:hueOff val="-5330780"/>
                <a:satOff val="3030"/>
                <a:lumOff val="-250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Инструкция по выполнению</a:t>
          </a:r>
        </a:p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(определение уровней и показателей достижения  метапредметных результатов)</a:t>
          </a:r>
          <a:endParaRPr lang="ru-RU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963954" y="1121120"/>
        <a:ext cx="4785059" cy="687210"/>
      </dsp:txXfrm>
    </dsp:sp>
    <dsp:sp modelId="{BAAC98ED-7AE3-4049-8B35-76B090E8EA7C}">
      <dsp:nvSpPr>
        <dsp:cNvPr id="0" name=""/>
        <dsp:cNvSpPr/>
      </dsp:nvSpPr>
      <dsp:spPr>
        <a:xfrm rot="5400000">
          <a:off x="4219614" y="1847959"/>
          <a:ext cx="273738" cy="32848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7107707"/>
                <a:satOff val="4040"/>
                <a:lumOff val="-3333"/>
                <a:alphaOff val="0"/>
                <a:tint val="70000"/>
                <a:shade val="63000"/>
              </a:schemeClr>
              <a:schemeClr val="accent5">
                <a:hueOff val="-7107707"/>
                <a:satOff val="4040"/>
                <a:lumOff val="-3333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4257938" y="1875333"/>
        <a:ext cx="197092" cy="191617"/>
      </dsp:txXfrm>
    </dsp:sp>
    <dsp:sp modelId="{24A60BB7-D496-41A1-9E96-47A42923F6BE}">
      <dsp:nvSpPr>
        <dsp:cNvPr id="0" name=""/>
        <dsp:cNvSpPr/>
      </dsp:nvSpPr>
      <dsp:spPr>
        <a:xfrm>
          <a:off x="1942574" y="2194695"/>
          <a:ext cx="4827819" cy="983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0661560"/>
                <a:satOff val="6060"/>
                <a:lumOff val="-5000"/>
                <a:alphaOff val="0"/>
                <a:tint val="70000"/>
                <a:shade val="63000"/>
              </a:schemeClr>
              <a:schemeClr val="accent5">
                <a:hueOff val="-10661560"/>
                <a:satOff val="6060"/>
                <a:lumOff val="-500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Georgia" panose="02040502050405020303" pitchFamily="18" charset="0"/>
            </a:rPr>
            <a:t>Матрица оценивания</a:t>
          </a:r>
        </a:p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Georgia" panose="02040502050405020303" pitchFamily="18" charset="0"/>
            </a:rPr>
            <a:t>(выбор инструментов и приёмов оценивания +место, время, участники)</a:t>
          </a:r>
          <a:endParaRPr lang="ru-RU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971389" y="2223510"/>
        <a:ext cx="4770189" cy="926194"/>
      </dsp:txXfrm>
    </dsp:sp>
    <dsp:sp modelId="{706793F7-37DD-4A73-A0B1-510A71020FFC}">
      <dsp:nvSpPr>
        <dsp:cNvPr id="0" name=""/>
        <dsp:cNvSpPr/>
      </dsp:nvSpPr>
      <dsp:spPr>
        <a:xfrm rot="5400000">
          <a:off x="4219614" y="3196769"/>
          <a:ext cx="273738" cy="32848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4215414"/>
                <a:satOff val="8079"/>
                <a:lumOff val="-6667"/>
                <a:alphaOff val="0"/>
                <a:tint val="70000"/>
                <a:shade val="63000"/>
              </a:schemeClr>
              <a:schemeClr val="accent5">
                <a:hueOff val="-14215414"/>
                <a:satOff val="8079"/>
                <a:lumOff val="-6667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4257938" y="3224143"/>
        <a:ext cx="197092" cy="191617"/>
      </dsp:txXfrm>
    </dsp:sp>
    <dsp:sp modelId="{8CF477C3-AC18-4563-9140-1A27159DA467}">
      <dsp:nvSpPr>
        <dsp:cNvPr id="0" name=""/>
        <dsp:cNvSpPr/>
      </dsp:nvSpPr>
      <dsp:spPr>
        <a:xfrm>
          <a:off x="1870526" y="3543505"/>
          <a:ext cx="4971915" cy="7299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5992340"/>
                <a:satOff val="9089"/>
                <a:lumOff val="-7500"/>
                <a:alphaOff val="0"/>
                <a:tint val="70000"/>
                <a:shade val="63000"/>
              </a:schemeClr>
              <a:schemeClr val="accent5">
                <a:hueOff val="-15992340"/>
                <a:satOff val="9089"/>
                <a:lumOff val="-750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Рефлексия (взаимооценка и самооценка) </a:t>
          </a:r>
          <a:endParaRPr lang="ru-RU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891906" y="3564885"/>
        <a:ext cx="4929155" cy="687210"/>
      </dsp:txXfrm>
    </dsp:sp>
    <dsp:sp modelId="{AB416D40-F80F-4D6F-B6B8-3D3BA4C622BE}">
      <dsp:nvSpPr>
        <dsp:cNvPr id="0" name=""/>
        <dsp:cNvSpPr/>
      </dsp:nvSpPr>
      <dsp:spPr>
        <a:xfrm rot="5400000">
          <a:off x="4219614" y="4291725"/>
          <a:ext cx="273738" cy="32848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21323121"/>
                <a:satOff val="12119"/>
                <a:lumOff val="-10000"/>
                <a:alphaOff val="0"/>
                <a:tint val="70000"/>
                <a:shade val="63000"/>
              </a:schemeClr>
              <a:schemeClr val="accent5">
                <a:hueOff val="-21323121"/>
                <a:satOff val="12119"/>
                <a:lumOff val="-1000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4257938" y="4319099"/>
        <a:ext cx="197092" cy="191617"/>
      </dsp:txXfrm>
    </dsp:sp>
    <dsp:sp modelId="{28B6AF90-93F9-4FCA-916D-88C61C7BD61B}">
      <dsp:nvSpPr>
        <dsp:cNvPr id="0" name=""/>
        <dsp:cNvSpPr/>
      </dsp:nvSpPr>
      <dsp:spPr>
        <a:xfrm>
          <a:off x="1870526" y="4638461"/>
          <a:ext cx="4971915" cy="7299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21323121"/>
                <a:satOff val="12119"/>
                <a:lumOff val="-10000"/>
                <a:alphaOff val="0"/>
                <a:tint val="70000"/>
                <a:shade val="63000"/>
              </a:schemeClr>
              <a:schemeClr val="accent5">
                <a:hueOff val="-21323121"/>
                <a:satOff val="12119"/>
                <a:lumOff val="-1000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Мониторинг (анализ результатов оценивания и корректировка процесса обучения/сопоставление результатов с предыдущими)</a:t>
          </a:r>
          <a:endParaRPr lang="ru-RU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891906" y="4659841"/>
        <a:ext cx="4929155" cy="687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890A-047B-4C61-A2B6-6BA8EFEFC0A8}">
      <dsp:nvSpPr>
        <dsp:cNvPr id="0" name=""/>
        <dsp:cNvSpPr/>
      </dsp:nvSpPr>
      <dsp:spPr>
        <a:xfrm>
          <a:off x="5182476" y="41090"/>
          <a:ext cx="1389890" cy="138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anose="02040502050405020303" pitchFamily="18" charset="0"/>
            </a:rPr>
            <a:t>Определение метапредметных результатов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5182476" y="41090"/>
        <a:ext cx="1389890" cy="1389890"/>
      </dsp:txXfrm>
    </dsp:sp>
    <dsp:sp modelId="{E38748B6-A664-4DBE-B250-B0C00411E702}">
      <dsp:nvSpPr>
        <dsp:cNvPr id="0" name=""/>
        <dsp:cNvSpPr/>
      </dsp:nvSpPr>
      <dsp:spPr>
        <a:xfrm>
          <a:off x="1912269" y="798"/>
          <a:ext cx="5211957" cy="5211957"/>
        </a:xfrm>
        <a:prstGeom prst="circularArrow">
          <a:avLst>
            <a:gd name="adj1" fmla="val 5200"/>
            <a:gd name="adj2" fmla="val 335911"/>
            <a:gd name="adj3" fmla="val 21293250"/>
            <a:gd name="adj4" fmla="val 19766232"/>
            <a:gd name="adj5" fmla="val 606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359BA-3C00-474E-B86D-519190886946}">
      <dsp:nvSpPr>
        <dsp:cNvPr id="0" name=""/>
        <dsp:cNvSpPr/>
      </dsp:nvSpPr>
      <dsp:spPr>
        <a:xfrm>
          <a:off x="6022491" y="2626392"/>
          <a:ext cx="1389890" cy="138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anose="02040502050405020303" pitchFamily="18" charset="0"/>
            </a:rPr>
            <a:t>Определение уровней и показателей достижения метапредметных результатов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6022491" y="2626392"/>
        <a:ext cx="1389890" cy="1389890"/>
      </dsp:txXfrm>
    </dsp:sp>
    <dsp:sp modelId="{FA4FFE80-4A17-4E98-B2FC-19FB217299CD}">
      <dsp:nvSpPr>
        <dsp:cNvPr id="0" name=""/>
        <dsp:cNvSpPr/>
      </dsp:nvSpPr>
      <dsp:spPr>
        <a:xfrm>
          <a:off x="1912269" y="798"/>
          <a:ext cx="5211957" cy="5211957"/>
        </a:xfrm>
        <a:prstGeom prst="circularArrow">
          <a:avLst>
            <a:gd name="adj1" fmla="val 5200"/>
            <a:gd name="adj2" fmla="val 335911"/>
            <a:gd name="adj3" fmla="val 3891009"/>
            <a:gd name="adj4" fmla="val 2253425"/>
            <a:gd name="adj5" fmla="val 6067"/>
          </a:avLst>
        </a:prstGeom>
        <a:solidFill>
          <a:schemeClr val="accent5">
            <a:hueOff val="-5330780"/>
            <a:satOff val="303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3F059-78C6-4EDF-A589-3A101D3E06D7}">
      <dsp:nvSpPr>
        <dsp:cNvPr id="0" name=""/>
        <dsp:cNvSpPr/>
      </dsp:nvSpPr>
      <dsp:spPr>
        <a:xfrm>
          <a:off x="3744412" y="4224197"/>
          <a:ext cx="1547671" cy="138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anose="02040502050405020303" pitchFamily="18" charset="0"/>
            </a:rPr>
            <a:t>Выбор инструментов и приёмов оценивания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3744412" y="4224197"/>
        <a:ext cx="1547671" cy="1389890"/>
      </dsp:txXfrm>
    </dsp:sp>
    <dsp:sp modelId="{7FD8AA17-D146-4011-BF73-6F499CC31C4F}">
      <dsp:nvSpPr>
        <dsp:cNvPr id="0" name=""/>
        <dsp:cNvSpPr/>
      </dsp:nvSpPr>
      <dsp:spPr>
        <a:xfrm>
          <a:off x="1912269" y="798"/>
          <a:ext cx="5211957" cy="5211957"/>
        </a:xfrm>
        <a:prstGeom prst="circularArrow">
          <a:avLst>
            <a:gd name="adj1" fmla="val 5200"/>
            <a:gd name="adj2" fmla="val 335911"/>
            <a:gd name="adj3" fmla="val 8210664"/>
            <a:gd name="adj4" fmla="val 6573080"/>
            <a:gd name="adj5" fmla="val 6067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4398F-CDB9-4AFE-B749-70A91E25C22B}">
      <dsp:nvSpPr>
        <dsp:cNvPr id="0" name=""/>
        <dsp:cNvSpPr/>
      </dsp:nvSpPr>
      <dsp:spPr>
        <a:xfrm>
          <a:off x="1624113" y="2626392"/>
          <a:ext cx="1389890" cy="138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anose="02040502050405020303" pitchFamily="18" charset="0"/>
            </a:rPr>
            <a:t>Побуждение обучающихся к оцениванию результатов их работы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1624113" y="2626392"/>
        <a:ext cx="1389890" cy="1389890"/>
      </dsp:txXfrm>
    </dsp:sp>
    <dsp:sp modelId="{95197D14-C7C0-4214-A944-0B87ED8A856C}">
      <dsp:nvSpPr>
        <dsp:cNvPr id="0" name=""/>
        <dsp:cNvSpPr/>
      </dsp:nvSpPr>
      <dsp:spPr>
        <a:xfrm>
          <a:off x="1912269" y="798"/>
          <a:ext cx="5211957" cy="5211957"/>
        </a:xfrm>
        <a:prstGeom prst="circularArrow">
          <a:avLst>
            <a:gd name="adj1" fmla="val 5200"/>
            <a:gd name="adj2" fmla="val 335911"/>
            <a:gd name="adj3" fmla="val 12297857"/>
            <a:gd name="adj4" fmla="val 10770839"/>
            <a:gd name="adj5" fmla="val 6067"/>
          </a:avLst>
        </a:prstGeom>
        <a:solidFill>
          <a:schemeClr val="accent5">
            <a:hueOff val="-15992340"/>
            <a:satOff val="9089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C22A3-464A-4674-A6E9-55C067CD4572}">
      <dsp:nvSpPr>
        <dsp:cNvPr id="0" name=""/>
        <dsp:cNvSpPr/>
      </dsp:nvSpPr>
      <dsp:spPr>
        <a:xfrm>
          <a:off x="2464128" y="41090"/>
          <a:ext cx="1389890" cy="138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anose="02040502050405020303" pitchFamily="18" charset="0"/>
            </a:rPr>
            <a:t>Анализ результатов оценивания (обратная связь)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2464128" y="41090"/>
        <a:ext cx="1389890" cy="1389890"/>
      </dsp:txXfrm>
    </dsp:sp>
    <dsp:sp modelId="{B73D011E-A7EC-44B6-9BD1-A97BB2360A99}">
      <dsp:nvSpPr>
        <dsp:cNvPr id="0" name=""/>
        <dsp:cNvSpPr/>
      </dsp:nvSpPr>
      <dsp:spPr>
        <a:xfrm>
          <a:off x="1912269" y="798"/>
          <a:ext cx="5211957" cy="5211957"/>
        </a:xfrm>
        <a:prstGeom prst="circularArrow">
          <a:avLst>
            <a:gd name="adj1" fmla="val 5200"/>
            <a:gd name="adj2" fmla="val 335911"/>
            <a:gd name="adj3" fmla="val 16865695"/>
            <a:gd name="adj4" fmla="val 15198394"/>
            <a:gd name="adj5" fmla="val 6067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46B8-CA64-4022-9D32-B2DA274FAEE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405-10C8-4EEA-A456-8C2DBA45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46B8-CA64-4022-9D32-B2DA274FAEE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405-10C8-4EEA-A456-8C2DBA45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46B8-CA64-4022-9D32-B2DA274FAEE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405-10C8-4EEA-A456-8C2DBA45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9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46B8-CA64-4022-9D32-B2DA274FAEE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405-10C8-4EEA-A456-8C2DBA45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46B8-CA64-4022-9D32-B2DA274FAEE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405-10C8-4EEA-A456-8C2DBA45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5046B8-CA64-4022-9D32-B2DA274FAEE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405-10C8-4EEA-A456-8C2DBA45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46B8-CA64-4022-9D32-B2DA274FAEE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405-10C8-4EEA-A456-8C2DBA45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46B8-CA64-4022-9D32-B2DA274FAEE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72405-10C8-4EEA-A456-8C2DBA45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9C16-128F-43A5-9BD6-A74D0F90B85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0DE6-0AA5-4772-84BF-7E67876CA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5046B8-CA64-4022-9D32-B2DA274FAEE5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BB72405-10C8-4EEA-A456-8C2DBA45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4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4;&#1094;&#1077;&#1085;&#1080;&#1074;&#1072;&#1085;&#1080;&#1077;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40352" cy="223224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Формирующее оценивание в образовательном процессе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143502" cy="914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b="1" dirty="0"/>
              <a:t>Мы оцениваем себя по тем способностям к делу, которые чувствуем в себе, в то время как окружающие оценивают нас по тому, что мы уже сделали.</a:t>
            </a:r>
            <a:br>
              <a:rPr lang="ru-RU" b="1" dirty="0"/>
            </a:br>
            <a:endParaRPr lang="ru-RU" b="1" dirty="0" smtClean="0"/>
          </a:p>
          <a:p>
            <a:pPr algn="r"/>
            <a:r>
              <a:rPr lang="ru-RU" b="1" dirty="0" smtClean="0"/>
              <a:t>Генри </a:t>
            </a:r>
            <a:r>
              <a:rPr lang="ru-RU" b="1" dirty="0"/>
              <a:t>Лонгфелло</a:t>
            </a:r>
          </a:p>
        </p:txBody>
      </p:sp>
    </p:spTree>
    <p:extLst>
      <p:ext uri="{BB962C8B-B14F-4D97-AF65-F5344CB8AC3E}">
        <p14:creationId xmlns:p14="http://schemas.microsoft.com/office/powerpoint/2010/main" val="6444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2962906"/>
              </p:ext>
            </p:extLst>
          </p:nvPr>
        </p:nvGraphicFramePr>
        <p:xfrm>
          <a:off x="305308" y="980728"/>
          <a:ext cx="8461375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37330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АКТУАЛЬНОСТЬ</a:t>
            </a:r>
            <a:endParaRPr lang="ru-RU" sz="40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105" y="4581128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Введение </a:t>
            </a:r>
            <a:r>
              <a:rPr lang="ru-RU" sz="1400" dirty="0" smtClean="0"/>
              <a:t>ФГОС, </a:t>
            </a:r>
            <a:r>
              <a:rPr lang="ru-RU" sz="1400" dirty="0"/>
              <a:t>предъявляющего новые требования к результатам освоения обучающимися </a:t>
            </a:r>
            <a:r>
              <a:rPr lang="ru-RU" sz="1400" dirty="0" smtClean="0"/>
              <a:t>ОП, </a:t>
            </a:r>
            <a:r>
              <a:rPr lang="ru-RU" sz="1400" dirty="0"/>
              <a:t>повлекло за собой  изменение подходов к оцениванию учебных результатов школьников. Это изменение подходов заключается в том, что оценивать  необходимо не только предметные, но и метапредметные результаты обучающихся  на различных этапах образовательного процесса, и, следовательно, педагогам необходимо владеть такими  методами и приемами, которые позволяют это сделать.  </a:t>
            </a:r>
          </a:p>
        </p:txBody>
      </p:sp>
    </p:spTree>
    <p:extLst>
      <p:ext uri="{BB962C8B-B14F-4D97-AF65-F5344CB8AC3E}">
        <p14:creationId xmlns:p14="http://schemas.microsoft.com/office/powerpoint/2010/main" val="21438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784975" cy="110701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надо изменить, чтобы успешно перейти к новой системе оценивания?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38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1271"/>
            <a:ext cx="8784975" cy="110701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Что надо изменить, чтобы успешно перейти к новой системе оценивания?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575827"/>
              </p:ext>
            </p:extLst>
          </p:nvPr>
        </p:nvGraphicFramePr>
        <p:xfrm>
          <a:off x="467544" y="1268759"/>
          <a:ext cx="5328592" cy="5420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012160" y="1268759"/>
            <a:ext cx="252028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</a:rPr>
              <a:t>к</a:t>
            </a:r>
            <a:endParaRPr lang="ru-RU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2159" y="1797993"/>
            <a:ext cx="2520281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Проектам, творческим работам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59" y="6309319"/>
            <a:ext cx="2520281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Развивающему, позитивному учению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6931" y="5733255"/>
            <a:ext cx="251551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Значимости учения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6930" y="5085183"/>
            <a:ext cx="251551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Оцениванию понимания, анализа, синтеза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12160" y="4437111"/>
            <a:ext cx="252028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Оцениванию процесса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3717031"/>
            <a:ext cx="252028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Сотрудничеству, сотворчеству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12160" y="3068959"/>
            <a:ext cx="252028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Оцениванию при участии обучающихся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6930" y="2382441"/>
            <a:ext cx="251551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Чётким и прозрачным критериям оценивания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201" t="9381" r="12988" b="12182"/>
          <a:stretch/>
        </p:blipFill>
        <p:spPr>
          <a:xfrm>
            <a:off x="323528" y="836712"/>
            <a:ext cx="8673104" cy="51125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Электронные формы учёта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150" t="4544" r="5150" b="27271"/>
          <a:stretch/>
        </p:blipFill>
        <p:spPr>
          <a:xfrm>
            <a:off x="179512" y="332656"/>
            <a:ext cx="87849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7980" b="10781"/>
          <a:stretch/>
        </p:blipFill>
        <p:spPr>
          <a:xfrm>
            <a:off x="0" y="620688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6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38" t="10781" r="5900" b="10781"/>
          <a:stretch/>
        </p:blipFill>
        <p:spPr>
          <a:xfrm>
            <a:off x="179512" y="908720"/>
            <a:ext cx="857666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012" t="9381" r="20863" b="12182"/>
          <a:stretch/>
        </p:blipFill>
        <p:spPr>
          <a:xfrm>
            <a:off x="827584" y="476672"/>
            <a:ext cx="738081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263" t="9381" r="1963" b="12182"/>
          <a:stretch/>
        </p:blipFill>
        <p:spPr>
          <a:xfrm>
            <a:off x="323527" y="980728"/>
            <a:ext cx="850208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290513"/>
            <a:ext cx="7543802" cy="1219200"/>
          </a:xfrm>
        </p:spPr>
        <p:txBody>
          <a:bodyPr/>
          <a:lstStyle/>
          <a:p>
            <a:r>
              <a:rPr lang="ru-RU" b="1" dirty="0" smtClean="0">
                <a:hlinkClick r:id="rId2" action="ppaction://hlinkfile"/>
              </a:rPr>
              <a:t>ВИДЕОРОЛИК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911" y="2204864"/>
            <a:ext cx="7543800" cy="37768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 каком противоречии, сложившемся в современной образовательной ситуации,  идёт речь в видеоролике?</a:t>
            </a:r>
          </a:p>
        </p:txBody>
      </p:sp>
    </p:spTree>
    <p:extLst>
      <p:ext uri="{BB962C8B-B14F-4D97-AF65-F5344CB8AC3E}">
        <p14:creationId xmlns:p14="http://schemas.microsoft.com/office/powerpoint/2010/main" val="21752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Организационная модель формирующего оценивания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8092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Алгоритм создания методики формирующего оценивания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88367638"/>
              </p:ext>
            </p:extLst>
          </p:nvPr>
        </p:nvGraphicFramePr>
        <p:xfrm>
          <a:off x="251520" y="1484784"/>
          <a:ext cx="871296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352927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методики </a:t>
            </a:r>
            <a:r>
              <a:rPr lang="ru-RU" dirty="0" smtClean="0"/>
              <a:t>«КЛАСТЕР»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4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808" y="30907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Georgia" panose="02040502050405020303" pitchFamily="18" charset="0"/>
                <a:ea typeface="Calibri" panose="020F0502020204030204" pitchFamily="34" charset="0"/>
              </a:rPr>
              <a:t>Общие критерии оценивания </a:t>
            </a:r>
            <a:r>
              <a:rPr lang="ru-RU" sz="2400" b="1" dirty="0" smtClean="0">
                <a:latin typeface="Georgia" panose="02040502050405020303" pitchFamily="18" charset="0"/>
                <a:ea typeface="Calibri" panose="020F0502020204030204" pitchFamily="34" charset="0"/>
              </a:rPr>
              <a:t>кластера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065979"/>
              </p:ext>
            </p:extLst>
          </p:nvPr>
        </p:nvGraphicFramePr>
        <p:xfrm>
          <a:off x="179512" y="448865"/>
          <a:ext cx="8856983" cy="6315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4048"/>
                <a:gridCol w="2112107"/>
                <a:gridCol w="2112107"/>
                <a:gridCol w="1858721"/>
              </a:tblGrid>
              <a:tr h="23611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Критерии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Дескрипторы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Репродуктивный уровень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Продуктивный уровень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Творческий уровень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 балл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 балла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3 балла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78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Полнота содержания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(0-3 балла)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Смысловые единицы выделены частично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Смысловые единицы выделены полностью с определением ключевых и второстепенных единиц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Смысловые единицы дополнены новой информацией (вне текста)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Логика изложения материала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(0-3 балла)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Показаны связи между смысловыми единицами с обозначением опорных слов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Обозначены причинно-следственные связи между смысловыми единицами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Причинно-следственные связи между смысловыми единицами содержат объяснение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95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Культура оформления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(0-3 балла)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Информация читаема, графические структурирована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Информация классифицирована  с помощью цветового решения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Применена система знаково-символических обозначений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115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* 0 баллов – показатель отсутствует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115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Максимальное количество баллов – 9 (количество баллов соответствует отметке)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8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мониторинг (уровень учителя)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Стратегии ФО</a:t>
            </a:r>
          </a:p>
          <a:p>
            <a:r>
              <a:rPr lang="ru-RU" dirty="0" smtClean="0"/>
              <a:t>Методики оценки учебных работ обучающихся</a:t>
            </a:r>
            <a:endParaRPr lang="ru-RU" dirty="0"/>
          </a:p>
          <a:p>
            <a:r>
              <a:rPr lang="ru-RU" dirty="0" smtClean="0"/>
              <a:t>Программа мониторинга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6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2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Стратегия формирующего оценивания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356719"/>
              </p:ext>
            </p:extLst>
          </p:nvPr>
        </p:nvGraphicFramePr>
        <p:xfrm>
          <a:off x="0" y="1052736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8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Внутренний мониторинг (уровень ученика)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911" y="2204864"/>
            <a:ext cx="7543800" cy="3776836"/>
          </a:xfrm>
        </p:spPr>
        <p:txBody>
          <a:bodyPr/>
          <a:lstStyle/>
          <a:p>
            <a:r>
              <a:rPr lang="ru-RU" dirty="0" smtClean="0"/>
              <a:t>Самоанализ</a:t>
            </a:r>
          </a:p>
          <a:p>
            <a:r>
              <a:rPr lang="ru-RU" dirty="0" smtClean="0"/>
              <a:t>Развивающая беседа</a:t>
            </a:r>
          </a:p>
          <a:p>
            <a:r>
              <a:rPr lang="ru-RU" dirty="0" smtClean="0"/>
              <a:t>Перспективный план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2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6039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Самоанализ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08912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ТЕСТ</a:t>
            </a:r>
            <a:r>
              <a:rPr lang="ru-RU" dirty="0"/>
              <a:t> </a:t>
            </a:r>
            <a:r>
              <a:rPr lang="ru-RU" b="1" dirty="0" smtClean="0"/>
              <a:t>"К </a:t>
            </a:r>
            <a:r>
              <a:rPr lang="ru-RU" b="1" dirty="0"/>
              <a:t>ЧЕМУ Я СТРЕМЛЮСЬ В ЖИЗНИ?"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97516"/>
              </p:ext>
            </p:extLst>
          </p:nvPr>
        </p:nvGraphicFramePr>
        <p:xfrm>
          <a:off x="323528" y="1700808"/>
          <a:ext cx="8568952" cy="46896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056784"/>
                <a:gridCol w="1512168"/>
              </a:tblGrid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Жизненные ценности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Хорошее образование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Хорошая работа и карьера	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Счастливая семья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Слава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Деньги, богатство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Дружба, наличие хороших и верных друзей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Достижения в искусстве, музыке, спорте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Уважение и восхищение окружающих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Наука как познание нового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Хорошее здоровье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Уверенность в себе и самоуважение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Хорошая пища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Красивая одежда, ювелирные украшения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Власть и положение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Хороший дом, квартира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273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Сохранение жизни и природы на Земле	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Счастье близких людей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Благополучие государства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Активная деятельность людей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Любовь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  <a:tr h="194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Свобода как независимость в поступках и действиях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61" marR="574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304800"/>
            <a:ext cx="7371110" cy="6039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Самоанализ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ОЦЕНКА ЭФФЕКТИВНОСТИ ПРЕДЫДУЩЕГО УЧЕБНОГО ГОДА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Средний учебный балл </a:t>
            </a:r>
            <a:r>
              <a:rPr lang="ru-RU" dirty="0" smtClean="0"/>
              <a:t>__________________________________________________________________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Максимальный балл по предмету </a:t>
            </a:r>
            <a:r>
              <a:rPr lang="ru-RU" dirty="0" smtClean="0"/>
              <a:t>___________________________________________________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Минимальный балл по предмету </a:t>
            </a:r>
            <a:r>
              <a:rPr lang="ru-RU" dirty="0" smtClean="0"/>
              <a:t>____________________________________________________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Результативность участия в олимпиадах </a:t>
            </a:r>
            <a:r>
              <a:rPr lang="ru-RU" dirty="0" smtClean="0"/>
              <a:t>_______________________________________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</a:t>
            </a:r>
            <a:r>
              <a:rPr lang="ru-RU" dirty="0" smtClean="0"/>
              <a:t>                         </a:t>
            </a:r>
            <a:r>
              <a:rPr lang="ru-RU" dirty="0"/>
              <a:t>(</a:t>
            </a:r>
            <a:r>
              <a:rPr lang="ru-RU" sz="1400" dirty="0"/>
              <a:t>число участий, число наградных мест)</a:t>
            </a:r>
          </a:p>
          <a:p>
            <a:pPr marL="0" lvl="0" indent="0">
              <a:buNone/>
            </a:pPr>
            <a:r>
              <a:rPr lang="ru-RU" dirty="0"/>
              <a:t>Результативность участия в конкурсах ________________________________________ </a:t>
            </a:r>
          </a:p>
          <a:p>
            <a:pPr marL="0" indent="0">
              <a:buNone/>
            </a:pPr>
            <a:r>
              <a:rPr lang="ru-RU" sz="1400" dirty="0"/>
              <a:t>                               </a:t>
            </a:r>
            <a:r>
              <a:rPr lang="ru-RU" sz="1400" dirty="0" smtClean="0"/>
              <a:t>                                                                            </a:t>
            </a:r>
            <a:r>
              <a:rPr lang="ru-RU" sz="1400" dirty="0"/>
              <a:t>(число участий, число наградных мест)</a:t>
            </a:r>
          </a:p>
          <a:p>
            <a:pPr marL="0" lvl="0" indent="0">
              <a:buNone/>
            </a:pPr>
            <a:r>
              <a:rPr lang="ru-RU" dirty="0"/>
              <a:t>Степень социальной активности</a:t>
            </a:r>
            <a:r>
              <a:rPr lang="ru-RU" b="1" dirty="0"/>
              <a:t> </a:t>
            </a:r>
            <a:r>
              <a:rPr lang="ru-RU" dirty="0"/>
              <a:t>(характер участия в классных, гимназических событиях)</a:t>
            </a:r>
          </a:p>
          <a:p>
            <a:pPr marL="0" lvl="0" indent="0">
              <a:buNone/>
            </a:pPr>
            <a:r>
              <a:rPr lang="ru-RU" dirty="0"/>
              <a:t>Занятость в дополнительном образовании </a:t>
            </a:r>
            <a:r>
              <a:rPr lang="ru-RU" dirty="0" smtClean="0"/>
              <a:t>_____________________________________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                                                                             </a:t>
            </a: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(</a:t>
            </a:r>
            <a:r>
              <a:rPr lang="ru-RU" sz="1400" dirty="0"/>
              <a:t>название курса, группы, достижения)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4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Развивающая беседа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Познавательные УУД</a:t>
            </a:r>
          </a:p>
          <a:p>
            <a:r>
              <a:rPr lang="ru-RU" dirty="0" smtClean="0"/>
              <a:t>Легко </a:t>
            </a:r>
            <a:r>
              <a:rPr lang="ru-RU" dirty="0"/>
              <a:t>ли тебе отвечать на вопросы учителя  или написанные в конце параграфа?</a:t>
            </a:r>
          </a:p>
          <a:p>
            <a:r>
              <a:rPr lang="ru-RU" dirty="0"/>
              <a:t>Выясняешь ли ты непонятные моменты в новых темах? Как?</a:t>
            </a:r>
          </a:p>
          <a:p>
            <a:r>
              <a:rPr lang="ru-RU" dirty="0"/>
              <a:t>Какие предметы  ты особенно любишь? </a:t>
            </a:r>
          </a:p>
          <a:p>
            <a:r>
              <a:rPr lang="ru-RU" dirty="0"/>
              <a:t>Какие темы тебя особо заинтересовали? </a:t>
            </a:r>
          </a:p>
          <a:p>
            <a:r>
              <a:rPr lang="ru-RU" dirty="0"/>
              <a:t>Сколько времени обычно ты тратишь на подготовку домашних заданий?</a:t>
            </a:r>
          </a:p>
          <a:p>
            <a:r>
              <a:rPr lang="ru-RU" dirty="0"/>
              <a:t>Нуждаешься ли ты в помощи, когда готовишь домашнее задание?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6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43802" cy="60392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Противоречие - ?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Существующая практика оценивания не соответствует требованиям ФГОС. </a:t>
            </a: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802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Развивающая беседа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Коммуникативные УУД:</a:t>
            </a:r>
            <a:endParaRPr lang="ru-RU" dirty="0"/>
          </a:p>
          <a:p>
            <a:r>
              <a:rPr lang="ru-RU" dirty="0"/>
              <a:t>Нравится ли тебе проводить время с одноклассниками?</a:t>
            </a:r>
          </a:p>
          <a:p>
            <a:r>
              <a:rPr lang="ru-RU" dirty="0"/>
              <a:t>Что ты любишь делать на перемене?</a:t>
            </a:r>
          </a:p>
          <a:p>
            <a:r>
              <a:rPr lang="ru-RU" dirty="0"/>
              <a:t>Как ты считаешь, от чего или от кого зависит твое поведение?</a:t>
            </a:r>
          </a:p>
          <a:p>
            <a:r>
              <a:rPr lang="ru-RU" dirty="0"/>
              <a:t>Удается ли тебе отстаивать свое мнение среди одноклассников?</a:t>
            </a:r>
          </a:p>
          <a:p>
            <a:r>
              <a:rPr lang="ru-RU" dirty="0"/>
              <a:t>С какими людьми тебе нравится общаться?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Развивающая беседа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Регулятивные УУД:</a:t>
            </a:r>
            <a:endParaRPr lang="ru-RU" dirty="0"/>
          </a:p>
          <a:p>
            <a:r>
              <a:rPr lang="ru-RU" dirty="0"/>
              <a:t>Как ты думаешь, каким человеком тебя считают одноклассники\ учителя\ родителя? </a:t>
            </a:r>
          </a:p>
          <a:p>
            <a:r>
              <a:rPr lang="ru-RU" dirty="0"/>
              <a:t>Что, по-твоему мнению, ты умеешь делать хорошо?</a:t>
            </a:r>
            <a:br>
              <a:rPr lang="ru-RU" dirty="0"/>
            </a:br>
            <a:r>
              <a:rPr lang="ru-RU" dirty="0"/>
              <a:t>Что для тебя значит быть вежливым?</a:t>
            </a:r>
            <a:br>
              <a:rPr lang="ru-RU" dirty="0"/>
            </a:br>
            <a:r>
              <a:rPr lang="ru-RU" dirty="0"/>
              <a:t>Что тебе в себе нравится?</a:t>
            </a:r>
          </a:p>
          <a:p>
            <a:r>
              <a:rPr lang="ru-RU" dirty="0"/>
              <a:t>Что бы ты изменил в себе?</a:t>
            </a:r>
          </a:p>
        </p:txBody>
      </p:sp>
    </p:spTree>
    <p:extLst>
      <p:ext uri="{BB962C8B-B14F-4D97-AF65-F5344CB8AC3E}">
        <p14:creationId xmlns:p14="http://schemas.microsoft.com/office/powerpoint/2010/main" val="37487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63718"/>
              </p:ext>
            </p:extLst>
          </p:nvPr>
        </p:nvGraphicFramePr>
        <p:xfrm>
          <a:off x="467544" y="3212976"/>
          <a:ext cx="8496945" cy="1160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32019"/>
                <a:gridCol w="2832019"/>
                <a:gridCol w="2832907"/>
              </a:tblGrid>
              <a:tr h="5760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Название олимпиады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Предмет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Месяц участия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22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101533"/>
            <a:ext cx="892899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ЦЕЛЕПОЛАГАНИЕ НА НОВЫЙ УЧЕБНЫЙ ГОД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Цель: (какого результата я хочу достичь в этом году)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Задачи: (что для этого необходимо сделать)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 каким предметам повысить итоговый балл (на 1-2 позиции): 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Перечень олимпиад и предметов на учебный год  (в соответствие с профилем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областью моих интересов)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altLang="ru-RU" sz="1600" dirty="0"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altLang="ru-RU" sz="1600" dirty="0"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altLang="ru-RU" sz="1600" dirty="0"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altLang="ru-RU" sz="1600" dirty="0"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Перечень конкурсов на учебный год  (в соответствие с профилем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областью моих интересов)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Курсы внеурочной деятельности, дополнительные занятия для достижения цели (название курса/занятия,  предметная область курса/занятия, Ф.И.О. педагога, день недели проведения)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Моя роль в классных и гимназических событиях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51844" y="273362"/>
            <a:ext cx="3770711" cy="6039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План развития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75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094"/>
            <a:ext cx="878497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Перспективы </a:t>
            </a:r>
            <a:br>
              <a:rPr lang="ru-RU" b="1" dirty="0" smtClean="0"/>
            </a:br>
            <a:r>
              <a:rPr lang="ru-RU" b="1" dirty="0" smtClean="0"/>
              <a:t>формирующего оценивания</a:t>
            </a:r>
            <a:endParaRPr lang="ru-RU" b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В90-х  годах  реформаторы  системы  образования  искали  ответ  на  два  </a:t>
            </a:r>
            <a:r>
              <a:rPr lang="ru-RU" dirty="0" smtClean="0"/>
              <a:t>основных вопроса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1.  Насколько хорошо учатся дети? </a:t>
            </a:r>
          </a:p>
          <a:p>
            <a:pPr marL="0" indent="0">
              <a:buNone/>
            </a:pPr>
            <a:r>
              <a:rPr lang="ru-RU" dirty="0"/>
              <a:t>2.  Насколько эффективно работают учителя? </a:t>
            </a:r>
          </a:p>
          <a:p>
            <a:pPr marL="0" indent="0" algn="just">
              <a:buNone/>
            </a:pPr>
            <a:r>
              <a:rPr lang="ru-RU" dirty="0" smtClean="0"/>
              <a:t>Формирующее </a:t>
            </a:r>
            <a:r>
              <a:rPr lang="ru-RU" dirty="0"/>
              <a:t>оценивание </a:t>
            </a:r>
            <a:r>
              <a:rPr lang="ru-RU" dirty="0" smtClean="0"/>
              <a:t>позволяют сделать </a:t>
            </a:r>
            <a:r>
              <a:rPr lang="ru-RU" dirty="0"/>
              <a:t>так, чтобы школьники могли более успешно учиться, а учителя более </a:t>
            </a:r>
            <a:r>
              <a:rPr lang="ru-RU" dirty="0" smtClean="0"/>
              <a:t>эффективно преподавать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Учителя</a:t>
            </a:r>
            <a:r>
              <a:rPr lang="ru-RU" dirty="0"/>
              <a:t>, таким образом, получают возможность сделать класс лабораторией, в </a:t>
            </a:r>
            <a:r>
              <a:rPr lang="ru-RU" dirty="0" smtClean="0"/>
              <a:t>которой они  </a:t>
            </a:r>
            <a:r>
              <a:rPr lang="ru-RU" dirty="0"/>
              <a:t>исследуют то, как происходит </a:t>
            </a:r>
            <a:r>
              <a:rPr lang="ru-RU" dirty="0" smtClean="0"/>
              <a:t>учение, </a:t>
            </a:r>
            <a:r>
              <a:rPr lang="ru-RU" dirty="0"/>
              <a:t>прийти к пониманию этого </a:t>
            </a:r>
            <a:r>
              <a:rPr lang="ru-RU" dirty="0" smtClean="0"/>
              <a:t>процесса и </a:t>
            </a:r>
            <a:r>
              <a:rPr lang="ru-RU" dirty="0"/>
              <a:t>более эффективно влиять на него через собственное </a:t>
            </a:r>
            <a:r>
              <a:rPr lang="ru-RU" dirty="0" smtClean="0"/>
              <a:t>преподавание.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8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2291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«Индекс-карточки»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1-я сторона: </a:t>
            </a:r>
            <a:r>
              <a:rPr lang="ru-RU" dirty="0" smtClean="0"/>
              <a:t>перечислите  основные мысли и идеи из изученного материала и обобщите их.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2-я сторона: </a:t>
            </a:r>
            <a:r>
              <a:rPr lang="ru-RU" dirty="0" smtClean="0"/>
              <a:t>определите, какой материал вы не поняли в изученной теме и сформулируйте вопросы.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91952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1026" name="Picture 2" descr="http://static.ozone.ru/multimedia/1011598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0" y="1468054"/>
            <a:ext cx="2989587" cy="43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4" t="18609" r="33370" b="10408"/>
          <a:stretch/>
        </p:blipFill>
        <p:spPr bwMode="auto">
          <a:xfrm>
            <a:off x="3125667" y="1483319"/>
            <a:ext cx="3044260" cy="43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19366" r="33838" b="8634"/>
          <a:stretch/>
        </p:blipFill>
        <p:spPr bwMode="auto">
          <a:xfrm>
            <a:off x="6169927" y="1486046"/>
            <a:ext cx="2896041" cy="419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6565" y="908720"/>
            <a:ext cx="9036496" cy="223224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Формирующее оценивание в образовательном процессе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653136"/>
            <a:ext cx="5143502" cy="914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b="1" dirty="0"/>
              <a:t>Мы оцениваем себя по тем способностям к делу, которые чувствуем в себе, в то время как окружающие оценивают нас по тому, что мы уже сделали.</a:t>
            </a:r>
            <a:br>
              <a:rPr lang="ru-RU" b="1" dirty="0"/>
            </a:br>
            <a:endParaRPr lang="ru-RU" b="1" dirty="0" smtClean="0"/>
          </a:p>
          <a:p>
            <a:pPr algn="r"/>
            <a:r>
              <a:rPr lang="ru-RU" b="1" dirty="0" smtClean="0"/>
              <a:t>Генри </a:t>
            </a:r>
            <a:r>
              <a:rPr lang="ru-RU" b="1" dirty="0"/>
              <a:t>Лонгфелло</a:t>
            </a:r>
          </a:p>
        </p:txBody>
      </p:sp>
    </p:spTree>
    <p:extLst>
      <p:ext uri="{BB962C8B-B14F-4D97-AF65-F5344CB8AC3E}">
        <p14:creationId xmlns:p14="http://schemas.microsoft.com/office/powerpoint/2010/main" val="4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оценивание?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/>
              <a:t>Оценивание </a:t>
            </a:r>
            <a:r>
              <a:rPr lang="ru-RU" sz="3200" dirty="0"/>
              <a:t>– один или более </a:t>
            </a:r>
            <a:r>
              <a:rPr lang="ru-RU" sz="3200" b="1" dirty="0"/>
              <a:t>процессов </a:t>
            </a:r>
            <a:r>
              <a:rPr lang="ru-RU" sz="3200" dirty="0"/>
              <a:t> определения, сбора, накопления и анализа данных, используемых для оценки достижения результатов, целей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37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13"/>
            <a:ext cx="7543802" cy="864096"/>
          </a:xfrm>
        </p:spPr>
        <p:txBody>
          <a:bodyPr/>
          <a:lstStyle/>
          <a:p>
            <a:pPr algn="ctr"/>
            <a:r>
              <a:rPr lang="ru-RU" b="1" dirty="0" smtClean="0"/>
              <a:t>Виды оценивания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74832"/>
            <a:ext cx="4536504" cy="52629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Формирующее оценивание</a:t>
            </a:r>
            <a:r>
              <a:rPr lang="ru-RU" sz="2400" dirty="0"/>
              <a:t> (внутреннее) - </a:t>
            </a:r>
            <a:r>
              <a:rPr lang="ru-RU" sz="2400" b="1" dirty="0"/>
              <a:t>процесс</a:t>
            </a:r>
            <a:r>
              <a:rPr lang="ru-RU" sz="2400" dirty="0"/>
              <a:t> определения </a:t>
            </a:r>
            <a:r>
              <a:rPr lang="ru-RU" sz="2400" b="1" dirty="0"/>
              <a:t>индивидуальных достижений каждого учащегося</a:t>
            </a:r>
            <a:r>
              <a:rPr lang="ru-RU" sz="2400" dirty="0"/>
              <a:t> на основе сбора и анализа </a:t>
            </a:r>
            <a:r>
              <a:rPr lang="ru-RU" sz="2400" b="1" dirty="0"/>
              <a:t>данных</a:t>
            </a:r>
            <a:r>
              <a:rPr lang="ru-RU" sz="2400" dirty="0"/>
              <a:t>, используемых </a:t>
            </a:r>
            <a:r>
              <a:rPr lang="ru-RU" sz="2400" b="1" dirty="0"/>
              <a:t>для корректировки деятельности каждого учащегося </a:t>
            </a:r>
            <a:r>
              <a:rPr lang="ru-RU" sz="2400" dirty="0"/>
              <a:t>с целью достижения запланированного </a:t>
            </a:r>
            <a:r>
              <a:rPr lang="ru-RU" sz="2400" dirty="0" smtClean="0"/>
              <a:t>результата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074832"/>
            <a:ext cx="4160025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Суммирующее </a:t>
            </a:r>
            <a:r>
              <a:rPr lang="ru-RU" sz="2400" b="1" dirty="0"/>
              <a:t>оценивание  </a:t>
            </a:r>
            <a:r>
              <a:rPr lang="ru-RU" sz="2400" dirty="0" smtClean="0"/>
              <a:t>(внешнее)</a:t>
            </a:r>
            <a:r>
              <a:rPr lang="ru-RU" sz="2400" dirty="0"/>
              <a:t>  </a:t>
            </a:r>
            <a:r>
              <a:rPr lang="ru-RU" sz="2400" dirty="0" smtClean="0"/>
              <a:t>-</a:t>
            </a:r>
            <a:r>
              <a:rPr lang="ru-RU" sz="2400" dirty="0"/>
              <a:t> </a:t>
            </a:r>
            <a:r>
              <a:rPr lang="ru-RU" sz="2400" b="1" dirty="0"/>
              <a:t>процесс </a:t>
            </a:r>
            <a:r>
              <a:rPr lang="ru-RU" sz="2400" b="1" dirty="0" smtClean="0"/>
              <a:t>сравнения</a:t>
            </a:r>
          </a:p>
          <a:p>
            <a:pPr algn="r"/>
            <a:r>
              <a:rPr lang="ru-RU" sz="2400" dirty="0"/>
              <a:t> письменной работы или ответа каждого учащегося с эталоном или критериями оценивания с целью единообразной фиксации уровня достижений учащегося по итогам освоения конкретного содержания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9870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2" cy="864096"/>
          </a:xfrm>
        </p:spPr>
        <p:txBody>
          <a:bodyPr/>
          <a:lstStyle/>
          <a:p>
            <a:r>
              <a:rPr lang="ru-RU" b="1" dirty="0" smtClean="0"/>
              <a:t>Виды оценивания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963" y="1272917"/>
            <a:ext cx="4211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Формирующее оценивание</a:t>
            </a:r>
            <a:r>
              <a:rPr lang="ru-RU" sz="2400" dirty="0"/>
              <a:t> (внутреннее) - </a:t>
            </a:r>
            <a:r>
              <a:rPr lang="ru-RU" sz="2400" dirty="0" smtClean="0"/>
              <a:t>не </a:t>
            </a:r>
            <a:r>
              <a:rPr lang="ru-RU" sz="2400" dirty="0"/>
              <a:t>предполагает как сравнения результатов, продемонстрированных разными учащимися, так и административных выводов по результатам </a:t>
            </a:r>
            <a:r>
              <a:rPr lang="ru-RU" sz="2400" dirty="0" smtClean="0"/>
              <a:t>обучения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272917"/>
            <a:ext cx="45200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Суммирующее </a:t>
            </a:r>
            <a:r>
              <a:rPr lang="ru-RU" sz="2400" b="1" dirty="0"/>
              <a:t>оценивание  </a:t>
            </a:r>
            <a:r>
              <a:rPr lang="ru-RU" sz="2400" dirty="0" smtClean="0"/>
              <a:t>(внешнее)</a:t>
            </a:r>
            <a:r>
              <a:rPr lang="ru-RU" sz="2400" dirty="0"/>
              <a:t>  </a:t>
            </a:r>
            <a:r>
              <a:rPr lang="ru-RU" sz="2400" dirty="0" smtClean="0"/>
              <a:t>-</a:t>
            </a:r>
            <a:r>
              <a:rPr lang="ru-RU" sz="2400" dirty="0"/>
              <a:t> </a:t>
            </a:r>
            <a:r>
              <a:rPr lang="ru-RU" sz="2400" dirty="0" smtClean="0"/>
              <a:t>Процедура </a:t>
            </a:r>
            <a:r>
              <a:rPr lang="ru-RU" sz="2400" dirty="0"/>
              <a:t>оценивания проводится в одинаковых условиях для учащихся. </a:t>
            </a:r>
            <a:endParaRPr lang="ru-RU" sz="2400" dirty="0" smtClean="0"/>
          </a:p>
          <a:p>
            <a:pPr algn="r"/>
            <a:r>
              <a:rPr lang="ru-RU" sz="2400" dirty="0" smtClean="0"/>
              <a:t>На </a:t>
            </a:r>
            <a:r>
              <a:rPr lang="ru-RU" sz="2400" dirty="0"/>
              <a:t>основе полученных </a:t>
            </a:r>
            <a:r>
              <a:rPr lang="ru-RU" sz="2400" dirty="0" smtClean="0"/>
              <a:t>результатов</a:t>
            </a:r>
          </a:p>
          <a:p>
            <a:pPr algn="r"/>
            <a:r>
              <a:rPr lang="ru-RU" sz="2400" dirty="0"/>
              <a:t> выстраивается </a:t>
            </a:r>
            <a:r>
              <a:rPr lang="ru-RU" sz="2400" b="1" dirty="0"/>
              <a:t>рейтинг достижений учащихся</a:t>
            </a:r>
            <a:r>
              <a:rPr lang="ru-RU" sz="2400" dirty="0"/>
              <a:t>, т.е. происходит сравнение учащихся между собой</a:t>
            </a:r>
          </a:p>
        </p:txBody>
      </p:sp>
    </p:spTree>
    <p:extLst>
      <p:ext uri="{BB962C8B-B14F-4D97-AF65-F5344CB8AC3E}">
        <p14:creationId xmlns:p14="http://schemas.microsoft.com/office/powerpoint/2010/main" val="314931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2" cy="864096"/>
          </a:xfrm>
        </p:spPr>
        <p:txBody>
          <a:bodyPr/>
          <a:lstStyle/>
          <a:p>
            <a:pPr algn="ctr"/>
            <a:r>
              <a:rPr lang="ru-RU" b="1" dirty="0" smtClean="0"/>
              <a:t>Виды оценивания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/>
          </a:p>
          <a:p>
            <a:r>
              <a:rPr lang="ru-RU" sz="2400" b="1" dirty="0" smtClean="0"/>
              <a:t>Кто </a:t>
            </a:r>
            <a:r>
              <a:rPr lang="ru-RU" sz="2400" b="1" dirty="0"/>
              <a:t>проводит?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dirty="0" smtClean="0"/>
              <a:t>Внутреннее </a:t>
            </a:r>
            <a:r>
              <a:rPr lang="ru-RU" sz="2400" dirty="0"/>
              <a:t>(формирующее) оценивание предполагает оценку достижений учащихся учителем, который их обучает или самими учащимися. </a:t>
            </a:r>
            <a:endParaRPr lang="ru-RU" sz="2400" dirty="0" smtClean="0"/>
          </a:p>
          <a:p>
            <a:r>
              <a:rPr lang="ru-RU" sz="2400" dirty="0" smtClean="0"/>
              <a:t>Проводится </a:t>
            </a:r>
            <a:r>
              <a:rPr lang="ru-RU" sz="2400" b="1" dirty="0"/>
              <a:t>субъектом. находящимся внутри процесса обучения.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12474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 smtClean="0"/>
          </a:p>
          <a:p>
            <a:pPr algn="r"/>
            <a:r>
              <a:rPr lang="ru-RU" sz="2400" b="1" dirty="0" smtClean="0"/>
              <a:t>Кто </a:t>
            </a:r>
            <a:r>
              <a:rPr lang="ru-RU" sz="2400" b="1" dirty="0"/>
              <a:t>проводит? </a:t>
            </a:r>
            <a:endParaRPr lang="ru-RU" sz="2400" b="1" dirty="0" smtClean="0"/>
          </a:p>
          <a:p>
            <a:pPr algn="r"/>
            <a:endParaRPr lang="ru-RU" sz="2400" dirty="0"/>
          </a:p>
          <a:p>
            <a:pPr algn="r"/>
            <a:r>
              <a:rPr lang="ru-RU" sz="2400" dirty="0" smtClean="0"/>
              <a:t>Всегда </a:t>
            </a:r>
            <a:r>
              <a:rPr lang="ru-RU" sz="2400" dirty="0"/>
              <a:t>проводится субъектом, непосредственно не участвующим в процессе обучения, то есть внешним по отношению к образовательному процессу. Например, тестологи, экзаменационные 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22431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08720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Формирующая оценка</a:t>
            </a:r>
            <a:r>
              <a:rPr lang="ru-RU" sz="2400" dirty="0"/>
              <a:t> – </a:t>
            </a:r>
            <a:r>
              <a:rPr lang="ru-RU" sz="2400" b="1" dirty="0"/>
              <a:t>«обратная связь» </a:t>
            </a:r>
            <a:r>
              <a:rPr lang="ru-RU" sz="2400" dirty="0"/>
              <a:t>для учащихся, позволяющая им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оценить</a:t>
            </a:r>
            <a:r>
              <a:rPr lang="ru-RU" sz="2400" dirty="0"/>
              <a:t>, </a:t>
            </a:r>
            <a:r>
              <a:rPr lang="ru-RU" sz="2400" b="1" dirty="0"/>
              <a:t>насколько они приблизились к цели </a:t>
            </a:r>
            <a:r>
              <a:rPr lang="ru-RU" sz="2400" dirty="0"/>
              <a:t>(степень достижения), что сделано хорошо, неверно или недостаточно хорошо,</a:t>
            </a:r>
            <a:endParaRPr lang="ru-RU" sz="2400" b="1" dirty="0"/>
          </a:p>
          <a:p>
            <a:r>
              <a:rPr lang="ru-RU" sz="2400" dirty="0"/>
              <a:t>уяснить, </a:t>
            </a:r>
            <a:r>
              <a:rPr lang="ru-RU" sz="2400" b="1" dirty="0"/>
              <a:t>какие шаги им необходимо предпринять</a:t>
            </a:r>
            <a:r>
              <a:rPr lang="ru-RU" sz="2400" dirty="0"/>
              <a:t> для улучшения своих результатов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908720"/>
            <a:ext cx="4091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Внешняя оценка (суммирующая) </a:t>
            </a:r>
            <a:r>
              <a:rPr lang="ru-RU" sz="2400" dirty="0"/>
              <a:t>- определение </a:t>
            </a:r>
            <a:r>
              <a:rPr lang="ru-RU" sz="2400" b="1" dirty="0"/>
              <a:t>степени соответствия</a:t>
            </a:r>
            <a:r>
              <a:rPr lang="ru-RU" sz="2400" dirty="0"/>
              <a:t> ответа или письменной работы учащегося </a:t>
            </a:r>
            <a:r>
              <a:rPr lang="ru-RU" sz="2400" b="1" dirty="0"/>
              <a:t>с эталоном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50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1.bp.blogspot.com/-oG_aYAXWL9A/V4sYEjUtt9I/AAAAAAAAIDw/UboU9-E35zwQMVm7imrIXXMzRBkp4OBRwCLcB/s1600/%25D0%25BE%25D1%2582%25D0%25BB%25D0%25B8%25D1%2587%25D0%25B8%25D0%25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5996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1374</TotalTime>
  <Words>1159</Words>
  <Application>Microsoft Office PowerPoint</Application>
  <PresentationFormat>Экран (4:3)</PresentationFormat>
  <Paragraphs>245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</vt:lpstr>
      <vt:lpstr>Georgia</vt:lpstr>
      <vt:lpstr>Rockwell</vt:lpstr>
      <vt:lpstr>Rockwell Condensed</vt:lpstr>
      <vt:lpstr>Times New Roman</vt:lpstr>
      <vt:lpstr>Wingdings</vt:lpstr>
      <vt:lpstr>Дерево</vt:lpstr>
      <vt:lpstr>Формирующее оценивание в образовательном процессе</vt:lpstr>
      <vt:lpstr>ВИДЕОРОЛИК</vt:lpstr>
      <vt:lpstr>Противоречие - ?</vt:lpstr>
      <vt:lpstr>Что такое оценивание?</vt:lpstr>
      <vt:lpstr>Виды оценивания</vt:lpstr>
      <vt:lpstr>Виды оценивания</vt:lpstr>
      <vt:lpstr>Виды оценивания</vt:lpstr>
      <vt:lpstr>Презентация PowerPoint</vt:lpstr>
      <vt:lpstr>Презентация PowerPoint</vt:lpstr>
      <vt:lpstr>Презентация PowerPoint</vt:lpstr>
      <vt:lpstr>Что надо изменить, чтобы успешно перейти к новой системе оценивания?</vt:lpstr>
      <vt:lpstr>Что надо изменить, чтобы успешно перейти к новой системе оценивания?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Организационная модель формирующего оценивания</vt:lpstr>
      <vt:lpstr>Алгоритм создания методики формирующего оценивания</vt:lpstr>
      <vt:lpstr>Создание методики «КЛАСТЕР»</vt:lpstr>
      <vt:lpstr>Презентация PowerPoint</vt:lpstr>
      <vt:lpstr>Внешний мониторинг (уровень учителя)</vt:lpstr>
      <vt:lpstr>Стратегия формирующего оценивания</vt:lpstr>
      <vt:lpstr>Внутренний мониторинг (уровень ученика)</vt:lpstr>
      <vt:lpstr>Самоанализ</vt:lpstr>
      <vt:lpstr>Самоанализ</vt:lpstr>
      <vt:lpstr>Развивающая беседа</vt:lpstr>
      <vt:lpstr>Развивающая беседа</vt:lpstr>
      <vt:lpstr>Развивающая беседа</vt:lpstr>
      <vt:lpstr>Презентация PowerPoint</vt:lpstr>
      <vt:lpstr>Перспективы  формирующего оценивания</vt:lpstr>
      <vt:lpstr>Рефлексия</vt:lpstr>
      <vt:lpstr>ЛИТЕРАТУРА</vt:lpstr>
      <vt:lpstr>Формирующее оценивание в образовательном процессе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Admin</cp:lastModifiedBy>
  <cp:revision>69</cp:revision>
  <dcterms:created xsi:type="dcterms:W3CDTF">2016-03-24T20:31:23Z</dcterms:created>
  <dcterms:modified xsi:type="dcterms:W3CDTF">2017-11-14T04:26:13Z</dcterms:modified>
</cp:coreProperties>
</file>