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BB30-29E2-4251-8E2C-E923F635666A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51AF-BE79-414D-81D0-99CC35005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390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BB30-29E2-4251-8E2C-E923F635666A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51AF-BE79-414D-81D0-99CC35005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091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BB30-29E2-4251-8E2C-E923F635666A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51AF-BE79-414D-81D0-99CC35005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37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BB30-29E2-4251-8E2C-E923F635666A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51AF-BE79-414D-81D0-99CC35005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98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BB30-29E2-4251-8E2C-E923F635666A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51AF-BE79-414D-81D0-99CC35005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885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BB30-29E2-4251-8E2C-E923F635666A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51AF-BE79-414D-81D0-99CC35005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83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BB30-29E2-4251-8E2C-E923F635666A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51AF-BE79-414D-81D0-99CC35005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331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BB30-29E2-4251-8E2C-E923F635666A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51AF-BE79-414D-81D0-99CC35005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977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BB30-29E2-4251-8E2C-E923F635666A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51AF-BE79-414D-81D0-99CC35005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54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BB30-29E2-4251-8E2C-E923F635666A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51AF-BE79-414D-81D0-99CC35005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541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BB30-29E2-4251-8E2C-E923F635666A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51AF-BE79-414D-81D0-99CC35005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5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5BB30-29E2-4251-8E2C-E923F635666A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E51AF-BE79-414D-81D0-99CC35005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1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04"/>
            <a:ext cx="12192000" cy="682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7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4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9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8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4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3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6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337774" cy="6996589"/>
          </a:xfrm>
        </p:spPr>
      </p:pic>
    </p:spTree>
    <p:extLst>
      <p:ext uri="{BB962C8B-B14F-4D97-AF65-F5344CB8AC3E}">
        <p14:creationId xmlns:p14="http://schemas.microsoft.com/office/powerpoint/2010/main" val="126581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4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6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0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25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65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5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9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Широкоэкранный</PresentationFormat>
  <Paragraphs>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кабинет 25</dc:creator>
  <cp:lastModifiedBy>кабинет 25</cp:lastModifiedBy>
  <cp:revision>1</cp:revision>
  <dcterms:created xsi:type="dcterms:W3CDTF">2020-03-20T18:41:21Z</dcterms:created>
  <dcterms:modified xsi:type="dcterms:W3CDTF">2020-03-20T18:47:22Z</dcterms:modified>
</cp:coreProperties>
</file>