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0" r:id="rId3"/>
    <p:sldId id="261" r:id="rId4"/>
    <p:sldId id="264" r:id="rId5"/>
    <p:sldId id="265" r:id="rId6"/>
    <p:sldId id="266" r:id="rId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A8C"/>
    <a:srgbClr val="00FFFF"/>
    <a:srgbClr val="E83167"/>
    <a:srgbClr val="1081C8"/>
    <a:srgbClr val="FF00FF"/>
    <a:srgbClr val="0FB92F"/>
    <a:srgbClr val="14BEC2"/>
    <a:srgbClr val="095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-102" y="-3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3D0F1-E2EE-4C0C-8FCF-166F60367C7E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767425-FEDA-40F6-9592-4A0C3E0175A2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компетенции</a:t>
          </a:r>
          <a:r>
            <a:rPr lang="ru-RU" sz="2000" dirty="0" smtClean="0">
              <a:solidFill>
                <a:srgbClr val="085A8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</a:p>
        <a:p>
          <a:pPr algn="just">
            <a:lnSpc>
              <a:spcPct val="9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Коммуникабельность </a:t>
          </a:r>
        </a:p>
        <a:p>
          <a:pPr algn="just"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Грамотная письменная и устная речь </a:t>
          </a:r>
        </a:p>
        <a:p>
          <a:pPr algn="just"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выступать на публике </a:t>
          </a:r>
        </a:p>
        <a:p>
          <a:pPr algn="just"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Эмоциональный интеллект </a:t>
          </a:r>
        </a:p>
        <a:p>
          <a:pPr algn="just">
            <a:lnSpc>
              <a:spcPct val="9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Гибкость и принятие критики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80D8D-3A1E-462F-A69C-27BF93989115}" type="parTrans" cxnId="{4E3DBB23-602B-4524-96E5-65D044E7003B}">
      <dgm:prSet/>
      <dgm:spPr/>
      <dgm:t>
        <a:bodyPr/>
        <a:lstStyle/>
        <a:p>
          <a:endParaRPr lang="ru-RU"/>
        </a:p>
      </dgm:t>
    </dgm:pt>
    <dgm:pt modelId="{5CB798E6-DB1D-4F98-BE95-F8B69E6A9A89}" type="sibTrans" cxnId="{4E3DBB23-602B-4524-96E5-65D044E7003B}">
      <dgm:prSet/>
      <dgm:spPr/>
      <dgm:t>
        <a:bodyPr/>
        <a:lstStyle/>
        <a:p>
          <a:endParaRPr lang="ru-RU"/>
        </a:p>
      </dgm:t>
    </dgm:pt>
    <dgm:pt modelId="{7C2701E0-F899-4802-B7AF-294ACA38E20F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Интеллектуальные компетенции </a:t>
          </a:r>
        </a:p>
        <a:p>
          <a:pPr algn="just"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 склад ума </a:t>
          </a:r>
        </a:p>
        <a:p>
          <a:pPr algn="just"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видеть и решать проблему</a:t>
          </a:r>
        </a:p>
        <a:p>
          <a:pPr algn="just"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Хорошая память</a:t>
          </a:r>
        </a:p>
        <a:p>
          <a:pPr algn="just"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Обучаемость</a:t>
          </a:r>
        </a:p>
        <a:p>
          <a:pPr algn="just"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Креативность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3C6E0-7060-4D44-AE64-FF1F1E8894B6}" type="parTrans" cxnId="{A17AA590-9D03-43CB-A521-C7F306C91DDA}">
      <dgm:prSet/>
      <dgm:spPr/>
      <dgm:t>
        <a:bodyPr/>
        <a:lstStyle/>
        <a:p>
          <a:endParaRPr lang="ru-RU"/>
        </a:p>
      </dgm:t>
    </dgm:pt>
    <dgm:pt modelId="{51394657-100A-4713-8C4D-CFECBBB95FF1}" type="sibTrans" cxnId="{A17AA590-9D03-43CB-A521-C7F306C91DDA}">
      <dgm:prSet/>
      <dgm:spPr/>
      <dgm:t>
        <a:bodyPr/>
        <a:lstStyle/>
        <a:p>
          <a:endParaRPr lang="ru-RU"/>
        </a:p>
      </dgm:t>
    </dgm:pt>
    <dgm:pt modelId="{CA5E5941-AD29-4672-B5B1-C854BF889D10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ct val="0"/>
            </a:spcBef>
          </a:pPr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Волевые компетенции</a:t>
          </a:r>
          <a:r>
            <a: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just">
            <a:lnSpc>
              <a:spcPct val="100000"/>
            </a:lnSpc>
            <a:spcBef>
              <a:spcPts val="0"/>
            </a:spcBef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Ориентированность на результат </a:t>
          </a:r>
        </a:p>
        <a:p>
          <a:pPr algn="just">
            <a:lnSpc>
              <a:spcPct val="100000"/>
            </a:lnSpc>
            <a:spcBef>
              <a:spcPts val="0"/>
            </a:spcBef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временем </a:t>
          </a:r>
        </a:p>
        <a:p>
          <a:pPr algn="just">
            <a:lnSpc>
              <a:spcPct val="100000"/>
            </a:lnSpc>
            <a:spcBef>
              <a:spcPts val="0"/>
            </a:spcBef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Упорство </a:t>
          </a:r>
        </a:p>
        <a:p>
          <a:pPr algn="just">
            <a:lnSpc>
              <a:spcPct val="100000"/>
            </a:lnSpc>
            <a:spcBef>
              <a:spcPts val="0"/>
            </a:spcBef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Стрессоустойчивость </a:t>
          </a:r>
        </a:p>
        <a:p>
          <a:pPr algn="just">
            <a:lnSpc>
              <a:spcPct val="100000"/>
            </a:lnSpc>
            <a:spcBef>
              <a:spcPts val="0"/>
            </a:spcBef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выполнять рутинную работу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2E27A-D4F4-4671-9E6B-690FF682A436}" type="parTrans" cxnId="{0061AA42-0DC0-43D9-A47D-39A450C4DEF2}">
      <dgm:prSet/>
      <dgm:spPr/>
      <dgm:t>
        <a:bodyPr/>
        <a:lstStyle/>
        <a:p>
          <a:endParaRPr lang="ru-RU"/>
        </a:p>
      </dgm:t>
    </dgm:pt>
    <dgm:pt modelId="{AAF7F702-CD5F-4264-B28E-1CA2125E8ADF}" type="sibTrans" cxnId="{0061AA42-0DC0-43D9-A47D-39A450C4DEF2}">
      <dgm:prSet/>
      <dgm:spPr/>
      <dgm:t>
        <a:bodyPr/>
        <a:lstStyle/>
        <a:p>
          <a:endParaRPr lang="ru-RU"/>
        </a:p>
      </dgm:t>
    </dgm:pt>
    <dgm:pt modelId="{A4C26E9A-B950-48F8-9650-3C6CF362B4E2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Лидерские компетенции </a:t>
          </a:r>
        </a:p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принимать решения </a:t>
          </a:r>
        </a:p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</a:t>
          </a:r>
        </a:p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сформировать команду </a:t>
          </a:r>
        </a:p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 </a:t>
          </a:r>
        </a:p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разрешать конфликты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BB139-E791-4204-92A4-0C71B570E647}" type="parTrans" cxnId="{2A0A2B6B-D63A-41CC-BE10-BBB3D5D81320}">
      <dgm:prSet/>
      <dgm:spPr/>
      <dgm:t>
        <a:bodyPr/>
        <a:lstStyle/>
        <a:p>
          <a:endParaRPr lang="ru-RU"/>
        </a:p>
      </dgm:t>
    </dgm:pt>
    <dgm:pt modelId="{B3278DFE-E5EE-4C16-A991-D3CE23525976}" type="sibTrans" cxnId="{2A0A2B6B-D63A-41CC-BE10-BBB3D5D81320}">
      <dgm:prSet/>
      <dgm:spPr/>
      <dgm:t>
        <a:bodyPr/>
        <a:lstStyle/>
        <a:p>
          <a:endParaRPr lang="ru-RU"/>
        </a:p>
      </dgm:t>
    </dgm:pt>
    <dgm:pt modelId="{96BF5636-E7CF-4634-ACEF-B119EC4C50C8}" type="pres">
      <dgm:prSet presAssocID="{2F43D0F1-E2EE-4C0C-8FCF-166F60367C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C5072A-EE10-4F28-930A-D81663F70B3B}" type="pres">
      <dgm:prSet presAssocID="{2F43D0F1-E2EE-4C0C-8FCF-166F60367C7E}" presName="fgShape" presStyleLbl="fgShp" presStyleIdx="0" presStyleCnt="1" custLinFactNeighborY="33333"/>
      <dgm:spPr/>
    </dgm:pt>
    <dgm:pt modelId="{301CC92D-9A4C-47D3-9C8F-0E2F5C70430D}" type="pres">
      <dgm:prSet presAssocID="{2F43D0F1-E2EE-4C0C-8FCF-166F60367C7E}" presName="linComp" presStyleCnt="0"/>
      <dgm:spPr/>
    </dgm:pt>
    <dgm:pt modelId="{D29910A3-7A3F-4407-BC30-9DCDAF30B365}" type="pres">
      <dgm:prSet presAssocID="{2B767425-FEDA-40F6-9592-4A0C3E0175A2}" presName="compNode" presStyleCnt="0"/>
      <dgm:spPr/>
    </dgm:pt>
    <dgm:pt modelId="{595CE76F-D86E-4D14-B09E-45E911ED5A58}" type="pres">
      <dgm:prSet presAssocID="{2B767425-FEDA-40F6-9592-4A0C3E0175A2}" presName="bkgdShape" presStyleLbl="node1" presStyleIdx="0" presStyleCnt="4"/>
      <dgm:spPr/>
      <dgm:t>
        <a:bodyPr/>
        <a:lstStyle/>
        <a:p>
          <a:endParaRPr lang="ru-RU"/>
        </a:p>
      </dgm:t>
    </dgm:pt>
    <dgm:pt modelId="{9590A45D-7B8B-4C0C-A103-C3BE2006E847}" type="pres">
      <dgm:prSet presAssocID="{2B767425-FEDA-40F6-9592-4A0C3E0175A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6FFAC-ECCB-4BE2-9F3E-E152100B80A1}" type="pres">
      <dgm:prSet presAssocID="{2B767425-FEDA-40F6-9592-4A0C3E0175A2}" presName="invisiNode" presStyleLbl="node1" presStyleIdx="0" presStyleCnt="4"/>
      <dgm:spPr/>
    </dgm:pt>
    <dgm:pt modelId="{5459F3E2-5803-43BB-8D77-780697A32EBB}" type="pres">
      <dgm:prSet presAssocID="{2B767425-FEDA-40F6-9592-4A0C3E0175A2}" presName="imagNode" presStyleLbl="fgImgPlace1" presStyleIdx="0" presStyleCnt="4" custLinFactNeighborX="843" custLinFactNeighborY="-13543"/>
      <dgm:spPr/>
    </dgm:pt>
    <dgm:pt modelId="{6DE32669-E88B-4639-A6CD-0F5EB905A1E0}" type="pres">
      <dgm:prSet presAssocID="{5CB798E6-DB1D-4F98-BE95-F8B69E6A9A8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E98B2F-D693-4AB3-8E04-725516DA7678}" type="pres">
      <dgm:prSet presAssocID="{7C2701E0-F899-4802-B7AF-294ACA38E20F}" presName="compNode" presStyleCnt="0"/>
      <dgm:spPr/>
    </dgm:pt>
    <dgm:pt modelId="{4695C8BD-2EF5-4512-A9AF-02CD4D53A284}" type="pres">
      <dgm:prSet presAssocID="{7C2701E0-F899-4802-B7AF-294ACA38E20F}" presName="bkgdShape" presStyleLbl="node1" presStyleIdx="1" presStyleCnt="4"/>
      <dgm:spPr/>
      <dgm:t>
        <a:bodyPr/>
        <a:lstStyle/>
        <a:p>
          <a:endParaRPr lang="ru-RU"/>
        </a:p>
      </dgm:t>
    </dgm:pt>
    <dgm:pt modelId="{F4651E06-CA9A-4833-B64C-F37E71877CC1}" type="pres">
      <dgm:prSet presAssocID="{7C2701E0-F899-4802-B7AF-294ACA38E20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7ECDB-5BF8-48C3-9BDE-C6735D81BE20}" type="pres">
      <dgm:prSet presAssocID="{7C2701E0-F899-4802-B7AF-294ACA38E20F}" presName="invisiNode" presStyleLbl="node1" presStyleIdx="1" presStyleCnt="4"/>
      <dgm:spPr/>
    </dgm:pt>
    <dgm:pt modelId="{CDB02DBB-C4D2-4C69-8B31-FEDE4FF0BF17}" type="pres">
      <dgm:prSet presAssocID="{7C2701E0-F899-4802-B7AF-294ACA38E20F}" presName="imagNode" presStyleLbl="fgImgPlace1" presStyleIdx="1" presStyleCnt="4" custLinFactNeighborX="-591" custLinFactNeighborY="-11188"/>
      <dgm:spPr/>
    </dgm:pt>
    <dgm:pt modelId="{9FD81E19-F7D9-4C41-AB4A-B92CE45B4C1C}" type="pres">
      <dgm:prSet presAssocID="{51394657-100A-4713-8C4D-CFECBBB95F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EAD24F-33C5-471F-8964-E49DDAA21F49}" type="pres">
      <dgm:prSet presAssocID="{CA5E5941-AD29-4672-B5B1-C854BF889D10}" presName="compNode" presStyleCnt="0"/>
      <dgm:spPr/>
    </dgm:pt>
    <dgm:pt modelId="{A14BB8CC-7D76-4B85-9D9D-58D3224085FB}" type="pres">
      <dgm:prSet presAssocID="{CA5E5941-AD29-4672-B5B1-C854BF889D10}" presName="bkgdShape" presStyleLbl="node1" presStyleIdx="2" presStyleCnt="4"/>
      <dgm:spPr/>
      <dgm:t>
        <a:bodyPr/>
        <a:lstStyle/>
        <a:p>
          <a:endParaRPr lang="ru-RU"/>
        </a:p>
      </dgm:t>
    </dgm:pt>
    <dgm:pt modelId="{E8AD958C-233C-418C-873F-C5A60EE24971}" type="pres">
      <dgm:prSet presAssocID="{CA5E5941-AD29-4672-B5B1-C854BF889D1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F525C-4FF3-4CA9-B140-C04BE3DEBEC7}" type="pres">
      <dgm:prSet presAssocID="{CA5E5941-AD29-4672-B5B1-C854BF889D10}" presName="invisiNode" presStyleLbl="node1" presStyleIdx="2" presStyleCnt="4"/>
      <dgm:spPr/>
    </dgm:pt>
    <dgm:pt modelId="{2652A00B-60DA-4FF8-A8B1-D3314651394E}" type="pres">
      <dgm:prSet presAssocID="{CA5E5941-AD29-4672-B5B1-C854BF889D10}" presName="imagNode" presStyleLbl="fgImgPlace1" presStyleIdx="2" presStyleCnt="4" custLinFactNeighborY="-11188"/>
      <dgm:spPr/>
    </dgm:pt>
    <dgm:pt modelId="{E90F8E57-C1A0-415D-A002-7E3B6938C983}" type="pres">
      <dgm:prSet presAssocID="{AAF7F702-CD5F-4264-B28E-1CA2125E8A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A658AD-F0E0-461B-A184-7D1D2004B1F8}" type="pres">
      <dgm:prSet presAssocID="{A4C26E9A-B950-48F8-9650-3C6CF362B4E2}" presName="compNode" presStyleCnt="0"/>
      <dgm:spPr/>
    </dgm:pt>
    <dgm:pt modelId="{B6C6EF6A-3D20-438B-B59A-96881705C6B2}" type="pres">
      <dgm:prSet presAssocID="{A4C26E9A-B950-48F8-9650-3C6CF362B4E2}" presName="bkgdShape" presStyleLbl="node1" presStyleIdx="3" presStyleCnt="4"/>
      <dgm:spPr/>
      <dgm:t>
        <a:bodyPr/>
        <a:lstStyle/>
        <a:p>
          <a:endParaRPr lang="ru-RU"/>
        </a:p>
      </dgm:t>
    </dgm:pt>
    <dgm:pt modelId="{398003D6-15A6-4C9E-815B-4DBEBB783E95}" type="pres">
      <dgm:prSet presAssocID="{A4C26E9A-B950-48F8-9650-3C6CF362B4E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C0E17-5334-42FC-9460-F0B8F3842C1C}" type="pres">
      <dgm:prSet presAssocID="{A4C26E9A-B950-48F8-9650-3C6CF362B4E2}" presName="invisiNode" presStyleLbl="node1" presStyleIdx="3" presStyleCnt="4"/>
      <dgm:spPr/>
    </dgm:pt>
    <dgm:pt modelId="{316C6CEA-0FED-4240-B7DC-411E32FF4763}" type="pres">
      <dgm:prSet presAssocID="{A4C26E9A-B950-48F8-9650-3C6CF362B4E2}" presName="imagNode" presStyleLbl="fgImgPlace1" presStyleIdx="3" presStyleCnt="4" custLinFactNeighborX="-1773" custLinFactNeighborY="-10300"/>
      <dgm:spPr/>
    </dgm:pt>
  </dgm:ptLst>
  <dgm:cxnLst>
    <dgm:cxn modelId="{A17AA590-9D03-43CB-A521-C7F306C91DDA}" srcId="{2F43D0F1-E2EE-4C0C-8FCF-166F60367C7E}" destId="{7C2701E0-F899-4802-B7AF-294ACA38E20F}" srcOrd="1" destOrd="0" parTransId="{1663C6E0-7060-4D44-AE64-FF1F1E8894B6}" sibTransId="{51394657-100A-4713-8C4D-CFECBBB95FF1}"/>
    <dgm:cxn modelId="{2AB4CC47-4B8B-4D01-85E4-CEC8002C0004}" type="presOf" srcId="{5CB798E6-DB1D-4F98-BE95-F8B69E6A9A89}" destId="{6DE32669-E88B-4639-A6CD-0F5EB905A1E0}" srcOrd="0" destOrd="0" presId="urn:microsoft.com/office/officeart/2005/8/layout/hList7"/>
    <dgm:cxn modelId="{412CA4FC-B711-484C-82BD-540C37BE585A}" type="presOf" srcId="{2F43D0F1-E2EE-4C0C-8FCF-166F60367C7E}" destId="{96BF5636-E7CF-4634-ACEF-B119EC4C50C8}" srcOrd="0" destOrd="0" presId="urn:microsoft.com/office/officeart/2005/8/layout/hList7"/>
    <dgm:cxn modelId="{BDC367AE-9279-4BEF-8B96-2343F7BB3FAD}" type="presOf" srcId="{A4C26E9A-B950-48F8-9650-3C6CF362B4E2}" destId="{398003D6-15A6-4C9E-815B-4DBEBB783E95}" srcOrd="1" destOrd="0" presId="urn:microsoft.com/office/officeart/2005/8/layout/hList7"/>
    <dgm:cxn modelId="{4E3DBB23-602B-4524-96E5-65D044E7003B}" srcId="{2F43D0F1-E2EE-4C0C-8FCF-166F60367C7E}" destId="{2B767425-FEDA-40F6-9592-4A0C3E0175A2}" srcOrd="0" destOrd="0" parTransId="{BB580D8D-3A1E-462F-A69C-27BF93989115}" sibTransId="{5CB798E6-DB1D-4F98-BE95-F8B69E6A9A89}"/>
    <dgm:cxn modelId="{7CC3EB8A-054D-4DF8-9E88-F3652F7F11A8}" type="presOf" srcId="{7C2701E0-F899-4802-B7AF-294ACA38E20F}" destId="{4695C8BD-2EF5-4512-A9AF-02CD4D53A284}" srcOrd="0" destOrd="0" presId="urn:microsoft.com/office/officeart/2005/8/layout/hList7"/>
    <dgm:cxn modelId="{46289A27-E12A-4A34-AB8C-EBA29AC71B54}" type="presOf" srcId="{7C2701E0-F899-4802-B7AF-294ACA38E20F}" destId="{F4651E06-CA9A-4833-B64C-F37E71877CC1}" srcOrd="1" destOrd="0" presId="urn:microsoft.com/office/officeart/2005/8/layout/hList7"/>
    <dgm:cxn modelId="{DEEA5554-5079-48CE-96B5-7E8A96AF48E7}" type="presOf" srcId="{2B767425-FEDA-40F6-9592-4A0C3E0175A2}" destId="{9590A45D-7B8B-4C0C-A103-C3BE2006E847}" srcOrd="1" destOrd="0" presId="urn:microsoft.com/office/officeart/2005/8/layout/hList7"/>
    <dgm:cxn modelId="{620C6CC9-311F-4823-B5F7-03755B7F4B54}" type="presOf" srcId="{51394657-100A-4713-8C4D-CFECBBB95FF1}" destId="{9FD81E19-F7D9-4C41-AB4A-B92CE45B4C1C}" srcOrd="0" destOrd="0" presId="urn:microsoft.com/office/officeart/2005/8/layout/hList7"/>
    <dgm:cxn modelId="{2A0A2B6B-D63A-41CC-BE10-BBB3D5D81320}" srcId="{2F43D0F1-E2EE-4C0C-8FCF-166F60367C7E}" destId="{A4C26E9A-B950-48F8-9650-3C6CF362B4E2}" srcOrd="3" destOrd="0" parTransId="{9A8BB139-E791-4204-92A4-0C71B570E647}" sibTransId="{B3278DFE-E5EE-4C16-A991-D3CE23525976}"/>
    <dgm:cxn modelId="{0061AA42-0DC0-43D9-A47D-39A450C4DEF2}" srcId="{2F43D0F1-E2EE-4C0C-8FCF-166F60367C7E}" destId="{CA5E5941-AD29-4672-B5B1-C854BF889D10}" srcOrd="2" destOrd="0" parTransId="{D7C2E27A-D4F4-4671-9E6B-690FF682A436}" sibTransId="{AAF7F702-CD5F-4264-B28E-1CA2125E8ADF}"/>
    <dgm:cxn modelId="{C4C34BC0-D021-4A32-9902-3B69A4D6DABE}" type="presOf" srcId="{CA5E5941-AD29-4672-B5B1-C854BF889D10}" destId="{E8AD958C-233C-418C-873F-C5A60EE24971}" srcOrd="1" destOrd="0" presId="urn:microsoft.com/office/officeart/2005/8/layout/hList7"/>
    <dgm:cxn modelId="{EA4EA84F-B790-4A61-B9BF-84E8C5435F0B}" type="presOf" srcId="{CA5E5941-AD29-4672-B5B1-C854BF889D10}" destId="{A14BB8CC-7D76-4B85-9D9D-58D3224085FB}" srcOrd="0" destOrd="0" presId="urn:microsoft.com/office/officeart/2005/8/layout/hList7"/>
    <dgm:cxn modelId="{3E6A11E8-D508-4F31-9454-138C10F02EA8}" type="presOf" srcId="{2B767425-FEDA-40F6-9592-4A0C3E0175A2}" destId="{595CE76F-D86E-4D14-B09E-45E911ED5A58}" srcOrd="0" destOrd="0" presId="urn:microsoft.com/office/officeart/2005/8/layout/hList7"/>
    <dgm:cxn modelId="{32266F50-4F8B-447E-ADA6-EA1DAC88DA11}" type="presOf" srcId="{A4C26E9A-B950-48F8-9650-3C6CF362B4E2}" destId="{B6C6EF6A-3D20-438B-B59A-96881705C6B2}" srcOrd="0" destOrd="0" presId="urn:microsoft.com/office/officeart/2005/8/layout/hList7"/>
    <dgm:cxn modelId="{C9430918-0F77-47D8-9ACF-B6C497C1BD7C}" type="presOf" srcId="{AAF7F702-CD5F-4264-B28E-1CA2125E8ADF}" destId="{E90F8E57-C1A0-415D-A002-7E3B6938C983}" srcOrd="0" destOrd="0" presId="urn:microsoft.com/office/officeart/2005/8/layout/hList7"/>
    <dgm:cxn modelId="{562DC030-1E3D-4882-9515-21A9B85A8DE6}" type="presParOf" srcId="{96BF5636-E7CF-4634-ACEF-B119EC4C50C8}" destId="{55C5072A-EE10-4F28-930A-D81663F70B3B}" srcOrd="0" destOrd="0" presId="urn:microsoft.com/office/officeart/2005/8/layout/hList7"/>
    <dgm:cxn modelId="{B836188E-4C4F-4519-B9A9-73C3CF0D6133}" type="presParOf" srcId="{96BF5636-E7CF-4634-ACEF-B119EC4C50C8}" destId="{301CC92D-9A4C-47D3-9C8F-0E2F5C70430D}" srcOrd="1" destOrd="0" presId="urn:microsoft.com/office/officeart/2005/8/layout/hList7"/>
    <dgm:cxn modelId="{9994A4F7-E45D-4254-935E-D5A346D39B3B}" type="presParOf" srcId="{301CC92D-9A4C-47D3-9C8F-0E2F5C70430D}" destId="{D29910A3-7A3F-4407-BC30-9DCDAF30B365}" srcOrd="0" destOrd="0" presId="urn:microsoft.com/office/officeart/2005/8/layout/hList7"/>
    <dgm:cxn modelId="{D21121E6-FC41-4FE3-82C1-BD7DA455FEF3}" type="presParOf" srcId="{D29910A3-7A3F-4407-BC30-9DCDAF30B365}" destId="{595CE76F-D86E-4D14-B09E-45E911ED5A58}" srcOrd="0" destOrd="0" presId="urn:microsoft.com/office/officeart/2005/8/layout/hList7"/>
    <dgm:cxn modelId="{DAA9D4A1-2685-4CDC-A577-4706879D8260}" type="presParOf" srcId="{D29910A3-7A3F-4407-BC30-9DCDAF30B365}" destId="{9590A45D-7B8B-4C0C-A103-C3BE2006E847}" srcOrd="1" destOrd="0" presId="urn:microsoft.com/office/officeart/2005/8/layout/hList7"/>
    <dgm:cxn modelId="{D9BBDCBF-3FCE-4E81-A7F2-F37E85877960}" type="presParOf" srcId="{D29910A3-7A3F-4407-BC30-9DCDAF30B365}" destId="{0EE6FFAC-ECCB-4BE2-9F3E-E152100B80A1}" srcOrd="2" destOrd="0" presId="urn:microsoft.com/office/officeart/2005/8/layout/hList7"/>
    <dgm:cxn modelId="{A60C593C-A37E-4428-94E2-C094D8165053}" type="presParOf" srcId="{D29910A3-7A3F-4407-BC30-9DCDAF30B365}" destId="{5459F3E2-5803-43BB-8D77-780697A32EBB}" srcOrd="3" destOrd="0" presId="urn:microsoft.com/office/officeart/2005/8/layout/hList7"/>
    <dgm:cxn modelId="{48F7334E-37F3-4E64-B6D5-B1433A659F58}" type="presParOf" srcId="{301CC92D-9A4C-47D3-9C8F-0E2F5C70430D}" destId="{6DE32669-E88B-4639-A6CD-0F5EB905A1E0}" srcOrd="1" destOrd="0" presId="urn:microsoft.com/office/officeart/2005/8/layout/hList7"/>
    <dgm:cxn modelId="{8281B262-FF6A-4BCA-8687-3576CF38142A}" type="presParOf" srcId="{301CC92D-9A4C-47D3-9C8F-0E2F5C70430D}" destId="{5CE98B2F-D693-4AB3-8E04-725516DA7678}" srcOrd="2" destOrd="0" presId="urn:microsoft.com/office/officeart/2005/8/layout/hList7"/>
    <dgm:cxn modelId="{CB24F864-BBE0-42EA-A489-8E2AFD51542E}" type="presParOf" srcId="{5CE98B2F-D693-4AB3-8E04-725516DA7678}" destId="{4695C8BD-2EF5-4512-A9AF-02CD4D53A284}" srcOrd="0" destOrd="0" presId="urn:microsoft.com/office/officeart/2005/8/layout/hList7"/>
    <dgm:cxn modelId="{A718477D-BCDF-4F3B-AE87-06E5F0CCA63C}" type="presParOf" srcId="{5CE98B2F-D693-4AB3-8E04-725516DA7678}" destId="{F4651E06-CA9A-4833-B64C-F37E71877CC1}" srcOrd="1" destOrd="0" presId="urn:microsoft.com/office/officeart/2005/8/layout/hList7"/>
    <dgm:cxn modelId="{89D2C086-DFCE-46C0-8BE6-219496192186}" type="presParOf" srcId="{5CE98B2F-D693-4AB3-8E04-725516DA7678}" destId="{6367ECDB-5BF8-48C3-9BDE-C6735D81BE20}" srcOrd="2" destOrd="0" presId="urn:microsoft.com/office/officeart/2005/8/layout/hList7"/>
    <dgm:cxn modelId="{6409AB17-E9BA-4CEB-A510-99129095F06A}" type="presParOf" srcId="{5CE98B2F-D693-4AB3-8E04-725516DA7678}" destId="{CDB02DBB-C4D2-4C69-8B31-FEDE4FF0BF17}" srcOrd="3" destOrd="0" presId="urn:microsoft.com/office/officeart/2005/8/layout/hList7"/>
    <dgm:cxn modelId="{A5B180A3-8980-43FC-B04C-2176AD1BCC0E}" type="presParOf" srcId="{301CC92D-9A4C-47D3-9C8F-0E2F5C70430D}" destId="{9FD81E19-F7D9-4C41-AB4A-B92CE45B4C1C}" srcOrd="3" destOrd="0" presId="urn:microsoft.com/office/officeart/2005/8/layout/hList7"/>
    <dgm:cxn modelId="{391AD598-3CE7-4C07-92CD-19F3D6E0E396}" type="presParOf" srcId="{301CC92D-9A4C-47D3-9C8F-0E2F5C70430D}" destId="{AFEAD24F-33C5-471F-8964-E49DDAA21F49}" srcOrd="4" destOrd="0" presId="urn:microsoft.com/office/officeart/2005/8/layout/hList7"/>
    <dgm:cxn modelId="{E67A9180-6DDA-480D-86EB-13D96AF7960A}" type="presParOf" srcId="{AFEAD24F-33C5-471F-8964-E49DDAA21F49}" destId="{A14BB8CC-7D76-4B85-9D9D-58D3224085FB}" srcOrd="0" destOrd="0" presId="urn:microsoft.com/office/officeart/2005/8/layout/hList7"/>
    <dgm:cxn modelId="{1EF44C0E-353E-42BD-93DA-8E9FE9CAD841}" type="presParOf" srcId="{AFEAD24F-33C5-471F-8964-E49DDAA21F49}" destId="{E8AD958C-233C-418C-873F-C5A60EE24971}" srcOrd="1" destOrd="0" presId="urn:microsoft.com/office/officeart/2005/8/layout/hList7"/>
    <dgm:cxn modelId="{BC4B322A-7479-496E-8195-9F6D2D1F65BA}" type="presParOf" srcId="{AFEAD24F-33C5-471F-8964-E49DDAA21F49}" destId="{90AF525C-4FF3-4CA9-B140-C04BE3DEBEC7}" srcOrd="2" destOrd="0" presId="urn:microsoft.com/office/officeart/2005/8/layout/hList7"/>
    <dgm:cxn modelId="{4FD469A7-9FA5-44EA-98EA-143C982B823C}" type="presParOf" srcId="{AFEAD24F-33C5-471F-8964-E49DDAA21F49}" destId="{2652A00B-60DA-4FF8-A8B1-D3314651394E}" srcOrd="3" destOrd="0" presId="urn:microsoft.com/office/officeart/2005/8/layout/hList7"/>
    <dgm:cxn modelId="{CA01791E-FD3B-4B8F-82EC-7D2007B3B3E2}" type="presParOf" srcId="{301CC92D-9A4C-47D3-9C8F-0E2F5C70430D}" destId="{E90F8E57-C1A0-415D-A002-7E3B6938C983}" srcOrd="5" destOrd="0" presId="urn:microsoft.com/office/officeart/2005/8/layout/hList7"/>
    <dgm:cxn modelId="{DDF964C2-BE25-4391-83E4-3F67F0675B0C}" type="presParOf" srcId="{301CC92D-9A4C-47D3-9C8F-0E2F5C70430D}" destId="{6AA658AD-F0E0-461B-A184-7D1D2004B1F8}" srcOrd="6" destOrd="0" presId="urn:microsoft.com/office/officeart/2005/8/layout/hList7"/>
    <dgm:cxn modelId="{927AFEA6-2F17-4B83-8EF2-4774DA5119E6}" type="presParOf" srcId="{6AA658AD-F0E0-461B-A184-7D1D2004B1F8}" destId="{B6C6EF6A-3D20-438B-B59A-96881705C6B2}" srcOrd="0" destOrd="0" presId="urn:microsoft.com/office/officeart/2005/8/layout/hList7"/>
    <dgm:cxn modelId="{9729E670-930B-4159-A135-CD921969FBE0}" type="presParOf" srcId="{6AA658AD-F0E0-461B-A184-7D1D2004B1F8}" destId="{398003D6-15A6-4C9E-815B-4DBEBB783E95}" srcOrd="1" destOrd="0" presId="urn:microsoft.com/office/officeart/2005/8/layout/hList7"/>
    <dgm:cxn modelId="{BC3C2810-195D-4076-9C45-EC0F0D4F3EAF}" type="presParOf" srcId="{6AA658AD-F0E0-461B-A184-7D1D2004B1F8}" destId="{1BAC0E17-5334-42FC-9460-F0B8F3842C1C}" srcOrd="2" destOrd="0" presId="urn:microsoft.com/office/officeart/2005/8/layout/hList7"/>
    <dgm:cxn modelId="{DFE9ECF9-C314-40E8-AAF5-071D0F0D93DA}" type="presParOf" srcId="{6AA658AD-F0E0-461B-A184-7D1D2004B1F8}" destId="{316C6CEA-0FED-4240-B7DC-411E32FF476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36141-7D35-4BBE-A4EC-7EE8E8CCF95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14C7F42-9092-4EA4-84F7-D17991FB1E67}">
      <dgm:prSet phldrT="[Текст]"/>
      <dgm:spPr>
        <a:gradFill rotWithShape="0">
          <a:gsLst>
            <a:gs pos="7000">
              <a:srgbClr val="FFC000"/>
            </a:gs>
            <a:gs pos="77000">
              <a:schemeClr val="accent4">
                <a:lumMod val="40000"/>
                <a:lumOff val="60000"/>
              </a:schemeClr>
            </a:gs>
            <a:gs pos="96000">
              <a:srgbClr val="FFC000"/>
            </a:gs>
          </a:gsLst>
          <a:lin ang="5400000" scaled="1"/>
        </a:gra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Ядерная зона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FC14E-AF12-4E89-91B4-7019D09BE6AB}" type="parTrans" cxnId="{E8C72A64-D132-4978-ADE5-131F9C9F992D}">
      <dgm:prSet/>
      <dgm:spPr/>
      <dgm:t>
        <a:bodyPr/>
        <a:lstStyle/>
        <a:p>
          <a:endParaRPr lang="ru-RU"/>
        </a:p>
      </dgm:t>
    </dgm:pt>
    <dgm:pt modelId="{58AD1F00-0FEA-4E5E-AE1F-164B054F846A}" type="sibTrans" cxnId="{E8C72A64-D132-4978-ADE5-131F9C9F992D}">
      <dgm:prSet/>
      <dgm:spPr/>
      <dgm:t>
        <a:bodyPr/>
        <a:lstStyle/>
        <a:p>
          <a:endParaRPr lang="ru-RU"/>
        </a:p>
      </dgm:t>
    </dgm:pt>
    <dgm:pt modelId="{878090AA-561D-456E-8B3F-243BDDB12CA4}">
      <dgm:prSet phldrT="[Текст]"/>
      <dgm:spPr>
        <a:gradFill rotWithShape="0">
          <a:gsLst>
            <a:gs pos="9000">
              <a:srgbClr val="14BEC2"/>
            </a:gs>
            <a:gs pos="82000">
              <a:schemeClr val="accent5">
                <a:lumMod val="40000"/>
                <a:lumOff val="60000"/>
              </a:schemeClr>
            </a:gs>
            <a:gs pos="96000">
              <a:srgbClr val="14BEC2"/>
            </a:gs>
          </a:gsLst>
          <a:lin ang="5400000" scaled="1"/>
        </a:gra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Пластичная зона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14E27-CC28-4072-8889-593C3FD3476F}" type="parTrans" cxnId="{F7EBA1C7-34A6-4D10-9D01-68FF441FBF83}">
      <dgm:prSet/>
      <dgm:spPr/>
      <dgm:t>
        <a:bodyPr/>
        <a:lstStyle/>
        <a:p>
          <a:endParaRPr lang="ru-RU"/>
        </a:p>
      </dgm:t>
    </dgm:pt>
    <dgm:pt modelId="{CDDD0FF3-A138-448A-B663-4EDB98DDA028}" type="sibTrans" cxnId="{F7EBA1C7-34A6-4D10-9D01-68FF441FBF83}">
      <dgm:prSet/>
      <dgm:spPr/>
      <dgm:t>
        <a:bodyPr/>
        <a:lstStyle/>
        <a:p>
          <a:endParaRPr lang="ru-RU"/>
        </a:p>
      </dgm:t>
    </dgm:pt>
    <dgm:pt modelId="{26C91018-AFE7-4594-89B1-783DBE623FCA}">
      <dgm:prSet phldrT="[Текст]"/>
      <dgm:spPr>
        <a:gradFill rotWithShape="0">
          <a:gsLst>
            <a:gs pos="7000">
              <a:srgbClr val="0FB92F"/>
            </a:gs>
            <a:gs pos="81000">
              <a:schemeClr val="accent5">
                <a:lumMod val="40000"/>
                <a:lumOff val="60000"/>
              </a:schemeClr>
            </a:gs>
            <a:gs pos="96000">
              <a:srgbClr val="0FB92F"/>
            </a:gs>
          </a:gsLst>
          <a:lin ang="5400000" scaled="1"/>
        </a:gradFill>
      </dgm:spPr>
      <dgm:t>
        <a:bodyPr/>
        <a:lstStyle/>
        <a:p>
          <a:pPr algn="ctr"/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Перспективная зона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EC209-1E68-4898-85F2-555A2D2BF852}" type="parTrans" cxnId="{F4BB4985-BB48-49D1-AD66-6CF782469125}">
      <dgm:prSet/>
      <dgm:spPr/>
      <dgm:t>
        <a:bodyPr/>
        <a:lstStyle/>
        <a:p>
          <a:endParaRPr lang="ru-RU"/>
        </a:p>
      </dgm:t>
    </dgm:pt>
    <dgm:pt modelId="{9DFF43E3-C080-4F85-87DC-E72A05A3B6EC}" type="sibTrans" cxnId="{F4BB4985-BB48-49D1-AD66-6CF782469125}">
      <dgm:prSet/>
      <dgm:spPr/>
      <dgm:t>
        <a:bodyPr/>
        <a:lstStyle/>
        <a:p>
          <a:endParaRPr lang="ru-RU"/>
        </a:p>
      </dgm:t>
    </dgm:pt>
    <dgm:pt modelId="{2A46F5DA-2416-4C6B-9626-7226C339D427}" type="pres">
      <dgm:prSet presAssocID="{55236141-7D35-4BBE-A4EC-7EE8E8CCF957}" presName="arrowDiagram" presStyleCnt="0">
        <dgm:presLayoutVars>
          <dgm:chMax val="5"/>
          <dgm:dir/>
          <dgm:resizeHandles val="exact"/>
        </dgm:presLayoutVars>
      </dgm:prSet>
      <dgm:spPr/>
    </dgm:pt>
    <dgm:pt modelId="{18C34F81-C96F-4E7E-8915-7AC9D57351CD}" type="pres">
      <dgm:prSet presAssocID="{55236141-7D35-4BBE-A4EC-7EE8E8CCF957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7D87A8-93CD-491A-A97A-8A3CDA766B79}" type="pres">
      <dgm:prSet presAssocID="{55236141-7D35-4BBE-A4EC-7EE8E8CCF957}" presName="arrowDiagram3" presStyleCnt="0"/>
      <dgm:spPr/>
    </dgm:pt>
    <dgm:pt modelId="{D3EF103D-0EE5-4B77-8200-B1A4102DD314}" type="pres">
      <dgm:prSet presAssocID="{B14C7F42-9092-4EA4-84F7-D17991FB1E67}" presName="bullet3a" presStyleLbl="node1" presStyleIdx="0" presStyleCnt="3"/>
      <dgm:spPr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3F34DF3F-2016-41AC-8077-EE9E9815269A}" type="pres">
      <dgm:prSet presAssocID="{B14C7F42-9092-4EA4-84F7-D17991FB1E67}" presName="textBox3a" presStyleLbl="revTx" presStyleIdx="0" presStyleCnt="3" custAng="10800000" custFlipVert="1" custScaleX="119049" custScaleY="28097" custLinFactNeighborX="-64453" custLinFactNeighborY="-83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10A1A-607D-4546-A336-30FD4DDEC087}" type="pres">
      <dgm:prSet presAssocID="{878090AA-561D-456E-8B3F-243BDDB12CA4}" presName="bullet3b" presStyleLbl="node1" presStyleIdx="1" presStyleCnt="3" custLinFactNeighborX="2064" custLinFactNeighborY="7376"/>
      <dgm:spPr>
        <a:solidFill>
          <a:srgbClr val="1081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263BA38C-8312-4C4E-963B-67A7DF7E7819}" type="pres">
      <dgm:prSet presAssocID="{878090AA-561D-456E-8B3F-243BDDB12CA4}" presName="textBox3b" presStyleLbl="revTx" presStyleIdx="1" presStyleCnt="3" custScaleX="136709" custScaleY="17483" custLinFactNeighborX="-85659" custLinFactNeighborY="-68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2AA3D-8F8D-4B66-ABDD-43A878446513}" type="pres">
      <dgm:prSet presAssocID="{26C91018-AFE7-4594-89B1-783DBE623FCA}" presName="bullet3c" presStyleLbl="node1" presStyleIdx="2" presStyleCnt="3" custLinFactNeighborX="22398" custLinFactNeighborY="14932"/>
      <dgm:spPr>
        <a:solidFill>
          <a:srgbClr val="0FB92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5D88CCA-BF2C-459F-BF54-0E074B11672B}" type="pres">
      <dgm:prSet presAssocID="{26C91018-AFE7-4594-89B1-783DBE623FCA}" presName="textBox3c" presStyleLbl="revTx" presStyleIdx="2" presStyleCnt="3" custScaleX="213411" custScaleY="12635" custLinFactX="-6329" custLinFactNeighborX="-100000" custLinFactNeighborY="-68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EBA1C7-34A6-4D10-9D01-68FF441FBF83}" srcId="{55236141-7D35-4BBE-A4EC-7EE8E8CCF957}" destId="{878090AA-561D-456E-8B3F-243BDDB12CA4}" srcOrd="1" destOrd="0" parTransId="{4DC14E27-CC28-4072-8889-593C3FD3476F}" sibTransId="{CDDD0FF3-A138-448A-B663-4EDB98DDA028}"/>
    <dgm:cxn modelId="{849A983B-B3D9-4FD7-8163-EBB2800464E7}" type="presOf" srcId="{55236141-7D35-4BBE-A4EC-7EE8E8CCF957}" destId="{2A46F5DA-2416-4C6B-9626-7226C339D427}" srcOrd="0" destOrd="0" presId="urn:microsoft.com/office/officeart/2005/8/layout/arrow2"/>
    <dgm:cxn modelId="{A0F3173B-BDFF-43C2-901B-0C1F69B2299E}" type="presOf" srcId="{26C91018-AFE7-4594-89B1-783DBE623FCA}" destId="{B5D88CCA-BF2C-459F-BF54-0E074B11672B}" srcOrd="0" destOrd="0" presId="urn:microsoft.com/office/officeart/2005/8/layout/arrow2"/>
    <dgm:cxn modelId="{D9D31B38-E3EC-446A-9424-5BEF3CC5BF91}" type="presOf" srcId="{878090AA-561D-456E-8B3F-243BDDB12CA4}" destId="{263BA38C-8312-4C4E-963B-67A7DF7E7819}" srcOrd="0" destOrd="0" presId="urn:microsoft.com/office/officeart/2005/8/layout/arrow2"/>
    <dgm:cxn modelId="{F4BB4985-BB48-49D1-AD66-6CF782469125}" srcId="{55236141-7D35-4BBE-A4EC-7EE8E8CCF957}" destId="{26C91018-AFE7-4594-89B1-783DBE623FCA}" srcOrd="2" destOrd="0" parTransId="{7DEEC209-1E68-4898-85F2-555A2D2BF852}" sibTransId="{9DFF43E3-C080-4F85-87DC-E72A05A3B6EC}"/>
    <dgm:cxn modelId="{E8C72A64-D132-4978-ADE5-131F9C9F992D}" srcId="{55236141-7D35-4BBE-A4EC-7EE8E8CCF957}" destId="{B14C7F42-9092-4EA4-84F7-D17991FB1E67}" srcOrd="0" destOrd="0" parTransId="{FB0FC14E-AF12-4E89-91B4-7019D09BE6AB}" sibTransId="{58AD1F00-0FEA-4E5E-AE1F-164B054F846A}"/>
    <dgm:cxn modelId="{5C6841E3-E345-4B15-883B-9A4E28C12F21}" type="presOf" srcId="{B14C7F42-9092-4EA4-84F7-D17991FB1E67}" destId="{3F34DF3F-2016-41AC-8077-EE9E9815269A}" srcOrd="0" destOrd="0" presId="urn:microsoft.com/office/officeart/2005/8/layout/arrow2"/>
    <dgm:cxn modelId="{E1B6D11F-9043-48A0-AE6D-06B9A76324FB}" type="presParOf" srcId="{2A46F5DA-2416-4C6B-9626-7226C339D427}" destId="{18C34F81-C96F-4E7E-8915-7AC9D57351CD}" srcOrd="0" destOrd="0" presId="urn:microsoft.com/office/officeart/2005/8/layout/arrow2"/>
    <dgm:cxn modelId="{1D05BE7C-E453-4523-AC46-B3E6A57AB6DB}" type="presParOf" srcId="{2A46F5DA-2416-4C6B-9626-7226C339D427}" destId="{547D87A8-93CD-491A-A97A-8A3CDA766B79}" srcOrd="1" destOrd="0" presId="urn:microsoft.com/office/officeart/2005/8/layout/arrow2"/>
    <dgm:cxn modelId="{BF60BA14-1C7A-4600-B7AD-56AE566AA709}" type="presParOf" srcId="{547D87A8-93CD-491A-A97A-8A3CDA766B79}" destId="{D3EF103D-0EE5-4B77-8200-B1A4102DD314}" srcOrd="0" destOrd="0" presId="urn:microsoft.com/office/officeart/2005/8/layout/arrow2"/>
    <dgm:cxn modelId="{40518D80-82C8-4437-9FAF-ACB6572CA6AB}" type="presParOf" srcId="{547D87A8-93CD-491A-A97A-8A3CDA766B79}" destId="{3F34DF3F-2016-41AC-8077-EE9E9815269A}" srcOrd="1" destOrd="0" presId="urn:microsoft.com/office/officeart/2005/8/layout/arrow2"/>
    <dgm:cxn modelId="{329078DF-5B5B-449D-A68D-5B71BAE51C20}" type="presParOf" srcId="{547D87A8-93CD-491A-A97A-8A3CDA766B79}" destId="{96A10A1A-607D-4546-A336-30FD4DDEC087}" srcOrd="2" destOrd="0" presId="urn:microsoft.com/office/officeart/2005/8/layout/arrow2"/>
    <dgm:cxn modelId="{70BE9CC3-6F38-4BC4-BF46-F54B3A707EF3}" type="presParOf" srcId="{547D87A8-93CD-491A-A97A-8A3CDA766B79}" destId="{263BA38C-8312-4C4E-963B-67A7DF7E7819}" srcOrd="3" destOrd="0" presId="urn:microsoft.com/office/officeart/2005/8/layout/arrow2"/>
    <dgm:cxn modelId="{1D2168AD-248E-4476-BF26-42DCC8AF5E12}" type="presParOf" srcId="{547D87A8-93CD-491A-A97A-8A3CDA766B79}" destId="{31C2AA3D-8F8D-4B66-ABDD-43A878446513}" srcOrd="4" destOrd="0" presId="urn:microsoft.com/office/officeart/2005/8/layout/arrow2"/>
    <dgm:cxn modelId="{D2F2D57B-3C3E-477D-83F9-87FB2CFA683C}" type="presParOf" srcId="{547D87A8-93CD-491A-A97A-8A3CDA766B79}" destId="{B5D88CCA-BF2C-459F-BF54-0E074B11672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5BB335-85D9-4183-9D92-9DBFF2C7DA8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D0A897-0CDD-4FEE-BBFA-39EF8471D36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интеллектуального развития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74A78-EBD6-437A-B0B5-3DA0D2DE828F}" type="parTrans" cxnId="{4CAD8F00-0D4D-461D-B05C-297A081605FB}">
      <dgm:prSet/>
      <dgm:spPr/>
      <dgm:t>
        <a:bodyPr/>
        <a:lstStyle/>
        <a:p>
          <a:endParaRPr lang="ru-RU"/>
        </a:p>
      </dgm:t>
    </dgm:pt>
    <dgm:pt modelId="{156E2DED-2C1D-442B-9006-EDA99F4CFBAD}" type="sibTrans" cxnId="{4CAD8F00-0D4D-461D-B05C-297A081605FB}">
      <dgm:prSet/>
      <dgm:spPr/>
      <dgm:t>
        <a:bodyPr/>
        <a:lstStyle/>
        <a:p>
          <a:endParaRPr lang="ru-RU"/>
        </a:p>
      </dgm:t>
    </dgm:pt>
    <dgm:pt modelId="{57B3669F-EDA5-4DA4-AA4F-8E4222857E3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</a:t>
          </a:r>
        </a:p>
        <a:p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ские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проекты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8A48A-59FA-4A5D-99F2-75B8E0027B3C}" type="parTrans" cxnId="{593F330A-8A68-4CA8-AA15-87416E01E877}">
      <dgm:prSet/>
      <dgm:spPr/>
      <dgm:t>
        <a:bodyPr/>
        <a:lstStyle/>
        <a:p>
          <a:endParaRPr lang="ru-RU"/>
        </a:p>
      </dgm:t>
    </dgm:pt>
    <dgm:pt modelId="{8FF404B5-13BA-405F-B96C-AD47CBE55563}" type="sibTrans" cxnId="{593F330A-8A68-4CA8-AA15-87416E01E877}">
      <dgm:prSet/>
      <dgm:spPr/>
      <dgm:t>
        <a:bodyPr/>
        <a:lstStyle/>
        <a:p>
          <a:endParaRPr lang="ru-RU"/>
        </a:p>
      </dgm:t>
    </dgm:pt>
    <dgm:pt modelId="{D6030457-E08F-4627-9AAD-84ACC6366F1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формирования социальных и управленческих навыков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31213-01BE-43DC-9C84-6E2E4D02C06B}" type="parTrans" cxnId="{C9FD1829-940F-419D-86CC-A8FD11A31679}">
      <dgm:prSet/>
      <dgm:spPr/>
      <dgm:t>
        <a:bodyPr/>
        <a:lstStyle/>
        <a:p>
          <a:endParaRPr lang="ru-RU"/>
        </a:p>
      </dgm:t>
    </dgm:pt>
    <dgm:pt modelId="{4BDA37D0-E0D6-4D10-8823-8B341A015A03}" type="sibTrans" cxnId="{C9FD1829-940F-419D-86CC-A8FD11A31679}">
      <dgm:prSet/>
      <dgm:spPr/>
      <dgm:t>
        <a:bodyPr/>
        <a:lstStyle/>
        <a:p>
          <a:endParaRPr lang="ru-RU"/>
        </a:p>
      </dgm:t>
    </dgm:pt>
    <dgm:pt modelId="{42B405D3-4F8F-4040-AB71-5C30E2D4B66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в проектных группах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CA6DF-EF88-478E-B916-8A430BEDEE83}" type="parTrans" cxnId="{D99947E8-1814-4EF3-81EB-A37148FF27A2}">
      <dgm:prSet/>
      <dgm:spPr/>
      <dgm:t>
        <a:bodyPr/>
        <a:lstStyle/>
        <a:p>
          <a:endParaRPr lang="ru-RU"/>
        </a:p>
      </dgm:t>
    </dgm:pt>
    <dgm:pt modelId="{0DA3B1CA-A6E3-47DF-BCE2-754018A58E76}" type="sibTrans" cxnId="{D99947E8-1814-4EF3-81EB-A37148FF27A2}">
      <dgm:prSet/>
      <dgm:spPr/>
      <dgm:t>
        <a:bodyPr/>
        <a:lstStyle/>
        <a:p>
          <a:endParaRPr lang="ru-RU"/>
        </a:p>
      </dgm:t>
    </dgm:pt>
    <dgm:pt modelId="{FC59CF9D-8E87-4C08-B130-F6032CEB669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личностного развития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D1F9F-7C3B-481E-92F0-BF66CB0779A2}" type="parTrans" cxnId="{E1591061-A025-4ECE-A433-F542DAF0B98A}">
      <dgm:prSet/>
      <dgm:spPr/>
      <dgm:t>
        <a:bodyPr/>
        <a:lstStyle/>
        <a:p>
          <a:endParaRPr lang="ru-RU"/>
        </a:p>
      </dgm:t>
    </dgm:pt>
    <dgm:pt modelId="{DCA7A8FA-FFF7-465C-BDED-99E9C8E6186C}" type="sibTrans" cxnId="{E1591061-A025-4ECE-A433-F542DAF0B98A}">
      <dgm:prSet/>
      <dgm:spPr/>
      <dgm:t>
        <a:bodyPr/>
        <a:lstStyle/>
        <a:p>
          <a:endParaRPr lang="ru-RU"/>
        </a:p>
      </dgm:t>
    </dgm:pt>
    <dgm:pt modelId="{FA5CEAB2-B4ED-4103-8B48-85CC5F65B52A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  ораторского искусства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59FCF-625C-43CE-94E9-B4CC8B4C52E7}" type="parTrans" cxnId="{066555B4-C265-40DE-9188-7A0CDECB1AB0}">
      <dgm:prSet/>
      <dgm:spPr/>
      <dgm:t>
        <a:bodyPr/>
        <a:lstStyle/>
        <a:p>
          <a:endParaRPr lang="ru-RU"/>
        </a:p>
      </dgm:t>
    </dgm:pt>
    <dgm:pt modelId="{75B2795E-32BE-4518-AAED-1F47A39BCF63}" type="sibTrans" cxnId="{066555B4-C265-40DE-9188-7A0CDECB1AB0}">
      <dgm:prSet/>
      <dgm:spPr/>
      <dgm:t>
        <a:bodyPr/>
        <a:lstStyle/>
        <a:p>
          <a:endParaRPr lang="ru-RU"/>
        </a:p>
      </dgm:t>
    </dgm:pt>
    <dgm:pt modelId="{451CA2B2-989F-48DE-B1F9-4219BE188C0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коммуникативного развития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675C1-8B9F-477A-905B-9DD91429E301}" type="parTrans" cxnId="{F5D30D2C-D82F-438E-92AE-17B30942D21F}">
      <dgm:prSet/>
      <dgm:spPr/>
      <dgm:t>
        <a:bodyPr/>
        <a:lstStyle/>
        <a:p>
          <a:endParaRPr lang="ru-RU"/>
        </a:p>
      </dgm:t>
    </dgm:pt>
    <dgm:pt modelId="{130B7A22-7402-46AC-BED3-E3D583E92DC8}" type="sibTrans" cxnId="{F5D30D2C-D82F-438E-92AE-17B30942D21F}">
      <dgm:prSet/>
      <dgm:spPr/>
      <dgm:t>
        <a:bodyPr/>
        <a:lstStyle/>
        <a:p>
          <a:endParaRPr lang="ru-RU"/>
        </a:p>
      </dgm:t>
    </dgm:pt>
    <dgm:pt modelId="{46271075-0B5C-499F-B615-4728B6A29D03}">
      <dgm:prSet custT="1"/>
      <dgm:spPr/>
      <dgm:t>
        <a:bodyPr/>
        <a:lstStyle/>
        <a:p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Групповая работа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878769-A717-47E1-8575-CB74600FD0B8}" type="parTrans" cxnId="{281A3028-A739-4C33-8176-695C6FBC3AFE}">
      <dgm:prSet/>
      <dgm:spPr/>
      <dgm:t>
        <a:bodyPr/>
        <a:lstStyle/>
        <a:p>
          <a:endParaRPr lang="ru-RU"/>
        </a:p>
      </dgm:t>
    </dgm:pt>
    <dgm:pt modelId="{04E10FA1-B6B9-44A7-8CF4-91F35ED2C482}" type="sibTrans" cxnId="{281A3028-A739-4C33-8176-695C6FBC3AFE}">
      <dgm:prSet/>
      <dgm:spPr/>
      <dgm:t>
        <a:bodyPr/>
        <a:lstStyle/>
        <a:p>
          <a:endParaRPr lang="ru-RU"/>
        </a:p>
      </dgm:t>
    </dgm:pt>
    <dgm:pt modelId="{C8E35CFF-B00C-435F-96B0-EDF554516920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 «Твоя профессиональная карьера»;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5459E-A446-4F98-AD0C-E95B3770D819}" type="parTrans" cxnId="{58E21702-15AF-456F-8D5E-E4D4E4734D0D}">
      <dgm:prSet/>
      <dgm:spPr/>
      <dgm:t>
        <a:bodyPr/>
        <a:lstStyle/>
        <a:p>
          <a:endParaRPr lang="ru-RU"/>
        </a:p>
      </dgm:t>
    </dgm:pt>
    <dgm:pt modelId="{AA60CA02-CCEA-494D-9A08-2B07A06AEA3A}" type="sibTrans" cxnId="{58E21702-15AF-456F-8D5E-E4D4E4734D0D}">
      <dgm:prSet/>
      <dgm:spPr/>
      <dgm:t>
        <a:bodyPr/>
        <a:lstStyle/>
        <a:p>
          <a:endParaRPr lang="ru-RU"/>
        </a:p>
      </dgm:t>
    </dgm:pt>
    <dgm:pt modelId="{3FE88970-C835-409B-ACC4-B3D595CE4C6C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 «Основы светской этики»;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FCFC1-AD01-4F17-8D7F-A0F5E11DEDED}" type="parTrans" cxnId="{03C847E2-A1C6-44CA-B027-313E0F97B51B}">
      <dgm:prSet/>
      <dgm:spPr/>
      <dgm:t>
        <a:bodyPr/>
        <a:lstStyle/>
        <a:p>
          <a:endParaRPr lang="ru-RU"/>
        </a:p>
      </dgm:t>
    </dgm:pt>
    <dgm:pt modelId="{8F6C784C-5AD0-4D6E-AA6F-52A73DC19004}" type="sibTrans" cxnId="{03C847E2-A1C6-44CA-B027-313E0F97B51B}">
      <dgm:prSet/>
      <dgm:spPr/>
      <dgm:t>
        <a:bodyPr/>
        <a:lstStyle/>
        <a:p>
          <a:endParaRPr lang="ru-RU"/>
        </a:p>
      </dgm:t>
    </dgm:pt>
    <dgm:pt modelId="{1B81155F-C210-4AD0-BED3-ED4E98C496A8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 «Основы духовно-нравственной культуры народов России»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CD49A-54C9-44DA-9B0E-D9E519B98782}" type="parTrans" cxnId="{75C015DD-43EE-4315-A57D-64611755767F}">
      <dgm:prSet/>
      <dgm:spPr/>
      <dgm:t>
        <a:bodyPr/>
        <a:lstStyle/>
        <a:p>
          <a:endParaRPr lang="ru-RU"/>
        </a:p>
      </dgm:t>
    </dgm:pt>
    <dgm:pt modelId="{158B0792-5582-4AAE-8CAE-E5C10571BEFA}" type="sibTrans" cxnId="{75C015DD-43EE-4315-A57D-64611755767F}">
      <dgm:prSet/>
      <dgm:spPr/>
      <dgm:t>
        <a:bodyPr/>
        <a:lstStyle/>
        <a:p>
          <a:endParaRPr lang="ru-RU"/>
        </a:p>
      </dgm:t>
    </dgm:pt>
    <dgm:pt modelId="{2FA66101-31E0-4566-89BE-01BBC1D040FF}" type="pres">
      <dgm:prSet presAssocID="{C95BB335-85D9-4183-9D92-9DBFF2C7DA8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056863-BEDC-4285-AC0B-2C9E1DE75C23}" type="pres">
      <dgm:prSet presAssocID="{1DD0A897-0CDD-4FEE-BBFA-39EF8471D362}" presName="parentText1" presStyleLbl="node1" presStyleIdx="0" presStyleCnt="4" custScaleX="74149" custLinFactNeighborX="-131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E0482-EA9A-4FA9-A69E-F522A2A83EF3}" type="pres">
      <dgm:prSet presAssocID="{1DD0A897-0CDD-4FEE-BBFA-39EF8471D362}" presName="childText1" presStyleLbl="solidAlignAcc1" presStyleIdx="0" presStyleCnt="4" custScaleY="86083" custLinFactNeighborX="-709" custLinFactNeighborY="-30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163F4-98E0-49A3-9086-90882EBBFB40}" type="pres">
      <dgm:prSet presAssocID="{D6030457-E08F-4627-9AAD-84ACC6366F1A}" presName="parentText2" presStyleLbl="node1" presStyleIdx="1" presStyleCnt="4" custScaleX="88852" custLinFactNeighborX="-5612" custLinFactNeighborY="-6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028A2-F39C-42BB-8894-9ED06B30E111}" type="pres">
      <dgm:prSet presAssocID="{D6030457-E08F-4627-9AAD-84ACC6366F1A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71790-431D-4DE4-B261-242FBADB4048}" type="pres">
      <dgm:prSet presAssocID="{FC59CF9D-8E87-4C08-B130-F6032CEB6698}" presName="parentText3" presStyleLbl="node1" presStyleIdx="2" presStyleCnt="4" custScaleX="103756" custLinFactNeighborX="-286" custLinFactNeighborY="-211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BD2EA-39C9-4CDB-A293-36495097391A}" type="pres">
      <dgm:prSet presAssocID="{FC59CF9D-8E87-4C08-B130-F6032CEB6698}" presName="childText3" presStyleLbl="solidAlignAcc1" presStyleIdx="2" presStyleCnt="4" custScaleX="131332" custScaleY="113021" custLinFactNeighborX="12308" custLinFactNeighborY="-30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3BB6B-5453-4465-A74D-280F71B180B3}" type="pres">
      <dgm:prSet presAssocID="{451CA2B2-989F-48DE-B1F9-4219BE188C09}" presName="parentText4" presStyleLbl="node1" presStyleIdx="3" presStyleCnt="4" custScaleX="129873" custLinFactNeighborX="21996" custLinFactNeighborY="9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D0066-8C86-47E7-B67A-C065E9C5A185}" type="pres">
      <dgm:prSet presAssocID="{451CA2B2-989F-48DE-B1F9-4219BE188C09}" presName="childText4" presStyleLbl="solidAlignAcc1" presStyleIdx="3" presStyleCnt="4" custScaleY="66656" custLinFactNeighborX="21880" custLinFactNeighborY="-20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847E2-A1C6-44CA-B027-313E0F97B51B}" srcId="{FC59CF9D-8E87-4C08-B130-F6032CEB6698}" destId="{3FE88970-C835-409B-ACC4-B3D595CE4C6C}" srcOrd="1" destOrd="0" parTransId="{AFDFCFC1-AD01-4F17-8D7F-A0F5E11DEDED}" sibTransId="{8F6C784C-5AD0-4D6E-AA6F-52A73DC19004}"/>
    <dgm:cxn modelId="{7C3D5439-FAC0-4F6F-B90D-612B8862B7A3}" type="presOf" srcId="{C8E35CFF-B00C-435F-96B0-EDF554516920}" destId="{4CFBD2EA-39C9-4CDB-A293-36495097391A}" srcOrd="0" destOrd="0" presId="urn:microsoft.com/office/officeart/2009/3/layout/IncreasingArrowsProcess"/>
    <dgm:cxn modelId="{093FDE8D-CF04-470E-9E30-C6C0EB8C83D4}" type="presOf" srcId="{57B3669F-EDA5-4DA4-AA4F-8E4222857E3D}" destId="{591E0482-EA9A-4FA9-A69E-F522A2A83EF3}" srcOrd="0" destOrd="0" presId="urn:microsoft.com/office/officeart/2009/3/layout/IncreasingArrowsProcess"/>
    <dgm:cxn modelId="{760C9451-8E9F-424F-9245-26F4935DC906}" type="presOf" srcId="{451CA2B2-989F-48DE-B1F9-4219BE188C09}" destId="{6353BB6B-5453-4465-A74D-280F71B180B3}" srcOrd="0" destOrd="0" presId="urn:microsoft.com/office/officeart/2009/3/layout/IncreasingArrowsProcess"/>
    <dgm:cxn modelId="{593F330A-8A68-4CA8-AA15-87416E01E877}" srcId="{1DD0A897-0CDD-4FEE-BBFA-39EF8471D362}" destId="{57B3669F-EDA5-4DA4-AA4F-8E4222857E3D}" srcOrd="0" destOrd="0" parTransId="{D938A48A-59FA-4A5D-99F2-75B8E0027B3C}" sibTransId="{8FF404B5-13BA-405F-B96C-AD47CBE55563}"/>
    <dgm:cxn modelId="{75C015DD-43EE-4315-A57D-64611755767F}" srcId="{FC59CF9D-8E87-4C08-B130-F6032CEB6698}" destId="{1B81155F-C210-4AD0-BED3-ED4E98C496A8}" srcOrd="2" destOrd="0" parTransId="{150CD49A-54C9-44DA-9B0E-D9E519B98782}" sibTransId="{158B0792-5582-4AAE-8CAE-E5C10571BEFA}"/>
    <dgm:cxn modelId="{B6BB57A4-9FDA-41BA-987C-7F5D35E6498A}" type="presOf" srcId="{3FE88970-C835-409B-ACC4-B3D595CE4C6C}" destId="{4CFBD2EA-39C9-4CDB-A293-36495097391A}" srcOrd="0" destOrd="1" presId="urn:microsoft.com/office/officeart/2009/3/layout/IncreasingArrowsProcess"/>
    <dgm:cxn modelId="{4CAD8F00-0D4D-461D-B05C-297A081605FB}" srcId="{C95BB335-85D9-4183-9D92-9DBFF2C7DA81}" destId="{1DD0A897-0CDD-4FEE-BBFA-39EF8471D362}" srcOrd="0" destOrd="0" parTransId="{1FF74A78-EBD6-437A-B0B5-3DA0D2DE828F}" sibTransId="{156E2DED-2C1D-442B-9006-EDA99F4CFBAD}"/>
    <dgm:cxn modelId="{C3E92F8B-C9FE-49F2-984B-76159E80B1C9}" type="presOf" srcId="{D6030457-E08F-4627-9AAD-84ACC6366F1A}" destId="{43C163F4-98E0-49A3-9086-90882EBBFB40}" srcOrd="0" destOrd="0" presId="urn:microsoft.com/office/officeart/2009/3/layout/IncreasingArrowsProcess"/>
    <dgm:cxn modelId="{F5D30D2C-D82F-438E-92AE-17B30942D21F}" srcId="{C95BB335-85D9-4183-9D92-9DBFF2C7DA81}" destId="{451CA2B2-989F-48DE-B1F9-4219BE188C09}" srcOrd="3" destOrd="0" parTransId="{1E7675C1-8B9F-477A-905B-9DD91429E301}" sibTransId="{130B7A22-7402-46AC-BED3-E3D583E92DC8}"/>
    <dgm:cxn modelId="{066555B4-C265-40DE-9188-7A0CDECB1AB0}" srcId="{451CA2B2-989F-48DE-B1F9-4219BE188C09}" destId="{FA5CEAB2-B4ED-4103-8B48-85CC5F65B52A}" srcOrd="0" destOrd="0" parTransId="{2EC59FCF-625C-43CE-94E9-B4CC8B4C52E7}" sibTransId="{75B2795E-32BE-4518-AAED-1F47A39BCF63}"/>
    <dgm:cxn modelId="{C16CF44D-3E17-400B-BC08-3B14B98362E3}" type="presOf" srcId="{C95BB335-85D9-4183-9D92-9DBFF2C7DA81}" destId="{2FA66101-31E0-4566-89BE-01BBC1D040FF}" srcOrd="0" destOrd="0" presId="urn:microsoft.com/office/officeart/2009/3/layout/IncreasingArrowsProcess"/>
    <dgm:cxn modelId="{62C67982-FB57-4B54-89B4-D6B3AB0F42CD}" type="presOf" srcId="{1B81155F-C210-4AD0-BED3-ED4E98C496A8}" destId="{4CFBD2EA-39C9-4CDB-A293-36495097391A}" srcOrd="0" destOrd="2" presId="urn:microsoft.com/office/officeart/2009/3/layout/IncreasingArrowsProcess"/>
    <dgm:cxn modelId="{08072C15-1EFF-4761-AD8E-5FC5A2A019F7}" type="presOf" srcId="{FA5CEAB2-B4ED-4103-8B48-85CC5F65B52A}" destId="{283D0066-8C86-47E7-B67A-C065E9C5A185}" srcOrd="0" destOrd="0" presId="urn:microsoft.com/office/officeart/2009/3/layout/IncreasingArrowsProcess"/>
    <dgm:cxn modelId="{58E21702-15AF-456F-8D5E-E4D4E4734D0D}" srcId="{FC59CF9D-8E87-4C08-B130-F6032CEB6698}" destId="{C8E35CFF-B00C-435F-96B0-EDF554516920}" srcOrd="0" destOrd="0" parTransId="{6185459E-A446-4F98-AD0C-E95B3770D819}" sibTransId="{AA60CA02-CCEA-494D-9A08-2B07A06AEA3A}"/>
    <dgm:cxn modelId="{281A3028-A739-4C33-8176-695C6FBC3AFE}" srcId="{D6030457-E08F-4627-9AAD-84ACC6366F1A}" destId="{46271075-0B5C-499F-B615-4728B6A29D03}" srcOrd="1" destOrd="0" parTransId="{10878769-A717-47E1-8575-CB74600FD0B8}" sibTransId="{04E10FA1-B6B9-44A7-8CF4-91F35ED2C482}"/>
    <dgm:cxn modelId="{45E46659-BC71-4EF5-9EE0-B7C1EC33763B}" type="presOf" srcId="{FC59CF9D-8E87-4C08-B130-F6032CEB6698}" destId="{67C71790-431D-4DE4-B261-242FBADB4048}" srcOrd="0" destOrd="0" presId="urn:microsoft.com/office/officeart/2009/3/layout/IncreasingArrowsProcess"/>
    <dgm:cxn modelId="{1DF25ED6-75A9-4183-9F9F-A3CB2F003AF0}" type="presOf" srcId="{1DD0A897-0CDD-4FEE-BBFA-39EF8471D362}" destId="{5B056863-BEDC-4285-AC0B-2C9E1DE75C23}" srcOrd="0" destOrd="0" presId="urn:microsoft.com/office/officeart/2009/3/layout/IncreasingArrowsProcess"/>
    <dgm:cxn modelId="{A470EF53-312C-450C-8461-71B8C69C72C3}" type="presOf" srcId="{46271075-0B5C-499F-B615-4728B6A29D03}" destId="{DB5028A2-F39C-42BB-8894-9ED06B30E111}" srcOrd="0" destOrd="1" presId="urn:microsoft.com/office/officeart/2009/3/layout/IncreasingArrowsProcess"/>
    <dgm:cxn modelId="{E1591061-A025-4ECE-A433-F542DAF0B98A}" srcId="{C95BB335-85D9-4183-9D92-9DBFF2C7DA81}" destId="{FC59CF9D-8E87-4C08-B130-F6032CEB6698}" srcOrd="2" destOrd="0" parTransId="{1EED1F9F-7C3B-481E-92F0-BF66CB0779A2}" sibTransId="{DCA7A8FA-FFF7-465C-BDED-99E9C8E6186C}"/>
    <dgm:cxn modelId="{D99947E8-1814-4EF3-81EB-A37148FF27A2}" srcId="{D6030457-E08F-4627-9AAD-84ACC6366F1A}" destId="{42B405D3-4F8F-4040-AB71-5C30E2D4B667}" srcOrd="0" destOrd="0" parTransId="{975CA6DF-EF88-478E-B916-8A430BEDEE83}" sibTransId="{0DA3B1CA-A6E3-47DF-BCE2-754018A58E76}"/>
    <dgm:cxn modelId="{C9FD1829-940F-419D-86CC-A8FD11A31679}" srcId="{C95BB335-85D9-4183-9D92-9DBFF2C7DA81}" destId="{D6030457-E08F-4627-9AAD-84ACC6366F1A}" srcOrd="1" destOrd="0" parTransId="{BDF31213-01BE-43DC-9C84-6E2E4D02C06B}" sibTransId="{4BDA37D0-E0D6-4D10-8823-8B341A015A03}"/>
    <dgm:cxn modelId="{5A7B6D0F-6EFC-47E8-88FA-F3751E8A7A79}" type="presOf" srcId="{42B405D3-4F8F-4040-AB71-5C30E2D4B667}" destId="{DB5028A2-F39C-42BB-8894-9ED06B30E111}" srcOrd="0" destOrd="0" presId="urn:microsoft.com/office/officeart/2009/3/layout/IncreasingArrowsProcess"/>
    <dgm:cxn modelId="{CDC73575-7607-4F72-BA48-042D81B15712}" type="presParOf" srcId="{2FA66101-31E0-4566-89BE-01BBC1D040FF}" destId="{5B056863-BEDC-4285-AC0B-2C9E1DE75C23}" srcOrd="0" destOrd="0" presId="urn:microsoft.com/office/officeart/2009/3/layout/IncreasingArrowsProcess"/>
    <dgm:cxn modelId="{06D2AAC7-5313-435D-AB8B-695A0984537E}" type="presParOf" srcId="{2FA66101-31E0-4566-89BE-01BBC1D040FF}" destId="{591E0482-EA9A-4FA9-A69E-F522A2A83EF3}" srcOrd="1" destOrd="0" presId="urn:microsoft.com/office/officeart/2009/3/layout/IncreasingArrowsProcess"/>
    <dgm:cxn modelId="{505F2FD2-B18F-4A23-9575-006C7F05F15F}" type="presParOf" srcId="{2FA66101-31E0-4566-89BE-01BBC1D040FF}" destId="{43C163F4-98E0-49A3-9086-90882EBBFB40}" srcOrd="2" destOrd="0" presId="urn:microsoft.com/office/officeart/2009/3/layout/IncreasingArrowsProcess"/>
    <dgm:cxn modelId="{16E7B48C-470A-4375-B539-8276048633CD}" type="presParOf" srcId="{2FA66101-31E0-4566-89BE-01BBC1D040FF}" destId="{DB5028A2-F39C-42BB-8894-9ED06B30E111}" srcOrd="3" destOrd="0" presId="urn:microsoft.com/office/officeart/2009/3/layout/IncreasingArrowsProcess"/>
    <dgm:cxn modelId="{AA3050FA-F749-45F9-BEE0-52E531ECA121}" type="presParOf" srcId="{2FA66101-31E0-4566-89BE-01BBC1D040FF}" destId="{67C71790-431D-4DE4-B261-242FBADB4048}" srcOrd="4" destOrd="0" presId="urn:microsoft.com/office/officeart/2009/3/layout/IncreasingArrowsProcess"/>
    <dgm:cxn modelId="{7BAF5974-B746-4294-B3F2-FFCA95046BCB}" type="presParOf" srcId="{2FA66101-31E0-4566-89BE-01BBC1D040FF}" destId="{4CFBD2EA-39C9-4CDB-A293-36495097391A}" srcOrd="5" destOrd="0" presId="urn:microsoft.com/office/officeart/2009/3/layout/IncreasingArrowsProcess"/>
    <dgm:cxn modelId="{41BD56D6-0592-444C-A88A-06C2477DB6E8}" type="presParOf" srcId="{2FA66101-31E0-4566-89BE-01BBC1D040FF}" destId="{6353BB6B-5453-4465-A74D-280F71B180B3}" srcOrd="6" destOrd="0" presId="urn:microsoft.com/office/officeart/2009/3/layout/IncreasingArrowsProcess"/>
    <dgm:cxn modelId="{5B7EF664-DEE7-449F-8EF8-BA4458BAD4E9}" type="presParOf" srcId="{2FA66101-31E0-4566-89BE-01BBC1D040FF}" destId="{283D0066-8C86-47E7-B67A-C065E9C5A18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5BB335-85D9-4183-9D92-9DBFF2C7DA8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D0A897-0CDD-4FEE-BBFA-39EF8471D36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интеллектуального развития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74A78-EBD6-437A-B0B5-3DA0D2DE828F}" type="parTrans" cxnId="{4CAD8F00-0D4D-461D-B05C-297A081605FB}">
      <dgm:prSet/>
      <dgm:spPr/>
      <dgm:t>
        <a:bodyPr/>
        <a:lstStyle/>
        <a:p>
          <a:endParaRPr lang="ru-RU"/>
        </a:p>
      </dgm:t>
    </dgm:pt>
    <dgm:pt modelId="{156E2DED-2C1D-442B-9006-EDA99F4CFBAD}" type="sibTrans" cxnId="{4CAD8F00-0D4D-461D-B05C-297A081605FB}">
      <dgm:prSet/>
      <dgm:spPr/>
      <dgm:t>
        <a:bodyPr/>
        <a:lstStyle/>
        <a:p>
          <a:endParaRPr lang="ru-RU"/>
        </a:p>
      </dgm:t>
    </dgm:pt>
    <dgm:pt modelId="{57B3669F-EDA5-4DA4-AA4F-8E4222857E3D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научно-исследовательского общества;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8A48A-59FA-4A5D-99F2-75B8E0027B3C}" type="parTrans" cxnId="{593F330A-8A68-4CA8-AA15-87416E01E877}">
      <dgm:prSet/>
      <dgm:spPr/>
      <dgm:t>
        <a:bodyPr/>
        <a:lstStyle/>
        <a:p>
          <a:endParaRPr lang="ru-RU"/>
        </a:p>
      </dgm:t>
    </dgm:pt>
    <dgm:pt modelId="{8FF404B5-13BA-405F-B96C-AD47CBE55563}" type="sibTrans" cxnId="{593F330A-8A68-4CA8-AA15-87416E01E877}">
      <dgm:prSet/>
      <dgm:spPr/>
      <dgm:t>
        <a:bodyPr/>
        <a:lstStyle/>
        <a:p>
          <a:endParaRPr lang="ru-RU"/>
        </a:p>
      </dgm:t>
    </dgm:pt>
    <dgm:pt modelId="{D6030457-E08F-4627-9AAD-84ACC6366F1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формирования социальных и управленческих навыков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31213-01BE-43DC-9C84-6E2E4D02C06B}" type="parTrans" cxnId="{C9FD1829-940F-419D-86CC-A8FD11A31679}">
      <dgm:prSet/>
      <dgm:spPr/>
      <dgm:t>
        <a:bodyPr/>
        <a:lstStyle/>
        <a:p>
          <a:endParaRPr lang="ru-RU"/>
        </a:p>
      </dgm:t>
    </dgm:pt>
    <dgm:pt modelId="{4BDA37D0-E0D6-4D10-8823-8B341A015A03}" type="sibTrans" cxnId="{C9FD1829-940F-419D-86CC-A8FD11A31679}">
      <dgm:prSet/>
      <dgm:spPr/>
      <dgm:t>
        <a:bodyPr/>
        <a:lstStyle/>
        <a:p>
          <a:endParaRPr lang="ru-RU"/>
        </a:p>
      </dgm:t>
    </dgm:pt>
    <dgm:pt modelId="{FA5CEAB2-B4ED-4103-8B48-85CC5F65B52A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школьного </a:t>
          </a: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Медиацентра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59FCF-625C-43CE-94E9-B4CC8B4C52E7}" type="parTrans" cxnId="{066555B4-C265-40DE-9188-7A0CDECB1AB0}">
      <dgm:prSet/>
      <dgm:spPr/>
      <dgm:t>
        <a:bodyPr/>
        <a:lstStyle/>
        <a:p>
          <a:endParaRPr lang="ru-RU"/>
        </a:p>
      </dgm:t>
    </dgm:pt>
    <dgm:pt modelId="{75B2795E-32BE-4518-AAED-1F47A39BCF63}" type="sibTrans" cxnId="{066555B4-C265-40DE-9188-7A0CDECB1AB0}">
      <dgm:prSet/>
      <dgm:spPr/>
      <dgm:t>
        <a:bodyPr/>
        <a:lstStyle/>
        <a:p>
          <a:endParaRPr lang="ru-RU"/>
        </a:p>
      </dgm:t>
    </dgm:pt>
    <dgm:pt modelId="{451CA2B2-989F-48DE-B1F9-4219BE188C0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коммуникативного развития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675C1-8B9F-477A-905B-9DD91429E301}" type="parTrans" cxnId="{F5D30D2C-D82F-438E-92AE-17B30942D21F}">
      <dgm:prSet/>
      <dgm:spPr/>
      <dgm:t>
        <a:bodyPr/>
        <a:lstStyle/>
        <a:p>
          <a:endParaRPr lang="ru-RU"/>
        </a:p>
      </dgm:t>
    </dgm:pt>
    <dgm:pt modelId="{130B7A22-7402-46AC-BED3-E3D583E92DC8}" type="sibTrans" cxnId="{F5D30D2C-D82F-438E-92AE-17B30942D21F}">
      <dgm:prSet/>
      <dgm:spPr/>
      <dgm:t>
        <a:bodyPr/>
        <a:lstStyle/>
        <a:p>
          <a:endParaRPr lang="ru-RU"/>
        </a:p>
      </dgm:t>
    </dgm:pt>
    <dgm:pt modelId="{C8E35CFF-B00C-435F-96B0-EDF554516920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проектах: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5459E-A446-4F98-AD0C-E95B3770D819}" type="parTrans" cxnId="{58E21702-15AF-456F-8D5E-E4D4E4734D0D}">
      <dgm:prSet/>
      <dgm:spPr/>
      <dgm:t>
        <a:bodyPr/>
        <a:lstStyle/>
        <a:p>
          <a:endParaRPr lang="ru-RU"/>
        </a:p>
      </dgm:t>
    </dgm:pt>
    <dgm:pt modelId="{AA60CA02-CCEA-494D-9A08-2B07A06AEA3A}" type="sibTrans" cxnId="{58E21702-15AF-456F-8D5E-E4D4E4734D0D}">
      <dgm:prSet/>
      <dgm:spPr/>
      <dgm:t>
        <a:bodyPr/>
        <a:lstStyle/>
        <a:p>
          <a:endParaRPr lang="ru-RU"/>
        </a:p>
      </dgm:t>
    </dgm:pt>
    <dgm:pt modelId="{6D2D44AA-6A93-41D5-B310-F8F5E07E7BF7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недели;</a:t>
          </a:r>
        </a:p>
      </dgm:t>
    </dgm:pt>
    <dgm:pt modelId="{B7026D9C-1CE9-4ACF-B1A4-6070F5EE501E}" type="parTrans" cxnId="{21C3BCE9-0C90-4803-BA76-83A3F21FF706}">
      <dgm:prSet/>
      <dgm:spPr/>
      <dgm:t>
        <a:bodyPr/>
        <a:lstStyle/>
        <a:p>
          <a:endParaRPr lang="ru-RU"/>
        </a:p>
      </dgm:t>
    </dgm:pt>
    <dgm:pt modelId="{D0601752-18AF-407B-982F-61B27784B7C5}" type="sibTrans" cxnId="{21C3BCE9-0C90-4803-BA76-83A3F21FF706}">
      <dgm:prSet/>
      <dgm:spPr/>
      <dgm:t>
        <a:bodyPr/>
        <a:lstStyle/>
        <a:p>
          <a:endParaRPr lang="ru-RU"/>
        </a:p>
      </dgm:t>
    </dgm:pt>
    <dgm:pt modelId="{E5E38FDE-1368-4E8A-BFFF-079B1AD9FA04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Интеллектуальные конкурсы;</a:t>
          </a:r>
        </a:p>
      </dgm:t>
    </dgm:pt>
    <dgm:pt modelId="{B7B67590-884E-44A8-8772-0394972AA2F1}" type="parTrans" cxnId="{AEE16041-4C53-4317-99E8-5F593DE91C48}">
      <dgm:prSet/>
      <dgm:spPr/>
      <dgm:t>
        <a:bodyPr/>
        <a:lstStyle/>
        <a:p>
          <a:endParaRPr lang="ru-RU"/>
        </a:p>
      </dgm:t>
    </dgm:pt>
    <dgm:pt modelId="{A058A75A-9ECC-4D8E-812E-C3F83DF96F80}" type="sibTrans" cxnId="{AEE16041-4C53-4317-99E8-5F593DE91C48}">
      <dgm:prSet/>
      <dgm:spPr/>
      <dgm:t>
        <a:bodyPr/>
        <a:lstStyle/>
        <a:p>
          <a:endParaRPr lang="ru-RU"/>
        </a:p>
      </dgm:t>
    </dgm:pt>
    <dgm:pt modelId="{7FA1221C-9330-41A2-92A2-8688F33A172F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лабораторий Института общей и экспериментальной биологии СО РАН;</a:t>
          </a:r>
        </a:p>
      </dgm:t>
    </dgm:pt>
    <dgm:pt modelId="{36A14289-7D5F-4B2F-BCE6-AD72685333AF}" type="parTrans" cxnId="{CC8E6104-6A0D-469C-B827-A127C6262F59}">
      <dgm:prSet/>
      <dgm:spPr/>
      <dgm:t>
        <a:bodyPr/>
        <a:lstStyle/>
        <a:p>
          <a:endParaRPr lang="ru-RU"/>
        </a:p>
      </dgm:t>
    </dgm:pt>
    <dgm:pt modelId="{1854D1B2-3790-44AC-96FE-5386BD528EE1}" type="sibTrans" cxnId="{CC8E6104-6A0D-469C-B827-A127C6262F59}">
      <dgm:prSet/>
      <dgm:spPr/>
      <dgm:t>
        <a:bodyPr/>
        <a:lstStyle/>
        <a:p>
          <a:endParaRPr lang="ru-RU"/>
        </a:p>
      </dgm:t>
    </dgm:pt>
    <dgm:pt modelId="{EE515F13-0DF2-4215-8E0D-B800B4AE2AF0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музея Бурятского научного центра СО РАН;</a:t>
          </a:r>
        </a:p>
      </dgm:t>
    </dgm:pt>
    <dgm:pt modelId="{C5727568-2D5C-4ECD-9F58-067D31CF3EAD}" type="parTrans" cxnId="{E39AC5CF-2949-46C6-A774-C9246282E98A}">
      <dgm:prSet/>
      <dgm:spPr/>
      <dgm:t>
        <a:bodyPr/>
        <a:lstStyle/>
        <a:p>
          <a:endParaRPr lang="ru-RU"/>
        </a:p>
      </dgm:t>
    </dgm:pt>
    <dgm:pt modelId="{7ADFDF63-CFED-4A0A-A01A-8036AA71724A}" type="sibTrans" cxnId="{E39AC5CF-2949-46C6-A774-C9246282E98A}">
      <dgm:prSet/>
      <dgm:spPr/>
      <dgm:t>
        <a:bodyPr/>
        <a:lstStyle/>
        <a:p>
          <a:endParaRPr lang="ru-RU"/>
        </a:p>
      </dgm:t>
    </dgm:pt>
    <dgm:pt modelId="{3870F17E-3972-4452-8B9F-605F72997393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селекционных участков Бурятского научно-исследовательского института сельского хозяйства;</a:t>
          </a:r>
        </a:p>
      </dgm:t>
    </dgm:pt>
    <dgm:pt modelId="{581CB59B-4F3F-49F7-A54A-AE93C5036CB8}" type="parTrans" cxnId="{B00E6D1F-EF0A-4A1E-86BE-C5400AC54774}">
      <dgm:prSet/>
      <dgm:spPr/>
      <dgm:t>
        <a:bodyPr/>
        <a:lstStyle/>
        <a:p>
          <a:endParaRPr lang="ru-RU"/>
        </a:p>
      </dgm:t>
    </dgm:pt>
    <dgm:pt modelId="{1B091878-BB1D-4D39-BFF5-01549C9D6207}" type="sibTrans" cxnId="{B00E6D1F-EF0A-4A1E-86BE-C5400AC54774}">
      <dgm:prSet/>
      <dgm:spPr/>
      <dgm:t>
        <a:bodyPr/>
        <a:lstStyle/>
        <a:p>
          <a:endParaRPr lang="ru-RU"/>
        </a:p>
      </dgm:t>
    </dgm:pt>
    <dgm:pt modelId="{AFECFA69-707B-40BE-88DB-65BB88D45448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Мастер-классах  ведущих ученых, преподавателей Бурятской государственной сельскохозяйственной академии</a:t>
          </a:r>
        </a:p>
      </dgm:t>
    </dgm:pt>
    <dgm:pt modelId="{522C6B83-DB8E-48FC-AB64-2A7F72711864}" type="parTrans" cxnId="{6A3DA3B9-1C43-400C-A3D8-351C9DC83F1B}">
      <dgm:prSet/>
      <dgm:spPr/>
      <dgm:t>
        <a:bodyPr/>
        <a:lstStyle/>
        <a:p>
          <a:endParaRPr lang="ru-RU"/>
        </a:p>
      </dgm:t>
    </dgm:pt>
    <dgm:pt modelId="{FC2FC3E0-5713-4287-97D0-89B12C81125C}" type="sibTrans" cxnId="{6A3DA3B9-1C43-400C-A3D8-351C9DC83F1B}">
      <dgm:prSet/>
      <dgm:spPr/>
      <dgm:t>
        <a:bodyPr/>
        <a:lstStyle/>
        <a:p>
          <a:endParaRPr lang="ru-RU"/>
        </a:p>
      </dgm:t>
    </dgm:pt>
    <dgm:pt modelId="{9EE74D63-91E5-40FE-B93C-DF437DEB8EDA}">
      <dgm:prSet custT="1"/>
      <dgm:spPr/>
      <dgm:t>
        <a:bodyPr/>
        <a:lstStyle/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BA07D-743D-4ACA-AFDF-F59229D62E2D}" type="parTrans" cxnId="{0CBE2B9A-8FE8-4F51-9308-06801CF9EDBD}">
      <dgm:prSet/>
      <dgm:spPr/>
      <dgm:t>
        <a:bodyPr/>
        <a:lstStyle/>
        <a:p>
          <a:endParaRPr lang="ru-RU"/>
        </a:p>
      </dgm:t>
    </dgm:pt>
    <dgm:pt modelId="{9F36CFC8-CF06-4BF8-B7A1-A1B8A64DA6DE}" type="sibTrans" cxnId="{0CBE2B9A-8FE8-4F51-9308-06801CF9EDBD}">
      <dgm:prSet/>
      <dgm:spPr/>
      <dgm:t>
        <a:bodyPr/>
        <a:lstStyle/>
        <a:p>
          <a:endParaRPr lang="ru-RU"/>
        </a:p>
      </dgm:t>
    </dgm:pt>
    <dgm:pt modelId="{FC59CF9D-8E87-4C08-B130-F6032CEB669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личностного развития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7A8FA-FFF7-465C-BDED-99E9C8E6186C}" type="sibTrans" cxnId="{E1591061-A025-4ECE-A433-F542DAF0B98A}">
      <dgm:prSet/>
      <dgm:spPr/>
      <dgm:t>
        <a:bodyPr/>
        <a:lstStyle/>
        <a:p>
          <a:endParaRPr lang="ru-RU"/>
        </a:p>
      </dgm:t>
    </dgm:pt>
    <dgm:pt modelId="{1EED1F9F-7C3B-481E-92F0-BF66CB0779A2}" type="parTrans" cxnId="{E1591061-A025-4ECE-A433-F542DAF0B98A}">
      <dgm:prSet/>
      <dgm:spPr/>
      <dgm:t>
        <a:bodyPr/>
        <a:lstStyle/>
        <a:p>
          <a:endParaRPr lang="ru-RU"/>
        </a:p>
      </dgm:t>
    </dgm:pt>
    <dgm:pt modelId="{42B405D3-4F8F-4040-AB71-5C30E2D4B667}">
      <dgm:prSet phldrT="[Текст]"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работы Школьного ученического  самоуправления «Единство»;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3B1CA-A6E3-47DF-BCE2-754018A58E76}" type="sibTrans" cxnId="{D99947E8-1814-4EF3-81EB-A37148FF27A2}">
      <dgm:prSet/>
      <dgm:spPr/>
      <dgm:t>
        <a:bodyPr/>
        <a:lstStyle/>
        <a:p>
          <a:endParaRPr lang="ru-RU"/>
        </a:p>
      </dgm:t>
    </dgm:pt>
    <dgm:pt modelId="{975CA6DF-EF88-478E-B916-8A430BEDEE83}" type="parTrans" cxnId="{D99947E8-1814-4EF3-81EB-A37148FF27A2}">
      <dgm:prSet/>
      <dgm:spPr/>
      <dgm:t>
        <a:bodyPr/>
        <a:lstStyle/>
        <a:p>
          <a:endParaRPr lang="ru-RU"/>
        </a:p>
      </dgm:t>
    </dgm:pt>
    <dgm:pt modelId="{452971BD-EFE7-40D9-BF75-0CBA18BCF9CB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Института вожатства;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0920F-7647-4812-A3E4-3D5CC4C7A201}" type="parTrans" cxnId="{848AC3CB-2372-402F-BD13-04D8ADD9AC12}">
      <dgm:prSet/>
      <dgm:spPr/>
      <dgm:t>
        <a:bodyPr/>
        <a:lstStyle/>
        <a:p>
          <a:endParaRPr lang="ru-RU"/>
        </a:p>
      </dgm:t>
    </dgm:pt>
    <dgm:pt modelId="{934C2544-2D2D-45E9-B799-37275AC32C70}" type="sibTrans" cxnId="{848AC3CB-2372-402F-BD13-04D8ADD9AC12}">
      <dgm:prSet/>
      <dgm:spPr/>
      <dgm:t>
        <a:bodyPr/>
        <a:lstStyle/>
        <a:p>
          <a:endParaRPr lang="ru-RU"/>
        </a:p>
      </dgm:t>
    </dgm:pt>
    <dgm:pt modelId="{D8001387-3223-47B2-B09D-81B43AB58DFF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волонтерского движения «Клевер»;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C517E-82ED-4B28-81C2-9BD7EA0B7209}" type="parTrans" cxnId="{928796F7-07D1-4DDE-88DA-D7E638C40396}">
      <dgm:prSet/>
      <dgm:spPr/>
      <dgm:t>
        <a:bodyPr/>
        <a:lstStyle/>
        <a:p>
          <a:endParaRPr lang="ru-RU"/>
        </a:p>
      </dgm:t>
    </dgm:pt>
    <dgm:pt modelId="{2B73C4AF-6E6C-4E9A-8CB3-D5F23A079D44}" type="sibTrans" cxnId="{928796F7-07D1-4DDE-88DA-D7E638C40396}">
      <dgm:prSet/>
      <dgm:spPr/>
      <dgm:t>
        <a:bodyPr/>
        <a:lstStyle/>
        <a:p>
          <a:endParaRPr lang="ru-RU"/>
        </a:p>
      </dgm:t>
    </dgm:pt>
    <dgm:pt modelId="{6928BC08-73D5-401E-A2DC-61A9364AC65A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экологического отряда;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DA50A-D02C-4CFB-BB2A-7C4A77281E4B}" type="parTrans" cxnId="{0FF88EC9-0DC9-41B0-A278-173A31729C00}">
      <dgm:prSet/>
      <dgm:spPr/>
      <dgm:t>
        <a:bodyPr/>
        <a:lstStyle/>
        <a:p>
          <a:endParaRPr lang="ru-RU"/>
        </a:p>
      </dgm:t>
    </dgm:pt>
    <dgm:pt modelId="{37574FF4-A1B9-49C6-9EDD-B20D9FB27854}" type="sibTrans" cxnId="{0FF88EC9-0DC9-41B0-A278-173A31729C00}">
      <dgm:prSet/>
      <dgm:spPr/>
      <dgm:t>
        <a:bodyPr/>
        <a:lstStyle/>
        <a:p>
          <a:endParaRPr lang="ru-RU"/>
        </a:p>
      </dgm:t>
    </dgm:pt>
    <dgm:pt modelId="{E8FBB7E5-8274-4E8B-9592-B292361946D1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туризма «Я познаю свой край»;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19452-6BD7-46A2-8007-0226AA899311}" type="parTrans" cxnId="{E0F56F17-0D8D-48BC-AA5B-4544F0D23081}">
      <dgm:prSet/>
      <dgm:spPr/>
      <dgm:t>
        <a:bodyPr/>
        <a:lstStyle/>
        <a:p>
          <a:endParaRPr lang="ru-RU"/>
        </a:p>
      </dgm:t>
    </dgm:pt>
    <dgm:pt modelId="{44077020-013F-4F1A-ACD6-9CC8A15C1341}" type="sibTrans" cxnId="{E0F56F17-0D8D-48BC-AA5B-4544F0D23081}">
      <dgm:prSet/>
      <dgm:spPr/>
      <dgm:t>
        <a:bodyPr/>
        <a:lstStyle/>
        <a:p>
          <a:endParaRPr lang="ru-RU"/>
        </a:p>
      </dgm:t>
    </dgm:pt>
    <dgm:pt modelId="{DAEA64C7-498A-46D1-804F-9D614A228170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Школы Лидера;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09F28-0F65-46B3-BEBD-0EC58E02480B}" type="parTrans" cxnId="{C2B61BED-C0F6-49EA-AAD5-67C5E63207FA}">
      <dgm:prSet/>
      <dgm:spPr/>
      <dgm:t>
        <a:bodyPr/>
        <a:lstStyle/>
        <a:p>
          <a:endParaRPr lang="ru-RU"/>
        </a:p>
      </dgm:t>
    </dgm:pt>
    <dgm:pt modelId="{E228F3AF-601B-4A59-A0FD-7DE38B2A853A}" type="sibTrans" cxnId="{C2B61BED-C0F6-49EA-AAD5-67C5E63207FA}">
      <dgm:prSet/>
      <dgm:spPr/>
      <dgm:t>
        <a:bodyPr/>
        <a:lstStyle/>
        <a:p>
          <a:endParaRPr lang="ru-RU"/>
        </a:p>
      </dgm:t>
    </dgm:pt>
    <dgm:pt modelId="{AE2E4F60-8C9D-42F8-8003-38F0748CE5B8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школьной агрофирмы «РОСТок»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49EBAD-8CF0-4C67-995C-53740FE9B701}" type="parTrans" cxnId="{F191AF9C-4717-4BA0-99AC-D2DAFA39020A}">
      <dgm:prSet/>
      <dgm:spPr/>
      <dgm:t>
        <a:bodyPr/>
        <a:lstStyle/>
        <a:p>
          <a:endParaRPr lang="ru-RU"/>
        </a:p>
      </dgm:t>
    </dgm:pt>
    <dgm:pt modelId="{1C1D475E-3574-4489-A7AC-795A8CCCEEE5}" type="sibTrans" cxnId="{F191AF9C-4717-4BA0-99AC-D2DAFA39020A}">
      <dgm:prSet/>
      <dgm:spPr/>
      <dgm:t>
        <a:bodyPr/>
        <a:lstStyle/>
        <a:p>
          <a:endParaRPr lang="ru-RU"/>
        </a:p>
      </dgm:t>
    </dgm:pt>
    <dgm:pt modelId="{06ACD32E-BC58-4648-88A2-FB98ADDCFD1C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414BB-815F-4971-BFFB-8DC5563B7BAE}" type="parTrans" cxnId="{95D9A5F7-2399-4895-8D38-25CD92570A22}">
      <dgm:prSet/>
      <dgm:spPr/>
      <dgm:t>
        <a:bodyPr/>
        <a:lstStyle/>
        <a:p>
          <a:endParaRPr lang="ru-RU"/>
        </a:p>
      </dgm:t>
    </dgm:pt>
    <dgm:pt modelId="{DF5E9215-840F-4FA3-8F59-BF4DCF5729A6}" type="sibTrans" cxnId="{95D9A5F7-2399-4895-8D38-25CD92570A22}">
      <dgm:prSet/>
      <dgm:spPr/>
      <dgm:t>
        <a:bodyPr/>
        <a:lstStyle/>
        <a:p>
          <a:endParaRPr lang="ru-RU"/>
        </a:p>
      </dgm:t>
    </dgm:pt>
    <dgm:pt modelId="{DB650DA6-62F7-41DA-BCCA-9B5F42B42533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«Билет в будущее»;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1EF89-B89E-45C3-8D84-52F75F984A61}" type="parTrans" cxnId="{489A2CC0-9B4D-43A4-BBDA-1410788BEABC}">
      <dgm:prSet/>
      <dgm:spPr/>
      <dgm:t>
        <a:bodyPr/>
        <a:lstStyle/>
        <a:p>
          <a:endParaRPr lang="ru-RU"/>
        </a:p>
      </dgm:t>
    </dgm:pt>
    <dgm:pt modelId="{79436FCC-205C-47F7-BF80-44BEB0497DB4}" type="sibTrans" cxnId="{489A2CC0-9B4D-43A4-BBDA-1410788BEABC}">
      <dgm:prSet/>
      <dgm:spPr/>
      <dgm:t>
        <a:bodyPr/>
        <a:lstStyle/>
        <a:p>
          <a:endParaRPr lang="ru-RU"/>
        </a:p>
      </dgm:t>
    </dgm:pt>
    <dgm:pt modelId="{25419176-41D8-4C25-A2B8-9678D722868F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«ПроеКТОриЯ»;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1EBAC-3782-481D-96FA-F45B3D871DB9}" type="parTrans" cxnId="{88D3A0F7-11A7-4B3C-BE0A-A78A22ECA58B}">
      <dgm:prSet/>
      <dgm:spPr/>
      <dgm:t>
        <a:bodyPr/>
        <a:lstStyle/>
        <a:p>
          <a:endParaRPr lang="ru-RU"/>
        </a:p>
      </dgm:t>
    </dgm:pt>
    <dgm:pt modelId="{28E1BF32-D74F-4B48-B039-25BC1B4B9729}" type="sibTrans" cxnId="{88D3A0F7-11A7-4B3C-BE0A-A78A22ECA58B}">
      <dgm:prSet/>
      <dgm:spPr/>
      <dgm:t>
        <a:bodyPr/>
        <a:lstStyle/>
        <a:p>
          <a:endParaRPr lang="ru-RU"/>
        </a:p>
      </dgm:t>
    </dgm:pt>
    <dgm:pt modelId="{EEC38AE2-D4B7-4400-8700-6718A96E779C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4BB4E-EBE5-4050-B847-C44FC4BF4D5D}" type="parTrans" cxnId="{93441E09-3A36-47CF-ABE3-FBE57BE4DE86}">
      <dgm:prSet/>
      <dgm:spPr/>
      <dgm:t>
        <a:bodyPr/>
        <a:lstStyle/>
        <a:p>
          <a:endParaRPr lang="ru-RU"/>
        </a:p>
      </dgm:t>
    </dgm:pt>
    <dgm:pt modelId="{A0419F8C-DAD7-4E48-A20A-CFD57AF29B6E}" type="sibTrans" cxnId="{93441E09-3A36-47CF-ABE3-FBE57BE4DE86}">
      <dgm:prSet/>
      <dgm:spPr/>
      <dgm:t>
        <a:bodyPr/>
        <a:lstStyle/>
        <a:p>
          <a:endParaRPr lang="ru-RU"/>
        </a:p>
      </dgm:t>
    </dgm:pt>
    <dgm:pt modelId="{29DEE45C-684E-41E6-A1E2-D32397B89EC4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«Сириус»;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5E1D1-F8CF-44B1-9771-9B1B344E7A42}" type="parTrans" cxnId="{B8C3CBEB-2A4A-4720-9F1F-5A04BF3B32FB}">
      <dgm:prSet/>
      <dgm:spPr/>
      <dgm:t>
        <a:bodyPr/>
        <a:lstStyle/>
        <a:p>
          <a:endParaRPr lang="ru-RU"/>
        </a:p>
      </dgm:t>
    </dgm:pt>
    <dgm:pt modelId="{6B35CE97-5817-4F32-96E6-3591F0337686}" type="sibTrans" cxnId="{B8C3CBEB-2A4A-4720-9F1F-5A04BF3B32FB}">
      <dgm:prSet/>
      <dgm:spPr/>
      <dgm:t>
        <a:bodyPr/>
        <a:lstStyle/>
        <a:p>
          <a:endParaRPr lang="ru-RU"/>
        </a:p>
      </dgm:t>
    </dgm:pt>
    <dgm:pt modelId="{0378A7C5-4101-463D-A604-8ECEA3B05619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программы социальной адаптации для «трудных» детей»;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01236-06AE-4219-94A6-C3DDDB5EBB6F}" type="parTrans" cxnId="{509457FC-207A-466E-AB39-0676505A1726}">
      <dgm:prSet/>
      <dgm:spPr/>
      <dgm:t>
        <a:bodyPr/>
        <a:lstStyle/>
        <a:p>
          <a:endParaRPr lang="ru-RU"/>
        </a:p>
      </dgm:t>
    </dgm:pt>
    <dgm:pt modelId="{F43F4F96-9167-450C-8565-F7EC5E5D938B}" type="sibTrans" cxnId="{509457FC-207A-466E-AB39-0676505A1726}">
      <dgm:prSet/>
      <dgm:spPr/>
      <dgm:t>
        <a:bodyPr/>
        <a:lstStyle/>
        <a:p>
          <a:endParaRPr lang="ru-RU"/>
        </a:p>
      </dgm:t>
    </dgm:pt>
    <dgm:pt modelId="{985C567E-5395-4A27-83B7-DB9B35467DE5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Профориентационный интенсив «Лидерские практики. Технологии будущего»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C9B93-E354-496C-A2A4-2AD2F201B20B}" type="parTrans" cxnId="{81F93034-A25B-4596-B19E-ABFC15232133}">
      <dgm:prSet/>
      <dgm:spPr/>
      <dgm:t>
        <a:bodyPr/>
        <a:lstStyle/>
        <a:p>
          <a:endParaRPr lang="ru-RU"/>
        </a:p>
      </dgm:t>
    </dgm:pt>
    <dgm:pt modelId="{84E9D9F1-42E5-4C5C-B9A5-1C880983B150}" type="sibTrans" cxnId="{81F93034-A25B-4596-B19E-ABFC15232133}">
      <dgm:prSet/>
      <dgm:spPr/>
      <dgm:t>
        <a:bodyPr/>
        <a:lstStyle/>
        <a:p>
          <a:endParaRPr lang="ru-RU"/>
        </a:p>
      </dgm:t>
    </dgm:pt>
    <dgm:pt modelId="{F9F206A0-D9B5-4DE0-95F3-641C6C652E5F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Трудовые практикумы агротехнического направления;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8684B-72F5-4184-97B3-910EB7C6E61E}" type="parTrans" cxnId="{4AE99C53-B478-4997-ABC0-8D4B51BAC938}">
      <dgm:prSet/>
      <dgm:spPr/>
      <dgm:t>
        <a:bodyPr/>
        <a:lstStyle/>
        <a:p>
          <a:endParaRPr lang="ru-RU"/>
        </a:p>
      </dgm:t>
    </dgm:pt>
    <dgm:pt modelId="{5A0FC223-729D-430D-A902-A0EF95F22B47}" type="sibTrans" cxnId="{4AE99C53-B478-4997-ABC0-8D4B51BAC938}">
      <dgm:prSet/>
      <dgm:spPr/>
      <dgm:t>
        <a:bodyPr/>
        <a:lstStyle/>
        <a:p>
          <a:endParaRPr lang="ru-RU"/>
        </a:p>
      </dgm:t>
    </dgm:pt>
    <dgm:pt modelId="{EA005CA2-A317-4119-A861-FFEADB4B389D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пробы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3EBE0-4467-4D56-B38E-79F7E53B9327}" type="parTrans" cxnId="{CE45D604-DE81-4547-B5C1-A93DF8AC1030}">
      <dgm:prSet/>
      <dgm:spPr/>
      <dgm:t>
        <a:bodyPr/>
        <a:lstStyle/>
        <a:p>
          <a:endParaRPr lang="ru-RU"/>
        </a:p>
      </dgm:t>
    </dgm:pt>
    <dgm:pt modelId="{2DF64A09-4E9D-45E2-931E-0D8ADA22A371}" type="sibTrans" cxnId="{CE45D604-DE81-4547-B5C1-A93DF8AC1030}">
      <dgm:prSet/>
      <dgm:spPr/>
      <dgm:t>
        <a:bodyPr/>
        <a:lstStyle/>
        <a:p>
          <a:endParaRPr lang="ru-RU"/>
        </a:p>
      </dgm:t>
    </dgm:pt>
    <dgm:pt modelId="{7A19C86A-9119-4EA6-BB2E-158FC7E7310D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252F8-DDF7-4131-8D5D-28AAEC43842D}" type="parTrans" cxnId="{28B9C09D-3A89-48DB-9A36-ECD03094FE48}">
      <dgm:prSet/>
      <dgm:spPr/>
      <dgm:t>
        <a:bodyPr/>
        <a:lstStyle/>
        <a:p>
          <a:endParaRPr lang="ru-RU"/>
        </a:p>
      </dgm:t>
    </dgm:pt>
    <dgm:pt modelId="{EBC1B696-0EFE-472E-85A5-8212D5672C0F}" type="sibTrans" cxnId="{28B9C09D-3A89-48DB-9A36-ECD03094FE48}">
      <dgm:prSet/>
      <dgm:spPr/>
      <dgm:t>
        <a:bodyPr/>
        <a:lstStyle/>
        <a:p>
          <a:endParaRPr lang="ru-RU"/>
        </a:p>
      </dgm:t>
    </dgm:pt>
    <dgm:pt modelId="{C327BE85-D365-4684-88BD-D612EE96BBC2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дискуссионного клуба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BA490-4EC7-4A9C-B005-8632F3ECC0B9}" type="parTrans" cxnId="{1ADA22B5-92B1-4E0F-A7D1-53F50AF46F35}">
      <dgm:prSet/>
      <dgm:spPr/>
      <dgm:t>
        <a:bodyPr/>
        <a:lstStyle/>
        <a:p>
          <a:endParaRPr lang="ru-RU"/>
        </a:p>
      </dgm:t>
    </dgm:pt>
    <dgm:pt modelId="{D6C39D0E-F903-48FF-A3B1-E9CE064B2866}" type="sibTrans" cxnId="{1ADA22B5-92B1-4E0F-A7D1-53F50AF46F35}">
      <dgm:prSet/>
      <dgm:spPr/>
      <dgm:t>
        <a:bodyPr/>
        <a:lstStyle/>
        <a:p>
          <a:endParaRPr lang="ru-RU"/>
        </a:p>
      </dgm:t>
    </dgm:pt>
    <dgm:pt modelId="{5BC84AF7-29F1-4C2B-AB24-311088AE7A29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D20FA-B56D-4F62-9206-6593882FF629}" type="parTrans" cxnId="{362D0306-7F3D-4818-A3BC-0DE9B5FDF276}">
      <dgm:prSet/>
      <dgm:spPr/>
      <dgm:t>
        <a:bodyPr/>
        <a:lstStyle/>
        <a:p>
          <a:endParaRPr lang="ru-RU"/>
        </a:p>
      </dgm:t>
    </dgm:pt>
    <dgm:pt modelId="{F584C68C-44E2-4B32-88D6-38002DE18C7A}" type="sibTrans" cxnId="{362D0306-7F3D-4818-A3BC-0DE9B5FDF276}">
      <dgm:prSet/>
      <dgm:spPr/>
      <dgm:t>
        <a:bodyPr/>
        <a:lstStyle/>
        <a:p>
          <a:endParaRPr lang="ru-RU"/>
        </a:p>
      </dgm:t>
    </dgm:pt>
    <dgm:pt modelId="{2FA66101-31E0-4566-89BE-01BBC1D040FF}" type="pres">
      <dgm:prSet presAssocID="{C95BB335-85D9-4183-9D92-9DBFF2C7DA8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056863-BEDC-4285-AC0B-2C9E1DE75C23}" type="pres">
      <dgm:prSet presAssocID="{1DD0A897-0CDD-4FEE-BBFA-39EF8471D362}" presName="parentText1" presStyleLbl="node1" presStyleIdx="0" presStyleCnt="4" custScaleX="74149" custLinFactNeighborX="-131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E0482-EA9A-4FA9-A69E-F522A2A83EF3}" type="pres">
      <dgm:prSet presAssocID="{1DD0A897-0CDD-4FEE-BBFA-39EF8471D362}" presName="childText1" presStyleLbl="solidAlignAcc1" presStyleIdx="0" presStyleCnt="4" custScaleX="138443" custScaleY="124766" custLinFactNeighborX="-17389" custLinFactNeighborY="3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163F4-98E0-49A3-9086-90882EBBFB40}" type="pres">
      <dgm:prSet presAssocID="{D6030457-E08F-4627-9AAD-84ACC6366F1A}" presName="parentText2" presStyleLbl="node1" presStyleIdx="1" presStyleCnt="4" custScaleX="88852" custLinFactNeighborX="-5612" custLinFactNeighborY="-6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028A2-F39C-42BB-8894-9ED06B30E111}" type="pres">
      <dgm:prSet presAssocID="{D6030457-E08F-4627-9AAD-84ACC6366F1A}" presName="childText2" presStyleLbl="solidAlignAcc1" presStyleIdx="1" presStyleCnt="4" custScaleY="114692" custLinFactNeighborX="2676" custLinFactNeighborY="7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71790-431D-4DE4-B261-242FBADB4048}" type="pres">
      <dgm:prSet presAssocID="{FC59CF9D-8E87-4C08-B130-F6032CEB6698}" presName="parentText3" presStyleLbl="node1" presStyleIdx="2" presStyleCnt="4" custScaleX="103756" custLinFactNeighborX="-286" custLinFactNeighborY="-211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BD2EA-39C9-4CDB-A293-36495097391A}" type="pres">
      <dgm:prSet presAssocID="{FC59CF9D-8E87-4C08-B130-F6032CEB6698}" presName="childText3" presStyleLbl="solidAlignAcc1" presStyleIdx="2" presStyleCnt="4" custScaleX="131332" custScaleY="113021" custLinFactNeighborX="16322" custLinFactNeighborY="-57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3BB6B-5453-4465-A74D-280F71B180B3}" type="pres">
      <dgm:prSet presAssocID="{451CA2B2-989F-48DE-B1F9-4219BE188C09}" presName="parentText4" presStyleLbl="node1" presStyleIdx="3" presStyleCnt="4" custScaleX="129873" custLinFactNeighborX="21996" custLinFactNeighborY="9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D0066-8C86-47E7-B67A-C065E9C5A185}" type="pres">
      <dgm:prSet presAssocID="{451CA2B2-989F-48DE-B1F9-4219BE188C09}" presName="childText4" presStyleLbl="solidAlignAcc1" presStyleIdx="3" presStyleCnt="4" custScaleY="66656" custLinFactNeighborX="21880" custLinFactNeighborY="-20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74E2B-460B-482F-B4FF-F89FE7C1E0A1}" type="presOf" srcId="{452971BD-EFE7-40D9-BF75-0CBA18BCF9CB}" destId="{DB5028A2-F39C-42BB-8894-9ED06B30E111}" srcOrd="0" destOrd="1" presId="urn:microsoft.com/office/officeart/2009/3/layout/IncreasingArrowsProcess"/>
    <dgm:cxn modelId="{E07C692C-E2E5-4FFC-B0FA-9CBD2B68A386}" type="presOf" srcId="{AE2E4F60-8C9D-42F8-8003-38F0748CE5B8}" destId="{DB5028A2-F39C-42BB-8894-9ED06B30E111}" srcOrd="0" destOrd="6" presId="urn:microsoft.com/office/officeart/2009/3/layout/IncreasingArrowsProcess"/>
    <dgm:cxn modelId="{CC8E6104-6A0D-469C-B827-A127C6262F59}" srcId="{1DD0A897-0CDD-4FEE-BBFA-39EF8471D362}" destId="{7FA1221C-9330-41A2-92A2-8688F33A172F}" srcOrd="3" destOrd="0" parTransId="{36A14289-7D5F-4B2F-BCE6-AD72685333AF}" sibTransId="{1854D1B2-3790-44AC-96FE-5386BD528EE1}"/>
    <dgm:cxn modelId="{C2B61BED-C0F6-49EA-AAD5-67C5E63207FA}" srcId="{D6030457-E08F-4627-9AAD-84ACC6366F1A}" destId="{DAEA64C7-498A-46D1-804F-9D614A228170}" srcOrd="5" destOrd="0" parTransId="{BFC09F28-0F65-46B3-BEBD-0EC58E02480B}" sibTransId="{E228F3AF-601B-4A59-A0FD-7DE38B2A853A}"/>
    <dgm:cxn modelId="{B00094AA-2FAB-43AD-B0BD-640070E4F808}" type="presOf" srcId="{D6030457-E08F-4627-9AAD-84ACC6366F1A}" destId="{43C163F4-98E0-49A3-9086-90882EBBFB40}" srcOrd="0" destOrd="0" presId="urn:microsoft.com/office/officeart/2009/3/layout/IncreasingArrowsProcess"/>
    <dgm:cxn modelId="{6044E6F2-1197-473F-AB99-C03D54C2FCE6}" type="presOf" srcId="{5BC84AF7-29F1-4C2B-AB24-311088AE7A29}" destId="{283D0066-8C86-47E7-B67A-C065E9C5A185}" srcOrd="0" destOrd="2" presId="urn:microsoft.com/office/officeart/2009/3/layout/IncreasingArrowsProcess"/>
    <dgm:cxn modelId="{58E21702-15AF-456F-8D5E-E4D4E4734D0D}" srcId="{FC59CF9D-8E87-4C08-B130-F6032CEB6698}" destId="{C8E35CFF-B00C-435F-96B0-EDF554516920}" srcOrd="0" destOrd="0" parTransId="{6185459E-A446-4F98-AD0C-E95B3770D819}" sibTransId="{AA60CA02-CCEA-494D-9A08-2B07A06AEA3A}"/>
    <dgm:cxn modelId="{C6BA6831-6A53-4C97-B928-CE6219ED0625}" type="presOf" srcId="{E5E38FDE-1368-4E8A-BFFF-079B1AD9FA04}" destId="{591E0482-EA9A-4FA9-A69E-F522A2A83EF3}" srcOrd="0" destOrd="2" presId="urn:microsoft.com/office/officeart/2009/3/layout/IncreasingArrowsProcess"/>
    <dgm:cxn modelId="{3FD371F8-C0C7-4A90-9735-DA1BA9125552}" type="presOf" srcId="{DAEA64C7-498A-46D1-804F-9D614A228170}" destId="{DB5028A2-F39C-42BB-8894-9ED06B30E111}" srcOrd="0" destOrd="5" presId="urn:microsoft.com/office/officeart/2009/3/layout/IncreasingArrowsProcess"/>
    <dgm:cxn modelId="{AEE16041-4C53-4317-99E8-5F593DE91C48}" srcId="{1DD0A897-0CDD-4FEE-BBFA-39EF8471D362}" destId="{E5E38FDE-1368-4E8A-BFFF-079B1AD9FA04}" srcOrd="2" destOrd="0" parTransId="{B7B67590-884E-44A8-8772-0394972AA2F1}" sibTransId="{A058A75A-9ECC-4D8E-812E-C3F83DF96F80}"/>
    <dgm:cxn modelId="{28B9C09D-3A89-48DB-9A36-ECD03094FE48}" srcId="{FC59CF9D-8E87-4C08-B130-F6032CEB6698}" destId="{7A19C86A-9119-4EA6-BB2E-158FC7E7310D}" srcOrd="9" destOrd="0" parTransId="{44C252F8-DDF7-4131-8D5D-28AAEC43842D}" sibTransId="{EBC1B696-0EFE-472E-85A5-8212D5672C0F}"/>
    <dgm:cxn modelId="{47161935-04FE-4560-ABB3-AC72176FD433}" type="presOf" srcId="{7A19C86A-9119-4EA6-BB2E-158FC7E7310D}" destId="{4CFBD2EA-39C9-4CDB-A293-36495097391A}" srcOrd="0" destOrd="9" presId="urn:microsoft.com/office/officeart/2009/3/layout/IncreasingArrowsProcess"/>
    <dgm:cxn modelId="{6AAB6DBA-9744-47FC-9065-688C63D5C6AA}" type="presOf" srcId="{E8FBB7E5-8274-4E8B-9592-B292361946D1}" destId="{DB5028A2-F39C-42BB-8894-9ED06B30E111}" srcOrd="0" destOrd="4" presId="urn:microsoft.com/office/officeart/2009/3/layout/IncreasingArrowsProcess"/>
    <dgm:cxn modelId="{E3766275-0CD9-4993-A508-89D613FE5D54}" type="presOf" srcId="{EA005CA2-A317-4119-A861-FFEADB4B389D}" destId="{4CFBD2EA-39C9-4CDB-A293-36495097391A}" srcOrd="0" destOrd="8" presId="urn:microsoft.com/office/officeart/2009/3/layout/IncreasingArrowsProcess"/>
    <dgm:cxn modelId="{B00E6D1F-EF0A-4A1E-86BE-C5400AC54774}" srcId="{1DD0A897-0CDD-4FEE-BBFA-39EF8471D362}" destId="{3870F17E-3972-4452-8B9F-605F72997393}" srcOrd="5" destOrd="0" parTransId="{581CB59B-4F3F-49F7-A54A-AE93C5036CB8}" sibTransId="{1B091878-BB1D-4D39-BFF5-01549C9D6207}"/>
    <dgm:cxn modelId="{CB8C9370-7A0A-4551-A467-B4D7A1457607}" type="presOf" srcId="{FC59CF9D-8E87-4C08-B130-F6032CEB6698}" destId="{67C71790-431D-4DE4-B261-242FBADB4048}" srcOrd="0" destOrd="0" presId="urn:microsoft.com/office/officeart/2009/3/layout/IncreasingArrowsProcess"/>
    <dgm:cxn modelId="{8424D0C6-DDC9-4ACD-9495-EF7789B0DB16}" type="presOf" srcId="{42B405D3-4F8F-4040-AB71-5C30E2D4B667}" destId="{DB5028A2-F39C-42BB-8894-9ED06B30E111}" srcOrd="0" destOrd="0" presId="urn:microsoft.com/office/officeart/2009/3/layout/IncreasingArrowsProcess"/>
    <dgm:cxn modelId="{CE45D604-DE81-4547-B5C1-A93DF8AC1030}" srcId="{FC59CF9D-8E87-4C08-B130-F6032CEB6698}" destId="{EA005CA2-A317-4119-A861-FFEADB4B389D}" srcOrd="8" destOrd="0" parTransId="{3123EBE0-4467-4D56-B38E-79F7E53B9327}" sibTransId="{2DF64A09-4E9D-45E2-931E-0D8ADA22A371}"/>
    <dgm:cxn modelId="{E40CDBBA-E90E-456F-9A27-4F206A7FE75D}" type="presOf" srcId="{57B3669F-EDA5-4DA4-AA4F-8E4222857E3D}" destId="{591E0482-EA9A-4FA9-A69E-F522A2A83EF3}" srcOrd="0" destOrd="0" presId="urn:microsoft.com/office/officeart/2009/3/layout/IncreasingArrowsProcess"/>
    <dgm:cxn modelId="{D5E7E6E7-DEC0-412C-B07E-71A6EE4B109C}" type="presOf" srcId="{EEC38AE2-D4B7-4400-8700-6718A96E779C}" destId="{4CFBD2EA-39C9-4CDB-A293-36495097391A}" srcOrd="0" destOrd="3" presId="urn:microsoft.com/office/officeart/2009/3/layout/IncreasingArrowsProcess"/>
    <dgm:cxn modelId="{21C3BCE9-0C90-4803-BA76-83A3F21FF706}" srcId="{1DD0A897-0CDD-4FEE-BBFA-39EF8471D362}" destId="{6D2D44AA-6A93-41D5-B310-F8F5E07E7BF7}" srcOrd="1" destOrd="0" parTransId="{B7026D9C-1CE9-4ACF-B1A4-6070F5EE501E}" sibTransId="{D0601752-18AF-407B-982F-61B27784B7C5}"/>
    <dgm:cxn modelId="{362D0306-7F3D-4818-A3BC-0DE9B5FDF276}" srcId="{451CA2B2-989F-48DE-B1F9-4219BE188C09}" destId="{5BC84AF7-29F1-4C2B-AB24-311088AE7A29}" srcOrd="2" destOrd="0" parTransId="{DB9D20FA-B56D-4F62-9206-6593882FF629}" sibTransId="{F584C68C-44E2-4B32-88D6-38002DE18C7A}"/>
    <dgm:cxn modelId="{B8C3CBEB-2A4A-4720-9F1F-5A04BF3B32FB}" srcId="{FC59CF9D-8E87-4C08-B130-F6032CEB6698}" destId="{29DEE45C-684E-41E6-A1E2-D32397B89EC4}" srcOrd="4" destOrd="0" parTransId="{5565E1D1-F8CF-44B1-9771-9B1B344E7A42}" sibTransId="{6B35CE97-5817-4F32-96E6-3591F0337686}"/>
    <dgm:cxn modelId="{3B2DAB06-1F3A-4DB4-9B2D-4DA8DB12A5B5}" type="presOf" srcId="{C95BB335-85D9-4183-9D92-9DBFF2C7DA81}" destId="{2FA66101-31E0-4566-89BE-01BBC1D040FF}" srcOrd="0" destOrd="0" presId="urn:microsoft.com/office/officeart/2009/3/layout/IncreasingArrowsProcess"/>
    <dgm:cxn modelId="{0FF88EC9-0DC9-41B0-A278-173A31729C00}" srcId="{D6030457-E08F-4627-9AAD-84ACC6366F1A}" destId="{6928BC08-73D5-401E-A2DC-61A9364AC65A}" srcOrd="3" destOrd="0" parTransId="{B16DA50A-D02C-4CFB-BB2A-7C4A77281E4B}" sibTransId="{37574FF4-A1B9-49C6-9EDD-B20D9FB27854}"/>
    <dgm:cxn modelId="{ABCAF330-5877-4241-BADA-AF666E31D568}" type="presOf" srcId="{25419176-41D8-4C25-A2B8-9678D722868F}" destId="{4CFBD2EA-39C9-4CDB-A293-36495097391A}" srcOrd="0" destOrd="2" presId="urn:microsoft.com/office/officeart/2009/3/layout/IncreasingArrowsProcess"/>
    <dgm:cxn modelId="{593F330A-8A68-4CA8-AA15-87416E01E877}" srcId="{1DD0A897-0CDD-4FEE-BBFA-39EF8471D362}" destId="{57B3669F-EDA5-4DA4-AA4F-8E4222857E3D}" srcOrd="0" destOrd="0" parTransId="{D938A48A-59FA-4A5D-99F2-75B8E0027B3C}" sibTransId="{8FF404B5-13BA-405F-B96C-AD47CBE55563}"/>
    <dgm:cxn modelId="{509457FC-207A-466E-AB39-0676505A1726}" srcId="{FC59CF9D-8E87-4C08-B130-F6032CEB6698}" destId="{0378A7C5-4101-463D-A604-8ECEA3B05619}" srcOrd="5" destOrd="0" parTransId="{6D701236-06AE-4219-94A6-C3DDDB5EBB6F}" sibTransId="{F43F4F96-9167-450C-8565-F7EC5E5D938B}"/>
    <dgm:cxn modelId="{93441E09-3A36-47CF-ABE3-FBE57BE4DE86}" srcId="{FC59CF9D-8E87-4C08-B130-F6032CEB6698}" destId="{EEC38AE2-D4B7-4400-8700-6718A96E779C}" srcOrd="3" destOrd="0" parTransId="{1364BB4E-EBE5-4050-B847-C44FC4BF4D5D}" sibTransId="{A0419F8C-DAD7-4E48-A20A-CFD57AF29B6E}"/>
    <dgm:cxn modelId="{C99504B8-2805-4FA3-8159-EBC0F3AD067C}" type="presOf" srcId="{D8001387-3223-47B2-B09D-81B43AB58DFF}" destId="{DB5028A2-F39C-42BB-8894-9ED06B30E111}" srcOrd="0" destOrd="2" presId="urn:microsoft.com/office/officeart/2009/3/layout/IncreasingArrowsProcess"/>
    <dgm:cxn modelId="{85C9D37E-9A7B-4B59-B295-28B5BF4DDBB8}" type="presOf" srcId="{29DEE45C-684E-41E6-A1E2-D32397B89EC4}" destId="{4CFBD2EA-39C9-4CDB-A293-36495097391A}" srcOrd="0" destOrd="4" presId="urn:microsoft.com/office/officeart/2009/3/layout/IncreasingArrowsProcess"/>
    <dgm:cxn modelId="{81F93034-A25B-4596-B19E-ABFC15232133}" srcId="{FC59CF9D-8E87-4C08-B130-F6032CEB6698}" destId="{985C567E-5395-4A27-83B7-DB9B35467DE5}" srcOrd="6" destOrd="0" parTransId="{597C9B93-E354-496C-A2A4-2AD2F201B20B}" sibTransId="{84E9D9F1-42E5-4C5C-B9A5-1C880983B150}"/>
    <dgm:cxn modelId="{F01BBE6C-BE48-4A8B-9CA3-4362D37F01B1}" type="presOf" srcId="{DB650DA6-62F7-41DA-BCCA-9B5F42B42533}" destId="{4CFBD2EA-39C9-4CDB-A293-36495097391A}" srcOrd="0" destOrd="1" presId="urn:microsoft.com/office/officeart/2009/3/layout/IncreasingArrowsProcess"/>
    <dgm:cxn modelId="{C9FD1829-940F-419D-86CC-A8FD11A31679}" srcId="{C95BB335-85D9-4183-9D92-9DBFF2C7DA81}" destId="{D6030457-E08F-4627-9AAD-84ACC6366F1A}" srcOrd="1" destOrd="0" parTransId="{BDF31213-01BE-43DC-9C84-6E2E4D02C06B}" sibTransId="{4BDA37D0-E0D6-4D10-8823-8B341A015A03}"/>
    <dgm:cxn modelId="{4F687385-E4E3-40DB-8F33-F3093B9B8887}" type="presOf" srcId="{06ACD32E-BC58-4648-88A2-FB98ADDCFD1C}" destId="{DB5028A2-F39C-42BB-8894-9ED06B30E111}" srcOrd="0" destOrd="7" presId="urn:microsoft.com/office/officeart/2009/3/layout/IncreasingArrowsProcess"/>
    <dgm:cxn modelId="{E39AC5CF-2949-46C6-A774-C9246282E98A}" srcId="{1DD0A897-0CDD-4FEE-BBFA-39EF8471D362}" destId="{EE515F13-0DF2-4215-8E0D-B800B4AE2AF0}" srcOrd="4" destOrd="0" parTransId="{C5727568-2D5C-4ECD-9F58-067D31CF3EAD}" sibTransId="{7ADFDF63-CFED-4A0A-A01A-8036AA71724A}"/>
    <dgm:cxn modelId="{4CAD8F00-0D4D-461D-B05C-297A081605FB}" srcId="{C95BB335-85D9-4183-9D92-9DBFF2C7DA81}" destId="{1DD0A897-0CDD-4FEE-BBFA-39EF8471D362}" srcOrd="0" destOrd="0" parTransId="{1FF74A78-EBD6-437A-B0B5-3DA0D2DE828F}" sibTransId="{156E2DED-2C1D-442B-9006-EDA99F4CFBAD}"/>
    <dgm:cxn modelId="{B269352E-3007-4AE1-B5CA-5B83F4DCA1CB}" type="presOf" srcId="{1DD0A897-0CDD-4FEE-BBFA-39EF8471D362}" destId="{5B056863-BEDC-4285-AC0B-2C9E1DE75C23}" srcOrd="0" destOrd="0" presId="urn:microsoft.com/office/officeart/2009/3/layout/IncreasingArrowsProcess"/>
    <dgm:cxn modelId="{F9668738-731B-461C-8A45-02C0717C3087}" type="presOf" srcId="{6D2D44AA-6A93-41D5-B310-F8F5E07E7BF7}" destId="{591E0482-EA9A-4FA9-A69E-F522A2A83EF3}" srcOrd="0" destOrd="1" presId="urn:microsoft.com/office/officeart/2009/3/layout/IncreasingArrowsProcess"/>
    <dgm:cxn modelId="{489A2CC0-9B4D-43A4-BBDA-1410788BEABC}" srcId="{FC59CF9D-8E87-4C08-B130-F6032CEB6698}" destId="{DB650DA6-62F7-41DA-BCCA-9B5F42B42533}" srcOrd="1" destOrd="0" parTransId="{67D1EF89-B89E-45C3-8D84-52F75F984A61}" sibTransId="{79436FCC-205C-47F7-BF80-44BEB0497DB4}"/>
    <dgm:cxn modelId="{88D3A0F7-11A7-4B3C-BE0A-A78A22ECA58B}" srcId="{FC59CF9D-8E87-4C08-B130-F6032CEB6698}" destId="{25419176-41D8-4C25-A2B8-9678D722868F}" srcOrd="2" destOrd="0" parTransId="{A4F1EBAC-3782-481D-96FA-F45B3D871DB9}" sibTransId="{28E1BF32-D74F-4B48-B039-25BC1B4B9729}"/>
    <dgm:cxn modelId="{0CBE2B9A-8FE8-4F51-9308-06801CF9EDBD}" srcId="{1DD0A897-0CDD-4FEE-BBFA-39EF8471D362}" destId="{9EE74D63-91E5-40FE-B93C-DF437DEB8EDA}" srcOrd="7" destOrd="0" parTransId="{DF3BA07D-743D-4ACA-AFDF-F59229D62E2D}" sibTransId="{9F36CFC8-CF06-4BF8-B7A1-A1B8A64DA6DE}"/>
    <dgm:cxn modelId="{066555B4-C265-40DE-9188-7A0CDECB1AB0}" srcId="{451CA2B2-989F-48DE-B1F9-4219BE188C09}" destId="{FA5CEAB2-B4ED-4103-8B48-85CC5F65B52A}" srcOrd="0" destOrd="0" parTransId="{2EC59FCF-625C-43CE-94E9-B4CC8B4C52E7}" sibTransId="{75B2795E-32BE-4518-AAED-1F47A39BCF63}"/>
    <dgm:cxn modelId="{D99947E8-1814-4EF3-81EB-A37148FF27A2}" srcId="{D6030457-E08F-4627-9AAD-84ACC6366F1A}" destId="{42B405D3-4F8F-4040-AB71-5C30E2D4B667}" srcOrd="0" destOrd="0" parTransId="{975CA6DF-EF88-478E-B916-8A430BEDEE83}" sibTransId="{0DA3B1CA-A6E3-47DF-BCE2-754018A58E76}"/>
    <dgm:cxn modelId="{A81098E3-4F4A-4683-A89B-C53039C499CC}" type="presOf" srcId="{EE515F13-0DF2-4215-8E0D-B800B4AE2AF0}" destId="{591E0482-EA9A-4FA9-A69E-F522A2A83EF3}" srcOrd="0" destOrd="4" presId="urn:microsoft.com/office/officeart/2009/3/layout/IncreasingArrowsProcess"/>
    <dgm:cxn modelId="{C3DD9681-F92C-4332-8F3D-BBA52D976E67}" type="presOf" srcId="{AFECFA69-707B-40BE-88DB-65BB88D45448}" destId="{591E0482-EA9A-4FA9-A69E-F522A2A83EF3}" srcOrd="0" destOrd="6" presId="urn:microsoft.com/office/officeart/2009/3/layout/IncreasingArrowsProcess"/>
    <dgm:cxn modelId="{4AE99C53-B478-4997-ABC0-8D4B51BAC938}" srcId="{FC59CF9D-8E87-4C08-B130-F6032CEB6698}" destId="{F9F206A0-D9B5-4DE0-95F3-641C6C652E5F}" srcOrd="7" destOrd="0" parTransId="{71E8684B-72F5-4184-97B3-910EB7C6E61E}" sibTransId="{5A0FC223-729D-430D-A902-A0EF95F22B47}"/>
    <dgm:cxn modelId="{1ADA22B5-92B1-4E0F-A7D1-53F50AF46F35}" srcId="{451CA2B2-989F-48DE-B1F9-4219BE188C09}" destId="{C327BE85-D365-4684-88BD-D612EE96BBC2}" srcOrd="1" destOrd="0" parTransId="{13BBA490-4EC7-4A9C-B005-8632F3ECC0B9}" sibTransId="{D6C39D0E-F903-48FF-A3B1-E9CE064B2866}"/>
    <dgm:cxn modelId="{14832019-7661-4B87-97BA-53D3652FC864}" type="presOf" srcId="{C327BE85-D365-4684-88BD-D612EE96BBC2}" destId="{283D0066-8C86-47E7-B67A-C065E9C5A185}" srcOrd="0" destOrd="1" presId="urn:microsoft.com/office/officeart/2009/3/layout/IncreasingArrowsProcess"/>
    <dgm:cxn modelId="{F191AF9C-4717-4BA0-99AC-D2DAFA39020A}" srcId="{D6030457-E08F-4627-9AAD-84ACC6366F1A}" destId="{AE2E4F60-8C9D-42F8-8003-38F0748CE5B8}" srcOrd="6" destOrd="0" parTransId="{9E49EBAD-8CF0-4C67-995C-53740FE9B701}" sibTransId="{1C1D475E-3574-4489-A7AC-795A8CCCEEE5}"/>
    <dgm:cxn modelId="{2C45DA38-7255-4786-80EE-F65C69C9912F}" type="presOf" srcId="{7FA1221C-9330-41A2-92A2-8688F33A172F}" destId="{591E0482-EA9A-4FA9-A69E-F522A2A83EF3}" srcOrd="0" destOrd="3" presId="urn:microsoft.com/office/officeart/2009/3/layout/IncreasingArrowsProcess"/>
    <dgm:cxn modelId="{CFCD0E9F-AF3A-4A67-84F4-9DDE2955C287}" type="presOf" srcId="{9EE74D63-91E5-40FE-B93C-DF437DEB8EDA}" destId="{591E0482-EA9A-4FA9-A69E-F522A2A83EF3}" srcOrd="0" destOrd="7" presId="urn:microsoft.com/office/officeart/2009/3/layout/IncreasingArrowsProcess"/>
    <dgm:cxn modelId="{BE45DA36-D935-44DE-AB0E-A60EB7E0C3B7}" type="presOf" srcId="{451CA2B2-989F-48DE-B1F9-4219BE188C09}" destId="{6353BB6B-5453-4465-A74D-280F71B180B3}" srcOrd="0" destOrd="0" presId="urn:microsoft.com/office/officeart/2009/3/layout/IncreasingArrowsProcess"/>
    <dgm:cxn modelId="{848AC3CB-2372-402F-BD13-04D8ADD9AC12}" srcId="{D6030457-E08F-4627-9AAD-84ACC6366F1A}" destId="{452971BD-EFE7-40D9-BF75-0CBA18BCF9CB}" srcOrd="1" destOrd="0" parTransId="{79E0920F-7647-4812-A3E4-3D5CC4C7A201}" sibTransId="{934C2544-2D2D-45E9-B799-37275AC32C70}"/>
    <dgm:cxn modelId="{95D9A5F7-2399-4895-8D38-25CD92570A22}" srcId="{D6030457-E08F-4627-9AAD-84ACC6366F1A}" destId="{06ACD32E-BC58-4648-88A2-FB98ADDCFD1C}" srcOrd="7" destOrd="0" parTransId="{B37414BB-815F-4971-BFFB-8DC5563B7BAE}" sibTransId="{DF5E9215-840F-4FA3-8F59-BF4DCF5729A6}"/>
    <dgm:cxn modelId="{F5D30D2C-D82F-438E-92AE-17B30942D21F}" srcId="{C95BB335-85D9-4183-9D92-9DBFF2C7DA81}" destId="{451CA2B2-989F-48DE-B1F9-4219BE188C09}" srcOrd="3" destOrd="0" parTransId="{1E7675C1-8B9F-477A-905B-9DD91429E301}" sibTransId="{130B7A22-7402-46AC-BED3-E3D583E92DC8}"/>
    <dgm:cxn modelId="{928796F7-07D1-4DDE-88DA-D7E638C40396}" srcId="{D6030457-E08F-4627-9AAD-84ACC6366F1A}" destId="{D8001387-3223-47B2-B09D-81B43AB58DFF}" srcOrd="2" destOrd="0" parTransId="{D0AC517E-82ED-4B28-81C2-9BD7EA0B7209}" sibTransId="{2B73C4AF-6E6C-4E9A-8CB3-D5F23A079D44}"/>
    <dgm:cxn modelId="{F6880619-24F8-401E-9719-09158D962FAA}" type="presOf" srcId="{6928BC08-73D5-401E-A2DC-61A9364AC65A}" destId="{DB5028A2-F39C-42BB-8894-9ED06B30E111}" srcOrd="0" destOrd="3" presId="urn:microsoft.com/office/officeart/2009/3/layout/IncreasingArrowsProcess"/>
    <dgm:cxn modelId="{D6EA35F9-B9E5-4B38-85DC-7DF0D01C9306}" type="presOf" srcId="{0378A7C5-4101-463D-A604-8ECEA3B05619}" destId="{4CFBD2EA-39C9-4CDB-A293-36495097391A}" srcOrd="0" destOrd="5" presId="urn:microsoft.com/office/officeart/2009/3/layout/IncreasingArrowsProcess"/>
    <dgm:cxn modelId="{F6628C78-4FE6-4511-B25C-EFD87979007F}" type="presOf" srcId="{3870F17E-3972-4452-8B9F-605F72997393}" destId="{591E0482-EA9A-4FA9-A69E-F522A2A83EF3}" srcOrd="0" destOrd="5" presId="urn:microsoft.com/office/officeart/2009/3/layout/IncreasingArrowsProcess"/>
    <dgm:cxn modelId="{07361D91-F237-4CC7-84D2-F61221266822}" type="presOf" srcId="{F9F206A0-D9B5-4DE0-95F3-641C6C652E5F}" destId="{4CFBD2EA-39C9-4CDB-A293-36495097391A}" srcOrd="0" destOrd="7" presId="urn:microsoft.com/office/officeart/2009/3/layout/IncreasingArrowsProcess"/>
    <dgm:cxn modelId="{A9E87690-C197-45DD-AF9E-145C57744893}" type="presOf" srcId="{985C567E-5395-4A27-83B7-DB9B35467DE5}" destId="{4CFBD2EA-39C9-4CDB-A293-36495097391A}" srcOrd="0" destOrd="6" presId="urn:microsoft.com/office/officeart/2009/3/layout/IncreasingArrowsProcess"/>
    <dgm:cxn modelId="{6A3DA3B9-1C43-400C-A3D8-351C9DC83F1B}" srcId="{1DD0A897-0CDD-4FEE-BBFA-39EF8471D362}" destId="{AFECFA69-707B-40BE-88DB-65BB88D45448}" srcOrd="6" destOrd="0" parTransId="{522C6B83-DB8E-48FC-AB64-2A7F72711864}" sibTransId="{FC2FC3E0-5713-4287-97D0-89B12C81125C}"/>
    <dgm:cxn modelId="{E1591061-A025-4ECE-A433-F542DAF0B98A}" srcId="{C95BB335-85D9-4183-9D92-9DBFF2C7DA81}" destId="{FC59CF9D-8E87-4C08-B130-F6032CEB6698}" srcOrd="2" destOrd="0" parTransId="{1EED1F9F-7C3B-481E-92F0-BF66CB0779A2}" sibTransId="{DCA7A8FA-FFF7-465C-BDED-99E9C8E6186C}"/>
    <dgm:cxn modelId="{FB8640A1-4BAE-4691-BC28-93C0CC879AAF}" type="presOf" srcId="{FA5CEAB2-B4ED-4103-8B48-85CC5F65B52A}" destId="{283D0066-8C86-47E7-B67A-C065E9C5A185}" srcOrd="0" destOrd="0" presId="urn:microsoft.com/office/officeart/2009/3/layout/IncreasingArrowsProcess"/>
    <dgm:cxn modelId="{E0F56F17-0D8D-48BC-AA5B-4544F0D23081}" srcId="{D6030457-E08F-4627-9AAD-84ACC6366F1A}" destId="{E8FBB7E5-8274-4E8B-9592-B292361946D1}" srcOrd="4" destOrd="0" parTransId="{B4119452-6BD7-46A2-8007-0226AA899311}" sibTransId="{44077020-013F-4F1A-ACD6-9CC8A15C1341}"/>
    <dgm:cxn modelId="{BF41EC81-8AFB-4F5F-8FF5-3D565157A84B}" type="presOf" srcId="{C8E35CFF-B00C-435F-96B0-EDF554516920}" destId="{4CFBD2EA-39C9-4CDB-A293-36495097391A}" srcOrd="0" destOrd="0" presId="urn:microsoft.com/office/officeart/2009/3/layout/IncreasingArrowsProcess"/>
    <dgm:cxn modelId="{672A3F00-278D-4A07-8D4C-67185FF6B876}" type="presParOf" srcId="{2FA66101-31E0-4566-89BE-01BBC1D040FF}" destId="{5B056863-BEDC-4285-AC0B-2C9E1DE75C23}" srcOrd="0" destOrd="0" presId="urn:microsoft.com/office/officeart/2009/3/layout/IncreasingArrowsProcess"/>
    <dgm:cxn modelId="{6FDC979A-0501-48BB-A270-F6108E5DC851}" type="presParOf" srcId="{2FA66101-31E0-4566-89BE-01BBC1D040FF}" destId="{591E0482-EA9A-4FA9-A69E-F522A2A83EF3}" srcOrd="1" destOrd="0" presId="urn:microsoft.com/office/officeart/2009/3/layout/IncreasingArrowsProcess"/>
    <dgm:cxn modelId="{A69BB735-7C77-4E13-AA15-619101B0E944}" type="presParOf" srcId="{2FA66101-31E0-4566-89BE-01BBC1D040FF}" destId="{43C163F4-98E0-49A3-9086-90882EBBFB40}" srcOrd="2" destOrd="0" presId="urn:microsoft.com/office/officeart/2009/3/layout/IncreasingArrowsProcess"/>
    <dgm:cxn modelId="{44BCCE4C-2160-4C4D-BFD7-5A6F8C801EBF}" type="presParOf" srcId="{2FA66101-31E0-4566-89BE-01BBC1D040FF}" destId="{DB5028A2-F39C-42BB-8894-9ED06B30E111}" srcOrd="3" destOrd="0" presId="urn:microsoft.com/office/officeart/2009/3/layout/IncreasingArrowsProcess"/>
    <dgm:cxn modelId="{5107CB48-C5F5-4FD1-B6AF-C7AEEF76A52E}" type="presParOf" srcId="{2FA66101-31E0-4566-89BE-01BBC1D040FF}" destId="{67C71790-431D-4DE4-B261-242FBADB4048}" srcOrd="4" destOrd="0" presId="urn:microsoft.com/office/officeart/2009/3/layout/IncreasingArrowsProcess"/>
    <dgm:cxn modelId="{9102437E-88B9-4466-8944-4F2587681FF4}" type="presParOf" srcId="{2FA66101-31E0-4566-89BE-01BBC1D040FF}" destId="{4CFBD2EA-39C9-4CDB-A293-36495097391A}" srcOrd="5" destOrd="0" presId="urn:microsoft.com/office/officeart/2009/3/layout/IncreasingArrowsProcess"/>
    <dgm:cxn modelId="{796E0422-17D8-46C5-B424-4D7AA05A31E3}" type="presParOf" srcId="{2FA66101-31E0-4566-89BE-01BBC1D040FF}" destId="{6353BB6B-5453-4465-A74D-280F71B180B3}" srcOrd="6" destOrd="0" presId="urn:microsoft.com/office/officeart/2009/3/layout/IncreasingArrowsProcess"/>
    <dgm:cxn modelId="{BDA19760-34EF-4F96-867C-68EDA3AEF659}" type="presParOf" srcId="{2FA66101-31E0-4566-89BE-01BBC1D040FF}" destId="{283D0066-8C86-47E7-B67A-C065E9C5A18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5BB335-85D9-4183-9D92-9DBFF2C7DA8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D0A897-0CDD-4FEE-BBFA-39EF8471D36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интеллектуального развития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74A78-EBD6-437A-B0B5-3DA0D2DE828F}" type="parTrans" cxnId="{4CAD8F00-0D4D-461D-B05C-297A081605FB}">
      <dgm:prSet/>
      <dgm:spPr/>
      <dgm:t>
        <a:bodyPr/>
        <a:lstStyle/>
        <a:p>
          <a:endParaRPr lang="ru-RU"/>
        </a:p>
      </dgm:t>
    </dgm:pt>
    <dgm:pt modelId="{156E2DED-2C1D-442B-9006-EDA99F4CFBAD}" type="sibTrans" cxnId="{4CAD8F00-0D4D-461D-B05C-297A081605FB}">
      <dgm:prSet/>
      <dgm:spPr/>
      <dgm:t>
        <a:bodyPr/>
        <a:lstStyle/>
        <a:p>
          <a:endParaRPr lang="ru-RU"/>
        </a:p>
      </dgm:t>
    </dgm:pt>
    <dgm:pt modelId="{57B3669F-EDA5-4DA4-AA4F-8E4222857E3D}">
      <dgm:prSet phldrT="[Текст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3D-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моделирование;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Шахматный клуб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8A48A-59FA-4A5D-99F2-75B8E0027B3C}" type="parTrans" cxnId="{593F330A-8A68-4CA8-AA15-87416E01E877}">
      <dgm:prSet/>
      <dgm:spPr/>
      <dgm:t>
        <a:bodyPr/>
        <a:lstStyle/>
        <a:p>
          <a:endParaRPr lang="ru-RU"/>
        </a:p>
      </dgm:t>
    </dgm:pt>
    <dgm:pt modelId="{8FF404B5-13BA-405F-B96C-AD47CBE55563}" type="sibTrans" cxnId="{593F330A-8A68-4CA8-AA15-87416E01E877}">
      <dgm:prSet/>
      <dgm:spPr/>
      <dgm:t>
        <a:bodyPr/>
        <a:lstStyle/>
        <a:p>
          <a:endParaRPr lang="ru-RU"/>
        </a:p>
      </dgm:t>
    </dgm:pt>
    <dgm:pt modelId="{D6030457-E08F-4627-9AAD-84ACC6366F1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формирования социальных и управленческих навыков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31213-01BE-43DC-9C84-6E2E4D02C06B}" type="parTrans" cxnId="{C9FD1829-940F-419D-86CC-A8FD11A31679}">
      <dgm:prSet/>
      <dgm:spPr/>
      <dgm:t>
        <a:bodyPr/>
        <a:lstStyle/>
        <a:p>
          <a:endParaRPr lang="ru-RU"/>
        </a:p>
      </dgm:t>
    </dgm:pt>
    <dgm:pt modelId="{4BDA37D0-E0D6-4D10-8823-8B341A015A03}" type="sibTrans" cxnId="{C9FD1829-940F-419D-86CC-A8FD11A31679}">
      <dgm:prSet/>
      <dgm:spPr/>
      <dgm:t>
        <a:bodyPr/>
        <a:lstStyle/>
        <a:p>
          <a:endParaRPr lang="ru-RU"/>
        </a:p>
      </dgm:t>
    </dgm:pt>
    <dgm:pt modelId="{42B405D3-4F8F-4040-AB71-5C30E2D4B66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экологического отряда;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CA6DF-EF88-478E-B916-8A430BEDEE83}" type="parTrans" cxnId="{D99947E8-1814-4EF3-81EB-A37148FF27A2}">
      <dgm:prSet/>
      <dgm:spPr/>
      <dgm:t>
        <a:bodyPr/>
        <a:lstStyle/>
        <a:p>
          <a:endParaRPr lang="ru-RU"/>
        </a:p>
      </dgm:t>
    </dgm:pt>
    <dgm:pt modelId="{0DA3B1CA-A6E3-47DF-BCE2-754018A58E76}" type="sibTrans" cxnId="{D99947E8-1814-4EF3-81EB-A37148FF27A2}">
      <dgm:prSet/>
      <dgm:spPr/>
      <dgm:t>
        <a:bodyPr/>
        <a:lstStyle/>
        <a:p>
          <a:endParaRPr lang="ru-RU"/>
        </a:p>
      </dgm:t>
    </dgm:pt>
    <dgm:pt modelId="{FC59CF9D-8E87-4C08-B130-F6032CEB669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личностного развития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D1F9F-7C3B-481E-92F0-BF66CB0779A2}" type="parTrans" cxnId="{E1591061-A025-4ECE-A433-F542DAF0B98A}">
      <dgm:prSet/>
      <dgm:spPr/>
      <dgm:t>
        <a:bodyPr/>
        <a:lstStyle/>
        <a:p>
          <a:endParaRPr lang="ru-RU"/>
        </a:p>
      </dgm:t>
    </dgm:pt>
    <dgm:pt modelId="{DCA7A8FA-FFF7-465C-BDED-99E9C8E6186C}" type="sibTrans" cxnId="{E1591061-A025-4ECE-A433-F542DAF0B98A}">
      <dgm:prSet/>
      <dgm:spPr/>
      <dgm:t>
        <a:bodyPr/>
        <a:lstStyle/>
        <a:p>
          <a:endParaRPr lang="ru-RU"/>
        </a:p>
      </dgm:t>
    </dgm:pt>
    <dgm:pt modelId="{FA5CEAB2-B4ED-4103-8B48-85CC5F65B52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в Межшкольном учебном центре г. Улан-Удэ: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59FCF-625C-43CE-94E9-B4CC8B4C52E7}" type="parTrans" cxnId="{066555B4-C265-40DE-9188-7A0CDECB1AB0}">
      <dgm:prSet/>
      <dgm:spPr/>
      <dgm:t>
        <a:bodyPr/>
        <a:lstStyle/>
        <a:p>
          <a:endParaRPr lang="ru-RU"/>
        </a:p>
      </dgm:t>
    </dgm:pt>
    <dgm:pt modelId="{75B2795E-32BE-4518-AAED-1F47A39BCF63}" type="sibTrans" cxnId="{066555B4-C265-40DE-9188-7A0CDECB1AB0}">
      <dgm:prSet/>
      <dgm:spPr/>
      <dgm:t>
        <a:bodyPr/>
        <a:lstStyle/>
        <a:p>
          <a:endParaRPr lang="ru-RU"/>
        </a:p>
      </dgm:t>
    </dgm:pt>
    <dgm:pt modelId="{451CA2B2-989F-48DE-B1F9-4219BE188C0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коммуникативного развития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675C1-8B9F-477A-905B-9DD91429E301}" type="parTrans" cxnId="{F5D30D2C-D82F-438E-92AE-17B30942D21F}">
      <dgm:prSet/>
      <dgm:spPr/>
      <dgm:t>
        <a:bodyPr/>
        <a:lstStyle/>
        <a:p>
          <a:endParaRPr lang="ru-RU"/>
        </a:p>
      </dgm:t>
    </dgm:pt>
    <dgm:pt modelId="{130B7A22-7402-46AC-BED3-E3D583E92DC8}" type="sibTrans" cxnId="{F5D30D2C-D82F-438E-92AE-17B30942D21F}">
      <dgm:prSet/>
      <dgm:spPr/>
      <dgm:t>
        <a:bodyPr/>
        <a:lstStyle/>
        <a:p>
          <a:endParaRPr lang="ru-RU"/>
        </a:p>
      </dgm:t>
    </dgm:pt>
    <dgm:pt modelId="{C8E35CFF-B00C-435F-96B0-EDF55451692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кружков: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5459E-A446-4F98-AD0C-E95B3770D819}" type="parTrans" cxnId="{58E21702-15AF-456F-8D5E-E4D4E4734D0D}">
      <dgm:prSet/>
      <dgm:spPr/>
      <dgm:t>
        <a:bodyPr/>
        <a:lstStyle/>
        <a:p>
          <a:endParaRPr lang="ru-RU"/>
        </a:p>
      </dgm:t>
    </dgm:pt>
    <dgm:pt modelId="{AA60CA02-CCEA-494D-9A08-2B07A06AEA3A}" type="sibTrans" cxnId="{58E21702-15AF-456F-8D5E-E4D4E4734D0D}">
      <dgm:prSet/>
      <dgm:spPr/>
      <dgm:t>
        <a:bodyPr/>
        <a:lstStyle/>
        <a:p>
          <a:endParaRPr lang="ru-RU"/>
        </a:p>
      </dgm:t>
    </dgm:pt>
    <dgm:pt modelId="{D223B81F-5893-4F80-AF5F-48F8CF7F257B}">
      <dgm:prSet custT="1"/>
      <dgm:spPr/>
      <dgm:t>
        <a:bodyPr/>
        <a:lstStyle/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68AAA-972D-4D4C-9A7B-83A404CFD6D1}" type="parTrans" cxnId="{9039E18F-740E-476B-A7B4-476B8A8D3EA9}">
      <dgm:prSet/>
      <dgm:spPr/>
      <dgm:t>
        <a:bodyPr/>
        <a:lstStyle/>
        <a:p>
          <a:endParaRPr lang="ru-RU"/>
        </a:p>
      </dgm:t>
    </dgm:pt>
    <dgm:pt modelId="{A6AB0666-553F-43D5-B1BE-97E9CEF5BAE2}" type="sibTrans" cxnId="{9039E18F-740E-476B-A7B4-476B8A8D3EA9}">
      <dgm:prSet/>
      <dgm:spPr/>
      <dgm:t>
        <a:bodyPr/>
        <a:lstStyle/>
        <a:p>
          <a:endParaRPr lang="ru-RU"/>
        </a:p>
      </dgm:t>
    </dgm:pt>
    <dgm:pt modelId="{BF082727-0DA3-4FFA-9DD8-A299C68F0A79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отряда юных пограничников</a:t>
          </a:r>
        </a:p>
      </dgm:t>
    </dgm:pt>
    <dgm:pt modelId="{8BB3FDC6-54E9-4949-A183-7CAF8B86D0D4}" type="parTrans" cxnId="{1F204086-C446-4972-9C01-2CAB23A5987E}">
      <dgm:prSet/>
      <dgm:spPr/>
      <dgm:t>
        <a:bodyPr/>
        <a:lstStyle/>
        <a:p>
          <a:endParaRPr lang="ru-RU"/>
        </a:p>
      </dgm:t>
    </dgm:pt>
    <dgm:pt modelId="{A4B19A8A-545E-49C7-B124-09542C851FB8}" type="sibTrans" cxnId="{1F204086-C446-4972-9C01-2CAB23A5987E}">
      <dgm:prSet/>
      <dgm:spPr/>
      <dgm:t>
        <a:bodyPr/>
        <a:lstStyle/>
        <a:p>
          <a:endParaRPr lang="ru-RU"/>
        </a:p>
      </dgm:t>
    </dgm:pt>
    <dgm:pt modelId="{A6E4BA48-BE22-42FC-A315-8FCD05123005}">
      <dgm:prSet custT="1"/>
      <dgm:spPr/>
      <dgm:t>
        <a:bodyPr/>
        <a:lstStyle/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74EB9-E6ED-45F5-A4B0-3B2EB8E0C3F2}" type="parTrans" cxnId="{7E0A5A85-6B22-46F9-A400-DE2B9D372B0F}">
      <dgm:prSet/>
      <dgm:spPr/>
      <dgm:t>
        <a:bodyPr/>
        <a:lstStyle/>
        <a:p>
          <a:endParaRPr lang="ru-RU"/>
        </a:p>
      </dgm:t>
    </dgm:pt>
    <dgm:pt modelId="{E843583D-562C-4D37-A99D-4C2FA482F43A}" type="sibTrans" cxnId="{7E0A5A85-6B22-46F9-A400-DE2B9D372B0F}">
      <dgm:prSet/>
      <dgm:spPr/>
      <dgm:t>
        <a:bodyPr/>
        <a:lstStyle/>
        <a:p>
          <a:endParaRPr lang="ru-RU"/>
        </a:p>
      </dgm:t>
    </dgm:pt>
    <dgm:pt modelId="{ECE6FD08-E849-49EA-8468-24F20C400FF6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авиамоделирование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68493F63-C7F1-46F7-82CD-E80A7DC38331}" type="parTrans" cxnId="{1F135BB0-1679-4E5D-B8F9-17FD67ABD870}">
      <dgm:prSet/>
      <dgm:spPr/>
      <dgm:t>
        <a:bodyPr/>
        <a:lstStyle/>
        <a:p>
          <a:endParaRPr lang="ru-RU"/>
        </a:p>
      </dgm:t>
    </dgm:pt>
    <dgm:pt modelId="{FD509EE4-CD65-47B5-9941-29450B5A837E}" type="sibTrans" cxnId="{1F135BB0-1679-4E5D-B8F9-17FD67ABD870}">
      <dgm:prSet/>
      <dgm:spPr/>
      <dgm:t>
        <a:bodyPr/>
        <a:lstStyle/>
        <a:p>
          <a:endParaRPr lang="ru-RU"/>
        </a:p>
      </dgm:t>
    </dgm:pt>
    <dgm:pt modelId="{FBDB5EE9-E83E-41F7-A658-BF04A8B0A9E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хореография;</a:t>
          </a:r>
        </a:p>
      </dgm:t>
    </dgm:pt>
    <dgm:pt modelId="{87BF9C4F-79F6-4198-88DB-C0398EE96E4E}" type="parTrans" cxnId="{343D038A-4992-463B-BD6A-EC41E6BF9EB7}">
      <dgm:prSet/>
      <dgm:spPr/>
      <dgm:t>
        <a:bodyPr/>
        <a:lstStyle/>
        <a:p>
          <a:endParaRPr lang="ru-RU"/>
        </a:p>
      </dgm:t>
    </dgm:pt>
    <dgm:pt modelId="{8556EB59-A75F-473D-AEB7-568A7D799BF5}" type="sibTrans" cxnId="{343D038A-4992-463B-BD6A-EC41E6BF9EB7}">
      <dgm:prSet/>
      <dgm:spPr/>
      <dgm:t>
        <a:bodyPr/>
        <a:lstStyle/>
        <a:p>
          <a:endParaRPr lang="ru-RU"/>
        </a:p>
      </dgm:t>
    </dgm:pt>
    <dgm:pt modelId="{B3F7CF83-8854-40AB-9172-14E0215607C6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вокал;</a:t>
          </a:r>
        </a:p>
      </dgm:t>
    </dgm:pt>
    <dgm:pt modelId="{B84B59DF-05B3-4E15-BA76-66FC2757BE10}" type="parTrans" cxnId="{849FFA92-8DCD-4434-BE37-BF01D51D6694}">
      <dgm:prSet/>
      <dgm:spPr/>
      <dgm:t>
        <a:bodyPr/>
        <a:lstStyle/>
        <a:p>
          <a:endParaRPr lang="ru-RU"/>
        </a:p>
      </dgm:t>
    </dgm:pt>
    <dgm:pt modelId="{38B5C2FA-2A60-494B-B499-69C2F4631D1C}" type="sibTrans" cxnId="{849FFA92-8DCD-4434-BE37-BF01D51D6694}">
      <dgm:prSet/>
      <dgm:spPr/>
      <dgm:t>
        <a:bodyPr/>
        <a:lstStyle/>
        <a:p>
          <a:endParaRPr lang="ru-RU"/>
        </a:p>
      </dgm:t>
    </dgm:pt>
    <dgm:pt modelId="{908AC0D1-38F3-4648-9412-2DA1688F273E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декоративно-прикладное искусство;</a:t>
          </a:r>
        </a:p>
      </dgm:t>
    </dgm:pt>
    <dgm:pt modelId="{D739D043-7552-43C2-A09E-EC7ADBBA4A04}" type="parTrans" cxnId="{C94C857A-FC5C-4843-BDBB-A64743C7B212}">
      <dgm:prSet/>
      <dgm:spPr/>
      <dgm:t>
        <a:bodyPr/>
        <a:lstStyle/>
        <a:p>
          <a:endParaRPr lang="ru-RU"/>
        </a:p>
      </dgm:t>
    </dgm:pt>
    <dgm:pt modelId="{08F36544-11EC-403A-90C8-0476ACBD8C29}" type="sibTrans" cxnId="{C94C857A-FC5C-4843-BDBB-A64743C7B212}">
      <dgm:prSet/>
      <dgm:spPr/>
      <dgm:t>
        <a:bodyPr/>
        <a:lstStyle/>
        <a:p>
          <a:endParaRPr lang="ru-RU"/>
        </a:p>
      </dgm:t>
    </dgm:pt>
    <dgm:pt modelId="{201BBE1A-638D-4A97-ACE0-FA7FA51B64E6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народные инструменты</a:t>
          </a:r>
        </a:p>
      </dgm:t>
    </dgm:pt>
    <dgm:pt modelId="{F5889465-E556-4F90-AF4E-6D9E9161F687}" type="parTrans" cxnId="{6C96C077-0793-4654-B8BC-3A7E0DDCD43F}">
      <dgm:prSet/>
      <dgm:spPr/>
      <dgm:t>
        <a:bodyPr/>
        <a:lstStyle/>
        <a:p>
          <a:endParaRPr lang="ru-RU"/>
        </a:p>
      </dgm:t>
    </dgm:pt>
    <dgm:pt modelId="{EC4426BD-61E8-4BD9-A5E7-8908AD5C9397}" type="sibTrans" cxnId="{6C96C077-0793-4654-B8BC-3A7E0DDCD43F}">
      <dgm:prSet/>
      <dgm:spPr/>
      <dgm:t>
        <a:bodyPr/>
        <a:lstStyle/>
        <a:p>
          <a:endParaRPr lang="ru-RU"/>
        </a:p>
      </dgm:t>
    </dgm:pt>
    <dgm:pt modelId="{C5631D92-38FF-43E5-A313-A56BE7B0554E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Секции:</a:t>
          </a:r>
        </a:p>
      </dgm:t>
    </dgm:pt>
    <dgm:pt modelId="{18C5D33E-4249-4583-834F-6E3D37764D47}" type="parTrans" cxnId="{F49E9735-E352-42A0-B7F6-AC3FA340FFE4}">
      <dgm:prSet/>
      <dgm:spPr/>
      <dgm:t>
        <a:bodyPr/>
        <a:lstStyle/>
        <a:p>
          <a:endParaRPr lang="ru-RU"/>
        </a:p>
      </dgm:t>
    </dgm:pt>
    <dgm:pt modelId="{FB0DA5F5-9EF5-4421-912E-14968FB4FC9E}" type="sibTrans" cxnId="{F49E9735-E352-42A0-B7F6-AC3FA340FFE4}">
      <dgm:prSet/>
      <dgm:spPr/>
      <dgm:t>
        <a:bodyPr/>
        <a:lstStyle/>
        <a:p>
          <a:endParaRPr lang="ru-RU"/>
        </a:p>
      </dgm:t>
    </dgm:pt>
    <dgm:pt modelId="{B6AAD419-DF7E-4326-8195-75A5D7387BF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Легкая атлетика;</a:t>
          </a:r>
        </a:p>
      </dgm:t>
    </dgm:pt>
    <dgm:pt modelId="{48D0E21C-A147-45B4-88CB-86A30D05F5B1}" type="parTrans" cxnId="{8869E779-DA6E-4336-92A2-0279F6F78621}">
      <dgm:prSet/>
      <dgm:spPr/>
      <dgm:t>
        <a:bodyPr/>
        <a:lstStyle/>
        <a:p>
          <a:endParaRPr lang="ru-RU"/>
        </a:p>
      </dgm:t>
    </dgm:pt>
    <dgm:pt modelId="{E9738129-F583-49C7-A106-F0706F1ABFEC}" type="sibTrans" cxnId="{8869E779-DA6E-4336-92A2-0279F6F78621}">
      <dgm:prSet/>
      <dgm:spPr/>
      <dgm:t>
        <a:bodyPr/>
        <a:lstStyle/>
        <a:p>
          <a:endParaRPr lang="ru-RU"/>
        </a:p>
      </dgm:t>
    </dgm:pt>
    <dgm:pt modelId="{EFA8651D-9CFA-480F-AE8B-7386C67C97DE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Борьба;</a:t>
          </a:r>
        </a:p>
      </dgm:t>
    </dgm:pt>
    <dgm:pt modelId="{C8A40C22-8DAE-4B36-BDA1-5B01369A4190}" type="parTrans" cxnId="{BC9B8B68-E7C9-4CFE-9D14-6194B00D9FDF}">
      <dgm:prSet/>
      <dgm:spPr/>
      <dgm:t>
        <a:bodyPr/>
        <a:lstStyle/>
        <a:p>
          <a:endParaRPr lang="ru-RU"/>
        </a:p>
      </dgm:t>
    </dgm:pt>
    <dgm:pt modelId="{3174F127-BA80-49B8-BA7A-EFD0BFD6409E}" type="sibTrans" cxnId="{BC9B8B68-E7C9-4CFE-9D14-6194B00D9FDF}">
      <dgm:prSet/>
      <dgm:spPr/>
      <dgm:t>
        <a:bodyPr/>
        <a:lstStyle/>
        <a:p>
          <a:endParaRPr lang="ru-RU"/>
        </a:p>
      </dgm:t>
    </dgm:pt>
    <dgm:pt modelId="{502FABDE-5F28-4769-9730-DE4801F6701E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Волейбол;</a:t>
          </a:r>
        </a:p>
      </dgm:t>
    </dgm:pt>
    <dgm:pt modelId="{9774FE11-3DB3-49E2-99F3-4C92CD209A14}" type="parTrans" cxnId="{903A5D97-6DBE-422A-939B-27933E3E32C2}">
      <dgm:prSet/>
      <dgm:spPr/>
      <dgm:t>
        <a:bodyPr/>
        <a:lstStyle/>
        <a:p>
          <a:endParaRPr lang="ru-RU"/>
        </a:p>
      </dgm:t>
    </dgm:pt>
    <dgm:pt modelId="{6BAE7988-7B7C-4360-B71C-BEAA43ACA561}" type="sibTrans" cxnId="{903A5D97-6DBE-422A-939B-27933E3E32C2}">
      <dgm:prSet/>
      <dgm:spPr/>
      <dgm:t>
        <a:bodyPr/>
        <a:lstStyle/>
        <a:p>
          <a:endParaRPr lang="ru-RU"/>
        </a:p>
      </dgm:t>
    </dgm:pt>
    <dgm:pt modelId="{C6CC4D5E-4214-47B1-943F-F36F334417E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Стрельба из лука;</a:t>
          </a:r>
        </a:p>
      </dgm:t>
    </dgm:pt>
    <dgm:pt modelId="{3F10B946-FAFD-45F9-8D65-9751BAE69897}" type="parTrans" cxnId="{B949ECBD-FAFD-4C8C-A68A-A5C98825DDE3}">
      <dgm:prSet/>
      <dgm:spPr/>
      <dgm:t>
        <a:bodyPr/>
        <a:lstStyle/>
        <a:p>
          <a:endParaRPr lang="ru-RU"/>
        </a:p>
      </dgm:t>
    </dgm:pt>
    <dgm:pt modelId="{88D7C581-6A1F-4DE0-8818-EFBF3E64997E}" type="sibTrans" cxnId="{B949ECBD-FAFD-4C8C-A68A-A5C98825DDE3}">
      <dgm:prSet/>
      <dgm:spPr/>
      <dgm:t>
        <a:bodyPr/>
        <a:lstStyle/>
        <a:p>
          <a:endParaRPr lang="ru-RU"/>
        </a:p>
      </dgm:t>
    </dgm:pt>
    <dgm:pt modelId="{EFCB503A-AB4F-4033-8F13-CC8BB1C5EA9B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Настольный теннис;</a:t>
          </a:r>
        </a:p>
      </dgm:t>
    </dgm:pt>
    <dgm:pt modelId="{0BFA945E-5DD5-44BA-BFB6-009BFE865834}" type="parTrans" cxnId="{5F6E2868-BCB1-44BE-9722-BB34A2C1E401}">
      <dgm:prSet/>
      <dgm:spPr/>
      <dgm:t>
        <a:bodyPr/>
        <a:lstStyle/>
        <a:p>
          <a:endParaRPr lang="ru-RU"/>
        </a:p>
      </dgm:t>
    </dgm:pt>
    <dgm:pt modelId="{9BDE4ADD-582C-4C85-AE1E-B754E64FF81A}" type="sibTrans" cxnId="{5F6E2868-BCB1-44BE-9722-BB34A2C1E401}">
      <dgm:prSet/>
      <dgm:spPr/>
      <dgm:t>
        <a:bodyPr/>
        <a:lstStyle/>
        <a:p>
          <a:endParaRPr lang="ru-RU"/>
        </a:p>
      </dgm:t>
    </dgm:pt>
    <dgm:pt modelId="{F95D852A-CE65-43AD-98C0-08573D6E7C4B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Футбол</a:t>
          </a:r>
        </a:p>
      </dgm:t>
    </dgm:pt>
    <dgm:pt modelId="{5263A1B8-EE59-4953-92F3-C8478C7AFDD4}" type="parTrans" cxnId="{8AF46F11-575A-4ED0-971C-C05E49CE84D7}">
      <dgm:prSet/>
      <dgm:spPr/>
      <dgm:t>
        <a:bodyPr/>
        <a:lstStyle/>
        <a:p>
          <a:endParaRPr lang="ru-RU"/>
        </a:p>
      </dgm:t>
    </dgm:pt>
    <dgm:pt modelId="{A031A3B3-4F70-434B-BE0C-D9CBBF39E251}" type="sibTrans" cxnId="{8AF46F11-575A-4ED0-971C-C05E49CE84D7}">
      <dgm:prSet/>
      <dgm:spPr/>
      <dgm:t>
        <a:bodyPr/>
        <a:lstStyle/>
        <a:p>
          <a:endParaRPr lang="ru-RU"/>
        </a:p>
      </dgm:t>
    </dgm:pt>
    <dgm:pt modelId="{B64E4703-5B87-47A8-ABBD-A1C344CDA577}">
      <dgm:prSet custT="1"/>
      <dgm:spPr/>
      <dgm:t>
        <a:bodyPr/>
        <a:lstStyle/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5B4F1-17F6-4973-893E-51B08C0A4141}" type="parTrans" cxnId="{C7DC3EE4-C977-4129-92E2-89A084574E63}">
      <dgm:prSet/>
      <dgm:spPr/>
      <dgm:t>
        <a:bodyPr/>
        <a:lstStyle/>
        <a:p>
          <a:endParaRPr lang="ru-RU"/>
        </a:p>
      </dgm:t>
    </dgm:pt>
    <dgm:pt modelId="{D96CE004-81B7-48F1-916D-A03914DCB84D}" type="sibTrans" cxnId="{C7DC3EE4-C977-4129-92E2-89A084574E63}">
      <dgm:prSet/>
      <dgm:spPr/>
      <dgm:t>
        <a:bodyPr/>
        <a:lstStyle/>
        <a:p>
          <a:endParaRPr lang="ru-RU"/>
        </a:p>
      </dgm:t>
    </dgm:pt>
    <dgm:pt modelId="{691793B4-F56D-4DD5-BE60-A77D22BFCC03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Основы журналистики;</a:t>
          </a:r>
        </a:p>
      </dgm:t>
    </dgm:pt>
    <dgm:pt modelId="{E6A3D003-84B5-40FA-979F-90E06B089880}" type="parTrans" cxnId="{798F0276-4E53-4C58-9440-B367B8D6930B}">
      <dgm:prSet/>
      <dgm:spPr/>
      <dgm:t>
        <a:bodyPr/>
        <a:lstStyle/>
        <a:p>
          <a:endParaRPr lang="ru-RU"/>
        </a:p>
      </dgm:t>
    </dgm:pt>
    <dgm:pt modelId="{64A88DEE-B7F2-463D-A475-486F507B20E7}" type="sibTrans" cxnId="{798F0276-4E53-4C58-9440-B367B8D6930B}">
      <dgm:prSet/>
      <dgm:spPr/>
      <dgm:t>
        <a:bodyPr/>
        <a:lstStyle/>
        <a:p>
          <a:endParaRPr lang="ru-RU"/>
        </a:p>
      </dgm:t>
    </dgm:pt>
    <dgm:pt modelId="{D6BD84A0-131D-464C-B7CD-28A4E164F10A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Швея-модельер;</a:t>
          </a:r>
        </a:p>
      </dgm:t>
    </dgm:pt>
    <dgm:pt modelId="{9F9E9986-36D2-4E83-A68E-B050E084E53D}" type="parTrans" cxnId="{E77FF855-940E-4BAF-914C-BC28057CA8E4}">
      <dgm:prSet/>
      <dgm:spPr/>
      <dgm:t>
        <a:bodyPr/>
        <a:lstStyle/>
        <a:p>
          <a:endParaRPr lang="ru-RU"/>
        </a:p>
      </dgm:t>
    </dgm:pt>
    <dgm:pt modelId="{121337FB-FAFC-42DC-91C9-5E213DC3331E}" type="sibTrans" cxnId="{E77FF855-940E-4BAF-914C-BC28057CA8E4}">
      <dgm:prSet/>
      <dgm:spPr/>
      <dgm:t>
        <a:bodyPr/>
        <a:lstStyle/>
        <a:p>
          <a:endParaRPr lang="ru-RU"/>
        </a:p>
      </dgm:t>
    </dgm:pt>
    <dgm:pt modelId="{E0D3F9AF-3CC4-4CA9-A4E8-D8DF6F03DD9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Лаборант химического анализа;</a:t>
          </a:r>
        </a:p>
      </dgm:t>
    </dgm:pt>
    <dgm:pt modelId="{77CAF028-314F-416C-B175-8A7CC00B31D1}" type="parTrans" cxnId="{47D1F752-7BEC-4D37-8F81-DD0F0D018965}">
      <dgm:prSet/>
      <dgm:spPr/>
      <dgm:t>
        <a:bodyPr/>
        <a:lstStyle/>
        <a:p>
          <a:endParaRPr lang="ru-RU"/>
        </a:p>
      </dgm:t>
    </dgm:pt>
    <dgm:pt modelId="{F26C847F-E23B-4063-A671-E96D8CF74F88}" type="sibTrans" cxnId="{47D1F752-7BEC-4D37-8F81-DD0F0D018965}">
      <dgm:prSet/>
      <dgm:spPr/>
      <dgm:t>
        <a:bodyPr/>
        <a:lstStyle/>
        <a:p>
          <a:endParaRPr lang="ru-RU"/>
        </a:p>
      </dgm:t>
    </dgm:pt>
    <dgm:pt modelId="{189C13F5-532F-4413-804B-720030BF1AF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Младшая(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медицинская(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сестра (брат);</a:t>
          </a:r>
        </a:p>
      </dgm:t>
    </dgm:pt>
    <dgm:pt modelId="{D53E5D66-D31D-4BCB-BBEF-857EAF94D455}" type="parTrans" cxnId="{6A452C04-4E00-4DEE-9F2A-966DC84DC640}">
      <dgm:prSet/>
      <dgm:spPr/>
      <dgm:t>
        <a:bodyPr/>
        <a:lstStyle/>
        <a:p>
          <a:endParaRPr lang="ru-RU"/>
        </a:p>
      </dgm:t>
    </dgm:pt>
    <dgm:pt modelId="{14EC8489-AE32-4D78-B461-7037AF5E19F9}" type="sibTrans" cxnId="{6A452C04-4E00-4DEE-9F2A-966DC84DC640}">
      <dgm:prSet/>
      <dgm:spPr/>
      <dgm:t>
        <a:bodyPr/>
        <a:lstStyle/>
        <a:p>
          <a:endParaRPr lang="ru-RU"/>
        </a:p>
      </dgm:t>
    </dgm:pt>
    <dgm:pt modelId="{BD9757F7-CC77-4727-B78B-D04BA2C124D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Повар;</a:t>
          </a:r>
        </a:p>
      </dgm:t>
    </dgm:pt>
    <dgm:pt modelId="{1C021208-392A-4345-B4DB-AB3B6190D39C}" type="parTrans" cxnId="{684DD780-7A89-4638-BD42-4D0FD7ED060A}">
      <dgm:prSet/>
      <dgm:spPr/>
      <dgm:t>
        <a:bodyPr/>
        <a:lstStyle/>
        <a:p>
          <a:endParaRPr lang="ru-RU"/>
        </a:p>
      </dgm:t>
    </dgm:pt>
    <dgm:pt modelId="{C0286998-5177-46C0-A9EC-4463B494DFCA}" type="sibTrans" cxnId="{684DD780-7A89-4638-BD42-4D0FD7ED060A}">
      <dgm:prSet/>
      <dgm:spPr/>
      <dgm:t>
        <a:bodyPr/>
        <a:lstStyle/>
        <a:p>
          <a:endParaRPr lang="ru-RU"/>
        </a:p>
      </dgm:t>
    </dgm:pt>
    <dgm:pt modelId="{FDFB0938-F916-4D5D-B799-3EB9E6DE16A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Спасатель;</a:t>
          </a:r>
        </a:p>
      </dgm:t>
    </dgm:pt>
    <dgm:pt modelId="{14C03456-1415-46E7-8FEE-5B75D2BD5370}" type="parTrans" cxnId="{8974E4E3-9D11-487D-8398-0930C9EFF3F0}">
      <dgm:prSet/>
      <dgm:spPr/>
      <dgm:t>
        <a:bodyPr/>
        <a:lstStyle/>
        <a:p>
          <a:endParaRPr lang="ru-RU"/>
        </a:p>
      </dgm:t>
    </dgm:pt>
    <dgm:pt modelId="{14D4C592-0309-44B3-893A-500397FA5134}" type="sibTrans" cxnId="{8974E4E3-9D11-487D-8398-0930C9EFF3F0}">
      <dgm:prSet/>
      <dgm:spPr/>
      <dgm:t>
        <a:bodyPr/>
        <a:lstStyle/>
        <a:p>
          <a:endParaRPr lang="ru-RU"/>
        </a:p>
      </dgm:t>
    </dgm:pt>
    <dgm:pt modelId="{86DAFA81-43FF-48C3-BCD5-B6A0242E0B31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Секретарь-референт;</a:t>
          </a:r>
        </a:p>
      </dgm:t>
    </dgm:pt>
    <dgm:pt modelId="{02B92B2D-E83B-4FB4-99AF-B2D3CC358A1C}" type="parTrans" cxnId="{805470B8-2B90-45AE-9608-0FD2C2964A3E}">
      <dgm:prSet/>
      <dgm:spPr/>
      <dgm:t>
        <a:bodyPr/>
        <a:lstStyle/>
        <a:p>
          <a:endParaRPr lang="ru-RU"/>
        </a:p>
      </dgm:t>
    </dgm:pt>
    <dgm:pt modelId="{66A2BBA7-95D8-4DB1-9804-160BB77360A9}" type="sibTrans" cxnId="{805470B8-2B90-45AE-9608-0FD2C2964A3E}">
      <dgm:prSet/>
      <dgm:spPr/>
      <dgm:t>
        <a:bodyPr/>
        <a:lstStyle/>
        <a:p>
          <a:endParaRPr lang="ru-RU"/>
        </a:p>
      </dgm:t>
    </dgm:pt>
    <dgm:pt modelId="{6D0A3BF5-55C2-4721-AFD4-9225C66064F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Слесарь по ремонту автомобилей</a:t>
          </a:r>
        </a:p>
      </dgm:t>
    </dgm:pt>
    <dgm:pt modelId="{C1F390B8-D709-43DD-A700-0EF2B45CD128}" type="parTrans" cxnId="{C8ABBD11-F0F5-4322-9115-4FCD988AD9ED}">
      <dgm:prSet/>
      <dgm:spPr/>
      <dgm:t>
        <a:bodyPr/>
        <a:lstStyle/>
        <a:p>
          <a:endParaRPr lang="ru-RU"/>
        </a:p>
      </dgm:t>
    </dgm:pt>
    <dgm:pt modelId="{0F73C22A-FA1D-4F8A-9852-D7DE02DB5F6E}" type="sibTrans" cxnId="{C8ABBD11-F0F5-4322-9115-4FCD988AD9ED}">
      <dgm:prSet/>
      <dgm:spPr/>
      <dgm:t>
        <a:bodyPr/>
        <a:lstStyle/>
        <a:p>
          <a:endParaRPr lang="ru-RU"/>
        </a:p>
      </dgm:t>
    </dgm:pt>
    <dgm:pt modelId="{96D5934D-6C0A-4A50-9F44-4DAF8B17123A}">
      <dgm:prSet custT="1"/>
      <dgm:spPr/>
      <dgm:t>
        <a:bodyPr/>
        <a:lstStyle/>
        <a:p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969B9-CF02-4F3B-9719-CCAC6BC089A8}" type="parTrans" cxnId="{A68EDBC0-2A31-45A3-A66E-170AA5B0BED6}">
      <dgm:prSet/>
      <dgm:spPr/>
      <dgm:t>
        <a:bodyPr/>
        <a:lstStyle/>
        <a:p>
          <a:endParaRPr lang="ru-RU"/>
        </a:p>
      </dgm:t>
    </dgm:pt>
    <dgm:pt modelId="{7F06C5D1-894D-46B5-92D6-B74299358F9F}" type="sibTrans" cxnId="{A68EDBC0-2A31-45A3-A66E-170AA5B0BED6}">
      <dgm:prSet/>
      <dgm:spPr/>
      <dgm:t>
        <a:bodyPr/>
        <a:lstStyle/>
        <a:p>
          <a:endParaRPr lang="ru-RU"/>
        </a:p>
      </dgm:t>
    </dgm:pt>
    <dgm:pt modelId="{2FA66101-31E0-4566-89BE-01BBC1D040FF}" type="pres">
      <dgm:prSet presAssocID="{C95BB335-85D9-4183-9D92-9DBFF2C7DA8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056863-BEDC-4285-AC0B-2C9E1DE75C23}" type="pres">
      <dgm:prSet presAssocID="{1DD0A897-0CDD-4FEE-BBFA-39EF8471D362}" presName="parentText1" presStyleLbl="node1" presStyleIdx="0" presStyleCnt="4" custScaleX="74149" custLinFactNeighborX="-131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E0482-EA9A-4FA9-A69E-F522A2A83EF3}" type="pres">
      <dgm:prSet presAssocID="{1DD0A897-0CDD-4FEE-BBFA-39EF8471D362}" presName="childText1" presStyleLbl="solidAlignAcc1" presStyleIdx="0" presStyleCnt="4" custScaleY="30860" custLinFactNeighborX="6524" custLinFactNeighborY="-379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163F4-98E0-49A3-9086-90882EBBFB40}" type="pres">
      <dgm:prSet presAssocID="{D6030457-E08F-4627-9AAD-84ACC6366F1A}" presName="parentText2" presStyleLbl="node1" presStyleIdx="1" presStyleCnt="4" custScaleX="88852" custLinFactNeighborX="-5612" custLinFactNeighborY="-6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028A2-F39C-42BB-8894-9ED06B30E111}" type="pres">
      <dgm:prSet presAssocID="{D6030457-E08F-4627-9AAD-84ACC6366F1A}" presName="childText2" presStyleLbl="solidAlignAcc1" presStyleIdx="1" presStyleCnt="4" custLinFactNeighborX="-16873" custLinFactNeighborY="-2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71790-431D-4DE4-B261-242FBADB4048}" type="pres">
      <dgm:prSet presAssocID="{FC59CF9D-8E87-4C08-B130-F6032CEB6698}" presName="parentText3" presStyleLbl="node1" presStyleIdx="2" presStyleCnt="4" custScaleX="103756" custLinFactNeighborX="-286" custLinFactNeighborY="-211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BD2EA-39C9-4CDB-A293-36495097391A}" type="pres">
      <dgm:prSet presAssocID="{FC59CF9D-8E87-4C08-B130-F6032CEB6698}" presName="childText3" presStyleLbl="solidAlignAcc1" presStyleIdx="2" presStyleCnt="4" custScaleX="131332" custScaleY="164271" custLinFactNeighborX="-492" custLinFactNeighborY="21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3BB6B-5453-4465-A74D-280F71B180B3}" type="pres">
      <dgm:prSet presAssocID="{451CA2B2-989F-48DE-B1F9-4219BE188C09}" presName="parentText4" presStyleLbl="node1" presStyleIdx="3" presStyleCnt="4" custScaleX="129873" custLinFactNeighborX="21996" custLinFactNeighborY="9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D0066-8C86-47E7-B67A-C065E9C5A185}" type="pres">
      <dgm:prSet presAssocID="{451CA2B2-989F-48DE-B1F9-4219BE188C09}" presName="childText4" presStyleLbl="solidAlignAcc1" presStyleIdx="3" presStyleCnt="4" custScaleX="147623" custScaleY="121565" custLinFactNeighborX="18230" custLinFactNeighborY="7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159F98-C8CC-42B7-A9E2-1A304068A205}" type="presOf" srcId="{6D0A3BF5-55C2-4721-AFD4-9225C66064F0}" destId="{283D0066-8C86-47E7-B67A-C065E9C5A185}" srcOrd="0" destOrd="8" presId="urn:microsoft.com/office/officeart/2009/3/layout/IncreasingArrowsProcess"/>
    <dgm:cxn modelId="{A68EDBC0-2A31-45A3-A66E-170AA5B0BED6}" srcId="{451CA2B2-989F-48DE-B1F9-4219BE188C09}" destId="{96D5934D-6C0A-4A50-9F44-4DAF8B17123A}" srcOrd="9" destOrd="0" parTransId="{6B0969B9-CF02-4F3B-9719-CCAC6BC089A8}" sibTransId="{7F06C5D1-894D-46B5-92D6-B74299358F9F}"/>
    <dgm:cxn modelId="{651E7F73-8A23-419C-8922-77E6802192C6}" type="presOf" srcId="{908AC0D1-38F3-4648-9412-2DA1688F273E}" destId="{4CFBD2EA-39C9-4CDB-A293-36495097391A}" srcOrd="0" destOrd="4" presId="urn:microsoft.com/office/officeart/2009/3/layout/IncreasingArrowsProcess"/>
    <dgm:cxn modelId="{849FFA92-8DCD-4434-BE37-BF01D51D6694}" srcId="{FC59CF9D-8E87-4C08-B130-F6032CEB6698}" destId="{B3F7CF83-8854-40AB-9172-14E0215607C6}" srcOrd="3" destOrd="0" parTransId="{B84B59DF-05B3-4E15-BA76-66FC2757BE10}" sibTransId="{38B5C2FA-2A60-494B-B499-69C2F4631D1C}"/>
    <dgm:cxn modelId="{8AF46F11-575A-4ED0-971C-C05E49CE84D7}" srcId="{FC59CF9D-8E87-4C08-B130-F6032CEB6698}" destId="{F95D852A-CE65-43AD-98C0-08573D6E7C4B}" srcOrd="12" destOrd="0" parTransId="{5263A1B8-EE59-4953-92F3-C8478C7AFDD4}" sibTransId="{A031A3B3-4F70-434B-BE0C-D9CBBF39E251}"/>
    <dgm:cxn modelId="{58E21702-15AF-456F-8D5E-E4D4E4734D0D}" srcId="{FC59CF9D-8E87-4C08-B130-F6032CEB6698}" destId="{C8E35CFF-B00C-435F-96B0-EDF554516920}" srcOrd="0" destOrd="0" parTransId="{6185459E-A446-4F98-AD0C-E95B3770D819}" sibTransId="{AA60CA02-CCEA-494D-9A08-2B07A06AEA3A}"/>
    <dgm:cxn modelId="{2AA8961D-B9BF-435A-BC62-535C6418567B}" type="presOf" srcId="{96D5934D-6C0A-4A50-9F44-4DAF8B17123A}" destId="{283D0066-8C86-47E7-B67A-C065E9C5A185}" srcOrd="0" destOrd="9" presId="urn:microsoft.com/office/officeart/2009/3/layout/IncreasingArrowsProcess"/>
    <dgm:cxn modelId="{0EC1858D-86A1-4159-8071-0EA5F54F5692}" type="presOf" srcId="{BD9757F7-CC77-4727-B78B-D04BA2C124D5}" destId="{283D0066-8C86-47E7-B67A-C065E9C5A185}" srcOrd="0" destOrd="5" presId="urn:microsoft.com/office/officeart/2009/3/layout/IncreasingArrowsProcess"/>
    <dgm:cxn modelId="{0ABE011C-A9F3-4D6D-AD8B-6FD868181E9C}" type="presOf" srcId="{FC59CF9D-8E87-4C08-B130-F6032CEB6698}" destId="{67C71790-431D-4DE4-B261-242FBADB4048}" srcOrd="0" destOrd="0" presId="urn:microsoft.com/office/officeart/2009/3/layout/IncreasingArrowsProcess"/>
    <dgm:cxn modelId="{E9CAC0BF-54A4-4A25-AE55-30AB0DB84EC1}" type="presOf" srcId="{B6AAD419-DF7E-4326-8195-75A5D7387BF5}" destId="{4CFBD2EA-39C9-4CDB-A293-36495097391A}" srcOrd="0" destOrd="7" presId="urn:microsoft.com/office/officeart/2009/3/layout/IncreasingArrowsProcess"/>
    <dgm:cxn modelId="{805470B8-2B90-45AE-9608-0FD2C2964A3E}" srcId="{451CA2B2-989F-48DE-B1F9-4219BE188C09}" destId="{86DAFA81-43FF-48C3-BCD5-B6A0242E0B31}" srcOrd="7" destOrd="0" parTransId="{02B92B2D-E83B-4FB4-99AF-B2D3CC358A1C}" sibTransId="{66A2BBA7-95D8-4DB1-9804-160BB77360A9}"/>
    <dgm:cxn modelId="{798F0276-4E53-4C58-9440-B367B8D6930B}" srcId="{451CA2B2-989F-48DE-B1F9-4219BE188C09}" destId="{691793B4-F56D-4DD5-BE60-A77D22BFCC03}" srcOrd="1" destOrd="0" parTransId="{E6A3D003-84B5-40FA-979F-90E06B089880}" sibTransId="{64A88DEE-B7F2-463D-A475-486F507B20E7}"/>
    <dgm:cxn modelId="{BC9B8B68-E7C9-4CFE-9D14-6194B00D9FDF}" srcId="{FC59CF9D-8E87-4C08-B130-F6032CEB6698}" destId="{EFA8651D-9CFA-480F-AE8B-7386C67C97DE}" srcOrd="8" destOrd="0" parTransId="{C8A40C22-8DAE-4B36-BDA1-5B01369A4190}" sibTransId="{3174F127-BA80-49B8-BA7A-EFD0BFD6409E}"/>
    <dgm:cxn modelId="{1FDDDA9D-3976-40DB-8C06-54C9885B009E}" type="presOf" srcId="{BF082727-0DA3-4FFA-9DD8-A299C68F0A79}" destId="{DB5028A2-F39C-42BB-8894-9ED06B30E111}" srcOrd="0" destOrd="1" presId="urn:microsoft.com/office/officeart/2009/3/layout/IncreasingArrowsProcess"/>
    <dgm:cxn modelId="{5F6E2868-BCB1-44BE-9722-BB34A2C1E401}" srcId="{FC59CF9D-8E87-4C08-B130-F6032CEB6698}" destId="{EFCB503A-AB4F-4033-8F13-CC8BB1C5EA9B}" srcOrd="11" destOrd="0" parTransId="{0BFA945E-5DD5-44BA-BFB6-009BFE865834}" sibTransId="{9BDE4ADD-582C-4C85-AE1E-B754E64FF81A}"/>
    <dgm:cxn modelId="{C7DC3EE4-C977-4129-92E2-89A084574E63}" srcId="{FC59CF9D-8E87-4C08-B130-F6032CEB6698}" destId="{B64E4703-5B87-47A8-ABBD-A1C344CDA577}" srcOrd="13" destOrd="0" parTransId="{9785B4F1-17F6-4973-893E-51B08C0A4141}" sibTransId="{D96CE004-81B7-48F1-916D-A03914DCB84D}"/>
    <dgm:cxn modelId="{7E0A5A85-6B22-46F9-A400-DE2B9D372B0F}" srcId="{D6030457-E08F-4627-9AAD-84ACC6366F1A}" destId="{A6E4BA48-BE22-42FC-A315-8FCD05123005}" srcOrd="2" destOrd="0" parTransId="{EDB74EB9-E6ED-45F5-A4B0-3B2EB8E0C3F2}" sibTransId="{E843583D-562C-4D37-A99D-4C2FA482F43A}"/>
    <dgm:cxn modelId="{86B85742-2919-40CD-A59B-0DB3DA43121E}" type="presOf" srcId="{201BBE1A-638D-4A97-ACE0-FA7FA51B64E6}" destId="{4CFBD2EA-39C9-4CDB-A293-36495097391A}" srcOrd="0" destOrd="5" presId="urn:microsoft.com/office/officeart/2009/3/layout/IncreasingArrowsProcess"/>
    <dgm:cxn modelId="{499AB091-1184-4067-BEC7-4731DDFC4D2B}" type="presOf" srcId="{FBDB5EE9-E83E-41F7-A658-BF04A8B0A9EF}" destId="{4CFBD2EA-39C9-4CDB-A293-36495097391A}" srcOrd="0" destOrd="2" presId="urn:microsoft.com/office/officeart/2009/3/layout/IncreasingArrowsProcess"/>
    <dgm:cxn modelId="{D2244814-FAB6-4D92-9345-4E6D137F8FBE}" type="presOf" srcId="{C6CC4D5E-4214-47B1-943F-F36F334417E8}" destId="{4CFBD2EA-39C9-4CDB-A293-36495097391A}" srcOrd="0" destOrd="10" presId="urn:microsoft.com/office/officeart/2009/3/layout/IncreasingArrowsProcess"/>
    <dgm:cxn modelId="{903A5D97-6DBE-422A-939B-27933E3E32C2}" srcId="{FC59CF9D-8E87-4C08-B130-F6032CEB6698}" destId="{502FABDE-5F28-4769-9730-DE4801F6701E}" srcOrd="9" destOrd="0" parTransId="{9774FE11-3DB3-49E2-99F3-4C92CD209A14}" sibTransId="{6BAE7988-7B7C-4360-B71C-BEAA43ACA561}"/>
    <dgm:cxn modelId="{8974E4E3-9D11-487D-8398-0930C9EFF3F0}" srcId="{451CA2B2-989F-48DE-B1F9-4219BE188C09}" destId="{FDFB0938-F916-4D5D-B799-3EB9E6DE16AC}" srcOrd="6" destOrd="0" parTransId="{14C03456-1415-46E7-8FEE-5B75D2BD5370}" sibTransId="{14D4C592-0309-44B3-893A-500397FA5134}"/>
    <dgm:cxn modelId="{593F330A-8A68-4CA8-AA15-87416E01E877}" srcId="{1DD0A897-0CDD-4FEE-BBFA-39EF8471D362}" destId="{57B3669F-EDA5-4DA4-AA4F-8E4222857E3D}" srcOrd="0" destOrd="0" parTransId="{D938A48A-59FA-4A5D-99F2-75B8E0027B3C}" sibTransId="{8FF404B5-13BA-405F-B96C-AD47CBE55563}"/>
    <dgm:cxn modelId="{1F135BB0-1679-4E5D-B8F9-17FD67ABD870}" srcId="{FC59CF9D-8E87-4C08-B130-F6032CEB6698}" destId="{ECE6FD08-E849-49EA-8468-24F20C400FF6}" srcOrd="1" destOrd="0" parTransId="{68493F63-C7F1-46F7-82CD-E80A7DC38331}" sibTransId="{FD509EE4-CD65-47B5-9941-29450B5A837E}"/>
    <dgm:cxn modelId="{C9FD1829-940F-419D-86CC-A8FD11A31679}" srcId="{C95BB335-85D9-4183-9D92-9DBFF2C7DA81}" destId="{D6030457-E08F-4627-9AAD-84ACC6366F1A}" srcOrd="1" destOrd="0" parTransId="{BDF31213-01BE-43DC-9C84-6E2E4D02C06B}" sibTransId="{4BDA37D0-E0D6-4D10-8823-8B341A015A03}"/>
    <dgm:cxn modelId="{97A7F781-08DC-4819-8CFE-5DBD9C07D898}" type="presOf" srcId="{D6BD84A0-131D-464C-B7CD-28A4E164F10A}" destId="{283D0066-8C86-47E7-B67A-C065E9C5A185}" srcOrd="0" destOrd="2" presId="urn:microsoft.com/office/officeart/2009/3/layout/IncreasingArrowsProcess"/>
    <dgm:cxn modelId="{A3B00B3A-E22B-4902-BD33-5A5C5DAF3321}" type="presOf" srcId="{E0D3F9AF-3CC4-4CA9-A4E8-D8DF6F03DD95}" destId="{283D0066-8C86-47E7-B67A-C065E9C5A185}" srcOrd="0" destOrd="3" presId="urn:microsoft.com/office/officeart/2009/3/layout/IncreasingArrowsProcess"/>
    <dgm:cxn modelId="{6A452C04-4E00-4DEE-9F2A-966DC84DC640}" srcId="{451CA2B2-989F-48DE-B1F9-4219BE188C09}" destId="{189C13F5-532F-4413-804B-720030BF1AFF}" srcOrd="4" destOrd="0" parTransId="{D53E5D66-D31D-4BCB-BBEF-857EAF94D455}" sibTransId="{14EC8489-AE32-4D78-B461-7037AF5E19F9}"/>
    <dgm:cxn modelId="{E21BDF5B-5DA3-4029-A43D-74BC755E8310}" type="presOf" srcId="{D223B81F-5893-4F80-AF5F-48F8CF7F257B}" destId="{591E0482-EA9A-4FA9-A69E-F522A2A83EF3}" srcOrd="0" destOrd="1" presId="urn:microsoft.com/office/officeart/2009/3/layout/IncreasingArrowsProcess"/>
    <dgm:cxn modelId="{E092CBB5-9DD2-4C51-A143-A9AF7F43CEA0}" type="presOf" srcId="{C95BB335-85D9-4183-9D92-9DBFF2C7DA81}" destId="{2FA66101-31E0-4566-89BE-01BBC1D040FF}" srcOrd="0" destOrd="0" presId="urn:microsoft.com/office/officeart/2009/3/layout/IncreasingArrowsProcess"/>
    <dgm:cxn modelId="{4CAD8F00-0D4D-461D-B05C-297A081605FB}" srcId="{C95BB335-85D9-4183-9D92-9DBFF2C7DA81}" destId="{1DD0A897-0CDD-4FEE-BBFA-39EF8471D362}" srcOrd="0" destOrd="0" parTransId="{1FF74A78-EBD6-437A-B0B5-3DA0D2DE828F}" sibTransId="{156E2DED-2C1D-442B-9006-EDA99F4CFBAD}"/>
    <dgm:cxn modelId="{AE22ADA0-BAA5-4421-A8C8-BC7FA10C0C3F}" type="presOf" srcId="{86DAFA81-43FF-48C3-BCD5-B6A0242E0B31}" destId="{283D0066-8C86-47E7-B67A-C065E9C5A185}" srcOrd="0" destOrd="7" presId="urn:microsoft.com/office/officeart/2009/3/layout/IncreasingArrowsProcess"/>
    <dgm:cxn modelId="{FE0AA314-C9E7-4B58-8757-75BDFC5FFBA8}" type="presOf" srcId="{502FABDE-5F28-4769-9730-DE4801F6701E}" destId="{4CFBD2EA-39C9-4CDB-A293-36495097391A}" srcOrd="0" destOrd="9" presId="urn:microsoft.com/office/officeart/2009/3/layout/IncreasingArrowsProcess"/>
    <dgm:cxn modelId="{44AF2711-24CF-466D-8721-E31DEB605D94}" type="presOf" srcId="{691793B4-F56D-4DD5-BE60-A77D22BFCC03}" destId="{283D0066-8C86-47E7-B67A-C065E9C5A185}" srcOrd="0" destOrd="1" presId="urn:microsoft.com/office/officeart/2009/3/layout/IncreasingArrowsProcess"/>
    <dgm:cxn modelId="{47D1F752-7BEC-4D37-8F81-DD0F0D018965}" srcId="{451CA2B2-989F-48DE-B1F9-4219BE188C09}" destId="{E0D3F9AF-3CC4-4CA9-A4E8-D8DF6F03DD95}" srcOrd="3" destOrd="0" parTransId="{77CAF028-314F-416C-B175-8A7CC00B31D1}" sibTransId="{F26C847F-E23B-4063-A671-E96D8CF74F88}"/>
    <dgm:cxn modelId="{343D038A-4992-463B-BD6A-EC41E6BF9EB7}" srcId="{FC59CF9D-8E87-4C08-B130-F6032CEB6698}" destId="{FBDB5EE9-E83E-41F7-A658-BF04A8B0A9EF}" srcOrd="2" destOrd="0" parTransId="{87BF9C4F-79F6-4198-88DB-C0398EE96E4E}" sibTransId="{8556EB59-A75F-473D-AEB7-568A7D799BF5}"/>
    <dgm:cxn modelId="{39AB0A08-BC1C-4139-921E-57FDEE699B54}" type="presOf" srcId="{57B3669F-EDA5-4DA4-AA4F-8E4222857E3D}" destId="{591E0482-EA9A-4FA9-A69E-F522A2A83EF3}" srcOrd="0" destOrd="0" presId="urn:microsoft.com/office/officeart/2009/3/layout/IncreasingArrowsProcess"/>
    <dgm:cxn modelId="{11E6215A-B1B8-4BE5-81F9-3749DEFDB5DD}" type="presOf" srcId="{EFCB503A-AB4F-4033-8F13-CC8BB1C5EA9B}" destId="{4CFBD2EA-39C9-4CDB-A293-36495097391A}" srcOrd="0" destOrd="11" presId="urn:microsoft.com/office/officeart/2009/3/layout/IncreasingArrowsProcess"/>
    <dgm:cxn modelId="{9039E18F-740E-476B-A7B4-476B8A8D3EA9}" srcId="{1DD0A897-0CDD-4FEE-BBFA-39EF8471D362}" destId="{D223B81F-5893-4F80-AF5F-48F8CF7F257B}" srcOrd="1" destOrd="0" parTransId="{56468AAA-972D-4D4C-9A7B-83A404CFD6D1}" sibTransId="{A6AB0666-553F-43D5-B1BE-97E9CEF5BAE2}"/>
    <dgm:cxn modelId="{6DC41F8F-56B9-43F4-AAD2-620F30C4A866}" type="presOf" srcId="{189C13F5-532F-4413-804B-720030BF1AFF}" destId="{283D0066-8C86-47E7-B67A-C065E9C5A185}" srcOrd="0" destOrd="4" presId="urn:microsoft.com/office/officeart/2009/3/layout/IncreasingArrowsProcess"/>
    <dgm:cxn modelId="{066555B4-C265-40DE-9188-7A0CDECB1AB0}" srcId="{451CA2B2-989F-48DE-B1F9-4219BE188C09}" destId="{FA5CEAB2-B4ED-4103-8B48-85CC5F65B52A}" srcOrd="0" destOrd="0" parTransId="{2EC59FCF-625C-43CE-94E9-B4CC8B4C52E7}" sibTransId="{75B2795E-32BE-4518-AAED-1F47A39BCF63}"/>
    <dgm:cxn modelId="{D99947E8-1814-4EF3-81EB-A37148FF27A2}" srcId="{D6030457-E08F-4627-9AAD-84ACC6366F1A}" destId="{42B405D3-4F8F-4040-AB71-5C30E2D4B667}" srcOrd="0" destOrd="0" parTransId="{975CA6DF-EF88-478E-B916-8A430BEDEE83}" sibTransId="{0DA3B1CA-A6E3-47DF-BCE2-754018A58E76}"/>
    <dgm:cxn modelId="{59CB86BF-4750-43F1-9DD0-8FE4B6423C67}" type="presOf" srcId="{D6030457-E08F-4627-9AAD-84ACC6366F1A}" destId="{43C163F4-98E0-49A3-9086-90882EBBFB40}" srcOrd="0" destOrd="0" presId="urn:microsoft.com/office/officeart/2009/3/layout/IncreasingArrowsProcess"/>
    <dgm:cxn modelId="{1F204086-C446-4972-9C01-2CAB23A5987E}" srcId="{D6030457-E08F-4627-9AAD-84ACC6366F1A}" destId="{BF082727-0DA3-4FFA-9DD8-A299C68F0A79}" srcOrd="1" destOrd="0" parTransId="{8BB3FDC6-54E9-4949-A183-7CAF8B86D0D4}" sibTransId="{A4B19A8A-545E-49C7-B124-09542C851FB8}"/>
    <dgm:cxn modelId="{586AA944-DB05-4936-83EB-7414ADA645A6}" type="presOf" srcId="{451CA2B2-989F-48DE-B1F9-4219BE188C09}" destId="{6353BB6B-5453-4465-A74D-280F71B180B3}" srcOrd="0" destOrd="0" presId="urn:microsoft.com/office/officeart/2009/3/layout/IncreasingArrowsProcess"/>
    <dgm:cxn modelId="{C8ABBD11-F0F5-4322-9115-4FCD988AD9ED}" srcId="{451CA2B2-989F-48DE-B1F9-4219BE188C09}" destId="{6D0A3BF5-55C2-4721-AFD4-9225C66064F0}" srcOrd="8" destOrd="0" parTransId="{C1F390B8-D709-43DD-A700-0EF2B45CD128}" sibTransId="{0F73C22A-FA1D-4F8A-9852-D7DE02DB5F6E}"/>
    <dgm:cxn modelId="{3CE75094-2FC2-45E6-9C51-BC02416AAAEC}" type="presOf" srcId="{42B405D3-4F8F-4040-AB71-5C30E2D4B667}" destId="{DB5028A2-F39C-42BB-8894-9ED06B30E111}" srcOrd="0" destOrd="0" presId="urn:microsoft.com/office/officeart/2009/3/layout/IncreasingArrowsProcess"/>
    <dgm:cxn modelId="{E7EA26E2-86A3-4777-9097-B4132D7D8A71}" type="presOf" srcId="{1DD0A897-0CDD-4FEE-BBFA-39EF8471D362}" destId="{5B056863-BEDC-4285-AC0B-2C9E1DE75C23}" srcOrd="0" destOrd="0" presId="urn:microsoft.com/office/officeart/2009/3/layout/IncreasingArrowsProcess"/>
    <dgm:cxn modelId="{E4C58E37-4EB0-4C45-AADB-69A1E4CB5318}" type="presOf" srcId="{C5631D92-38FF-43E5-A313-A56BE7B0554E}" destId="{4CFBD2EA-39C9-4CDB-A293-36495097391A}" srcOrd="0" destOrd="6" presId="urn:microsoft.com/office/officeart/2009/3/layout/IncreasingArrowsProcess"/>
    <dgm:cxn modelId="{8A93DAD5-3C3B-4FA8-8871-048D26AF1A8F}" type="presOf" srcId="{B64E4703-5B87-47A8-ABBD-A1C344CDA577}" destId="{4CFBD2EA-39C9-4CDB-A293-36495097391A}" srcOrd="0" destOrd="13" presId="urn:microsoft.com/office/officeart/2009/3/layout/IncreasingArrowsProcess"/>
    <dgm:cxn modelId="{8869E779-DA6E-4336-92A2-0279F6F78621}" srcId="{FC59CF9D-8E87-4C08-B130-F6032CEB6698}" destId="{B6AAD419-DF7E-4326-8195-75A5D7387BF5}" srcOrd="7" destOrd="0" parTransId="{48D0E21C-A147-45B4-88CB-86A30D05F5B1}" sibTransId="{E9738129-F583-49C7-A106-F0706F1ABFEC}"/>
    <dgm:cxn modelId="{B6FEBECC-5810-442C-8118-D085EA37E634}" type="presOf" srcId="{FDFB0938-F916-4D5D-B799-3EB9E6DE16AC}" destId="{283D0066-8C86-47E7-B67A-C065E9C5A185}" srcOrd="0" destOrd="6" presId="urn:microsoft.com/office/officeart/2009/3/layout/IncreasingArrowsProcess"/>
    <dgm:cxn modelId="{D73CD9D8-6C63-4853-8CD4-2D16250C11E1}" type="presOf" srcId="{FA5CEAB2-B4ED-4103-8B48-85CC5F65B52A}" destId="{283D0066-8C86-47E7-B67A-C065E9C5A185}" srcOrd="0" destOrd="0" presId="urn:microsoft.com/office/officeart/2009/3/layout/IncreasingArrowsProcess"/>
    <dgm:cxn modelId="{34D7AEAB-15C3-4706-8013-8CC69E5BB983}" type="presOf" srcId="{C8E35CFF-B00C-435F-96B0-EDF554516920}" destId="{4CFBD2EA-39C9-4CDB-A293-36495097391A}" srcOrd="0" destOrd="0" presId="urn:microsoft.com/office/officeart/2009/3/layout/IncreasingArrowsProcess"/>
    <dgm:cxn modelId="{684DD780-7A89-4638-BD42-4D0FD7ED060A}" srcId="{451CA2B2-989F-48DE-B1F9-4219BE188C09}" destId="{BD9757F7-CC77-4727-B78B-D04BA2C124D5}" srcOrd="5" destOrd="0" parTransId="{1C021208-392A-4345-B4DB-AB3B6190D39C}" sibTransId="{C0286998-5177-46C0-A9EC-4463B494DFCA}"/>
    <dgm:cxn modelId="{5A953A3F-4BF3-483F-9CEA-52743B476B30}" type="presOf" srcId="{EFA8651D-9CFA-480F-AE8B-7386C67C97DE}" destId="{4CFBD2EA-39C9-4CDB-A293-36495097391A}" srcOrd="0" destOrd="8" presId="urn:microsoft.com/office/officeart/2009/3/layout/IncreasingArrowsProcess"/>
    <dgm:cxn modelId="{6C96C077-0793-4654-B8BC-3A7E0DDCD43F}" srcId="{FC59CF9D-8E87-4C08-B130-F6032CEB6698}" destId="{201BBE1A-638D-4A97-ACE0-FA7FA51B64E6}" srcOrd="5" destOrd="0" parTransId="{F5889465-E556-4F90-AF4E-6D9E9161F687}" sibTransId="{EC4426BD-61E8-4BD9-A5E7-8908AD5C9397}"/>
    <dgm:cxn modelId="{F5D30D2C-D82F-438E-92AE-17B30942D21F}" srcId="{C95BB335-85D9-4183-9D92-9DBFF2C7DA81}" destId="{451CA2B2-989F-48DE-B1F9-4219BE188C09}" srcOrd="3" destOrd="0" parTransId="{1E7675C1-8B9F-477A-905B-9DD91429E301}" sibTransId="{130B7A22-7402-46AC-BED3-E3D583E92DC8}"/>
    <dgm:cxn modelId="{2F8A172D-1C6D-4CEF-96A4-CE53CBEEB903}" type="presOf" srcId="{A6E4BA48-BE22-42FC-A315-8FCD05123005}" destId="{DB5028A2-F39C-42BB-8894-9ED06B30E111}" srcOrd="0" destOrd="2" presId="urn:microsoft.com/office/officeart/2009/3/layout/IncreasingArrowsProcess"/>
    <dgm:cxn modelId="{9E6EEB7D-CAFF-4F12-A8D6-87930BEC499D}" type="presOf" srcId="{ECE6FD08-E849-49EA-8468-24F20C400FF6}" destId="{4CFBD2EA-39C9-4CDB-A293-36495097391A}" srcOrd="0" destOrd="1" presId="urn:microsoft.com/office/officeart/2009/3/layout/IncreasingArrowsProcess"/>
    <dgm:cxn modelId="{E77FF855-940E-4BAF-914C-BC28057CA8E4}" srcId="{451CA2B2-989F-48DE-B1F9-4219BE188C09}" destId="{D6BD84A0-131D-464C-B7CD-28A4E164F10A}" srcOrd="2" destOrd="0" parTransId="{9F9E9986-36D2-4E83-A68E-B050E084E53D}" sibTransId="{121337FB-FAFC-42DC-91C9-5E213DC3331E}"/>
    <dgm:cxn modelId="{F49E9735-E352-42A0-B7F6-AC3FA340FFE4}" srcId="{FC59CF9D-8E87-4C08-B130-F6032CEB6698}" destId="{C5631D92-38FF-43E5-A313-A56BE7B0554E}" srcOrd="6" destOrd="0" parTransId="{18C5D33E-4249-4583-834F-6E3D37764D47}" sibTransId="{FB0DA5F5-9EF5-4421-912E-14968FB4FC9E}"/>
    <dgm:cxn modelId="{C6022068-41EA-48B7-8EA3-FDC91A7A5173}" type="presOf" srcId="{F95D852A-CE65-43AD-98C0-08573D6E7C4B}" destId="{4CFBD2EA-39C9-4CDB-A293-36495097391A}" srcOrd="0" destOrd="12" presId="urn:microsoft.com/office/officeart/2009/3/layout/IncreasingArrowsProcess"/>
    <dgm:cxn modelId="{C94C857A-FC5C-4843-BDBB-A64743C7B212}" srcId="{FC59CF9D-8E87-4C08-B130-F6032CEB6698}" destId="{908AC0D1-38F3-4648-9412-2DA1688F273E}" srcOrd="4" destOrd="0" parTransId="{D739D043-7552-43C2-A09E-EC7ADBBA4A04}" sibTransId="{08F36544-11EC-403A-90C8-0476ACBD8C29}"/>
    <dgm:cxn modelId="{B949ECBD-FAFD-4C8C-A68A-A5C98825DDE3}" srcId="{FC59CF9D-8E87-4C08-B130-F6032CEB6698}" destId="{C6CC4D5E-4214-47B1-943F-F36F334417E8}" srcOrd="10" destOrd="0" parTransId="{3F10B946-FAFD-45F9-8D65-9751BAE69897}" sibTransId="{88D7C581-6A1F-4DE0-8818-EFBF3E64997E}"/>
    <dgm:cxn modelId="{E1591061-A025-4ECE-A433-F542DAF0B98A}" srcId="{C95BB335-85D9-4183-9D92-9DBFF2C7DA81}" destId="{FC59CF9D-8E87-4C08-B130-F6032CEB6698}" srcOrd="2" destOrd="0" parTransId="{1EED1F9F-7C3B-481E-92F0-BF66CB0779A2}" sibTransId="{DCA7A8FA-FFF7-465C-BDED-99E9C8E6186C}"/>
    <dgm:cxn modelId="{91B848B3-EC03-48B9-9C6B-9256589BAA34}" type="presOf" srcId="{B3F7CF83-8854-40AB-9172-14E0215607C6}" destId="{4CFBD2EA-39C9-4CDB-A293-36495097391A}" srcOrd="0" destOrd="3" presId="urn:microsoft.com/office/officeart/2009/3/layout/IncreasingArrowsProcess"/>
    <dgm:cxn modelId="{1F3BE377-882B-4AB7-AAC5-1D09243D529F}" type="presParOf" srcId="{2FA66101-31E0-4566-89BE-01BBC1D040FF}" destId="{5B056863-BEDC-4285-AC0B-2C9E1DE75C23}" srcOrd="0" destOrd="0" presId="urn:microsoft.com/office/officeart/2009/3/layout/IncreasingArrowsProcess"/>
    <dgm:cxn modelId="{96CDFD08-C98F-4C87-BB5E-8A3DDDF7ADDC}" type="presParOf" srcId="{2FA66101-31E0-4566-89BE-01BBC1D040FF}" destId="{591E0482-EA9A-4FA9-A69E-F522A2A83EF3}" srcOrd="1" destOrd="0" presId="urn:microsoft.com/office/officeart/2009/3/layout/IncreasingArrowsProcess"/>
    <dgm:cxn modelId="{E40CD646-3961-4FF8-B68E-8FF9C54CD755}" type="presParOf" srcId="{2FA66101-31E0-4566-89BE-01BBC1D040FF}" destId="{43C163F4-98E0-49A3-9086-90882EBBFB40}" srcOrd="2" destOrd="0" presId="urn:microsoft.com/office/officeart/2009/3/layout/IncreasingArrowsProcess"/>
    <dgm:cxn modelId="{63ECAD24-3C32-45CA-BF35-D595B45BA0C1}" type="presParOf" srcId="{2FA66101-31E0-4566-89BE-01BBC1D040FF}" destId="{DB5028A2-F39C-42BB-8894-9ED06B30E111}" srcOrd="3" destOrd="0" presId="urn:microsoft.com/office/officeart/2009/3/layout/IncreasingArrowsProcess"/>
    <dgm:cxn modelId="{56757CD0-5DA5-4366-89B5-783D564AE8B1}" type="presParOf" srcId="{2FA66101-31E0-4566-89BE-01BBC1D040FF}" destId="{67C71790-431D-4DE4-B261-242FBADB4048}" srcOrd="4" destOrd="0" presId="urn:microsoft.com/office/officeart/2009/3/layout/IncreasingArrowsProcess"/>
    <dgm:cxn modelId="{1D3DDB28-7758-44E4-95E8-6D49DAEB20D2}" type="presParOf" srcId="{2FA66101-31E0-4566-89BE-01BBC1D040FF}" destId="{4CFBD2EA-39C9-4CDB-A293-36495097391A}" srcOrd="5" destOrd="0" presId="urn:microsoft.com/office/officeart/2009/3/layout/IncreasingArrowsProcess"/>
    <dgm:cxn modelId="{569FAF11-515B-415C-B04D-C6DA190167E5}" type="presParOf" srcId="{2FA66101-31E0-4566-89BE-01BBC1D040FF}" destId="{6353BB6B-5453-4465-A74D-280F71B180B3}" srcOrd="6" destOrd="0" presId="urn:microsoft.com/office/officeart/2009/3/layout/IncreasingArrowsProcess"/>
    <dgm:cxn modelId="{586F113F-B024-432C-985E-C51F92633A22}" type="presParOf" srcId="{2FA66101-31E0-4566-89BE-01BBC1D040FF}" destId="{283D0066-8C86-47E7-B67A-C065E9C5A18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CE76F-D86E-4D14-B09E-45E911ED5A58}">
      <dsp:nvSpPr>
        <dsp:cNvPr id="0" name=""/>
        <dsp:cNvSpPr/>
      </dsp:nvSpPr>
      <dsp:spPr>
        <a:xfrm>
          <a:off x="2309" y="0"/>
          <a:ext cx="2420875" cy="6858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Социальные компетенции</a:t>
          </a:r>
          <a:r>
            <a:rPr lang="ru-RU" sz="2000" kern="1200" dirty="0" smtClean="0">
              <a:solidFill>
                <a:srgbClr val="085A8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Коммуникабельность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Грамотная письменная и устная речь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выступать на публике </a:t>
          </a:r>
        </a:p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Эмоциональный интеллект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Гибкость и принятие критики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9" y="2743200"/>
        <a:ext cx="2420875" cy="2743200"/>
      </dsp:txXfrm>
    </dsp:sp>
    <dsp:sp modelId="{5459F3E2-5803-43BB-8D77-780697A32EBB}">
      <dsp:nvSpPr>
        <dsp:cNvPr id="0" name=""/>
        <dsp:cNvSpPr/>
      </dsp:nvSpPr>
      <dsp:spPr>
        <a:xfrm>
          <a:off x="94119" y="102196"/>
          <a:ext cx="2275622" cy="228371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5C8BD-2EF5-4512-A9AF-02CD4D53A284}">
      <dsp:nvSpPr>
        <dsp:cNvPr id="0" name=""/>
        <dsp:cNvSpPr/>
      </dsp:nvSpPr>
      <dsp:spPr>
        <a:xfrm>
          <a:off x="2495811" y="0"/>
          <a:ext cx="2420875" cy="6858000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Интеллектуальные компетенции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 склад ума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видеть и решать проблему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Хорошая память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Обучаемость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Креативность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5811" y="2743200"/>
        <a:ext cx="2420875" cy="2743200"/>
      </dsp:txXfrm>
    </dsp:sp>
    <dsp:sp modelId="{CDB02DBB-C4D2-4C69-8B31-FEDE4FF0BF17}">
      <dsp:nvSpPr>
        <dsp:cNvPr id="0" name=""/>
        <dsp:cNvSpPr/>
      </dsp:nvSpPr>
      <dsp:spPr>
        <a:xfrm>
          <a:off x="2554988" y="155978"/>
          <a:ext cx="2275622" cy="2283714"/>
        </a:xfrm>
        <a:prstGeom prst="ellipse">
          <a:avLst/>
        </a:prstGeom>
        <a:solidFill>
          <a:schemeClr val="accent4">
            <a:tint val="50000"/>
            <a:hueOff val="3815842"/>
            <a:satOff val="-20052"/>
            <a:lumOff val="-1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BB8CC-7D76-4B85-9D9D-58D3224085FB}">
      <dsp:nvSpPr>
        <dsp:cNvPr id="0" name=""/>
        <dsp:cNvSpPr/>
      </dsp:nvSpPr>
      <dsp:spPr>
        <a:xfrm>
          <a:off x="4989313" y="0"/>
          <a:ext cx="2420875" cy="6858000"/>
        </a:xfrm>
        <a:prstGeom prst="roundRect">
          <a:avLst>
            <a:gd name="adj" fmla="val 1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Волевые компетенции</a:t>
          </a:r>
          <a:r>
            <a:rPr lang="ru-RU" sz="24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Ориентированность на результат 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временем 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Упорство 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Стрессоустойчивость </a:t>
          </a:r>
        </a:p>
        <a:p>
          <a:pPr lvl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выполнять рутинную работу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9313" y="2743200"/>
        <a:ext cx="2420875" cy="2743200"/>
      </dsp:txXfrm>
    </dsp:sp>
    <dsp:sp modelId="{2652A00B-60DA-4FF8-A8B1-D3314651394E}">
      <dsp:nvSpPr>
        <dsp:cNvPr id="0" name=""/>
        <dsp:cNvSpPr/>
      </dsp:nvSpPr>
      <dsp:spPr>
        <a:xfrm>
          <a:off x="5061939" y="155978"/>
          <a:ext cx="2275622" cy="2283714"/>
        </a:xfrm>
        <a:prstGeom prst="ellipse">
          <a:avLst/>
        </a:prstGeom>
        <a:solidFill>
          <a:schemeClr val="accent4">
            <a:tint val="50000"/>
            <a:hueOff val="7631684"/>
            <a:satOff val="-40104"/>
            <a:lumOff val="-2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6EF6A-3D20-438B-B59A-96881705C6B2}">
      <dsp:nvSpPr>
        <dsp:cNvPr id="0" name=""/>
        <dsp:cNvSpPr/>
      </dsp:nvSpPr>
      <dsp:spPr>
        <a:xfrm>
          <a:off x="7482814" y="0"/>
          <a:ext cx="2420875" cy="6858000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Лидерские компетенции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принимать решения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Ответственность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сформировать команду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разрешать конфликты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2814" y="2743200"/>
        <a:ext cx="2420875" cy="2743200"/>
      </dsp:txXfrm>
    </dsp:sp>
    <dsp:sp modelId="{316C6CEA-0FED-4240-B7DC-411E32FF4763}">
      <dsp:nvSpPr>
        <dsp:cNvPr id="0" name=""/>
        <dsp:cNvSpPr/>
      </dsp:nvSpPr>
      <dsp:spPr>
        <a:xfrm>
          <a:off x="7515094" y="176257"/>
          <a:ext cx="2275622" cy="2283714"/>
        </a:xfrm>
        <a:prstGeom prst="ellipse">
          <a:avLst/>
        </a:prstGeom>
        <a:solidFill>
          <a:schemeClr val="accent4">
            <a:tint val="50000"/>
            <a:hueOff val="11447525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5072A-EE10-4F28-930A-D81663F70B3B}">
      <dsp:nvSpPr>
        <dsp:cNvPr id="0" name=""/>
        <dsp:cNvSpPr/>
      </dsp:nvSpPr>
      <dsp:spPr>
        <a:xfrm>
          <a:off x="396239" y="5829296"/>
          <a:ext cx="9113520" cy="102870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34F81-C96F-4E7E-8915-7AC9D57351CD}">
      <dsp:nvSpPr>
        <dsp:cNvPr id="0" name=""/>
        <dsp:cNvSpPr/>
      </dsp:nvSpPr>
      <dsp:spPr>
        <a:xfrm>
          <a:off x="289955" y="0"/>
          <a:ext cx="8957977" cy="5598736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F103D-0EE5-4B77-8200-B1A4102DD314}">
      <dsp:nvSpPr>
        <dsp:cNvPr id="0" name=""/>
        <dsp:cNvSpPr/>
      </dsp:nvSpPr>
      <dsp:spPr>
        <a:xfrm>
          <a:off x="1427618" y="3864247"/>
          <a:ext cx="232907" cy="232907"/>
        </a:xfrm>
        <a:prstGeom prst="ellipse">
          <a:avLst/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4DF3F-2016-41AC-8077-EE9E9815269A}">
      <dsp:nvSpPr>
        <dsp:cNvPr id="0" name=""/>
        <dsp:cNvSpPr/>
      </dsp:nvSpPr>
      <dsp:spPr>
        <a:xfrm rot="10800000" flipV="1">
          <a:off x="7" y="3212579"/>
          <a:ext cx="2484801" cy="454619"/>
        </a:xfrm>
        <a:prstGeom prst="rect">
          <a:avLst/>
        </a:prstGeom>
        <a:gradFill rotWithShape="0">
          <a:gsLst>
            <a:gs pos="7000">
              <a:srgbClr val="FFC000"/>
            </a:gs>
            <a:gs pos="77000">
              <a:schemeClr val="accent4">
                <a:lumMod val="40000"/>
                <a:lumOff val="60000"/>
              </a:schemeClr>
            </a:gs>
            <a:gs pos="96000">
              <a:srgbClr val="FFC000"/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3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Ядерная зона</a:t>
          </a:r>
          <a:endParaRPr lang="ru-RU" sz="2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7" y="3212579"/>
        <a:ext cx="2484801" cy="454619"/>
      </dsp:txXfrm>
    </dsp:sp>
    <dsp:sp modelId="{96A10A1A-607D-4546-A336-30FD4DDEC087}">
      <dsp:nvSpPr>
        <dsp:cNvPr id="0" name=""/>
        <dsp:cNvSpPr/>
      </dsp:nvSpPr>
      <dsp:spPr>
        <a:xfrm>
          <a:off x="3492164" y="2373565"/>
          <a:ext cx="421024" cy="421024"/>
        </a:xfrm>
        <a:prstGeom prst="ellipse">
          <a:avLst/>
        </a:prstGeom>
        <a:solidFill>
          <a:srgbClr val="1081C8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BA38C-8312-4C4E-963B-67A7DF7E7819}">
      <dsp:nvSpPr>
        <dsp:cNvPr id="0" name=""/>
        <dsp:cNvSpPr/>
      </dsp:nvSpPr>
      <dsp:spPr>
        <a:xfrm>
          <a:off x="1457785" y="1717995"/>
          <a:ext cx="2939126" cy="532481"/>
        </a:xfrm>
        <a:prstGeom prst="rect">
          <a:avLst/>
        </a:prstGeom>
        <a:gradFill rotWithShape="0">
          <a:gsLst>
            <a:gs pos="9000">
              <a:srgbClr val="14BEC2"/>
            </a:gs>
            <a:gs pos="82000">
              <a:schemeClr val="accent5">
                <a:lumMod val="40000"/>
                <a:lumOff val="60000"/>
              </a:schemeClr>
            </a:gs>
            <a:gs pos="96000">
              <a:srgbClr val="14BEC2"/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92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Пластичная зона</a:t>
          </a:r>
          <a:endParaRPr lang="ru-RU" sz="2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7785" y="1717995"/>
        <a:ext cx="2939126" cy="532481"/>
      </dsp:txXfrm>
    </dsp:sp>
    <dsp:sp modelId="{31C2AA3D-8F8D-4B66-ABDD-43A878446513}">
      <dsp:nvSpPr>
        <dsp:cNvPr id="0" name=""/>
        <dsp:cNvSpPr/>
      </dsp:nvSpPr>
      <dsp:spPr>
        <a:xfrm>
          <a:off x="6086292" y="1503424"/>
          <a:ext cx="582268" cy="582268"/>
        </a:xfrm>
        <a:prstGeom prst="ellipse">
          <a:avLst/>
        </a:prstGeom>
        <a:solidFill>
          <a:srgbClr val="0FB92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88CCA-BF2C-459F-BF54-0E074B11672B}">
      <dsp:nvSpPr>
        <dsp:cNvPr id="0" name=""/>
        <dsp:cNvSpPr/>
      </dsp:nvSpPr>
      <dsp:spPr>
        <a:xfrm>
          <a:off x="2741907" y="736215"/>
          <a:ext cx="4588154" cy="491643"/>
        </a:xfrm>
        <a:prstGeom prst="rect">
          <a:avLst/>
        </a:prstGeom>
        <a:gradFill rotWithShape="0">
          <a:gsLst>
            <a:gs pos="7000">
              <a:srgbClr val="0FB92F"/>
            </a:gs>
            <a:gs pos="81000">
              <a:schemeClr val="accent5">
                <a:lumMod val="40000"/>
                <a:lumOff val="60000"/>
              </a:schemeClr>
            </a:gs>
            <a:gs pos="96000">
              <a:srgbClr val="0FB92F"/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532" tIns="0" rIns="0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Перспективная зона</a:t>
          </a:r>
          <a:endParaRPr lang="ru-RU" sz="2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1907" y="736215"/>
        <a:ext cx="4588154" cy="491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56863-BEDC-4285-AC0B-2C9E1DE75C23}">
      <dsp:nvSpPr>
        <dsp:cNvPr id="0" name=""/>
        <dsp:cNvSpPr/>
      </dsp:nvSpPr>
      <dsp:spPr>
        <a:xfrm>
          <a:off x="497376" y="180062"/>
          <a:ext cx="6106073" cy="11988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32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интеллектуального развития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376" y="479780"/>
        <a:ext cx="5806355" cy="599437"/>
      </dsp:txXfrm>
    </dsp:sp>
    <dsp:sp modelId="{591E0482-EA9A-4FA9-A69E-F522A2A83EF3}">
      <dsp:nvSpPr>
        <dsp:cNvPr id="0" name=""/>
        <dsp:cNvSpPr/>
      </dsp:nvSpPr>
      <dsp:spPr>
        <a:xfrm>
          <a:off x="499029" y="1193595"/>
          <a:ext cx="1898137" cy="19089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ские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проекты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029" y="1193595"/>
        <a:ext cx="1898137" cy="1908937"/>
      </dsp:txXfrm>
    </dsp:sp>
    <dsp:sp modelId="{43C163F4-98E0-49A3-9086-90882EBBFB40}">
      <dsp:nvSpPr>
        <dsp:cNvPr id="0" name=""/>
        <dsp:cNvSpPr/>
      </dsp:nvSpPr>
      <dsp:spPr>
        <a:xfrm>
          <a:off x="2408217" y="572256"/>
          <a:ext cx="5630312" cy="11988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32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формирования социальных и управленческих навыков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8217" y="871974"/>
        <a:ext cx="5330594" cy="599437"/>
      </dsp:txXfrm>
    </dsp:sp>
    <dsp:sp modelId="{DB5028A2-F39C-42BB-8894-9ED06B30E111}">
      <dsp:nvSpPr>
        <dsp:cNvPr id="0" name=""/>
        <dsp:cNvSpPr/>
      </dsp:nvSpPr>
      <dsp:spPr>
        <a:xfrm>
          <a:off x="2410625" y="1506005"/>
          <a:ext cx="1898137" cy="2161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в проектных группах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Групповая работа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625" y="1506005"/>
        <a:ext cx="1898137" cy="2161031"/>
      </dsp:txXfrm>
    </dsp:sp>
    <dsp:sp modelId="{67C71790-431D-4DE4-B261-242FBADB4048}">
      <dsp:nvSpPr>
        <dsp:cNvPr id="0" name=""/>
        <dsp:cNvSpPr/>
      </dsp:nvSpPr>
      <dsp:spPr>
        <a:xfrm>
          <a:off x="4212711" y="953624"/>
          <a:ext cx="4605308" cy="11988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32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личностного развития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2711" y="1253342"/>
        <a:ext cx="4305590" cy="599437"/>
      </dsp:txXfrm>
    </dsp:sp>
    <dsp:sp modelId="{4CFBD2EA-39C9-4CDB-A293-36495097391A}">
      <dsp:nvSpPr>
        <dsp:cNvPr id="0" name=""/>
        <dsp:cNvSpPr/>
      </dsp:nvSpPr>
      <dsp:spPr>
        <a:xfrm>
          <a:off x="4245022" y="1698393"/>
          <a:ext cx="2492861" cy="245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 «Твоя профессиональная карьера»;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 «Основы светской этики»;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 «Основы духовно-нравственной культуры народов России»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5022" y="1698393"/>
        <a:ext cx="2492861" cy="2458750"/>
      </dsp:txXfrm>
    </dsp:sp>
    <dsp:sp modelId="{6353BB6B-5453-4465-A74D-280F71B180B3}">
      <dsp:nvSpPr>
        <dsp:cNvPr id="0" name=""/>
        <dsp:cNvSpPr/>
      </dsp:nvSpPr>
      <dsp:spPr>
        <a:xfrm>
          <a:off x="6339932" y="1379662"/>
          <a:ext cx="3299367" cy="11988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32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коммуникативного развития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9932" y="1679380"/>
        <a:ext cx="2999649" cy="599437"/>
      </dsp:txXfrm>
    </dsp:sp>
    <dsp:sp modelId="{283D0066-8C86-47E7-B67A-C065E9C5A185}">
      <dsp:nvSpPr>
        <dsp:cNvPr id="0" name=""/>
        <dsp:cNvSpPr/>
      </dsp:nvSpPr>
      <dsp:spPr>
        <a:xfrm>
          <a:off x="6625995" y="2209910"/>
          <a:ext cx="1915430" cy="1467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  ораторского искусства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5995" y="2209910"/>
        <a:ext cx="1915430" cy="1467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56863-BEDC-4285-AC0B-2C9E1DE75C23}">
      <dsp:nvSpPr>
        <dsp:cNvPr id="0" name=""/>
        <dsp:cNvSpPr/>
      </dsp:nvSpPr>
      <dsp:spPr>
        <a:xfrm>
          <a:off x="679801" y="180062"/>
          <a:ext cx="6106073" cy="11988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32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интеллектуального развития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801" y="479780"/>
        <a:ext cx="5806355" cy="599437"/>
      </dsp:txXfrm>
    </dsp:sp>
    <dsp:sp modelId="{591E0482-EA9A-4FA9-A69E-F522A2A83EF3}">
      <dsp:nvSpPr>
        <dsp:cNvPr id="0" name=""/>
        <dsp:cNvSpPr/>
      </dsp:nvSpPr>
      <dsp:spPr>
        <a:xfrm>
          <a:off x="0" y="917476"/>
          <a:ext cx="2627838" cy="27667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научно-исследовательского общества;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недели;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Интеллектуальные конкурсы;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лабораторий Института общей и экспериментальной биологии СО РАН;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музея Бурятского научного центра СО РАН;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Посещение селекционных участков Бурятского научно-исследовательского института сельского хозяйства;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Мастер-классах  ведущих ученых, преподавателей Бурятской государственной сельскохозяйственной академии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17476"/>
        <a:ext cx="2627838" cy="2766753"/>
      </dsp:txXfrm>
    </dsp:sp>
    <dsp:sp modelId="{43C163F4-98E0-49A3-9086-90882EBBFB40}">
      <dsp:nvSpPr>
        <dsp:cNvPr id="0" name=""/>
        <dsp:cNvSpPr/>
      </dsp:nvSpPr>
      <dsp:spPr>
        <a:xfrm>
          <a:off x="2590642" y="572256"/>
          <a:ext cx="5630312" cy="11988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32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формирования социальных и управленческих навыков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0642" y="871974"/>
        <a:ext cx="5330594" cy="599437"/>
      </dsp:txXfrm>
    </dsp:sp>
    <dsp:sp modelId="{DB5028A2-F39C-42BB-8894-9ED06B30E111}">
      <dsp:nvSpPr>
        <dsp:cNvPr id="0" name=""/>
        <dsp:cNvSpPr/>
      </dsp:nvSpPr>
      <dsp:spPr>
        <a:xfrm>
          <a:off x="2643844" y="1507042"/>
          <a:ext cx="1898137" cy="2478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работы Школьного ученического  самоуправления «Единство»;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Института вожатства;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волонтерского движения «Клевер»;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экологического отряда;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туризма «Я познаю свой край»;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Школы Лидера;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школьной агрофирмы «РОСТок»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3844" y="1507042"/>
        <a:ext cx="1898137" cy="2478530"/>
      </dsp:txXfrm>
    </dsp:sp>
    <dsp:sp modelId="{67C71790-431D-4DE4-B261-242FBADB4048}">
      <dsp:nvSpPr>
        <dsp:cNvPr id="0" name=""/>
        <dsp:cNvSpPr/>
      </dsp:nvSpPr>
      <dsp:spPr>
        <a:xfrm>
          <a:off x="4395136" y="953624"/>
          <a:ext cx="4605308" cy="11988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32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личностного развития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5136" y="1253342"/>
        <a:ext cx="4305590" cy="599437"/>
      </dsp:txXfrm>
    </dsp:sp>
    <dsp:sp modelId="{4CFBD2EA-39C9-4CDB-A293-36495097391A}">
      <dsp:nvSpPr>
        <dsp:cNvPr id="0" name=""/>
        <dsp:cNvSpPr/>
      </dsp:nvSpPr>
      <dsp:spPr>
        <a:xfrm>
          <a:off x="4503639" y="1638002"/>
          <a:ext cx="2492861" cy="2458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 проектах: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«Билет в будущее»;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«ПроеКТОриЯ»;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«Сириус»;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программы социальной адаптации для «трудных» детей»;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Профориентационный интенсив «Лидерские практики. Технологии будущего»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Трудовые практикумы агротехнического направления;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пробы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3639" y="1638002"/>
        <a:ext cx="2492861" cy="2458750"/>
      </dsp:txXfrm>
    </dsp:sp>
    <dsp:sp modelId="{6353BB6B-5453-4465-A74D-280F71B180B3}">
      <dsp:nvSpPr>
        <dsp:cNvPr id="0" name=""/>
        <dsp:cNvSpPr/>
      </dsp:nvSpPr>
      <dsp:spPr>
        <a:xfrm>
          <a:off x="6339932" y="1379662"/>
          <a:ext cx="3299367" cy="11988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32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коммуникативного развития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9932" y="1679380"/>
        <a:ext cx="2999649" cy="599437"/>
      </dsp:txXfrm>
    </dsp:sp>
    <dsp:sp modelId="{283D0066-8C86-47E7-B67A-C065E9C5A185}">
      <dsp:nvSpPr>
        <dsp:cNvPr id="0" name=""/>
        <dsp:cNvSpPr/>
      </dsp:nvSpPr>
      <dsp:spPr>
        <a:xfrm>
          <a:off x="6808421" y="2209910"/>
          <a:ext cx="1915430" cy="1467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школьного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Медиацентра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дискуссионного клуба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8421" y="2209910"/>
        <a:ext cx="1915430" cy="14670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56863-BEDC-4285-AC0B-2C9E1DE75C23}">
      <dsp:nvSpPr>
        <dsp:cNvPr id="0" name=""/>
        <dsp:cNvSpPr/>
      </dsp:nvSpPr>
      <dsp:spPr>
        <a:xfrm>
          <a:off x="0" y="544368"/>
          <a:ext cx="7021755" cy="13786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886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интеллектуального развития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89033"/>
        <a:ext cx="6677090" cy="689329"/>
      </dsp:txXfrm>
    </dsp:sp>
    <dsp:sp modelId="{591E0482-EA9A-4FA9-A69E-F522A2A83EF3}">
      <dsp:nvSpPr>
        <dsp:cNvPr id="0" name=""/>
        <dsp:cNvSpPr/>
      </dsp:nvSpPr>
      <dsp:spPr>
        <a:xfrm>
          <a:off x="8979" y="1523135"/>
          <a:ext cx="2182786" cy="7869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3D-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Шахматный клуб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79" y="1523135"/>
        <a:ext cx="2182786" cy="786962"/>
      </dsp:txXfrm>
    </dsp:sp>
    <dsp:sp modelId="{43C163F4-98E0-49A3-9086-90882EBBFB40}">
      <dsp:nvSpPr>
        <dsp:cNvPr id="0" name=""/>
        <dsp:cNvSpPr/>
      </dsp:nvSpPr>
      <dsp:spPr>
        <a:xfrm>
          <a:off x="2046592" y="995376"/>
          <a:ext cx="6474648" cy="13786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886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формирования социальных и управленческих навыков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6592" y="1340041"/>
        <a:ext cx="6129983" cy="689329"/>
      </dsp:txXfrm>
    </dsp:sp>
    <dsp:sp modelId="{DB5028A2-F39C-42BB-8894-9ED06B30E111}">
      <dsp:nvSpPr>
        <dsp:cNvPr id="0" name=""/>
        <dsp:cNvSpPr/>
      </dsp:nvSpPr>
      <dsp:spPr>
        <a:xfrm>
          <a:off x="1681060" y="2005658"/>
          <a:ext cx="2182786" cy="2485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экологического отряда;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отряда юных пограничников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1060" y="2005658"/>
        <a:ext cx="2182786" cy="2485105"/>
      </dsp:txXfrm>
    </dsp:sp>
    <dsp:sp modelId="{67C71790-431D-4DE4-B261-242FBADB4048}">
      <dsp:nvSpPr>
        <dsp:cNvPr id="0" name=""/>
        <dsp:cNvSpPr/>
      </dsp:nvSpPr>
      <dsp:spPr>
        <a:xfrm>
          <a:off x="4121693" y="1433935"/>
          <a:ext cx="5295931" cy="13786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886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личностного развития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1693" y="1778600"/>
        <a:ext cx="4951266" cy="689329"/>
      </dsp:txXfrm>
    </dsp:sp>
    <dsp:sp modelId="{4CFBD2EA-39C9-4CDB-A293-36495097391A}">
      <dsp:nvSpPr>
        <dsp:cNvPr id="0" name=""/>
        <dsp:cNvSpPr/>
      </dsp:nvSpPr>
      <dsp:spPr>
        <a:xfrm>
          <a:off x="3879453" y="2253741"/>
          <a:ext cx="2866697" cy="41096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кружков: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авиамоделирование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хореография;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вокал;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декоративно-прикладное искусство;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народные инструменты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Секции: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Легкая атлетика;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Борьба;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Волейбол;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Стрельба из лука;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Настольный теннис;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Футбол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9453" y="2253741"/>
        <a:ext cx="2866697" cy="4109603"/>
      </dsp:txXfrm>
    </dsp:sp>
    <dsp:sp modelId="{6353BB6B-5453-4465-A74D-280F71B180B3}">
      <dsp:nvSpPr>
        <dsp:cNvPr id="0" name=""/>
        <dsp:cNvSpPr/>
      </dsp:nvSpPr>
      <dsp:spPr>
        <a:xfrm>
          <a:off x="5978575" y="1923862"/>
          <a:ext cx="3794149" cy="13786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886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Трек коммуникативного развития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575" y="2268527"/>
        <a:ext cx="3449484" cy="689329"/>
      </dsp:txXfrm>
    </dsp:sp>
    <dsp:sp modelId="{283D0066-8C86-47E7-B67A-C065E9C5A185}">
      <dsp:nvSpPr>
        <dsp:cNvPr id="0" name=""/>
        <dsp:cNvSpPr/>
      </dsp:nvSpPr>
      <dsp:spPr>
        <a:xfrm>
          <a:off x="6291992" y="2904320"/>
          <a:ext cx="3251652" cy="3076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в Межшкольном учебном центре г. Улан-Удэ: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Основы журналистики;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Швея-модельер;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Лаборант химического анализа;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Младшая(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медицинская(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сестра (брат);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Повар;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Спасатель;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Секретарь-референт;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Слесарь по ремонту автомобилей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1992" y="2904320"/>
        <a:ext cx="3251652" cy="3076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1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6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0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9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6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1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6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6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FC279-E446-47C4-9B3C-1E7AE8A742B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D6C8-97CE-4FBD-9AAF-ADE653997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7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22"/>
          <a:stretch/>
        </p:blipFill>
        <p:spPr>
          <a:xfrm>
            <a:off x="22925" y="-2736"/>
            <a:ext cx="9883075" cy="4550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8" t="44052"/>
          <a:stretch/>
        </p:blipFill>
        <p:spPr>
          <a:xfrm>
            <a:off x="7933765" y="4547304"/>
            <a:ext cx="1972235" cy="2310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" t="44238" r="47311" b="1487"/>
          <a:stretch/>
        </p:blipFill>
        <p:spPr>
          <a:xfrm>
            <a:off x="0" y="4547304"/>
            <a:ext cx="1835702" cy="2297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9" b="30458"/>
          <a:stretch/>
        </p:blipFill>
        <p:spPr>
          <a:xfrm>
            <a:off x="1425244" y="4062110"/>
            <a:ext cx="6625201" cy="1640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821937"/>
            <a:ext cx="8420100" cy="935458"/>
          </a:xfrm>
          <a:gradFill>
            <a:gsLst>
              <a:gs pos="7000">
                <a:srgbClr val="09598B"/>
              </a:gs>
              <a:gs pos="54000">
                <a:srgbClr val="1081C8"/>
              </a:gs>
              <a:gs pos="96000">
                <a:srgbClr val="09598B"/>
              </a:gs>
            </a:gsLst>
            <a:lin ang="5400000" scaled="1"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Школа -пространство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034" y="1119667"/>
            <a:ext cx="1323810" cy="1266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258" y="176064"/>
            <a:ext cx="1173121" cy="1151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0194" y="1088124"/>
            <a:ext cx="1273972" cy="1385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-11060" r="-1"/>
          <a:stretch/>
        </p:blipFill>
        <p:spPr>
          <a:xfrm>
            <a:off x="3254188" y="105949"/>
            <a:ext cx="1204228" cy="1188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4003" y="371748"/>
            <a:ext cx="1183931" cy="1381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7324" y="581571"/>
            <a:ext cx="1180952" cy="1171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7548" y="1534671"/>
            <a:ext cx="1177129" cy="12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39579" y="717743"/>
            <a:ext cx="1266667" cy="1314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77770" y="1641942"/>
            <a:ext cx="685714" cy="3714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3260" y="51865"/>
            <a:ext cx="542857" cy="5333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3837" y="2297906"/>
            <a:ext cx="515631" cy="529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82968" y="1514207"/>
            <a:ext cx="1190476" cy="1228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2843" y="1164864"/>
            <a:ext cx="304762" cy="58095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213811" y="5844767"/>
            <a:ext cx="5227151" cy="830997"/>
          </a:xfrm>
          <a:prstGeom prst="rect">
            <a:avLst/>
          </a:prstGeom>
          <a:solidFill>
            <a:srgbClr val="E83167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поддерживающее и развивающее пространство для школьника в построении и реализации успешной профессионально-образовательной траектории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774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183996"/>
              </p:ext>
            </p:extLst>
          </p:nvPr>
        </p:nvGraphicFramePr>
        <p:xfrm>
          <a:off x="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81037" y="573498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55"/>
            <a:ext cx="2521622" cy="2191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4" y="119945"/>
            <a:ext cx="2683378" cy="2365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/>
          <a:stretch/>
        </p:blipFill>
        <p:spPr>
          <a:xfrm>
            <a:off x="7457843" y="131811"/>
            <a:ext cx="2555734" cy="2354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2999" y="0"/>
            <a:ext cx="2548002" cy="2608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98289680"/>
              </p:ext>
            </p:extLst>
          </p:nvPr>
        </p:nvGraphicFramePr>
        <p:xfrm>
          <a:off x="500743" y="55712"/>
          <a:ext cx="9906000" cy="559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0588" y="4258087"/>
            <a:ext cx="3279632" cy="2599913"/>
          </a:xfrm>
          <a:solidFill>
            <a:srgbClr val="FFFF00">
              <a:alpha val="56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мышление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Модальност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личности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типы характера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стили обучения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308" y="3002701"/>
            <a:ext cx="2860747" cy="3046988"/>
          </a:xfrm>
          <a:prstGeom prst="rect">
            <a:avLst/>
          </a:prstGeom>
          <a:solidFill>
            <a:srgbClr val="14BEC2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Тактическое мышление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/ работа в команде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устная и письменная коммуникация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9143" y="2217871"/>
            <a:ext cx="3197387" cy="2308324"/>
          </a:xfrm>
          <a:prstGeom prst="rect">
            <a:avLst/>
          </a:prstGeom>
          <a:solidFill>
            <a:srgbClr val="00B050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Проектное мышление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мышление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Клиентоориентированность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5740" r="8148" b="3889"/>
          <a:stretch/>
        </p:blipFill>
        <p:spPr>
          <a:xfrm>
            <a:off x="7302499" y="4703568"/>
            <a:ext cx="1924861" cy="215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12581" t="1203" r="13140" b="14952"/>
          <a:stretch/>
        </p:blipFill>
        <p:spPr>
          <a:xfrm>
            <a:off x="154744" y="149571"/>
            <a:ext cx="2166426" cy="13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5438" y="3997325"/>
            <a:ext cx="8543925" cy="4351338"/>
          </a:xfrm>
        </p:spPr>
        <p:txBody>
          <a:bodyPr/>
          <a:lstStyle/>
          <a:p>
            <a:pPr lvl="1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1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491990"/>
              </p:ext>
            </p:extLst>
          </p:nvPr>
        </p:nvGraphicFramePr>
        <p:xfrm>
          <a:off x="177800" y="622300"/>
          <a:ext cx="96393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5900" y="3997325"/>
            <a:ext cx="10083800" cy="4102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лабораторно-практические занятия;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имитационное моделирование;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конкретных производственных и проблемных ситуаций;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разыгрывание ситуаций в ролях;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спецкурсы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спецсеминары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проектирование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сессии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контекстного обучения, Модель «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 to peer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«Перевернутый класс», Форсайт-технологии, технологии смешанной педагогики с использованием онлайн-обучения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8616" y="253369"/>
            <a:ext cx="3315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Урочная деятельность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3302000"/>
            <a:ext cx="2305050" cy="307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12581" t="1203" r="13140" b="14952"/>
          <a:stretch/>
        </p:blipFill>
        <p:spPr>
          <a:xfrm>
            <a:off x="7773600" y="96812"/>
            <a:ext cx="1948250" cy="12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5438" y="3997325"/>
            <a:ext cx="8543925" cy="4351338"/>
          </a:xfrm>
        </p:spPr>
        <p:txBody>
          <a:bodyPr/>
          <a:lstStyle/>
          <a:p>
            <a:pPr lvl="1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1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3302091"/>
              </p:ext>
            </p:extLst>
          </p:nvPr>
        </p:nvGraphicFramePr>
        <p:xfrm>
          <a:off x="215900" y="230832"/>
          <a:ext cx="96393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5900" y="3895725"/>
            <a:ext cx="9690100" cy="4102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</a:t>
            </a:r>
          </a:p>
          <a:p>
            <a:pPr lvl="1"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дебаты</a:t>
            </a:r>
          </a:p>
          <a:p>
            <a:pPr lvl="1"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</a:p>
          <a:p>
            <a:pPr lvl="1">
              <a:buChar char="•"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(Битва умов)</a:t>
            </a:r>
          </a:p>
          <a:p>
            <a:pPr lvl="1">
              <a:buChar char="•"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slam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(научный бой)</a:t>
            </a:r>
          </a:p>
          <a:p>
            <a:pPr lvl="1"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мастерская</a:t>
            </a:r>
          </a:p>
          <a:p>
            <a:pPr lvl="1"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  <a:p>
            <a:pPr lvl="1">
              <a:buChar char="•"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-курсы</a:t>
            </a:r>
          </a:p>
          <a:p>
            <a:pPr lvl="1">
              <a:buChar char="•"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контекстного обучения ,TED-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Коллективное творческое дело (КТД),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нетворкинг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Cretnm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технология решения проблем «100 ответов»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7962" y="120501"/>
            <a:ext cx="3780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Внеурочная деятельность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 rot="20129138">
            <a:off x="5296962" y="3380214"/>
            <a:ext cx="5731756" cy="735747"/>
          </a:xfrm>
          <a:prstGeom prst="ellipse">
            <a:avLst/>
          </a:prstGeom>
          <a:solidFill>
            <a:srgbClr val="E83167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 традиционных  образовательных событий </a:t>
            </a:r>
            <a:endParaRPr lang="ru-RU" sz="1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(школьных, районных, республиканских)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7523" y="4594593"/>
            <a:ext cx="6243240" cy="1815882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Коллективные творческие дела (КТД)</a:t>
            </a:r>
            <a:endPara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1раз в квартал</a:t>
            </a:r>
            <a:endPara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КТД  «Здесь будет школа-сад!» реализация проекта «Агрошкола-пространство </a:t>
            </a:r>
            <a:r>
              <a:rPr lang="en-US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 skills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(сентябрь- ноябрь)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КТД – «Дорогами Великой Победы» (обновление музейных экспозиций» (январь-март)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КТД- «Мы помним! Мы гордимся!» (апрель)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КТД- «Солдатам Великой Победы посвящается!» (май)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2581" t="1203" r="13140" b="14952"/>
          <a:stretch/>
        </p:blipFill>
        <p:spPr>
          <a:xfrm>
            <a:off x="8259911" y="120501"/>
            <a:ext cx="1520852" cy="9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5438" y="3997325"/>
            <a:ext cx="8543925" cy="4351338"/>
          </a:xfrm>
        </p:spPr>
        <p:txBody>
          <a:bodyPr/>
          <a:lstStyle/>
          <a:p>
            <a:pPr lvl="1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1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72835909"/>
              </p:ext>
            </p:extLst>
          </p:nvPr>
        </p:nvGraphicFramePr>
        <p:xfrm>
          <a:off x="165100" y="352426"/>
          <a:ext cx="9639300" cy="6378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16672" y="286694"/>
            <a:ext cx="5675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 дополнительного образования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4"/>
          <a:stretch/>
        </p:blipFill>
        <p:spPr>
          <a:xfrm>
            <a:off x="174078" y="3492500"/>
            <a:ext cx="3707011" cy="311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12581" t="1203" r="13140" b="14952"/>
          <a:stretch/>
        </p:blipFill>
        <p:spPr>
          <a:xfrm>
            <a:off x="7828328" y="157515"/>
            <a:ext cx="1861972" cy="11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602</Words>
  <Application>Microsoft Office PowerPoint</Application>
  <PresentationFormat>Лист A4 (210x297 мм)</PresentationFormat>
  <Paragraphs>157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Школа -пространство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пространства</dc:title>
  <dc:creator>Туяна</dc:creator>
  <cp:lastModifiedBy>Саян</cp:lastModifiedBy>
  <cp:revision>30</cp:revision>
  <dcterms:created xsi:type="dcterms:W3CDTF">2019-07-12T04:45:20Z</dcterms:created>
  <dcterms:modified xsi:type="dcterms:W3CDTF">2019-07-13T05:49:19Z</dcterms:modified>
</cp:coreProperties>
</file>