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52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47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48.xml"/>
  <Override ContentType="application/vnd.openxmlformats-officedocument.presentationml.slideLayout+xml" PartName="/ppt/slideLayouts/slideLayout4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5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50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4.xml"/>
  <Override ContentType="application/vnd.openxmlformats-officedocument.presentationml.slideMaster+xml" PartName="/ppt/slideMasters/slideMaster6.xml"/>
  <Override ContentType="application/vnd.openxmlformats-officedocument.presentationml.slideMaster+xml" PartName="/ppt/slideMasters/slideMaster5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7.xml"/>
  <Override ContentType="application/vnd.openxmlformats-officedocument.theme+xml" PartName="/ppt/theme/theme6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theme+xml" PartName="/ppt/theme/theme5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700" r:id="rId3"/>
    <p:sldMasterId id="2147483701" r:id="rId4"/>
    <p:sldMasterId id="2147483702" r:id="rId5"/>
    <p:sldMasterId id="2147483703" r:id="rId6"/>
    <p:sldMasterId id="2147483704" r:id="rId7"/>
    <p:sldMasterId id="2147483705" r:id="rId8"/>
  </p:sldMasterIdLst>
  <p:notesMasterIdLst>
    <p:notesMasterId r:id="rId9"/>
  </p:notesMasterIdLst>
  <p:sldIdLst>
    <p:sldId id="256" r:id="rId10"/>
    <p:sldId id="257" r:id="rId11"/>
    <p:sldId id="258" r:id="rId12"/>
    <p:sldId id="259" r:id="rId13"/>
    <p:sldId id="260" r:id="rId14"/>
    <p:sldId id="261" r:id="rId15"/>
    <p:sldId id="262" r:id="rId16"/>
    <p:sldId id="263" r:id="rId17"/>
    <p:sldId id="264" r:id="rId18"/>
    <p:sldId id="265" r:id="rId19"/>
    <p:sldId id="266" r:id="rId20"/>
    <p:sldId id="267" r:id="rId21"/>
    <p:sldId id="268" r:id="rId22"/>
  </p:sldIdLst>
  <p:sldSz cy="6858000" cx="9144000"/>
  <p:notesSz cx="6858000" cy="9144000"/>
  <p:embeddedFontLst>
    <p:embeddedFont>
      <p:font typeface="Source Sans Pro"/>
      <p:regular r:id="rId23"/>
      <p:bold r:id="rId24"/>
      <p:italic r:id="rId25"/>
      <p:boldItalic r:id="rId2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1.xml"/><Relationship Id="rId22" Type="http://schemas.openxmlformats.org/officeDocument/2006/relationships/slide" Target="slides/slide13.xml"/><Relationship Id="rId21" Type="http://schemas.openxmlformats.org/officeDocument/2006/relationships/slide" Target="slides/slide12.xml"/><Relationship Id="rId24" Type="http://schemas.openxmlformats.org/officeDocument/2006/relationships/font" Target="fonts/SourceSansPro-bold.fntdata"/><Relationship Id="rId23" Type="http://schemas.openxmlformats.org/officeDocument/2006/relationships/font" Target="fonts/SourceSansPro-regular.fntdata"/><Relationship Id="rId1" Type="http://schemas.openxmlformats.org/officeDocument/2006/relationships/theme" Target="theme/theme6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notesMaster" Target="notesMasters/notesMaster1.xml"/><Relationship Id="rId26" Type="http://schemas.openxmlformats.org/officeDocument/2006/relationships/font" Target="fonts/SourceSansPro-boldItalic.fntdata"/><Relationship Id="rId25" Type="http://schemas.openxmlformats.org/officeDocument/2006/relationships/font" Target="fonts/SourceSansPro-italic.fntdata"/><Relationship Id="rId5" Type="http://schemas.openxmlformats.org/officeDocument/2006/relationships/slideMaster" Target="slideMasters/slideMaster3.xml"/><Relationship Id="rId6" Type="http://schemas.openxmlformats.org/officeDocument/2006/relationships/slideMaster" Target="slideMasters/slideMaster4.xml"/><Relationship Id="rId7" Type="http://schemas.openxmlformats.org/officeDocument/2006/relationships/slideMaster" Target="slideMasters/slideMaster5.xml"/><Relationship Id="rId8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10" Type="http://schemas.openxmlformats.org/officeDocument/2006/relationships/slide" Target="slides/slide1.xml"/><Relationship Id="rId13" Type="http://schemas.openxmlformats.org/officeDocument/2006/relationships/slide" Target="slides/slide4.xml"/><Relationship Id="rId12" Type="http://schemas.openxmlformats.org/officeDocument/2006/relationships/slide" Target="slides/slide3.xml"/><Relationship Id="rId15" Type="http://schemas.openxmlformats.org/officeDocument/2006/relationships/slide" Target="slides/slide6.xml"/><Relationship Id="rId14" Type="http://schemas.openxmlformats.org/officeDocument/2006/relationships/slide" Target="slides/slide5.xml"/><Relationship Id="rId17" Type="http://schemas.openxmlformats.org/officeDocument/2006/relationships/slide" Target="slides/slide8.xml"/><Relationship Id="rId16" Type="http://schemas.openxmlformats.org/officeDocument/2006/relationships/slide" Target="slides/slide7.xml"/><Relationship Id="rId19" Type="http://schemas.openxmlformats.org/officeDocument/2006/relationships/slide" Target="slides/slide10.xml"/><Relationship Id="rId18" Type="http://schemas.openxmlformats.org/officeDocument/2006/relationships/slide" Target="slides/slide9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ts val="1100"/>
              <a:buChar char="●"/>
              <a:defRPr sz="1100"/>
            </a:lvl1pPr>
            <a:lvl2pPr lvl="1">
              <a:spcBef>
                <a:spcPts val="0"/>
              </a:spcBef>
              <a:buSzPts val="1100"/>
              <a:buChar char="○"/>
              <a:defRPr sz="1100"/>
            </a:lvl2pPr>
            <a:lvl3pPr lvl="2">
              <a:spcBef>
                <a:spcPts val="0"/>
              </a:spcBef>
              <a:buSzPts val="1100"/>
              <a:buChar char="■"/>
              <a:defRPr sz="1100"/>
            </a:lvl3pPr>
            <a:lvl4pPr lvl="3">
              <a:spcBef>
                <a:spcPts val="0"/>
              </a:spcBef>
              <a:buSzPts val="1100"/>
              <a:buChar char="●"/>
              <a:defRPr sz="1100"/>
            </a:lvl4pPr>
            <a:lvl5pPr lvl="4">
              <a:spcBef>
                <a:spcPts val="0"/>
              </a:spcBef>
              <a:buSzPts val="1100"/>
              <a:buChar char="○"/>
              <a:defRPr sz="1100"/>
            </a:lvl5pPr>
            <a:lvl6pPr lvl="5">
              <a:spcBef>
                <a:spcPts val="0"/>
              </a:spcBef>
              <a:buSzPts val="1100"/>
              <a:buChar char="■"/>
              <a:defRPr sz="1100"/>
            </a:lvl6pPr>
            <a:lvl7pPr lvl="6">
              <a:spcBef>
                <a:spcPts val="0"/>
              </a:spcBef>
              <a:buSzPts val="1100"/>
              <a:buChar char="●"/>
              <a:defRPr sz="1100"/>
            </a:lvl7pPr>
            <a:lvl8pPr lvl="7">
              <a:spcBef>
                <a:spcPts val="0"/>
              </a:spcBef>
              <a:buSzPts val="1100"/>
              <a:buChar char="○"/>
              <a:defRPr sz="1100"/>
            </a:lvl8pPr>
            <a:lvl9pPr lvl="8">
              <a:spcBef>
                <a:spcPts val="0"/>
              </a:spcBef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Shape 235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" name="Shape 23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70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Shape 371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2" name="Shape 37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73" name="Shape 373"/>
          <p:cNvSpPr txBox="1"/>
          <p:nvPr>
            <p:ph idx="12" type="sldNum"/>
          </p:nvPr>
        </p:nvSpPr>
        <p:spPr>
          <a:xfrm>
            <a:off x="3884612" y="8685211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-88900" lvl="0" marL="0" rtl="0">
              <a:spcBef>
                <a:spcPts val="0"/>
              </a:spcBef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/>
          </a:p>
          <a:p>
            <a:pPr indent="-88900" lvl="1" marL="0" rtl="0">
              <a:spcBef>
                <a:spcPts val="0"/>
              </a:spcBef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/>
          </a:p>
          <a:p>
            <a:pPr indent="-88900" lvl="2" marL="0" rtl="0">
              <a:spcBef>
                <a:spcPts val="0"/>
              </a:spcBef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/>
          </a:p>
          <a:p>
            <a:pPr indent="-88900" lvl="3" marL="0" rtl="0">
              <a:spcBef>
                <a:spcPts val="0"/>
              </a:spcBef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/>
          </a:p>
          <a:p>
            <a:pPr indent="-88900" lvl="4" marL="0" rtl="0">
              <a:spcBef>
                <a:spcPts val="0"/>
              </a:spcBef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/>
          </a:p>
          <a:p>
            <a:pPr indent="-88900" lvl="5" marL="0" rtl="0">
              <a:spcBef>
                <a:spcPts val="0"/>
              </a:spcBef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/>
          </a:p>
          <a:p>
            <a:pPr indent="-88900" lvl="6" marL="0" rtl="0">
              <a:spcBef>
                <a:spcPts val="0"/>
              </a:spcBef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/>
          </a:p>
          <a:p>
            <a:pPr indent="-88900" lvl="7" marL="0" rtl="0">
              <a:spcBef>
                <a:spcPts val="0"/>
              </a:spcBef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/>
          </a:p>
          <a:p>
            <a:pPr indent="-88900" lvl="8" marL="0" rtl="0">
              <a:spcBef>
                <a:spcPts val="0"/>
              </a:spcBef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80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Shape 381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2" name="Shape 38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83" name="Shape 383"/>
          <p:cNvSpPr txBox="1"/>
          <p:nvPr>
            <p:ph idx="12" type="sldNum"/>
          </p:nvPr>
        </p:nvSpPr>
        <p:spPr>
          <a:xfrm>
            <a:off x="3884612" y="8685211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-88900" lvl="0" marL="0" rtl="0">
              <a:spcBef>
                <a:spcPts val="0"/>
              </a:spcBef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/>
          </a:p>
          <a:p>
            <a:pPr indent="-88900" lvl="1" marL="0" rtl="0">
              <a:spcBef>
                <a:spcPts val="0"/>
              </a:spcBef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/>
          </a:p>
          <a:p>
            <a:pPr indent="-88900" lvl="2" marL="0" rtl="0">
              <a:spcBef>
                <a:spcPts val="0"/>
              </a:spcBef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/>
          </a:p>
          <a:p>
            <a:pPr indent="-88900" lvl="3" marL="0" rtl="0">
              <a:spcBef>
                <a:spcPts val="0"/>
              </a:spcBef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/>
          </a:p>
          <a:p>
            <a:pPr indent="-88900" lvl="4" marL="0" rtl="0">
              <a:spcBef>
                <a:spcPts val="0"/>
              </a:spcBef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/>
          </a:p>
          <a:p>
            <a:pPr indent="-88900" lvl="5" marL="0" rtl="0">
              <a:spcBef>
                <a:spcPts val="0"/>
              </a:spcBef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/>
          </a:p>
          <a:p>
            <a:pPr indent="-88900" lvl="6" marL="0" rtl="0">
              <a:spcBef>
                <a:spcPts val="0"/>
              </a:spcBef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/>
          </a:p>
          <a:p>
            <a:pPr indent="-88900" lvl="7" marL="0" rtl="0">
              <a:spcBef>
                <a:spcPts val="0"/>
              </a:spcBef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/>
          </a:p>
          <a:p>
            <a:pPr indent="-88900" lvl="8" marL="0" rtl="0">
              <a:spcBef>
                <a:spcPts val="0"/>
              </a:spcBef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90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Shape 391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92" name="Shape 392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3" name="Shape 393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None/>
            </a:pPr>
            <a:fld id="{00000000-1234-1234-1234-123412341234}" type="slidenum">
              <a:rPr lang="ru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99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Shape 400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1" name="Shape 40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Shape 244"/>
          <p:cNvSpPr/>
          <p:nvPr>
            <p:ph idx="2" type="sldImg"/>
          </p:nvPr>
        </p:nvSpPr>
        <p:spPr>
          <a:xfrm>
            <a:off x="1714753" y="685800"/>
            <a:ext cx="3429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5" name="Shape 24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Shape 264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" name="Shape 26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Shape 283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4" name="Shape 28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Shape 301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2" name="Shape 30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Shape 329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0" name="Shape 33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Shape 339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0" name="Shape 34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41" name="Shape 341"/>
          <p:cNvSpPr txBox="1"/>
          <p:nvPr>
            <p:ph idx="12" type="sldNum"/>
          </p:nvPr>
        </p:nvSpPr>
        <p:spPr>
          <a:xfrm>
            <a:off x="3884612" y="8685211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-88900" lvl="0" marL="0" rtl="0">
              <a:spcBef>
                <a:spcPts val="0"/>
              </a:spcBef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/>
          </a:p>
          <a:p>
            <a:pPr indent="-88900" lvl="1" marL="0" rtl="0">
              <a:spcBef>
                <a:spcPts val="0"/>
              </a:spcBef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/>
          </a:p>
          <a:p>
            <a:pPr indent="-88900" lvl="2" marL="0" rtl="0">
              <a:spcBef>
                <a:spcPts val="0"/>
              </a:spcBef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/>
          </a:p>
          <a:p>
            <a:pPr indent="-88900" lvl="3" marL="0" rtl="0">
              <a:spcBef>
                <a:spcPts val="0"/>
              </a:spcBef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/>
          </a:p>
          <a:p>
            <a:pPr indent="-88900" lvl="4" marL="0" rtl="0">
              <a:spcBef>
                <a:spcPts val="0"/>
              </a:spcBef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/>
          </a:p>
          <a:p>
            <a:pPr indent="-88900" lvl="5" marL="0" rtl="0">
              <a:spcBef>
                <a:spcPts val="0"/>
              </a:spcBef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/>
          </a:p>
          <a:p>
            <a:pPr indent="-88900" lvl="6" marL="0" rtl="0">
              <a:spcBef>
                <a:spcPts val="0"/>
              </a:spcBef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/>
          </a:p>
          <a:p>
            <a:pPr indent="-88900" lvl="7" marL="0" rtl="0">
              <a:spcBef>
                <a:spcPts val="0"/>
              </a:spcBef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/>
          </a:p>
          <a:p>
            <a:pPr indent="-88900" lvl="8" marL="0" rtl="0">
              <a:spcBef>
                <a:spcPts val="0"/>
              </a:spcBef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Shape 351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2" name="Shape 35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53" name="Shape 353"/>
          <p:cNvSpPr txBox="1"/>
          <p:nvPr>
            <p:ph idx="12" type="sldNum"/>
          </p:nvPr>
        </p:nvSpPr>
        <p:spPr>
          <a:xfrm>
            <a:off x="3884612" y="8685211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-88900" lvl="0" marL="0" rtl="0">
              <a:spcBef>
                <a:spcPts val="0"/>
              </a:spcBef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/>
          </a:p>
          <a:p>
            <a:pPr indent="-88900" lvl="1" marL="0" rtl="0">
              <a:spcBef>
                <a:spcPts val="0"/>
              </a:spcBef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/>
          </a:p>
          <a:p>
            <a:pPr indent="-88900" lvl="2" marL="0" rtl="0">
              <a:spcBef>
                <a:spcPts val="0"/>
              </a:spcBef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/>
          </a:p>
          <a:p>
            <a:pPr indent="-88900" lvl="3" marL="0" rtl="0">
              <a:spcBef>
                <a:spcPts val="0"/>
              </a:spcBef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/>
          </a:p>
          <a:p>
            <a:pPr indent="-88900" lvl="4" marL="0" rtl="0">
              <a:spcBef>
                <a:spcPts val="0"/>
              </a:spcBef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/>
          </a:p>
          <a:p>
            <a:pPr indent="-88900" lvl="5" marL="0" rtl="0">
              <a:spcBef>
                <a:spcPts val="0"/>
              </a:spcBef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/>
          </a:p>
          <a:p>
            <a:pPr indent="-88900" lvl="6" marL="0" rtl="0">
              <a:spcBef>
                <a:spcPts val="0"/>
              </a:spcBef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/>
          </a:p>
          <a:p>
            <a:pPr indent="-88900" lvl="7" marL="0" rtl="0">
              <a:spcBef>
                <a:spcPts val="0"/>
              </a:spcBef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/>
          </a:p>
          <a:p>
            <a:pPr indent="-88900" lvl="8" marL="0" rtl="0">
              <a:spcBef>
                <a:spcPts val="0"/>
              </a:spcBef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60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Shape 361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2" name="Shape 36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63" name="Shape 363"/>
          <p:cNvSpPr txBox="1"/>
          <p:nvPr>
            <p:ph idx="12" type="sldNum"/>
          </p:nvPr>
        </p:nvSpPr>
        <p:spPr>
          <a:xfrm>
            <a:off x="3884612" y="8685211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-88900" lvl="0" marL="0" rtl="0">
              <a:spcBef>
                <a:spcPts val="0"/>
              </a:spcBef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/>
          </a:p>
          <a:p>
            <a:pPr indent="-88900" lvl="1" marL="0" rtl="0">
              <a:spcBef>
                <a:spcPts val="0"/>
              </a:spcBef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/>
          </a:p>
          <a:p>
            <a:pPr indent="-88900" lvl="2" marL="0" rtl="0">
              <a:spcBef>
                <a:spcPts val="0"/>
              </a:spcBef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/>
          </a:p>
          <a:p>
            <a:pPr indent="-88900" lvl="3" marL="0" rtl="0">
              <a:spcBef>
                <a:spcPts val="0"/>
              </a:spcBef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/>
          </a:p>
          <a:p>
            <a:pPr indent="-88900" lvl="4" marL="0" rtl="0">
              <a:spcBef>
                <a:spcPts val="0"/>
              </a:spcBef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/>
          </a:p>
          <a:p>
            <a:pPr indent="-88900" lvl="5" marL="0" rtl="0">
              <a:spcBef>
                <a:spcPts val="0"/>
              </a:spcBef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/>
          </a:p>
          <a:p>
            <a:pPr indent="-88900" lvl="6" marL="0" rtl="0">
              <a:spcBef>
                <a:spcPts val="0"/>
              </a:spcBef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/>
          </a:p>
          <a:p>
            <a:pPr indent="-88900" lvl="7" marL="0" rtl="0">
              <a:spcBef>
                <a:spcPts val="0"/>
              </a:spcBef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/>
          </a:p>
          <a:p>
            <a:pPr indent="-88900" lvl="8" marL="0" rtl="0">
              <a:spcBef>
                <a:spcPts val="0"/>
              </a:spcBef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">
  <p:cSld name="Title slid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/>
          <p:nvPr>
            <p:ph type="ctrTitle"/>
          </p:nvPr>
        </p:nvSpPr>
        <p:spPr>
          <a:xfrm>
            <a:off x="311708" y="992767"/>
            <a:ext cx="8520600" cy="27369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 algn="ctr">
              <a:spcBef>
                <a:spcPts val="0"/>
              </a:spcBef>
              <a:buSzPts val="5200"/>
              <a:buNone/>
              <a:defRPr sz="5200"/>
            </a:lvl1pPr>
            <a:lvl2pPr lvl="1" algn="ctr">
              <a:spcBef>
                <a:spcPts val="0"/>
              </a:spcBef>
              <a:buSzPts val="5200"/>
              <a:buNone/>
              <a:defRPr sz="5200"/>
            </a:lvl2pPr>
            <a:lvl3pPr lvl="2" algn="ctr">
              <a:spcBef>
                <a:spcPts val="0"/>
              </a:spcBef>
              <a:buSzPts val="5200"/>
              <a:buNone/>
              <a:defRPr sz="5200"/>
            </a:lvl3pPr>
            <a:lvl4pPr lvl="3" algn="ctr">
              <a:spcBef>
                <a:spcPts val="0"/>
              </a:spcBef>
              <a:buSzPts val="5200"/>
              <a:buNone/>
              <a:defRPr sz="5200"/>
            </a:lvl4pPr>
            <a:lvl5pPr lvl="4" algn="ctr">
              <a:spcBef>
                <a:spcPts val="0"/>
              </a:spcBef>
              <a:buSzPts val="5200"/>
              <a:buNone/>
              <a:defRPr sz="5200"/>
            </a:lvl5pPr>
            <a:lvl6pPr lvl="5" algn="ctr">
              <a:spcBef>
                <a:spcPts val="0"/>
              </a:spcBef>
              <a:buSzPts val="5200"/>
              <a:buNone/>
              <a:defRPr sz="5200"/>
            </a:lvl6pPr>
            <a:lvl7pPr lvl="6" algn="ctr">
              <a:spcBef>
                <a:spcPts val="0"/>
              </a:spcBef>
              <a:buSzPts val="5200"/>
              <a:buNone/>
              <a:defRPr sz="5200"/>
            </a:lvl7pPr>
            <a:lvl8pPr lvl="7" algn="ctr">
              <a:spcBef>
                <a:spcPts val="0"/>
              </a:spcBef>
              <a:buSzPts val="5200"/>
              <a:buNone/>
              <a:defRPr sz="5200"/>
            </a:lvl8pPr>
            <a:lvl9pPr lvl="8" algn="ctr">
              <a:spcBef>
                <a:spcPts val="0"/>
              </a:spcBef>
              <a:buSzPts val="5200"/>
              <a:buNone/>
              <a:defRPr sz="5200"/>
            </a:lvl9pPr>
          </a:lstStyle>
          <a:p/>
        </p:txBody>
      </p:sp>
      <p:sp>
        <p:nvSpPr>
          <p:cNvPr id="11" name="Shape 11"/>
          <p:cNvSpPr txBox="1"/>
          <p:nvPr>
            <p:ph idx="1" type="subTitle"/>
          </p:nvPr>
        </p:nvSpPr>
        <p:spPr>
          <a:xfrm>
            <a:off x="311700" y="3778833"/>
            <a:ext cx="8520600" cy="10569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Shape 12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fld id="{00000000-1234-1234-1234-123412341234}" type="slidenum">
              <a:rPr lang="ru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Big 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/>
          <p:nvPr>
            <p:ph type="title"/>
          </p:nvPr>
        </p:nvSpPr>
        <p:spPr>
          <a:xfrm>
            <a:off x="311700" y="1474833"/>
            <a:ext cx="8520600" cy="26181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 algn="ctr">
              <a:spcBef>
                <a:spcPts val="0"/>
              </a:spcBef>
              <a:buSzPts val="12000"/>
              <a:buNone/>
              <a:defRPr sz="12000"/>
            </a:lvl1pPr>
            <a:lvl2pPr lvl="1" algn="ctr">
              <a:spcBef>
                <a:spcPts val="0"/>
              </a:spcBef>
              <a:buSzPts val="12000"/>
              <a:buNone/>
              <a:defRPr sz="12000"/>
            </a:lvl2pPr>
            <a:lvl3pPr lvl="2" algn="ctr">
              <a:spcBef>
                <a:spcPts val="0"/>
              </a:spcBef>
              <a:buSzPts val="12000"/>
              <a:buNone/>
              <a:defRPr sz="12000"/>
            </a:lvl3pPr>
            <a:lvl4pPr lvl="3" algn="ctr">
              <a:spcBef>
                <a:spcPts val="0"/>
              </a:spcBef>
              <a:buSzPts val="12000"/>
              <a:buNone/>
              <a:defRPr sz="12000"/>
            </a:lvl4pPr>
            <a:lvl5pPr lvl="4" algn="ctr">
              <a:spcBef>
                <a:spcPts val="0"/>
              </a:spcBef>
              <a:buSzPts val="12000"/>
              <a:buNone/>
              <a:defRPr sz="12000"/>
            </a:lvl5pPr>
            <a:lvl6pPr lvl="5" algn="ctr">
              <a:spcBef>
                <a:spcPts val="0"/>
              </a:spcBef>
              <a:buSzPts val="12000"/>
              <a:buNone/>
              <a:defRPr sz="12000"/>
            </a:lvl6pPr>
            <a:lvl7pPr lvl="6" algn="ctr">
              <a:spcBef>
                <a:spcPts val="0"/>
              </a:spcBef>
              <a:buSzPts val="12000"/>
              <a:buNone/>
              <a:defRPr sz="12000"/>
            </a:lvl7pPr>
            <a:lvl8pPr lvl="7" algn="ctr">
              <a:spcBef>
                <a:spcPts val="0"/>
              </a:spcBef>
              <a:buSzPts val="12000"/>
              <a:buNone/>
              <a:defRPr sz="12000"/>
            </a:lvl8pPr>
            <a:lvl9pPr lvl="8" algn="ctr">
              <a:spcBef>
                <a:spcPts val="0"/>
              </a:spcBef>
              <a:buSzPts val="12000"/>
              <a:buNone/>
              <a:defRPr sz="12000"/>
            </a:lvl9pPr>
          </a:lstStyle>
          <a:p/>
        </p:txBody>
      </p:sp>
      <p:sp>
        <p:nvSpPr>
          <p:cNvPr id="46" name="Shape 46"/>
          <p:cNvSpPr txBox="1"/>
          <p:nvPr>
            <p:ph idx="1" type="body"/>
          </p:nvPr>
        </p:nvSpPr>
        <p:spPr>
          <a:xfrm>
            <a:off x="311700" y="4202967"/>
            <a:ext cx="8520600" cy="17343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algn="ctr">
              <a:spcBef>
                <a:spcPts val="0"/>
              </a:spcBef>
              <a:buSzPts val="1800"/>
              <a:buChar char="●"/>
              <a:defRPr/>
            </a:lvl1pPr>
            <a:lvl2pPr lvl="1" algn="ctr">
              <a:spcBef>
                <a:spcPts val="0"/>
              </a:spcBef>
              <a:buSzPts val="1400"/>
              <a:buChar char="○"/>
              <a:defRPr/>
            </a:lvl2pPr>
            <a:lvl3pPr lvl="2" algn="ctr">
              <a:spcBef>
                <a:spcPts val="0"/>
              </a:spcBef>
              <a:buSzPts val="1400"/>
              <a:buChar char="■"/>
              <a:defRPr/>
            </a:lvl3pPr>
            <a:lvl4pPr lvl="3" algn="ctr">
              <a:spcBef>
                <a:spcPts val="0"/>
              </a:spcBef>
              <a:buSzPts val="1400"/>
              <a:buChar char="●"/>
              <a:defRPr/>
            </a:lvl4pPr>
            <a:lvl5pPr lvl="4" algn="ctr">
              <a:spcBef>
                <a:spcPts val="0"/>
              </a:spcBef>
              <a:buSzPts val="1400"/>
              <a:buChar char="○"/>
              <a:defRPr/>
            </a:lvl5pPr>
            <a:lvl6pPr lvl="5" algn="ctr">
              <a:spcBef>
                <a:spcPts val="0"/>
              </a:spcBef>
              <a:buSzPts val="1400"/>
              <a:buChar char="■"/>
              <a:defRPr/>
            </a:lvl6pPr>
            <a:lvl7pPr lvl="6" algn="ctr">
              <a:spcBef>
                <a:spcPts val="0"/>
              </a:spcBef>
              <a:buSzPts val="1400"/>
              <a:buChar char="●"/>
              <a:defRPr/>
            </a:lvl7pPr>
            <a:lvl8pPr lvl="7" algn="ctr">
              <a:spcBef>
                <a:spcPts val="0"/>
              </a:spcBef>
              <a:buSzPts val="1400"/>
              <a:buChar char="○"/>
              <a:defRPr/>
            </a:lvl8pPr>
            <a:lvl9pPr lvl="8" algn="ctr">
              <a:spcBef>
                <a:spcPts val="0"/>
              </a:spcBef>
              <a:buSzPts val="1400"/>
              <a:buChar char="■"/>
              <a:defRPr/>
            </a:lvl9pPr>
          </a:lstStyle>
          <a:p/>
        </p:txBody>
      </p:sp>
      <p:sp>
        <p:nvSpPr>
          <p:cNvPr id="47" name="Shape 47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fld id="{00000000-1234-1234-1234-123412341234}" type="slidenum">
              <a:rPr lang="ru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fld id="{00000000-1234-1234-1234-123412341234}" type="slidenum">
              <a:rPr lang="ru"/>
              <a:t>‹#›</a:t>
            </a:fld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">
  <p:cSld name="Title slide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/>
          <p:nvPr>
            <p:ph type="ctrTitle"/>
          </p:nvPr>
        </p:nvSpPr>
        <p:spPr>
          <a:xfrm>
            <a:off x="685800" y="2111123"/>
            <a:ext cx="7772400" cy="15465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 rtl="0" algn="ctr">
              <a:spcBef>
                <a:spcPts val="0"/>
              </a:spcBef>
              <a:buSzPts val="4800"/>
              <a:buNone/>
              <a:defRPr sz="4800"/>
            </a:lvl1pPr>
            <a:lvl2pPr lvl="1" rtl="0" algn="ctr">
              <a:spcBef>
                <a:spcPts val="0"/>
              </a:spcBef>
              <a:buSzPts val="4800"/>
              <a:buNone/>
              <a:defRPr sz="4800"/>
            </a:lvl2pPr>
            <a:lvl3pPr lvl="2" rtl="0" algn="ctr">
              <a:spcBef>
                <a:spcPts val="0"/>
              </a:spcBef>
              <a:buSzPts val="4800"/>
              <a:buNone/>
              <a:defRPr sz="4800"/>
            </a:lvl3pPr>
            <a:lvl4pPr lvl="3" rtl="0" algn="ctr">
              <a:spcBef>
                <a:spcPts val="0"/>
              </a:spcBef>
              <a:buSzPts val="4800"/>
              <a:buNone/>
              <a:defRPr sz="4800"/>
            </a:lvl4pPr>
            <a:lvl5pPr lvl="4" rtl="0" algn="ctr">
              <a:spcBef>
                <a:spcPts val="0"/>
              </a:spcBef>
              <a:buSzPts val="4800"/>
              <a:buNone/>
              <a:defRPr sz="4800"/>
            </a:lvl5pPr>
            <a:lvl6pPr lvl="5" rtl="0" algn="ctr">
              <a:spcBef>
                <a:spcPts val="0"/>
              </a:spcBef>
              <a:buSzPts val="4800"/>
              <a:buNone/>
              <a:defRPr sz="4800"/>
            </a:lvl6pPr>
            <a:lvl7pPr lvl="6" rtl="0" algn="ctr">
              <a:spcBef>
                <a:spcPts val="0"/>
              </a:spcBef>
              <a:buSzPts val="4800"/>
              <a:buNone/>
              <a:defRPr sz="4800"/>
            </a:lvl7pPr>
            <a:lvl8pPr lvl="7" rtl="0" algn="ctr">
              <a:spcBef>
                <a:spcPts val="0"/>
              </a:spcBef>
              <a:buSzPts val="4800"/>
              <a:buNone/>
              <a:defRPr sz="4800"/>
            </a:lvl8pPr>
            <a:lvl9pPr lvl="8" rtl="0" algn="ctr">
              <a:spcBef>
                <a:spcPts val="0"/>
              </a:spcBef>
              <a:buSzPts val="4800"/>
              <a:buNone/>
              <a:defRPr sz="4800"/>
            </a:lvl9pPr>
          </a:lstStyle>
          <a:p/>
        </p:txBody>
      </p:sp>
      <p:sp>
        <p:nvSpPr>
          <p:cNvPr id="55" name="Shape 55"/>
          <p:cNvSpPr txBox="1"/>
          <p:nvPr>
            <p:ph idx="1" type="subTitle"/>
          </p:nvPr>
        </p:nvSpPr>
        <p:spPr>
          <a:xfrm>
            <a:off x="685800" y="3786738"/>
            <a:ext cx="7772400" cy="10464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rtl="0" algn="ctr">
              <a:spcBef>
                <a:spcPts val="0"/>
              </a:spcBef>
              <a:buClr>
                <a:schemeClr val="dk2"/>
              </a:buClr>
              <a:buSzPts val="3000"/>
              <a:buNone/>
              <a:defRPr>
                <a:solidFill>
                  <a:schemeClr val="dk2"/>
                </a:solidFill>
              </a:defRPr>
            </a:lvl1pPr>
            <a:lvl2pPr lvl="1" rtl="0" algn="ctr">
              <a:spcBef>
                <a:spcPts val="0"/>
              </a:spcBef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2pPr>
            <a:lvl3pPr lvl="2" rtl="0" algn="ctr">
              <a:spcBef>
                <a:spcPts val="0"/>
              </a:spcBef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3pPr>
            <a:lvl4pPr lvl="3" rtl="0" algn="ctr">
              <a:spcBef>
                <a:spcPts val="0"/>
              </a:spcBef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4pPr>
            <a:lvl5pPr lvl="4" rtl="0" algn="ctr">
              <a:spcBef>
                <a:spcPts val="0"/>
              </a:spcBef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5pPr>
            <a:lvl6pPr lvl="5" rtl="0" algn="ctr">
              <a:spcBef>
                <a:spcPts val="0"/>
              </a:spcBef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6pPr>
            <a:lvl7pPr lvl="6" rtl="0" algn="ctr">
              <a:spcBef>
                <a:spcPts val="0"/>
              </a:spcBef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7pPr>
            <a:lvl8pPr lvl="7" rtl="0" algn="ctr">
              <a:spcBef>
                <a:spcPts val="0"/>
              </a:spcBef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8pPr>
            <a:lvl9pPr lvl="8" rtl="0" algn="ctr">
              <a:spcBef>
                <a:spcPts val="0"/>
              </a:spcBef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x">
  <p:cSld name="Title and body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 rtl="0">
              <a:spcBef>
                <a:spcPts val="0"/>
              </a:spcBef>
              <a:buSzPts val="3600"/>
              <a:buNone/>
              <a:defRPr/>
            </a:lvl1pPr>
            <a:lvl2pPr lvl="1" rtl="0">
              <a:spcBef>
                <a:spcPts val="0"/>
              </a:spcBef>
              <a:buSzPts val="3600"/>
              <a:buNone/>
              <a:defRPr/>
            </a:lvl2pPr>
            <a:lvl3pPr lvl="2" rtl="0">
              <a:spcBef>
                <a:spcPts val="0"/>
              </a:spcBef>
              <a:buSzPts val="3600"/>
              <a:buNone/>
              <a:defRPr/>
            </a:lvl3pPr>
            <a:lvl4pPr lvl="3" rtl="0">
              <a:spcBef>
                <a:spcPts val="0"/>
              </a:spcBef>
              <a:buSzPts val="3600"/>
              <a:buNone/>
              <a:defRPr/>
            </a:lvl4pPr>
            <a:lvl5pPr lvl="4" rtl="0">
              <a:spcBef>
                <a:spcPts val="0"/>
              </a:spcBef>
              <a:buSzPts val="3600"/>
              <a:buNone/>
              <a:defRPr/>
            </a:lvl5pPr>
            <a:lvl6pPr lvl="5" rtl="0">
              <a:spcBef>
                <a:spcPts val="0"/>
              </a:spcBef>
              <a:buSzPts val="3600"/>
              <a:buNone/>
              <a:defRPr/>
            </a:lvl6pPr>
            <a:lvl7pPr lvl="6" rtl="0">
              <a:spcBef>
                <a:spcPts val="0"/>
              </a:spcBef>
              <a:buSzPts val="3600"/>
              <a:buNone/>
              <a:defRPr/>
            </a:lvl7pPr>
            <a:lvl8pPr lvl="7" rtl="0">
              <a:spcBef>
                <a:spcPts val="0"/>
              </a:spcBef>
              <a:buSzPts val="3600"/>
              <a:buNone/>
              <a:defRPr/>
            </a:lvl8pPr>
            <a:lvl9pPr lvl="8" rtl="0">
              <a:spcBef>
                <a:spcPts val="0"/>
              </a:spcBef>
              <a:buSzPts val="3600"/>
              <a:buNone/>
              <a:defRPr/>
            </a:lvl9pPr>
          </a:lstStyle>
          <a:p/>
        </p:txBody>
      </p:sp>
      <p:sp>
        <p:nvSpPr>
          <p:cNvPr id="58" name="Shape 58"/>
          <p:cNvSpPr txBox="1"/>
          <p:nvPr>
            <p:ph idx="1" type="body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rtl="0">
              <a:spcBef>
                <a:spcPts val="0"/>
              </a:spcBef>
              <a:buSzPts val="3000"/>
              <a:buChar char="●"/>
              <a:defRPr/>
            </a:lvl1pPr>
            <a:lvl2pPr lvl="1" rtl="0">
              <a:spcBef>
                <a:spcPts val="0"/>
              </a:spcBef>
              <a:buSzPts val="2400"/>
              <a:buChar char="○"/>
              <a:defRPr/>
            </a:lvl2pPr>
            <a:lvl3pPr lvl="2" rtl="0">
              <a:spcBef>
                <a:spcPts val="0"/>
              </a:spcBef>
              <a:buSzPts val="2400"/>
              <a:buChar char="■"/>
              <a:defRPr/>
            </a:lvl3pPr>
            <a:lvl4pPr lvl="3" rtl="0">
              <a:spcBef>
                <a:spcPts val="0"/>
              </a:spcBef>
              <a:buSzPts val="1800"/>
              <a:buChar char="●"/>
              <a:defRPr/>
            </a:lvl4pPr>
            <a:lvl5pPr lvl="4" rtl="0">
              <a:spcBef>
                <a:spcPts val="0"/>
              </a:spcBef>
              <a:buSzPts val="1800"/>
              <a:buChar char="○"/>
              <a:defRPr/>
            </a:lvl5pPr>
            <a:lvl6pPr lvl="5" rtl="0">
              <a:spcBef>
                <a:spcPts val="0"/>
              </a:spcBef>
              <a:buSzPts val="1800"/>
              <a:buChar char="■"/>
              <a:defRPr/>
            </a:lvl6pPr>
            <a:lvl7pPr lvl="6" rtl="0">
              <a:spcBef>
                <a:spcPts val="0"/>
              </a:spcBef>
              <a:buSzPts val="1800"/>
              <a:buChar char="●"/>
              <a:defRPr/>
            </a:lvl7pPr>
            <a:lvl8pPr lvl="7" rtl="0">
              <a:spcBef>
                <a:spcPts val="0"/>
              </a:spcBef>
              <a:buSzPts val="1800"/>
              <a:buChar char="○"/>
              <a:defRPr/>
            </a:lvl8pPr>
            <a:lvl9pPr lvl="8" rtl="0">
              <a:spcBef>
                <a:spcPts val="0"/>
              </a:spcBef>
              <a:buSzPts val="18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woColTx">
  <p:cSld name="Title and two columns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 rtl="0">
              <a:spcBef>
                <a:spcPts val="0"/>
              </a:spcBef>
              <a:buSzPts val="3600"/>
              <a:buNone/>
              <a:defRPr/>
            </a:lvl1pPr>
            <a:lvl2pPr lvl="1" rtl="0">
              <a:spcBef>
                <a:spcPts val="0"/>
              </a:spcBef>
              <a:buSzPts val="3600"/>
              <a:buNone/>
              <a:defRPr/>
            </a:lvl2pPr>
            <a:lvl3pPr lvl="2" rtl="0">
              <a:spcBef>
                <a:spcPts val="0"/>
              </a:spcBef>
              <a:buSzPts val="3600"/>
              <a:buNone/>
              <a:defRPr/>
            </a:lvl3pPr>
            <a:lvl4pPr lvl="3" rtl="0">
              <a:spcBef>
                <a:spcPts val="0"/>
              </a:spcBef>
              <a:buSzPts val="3600"/>
              <a:buNone/>
              <a:defRPr/>
            </a:lvl4pPr>
            <a:lvl5pPr lvl="4" rtl="0">
              <a:spcBef>
                <a:spcPts val="0"/>
              </a:spcBef>
              <a:buSzPts val="3600"/>
              <a:buNone/>
              <a:defRPr/>
            </a:lvl5pPr>
            <a:lvl6pPr lvl="5" rtl="0">
              <a:spcBef>
                <a:spcPts val="0"/>
              </a:spcBef>
              <a:buSzPts val="3600"/>
              <a:buNone/>
              <a:defRPr/>
            </a:lvl6pPr>
            <a:lvl7pPr lvl="6" rtl="0">
              <a:spcBef>
                <a:spcPts val="0"/>
              </a:spcBef>
              <a:buSzPts val="3600"/>
              <a:buNone/>
              <a:defRPr/>
            </a:lvl7pPr>
            <a:lvl8pPr lvl="7" rtl="0">
              <a:spcBef>
                <a:spcPts val="0"/>
              </a:spcBef>
              <a:buSzPts val="3600"/>
              <a:buNone/>
              <a:defRPr/>
            </a:lvl8pPr>
            <a:lvl9pPr lvl="8" rtl="0">
              <a:spcBef>
                <a:spcPts val="0"/>
              </a:spcBef>
              <a:buSzPts val="3600"/>
              <a:buNone/>
              <a:defRPr/>
            </a:lvl9pPr>
          </a:lstStyle>
          <a:p/>
        </p:txBody>
      </p:sp>
      <p:sp>
        <p:nvSpPr>
          <p:cNvPr id="61" name="Shape 61"/>
          <p:cNvSpPr txBox="1"/>
          <p:nvPr>
            <p:ph idx="1" type="body"/>
          </p:nvPr>
        </p:nvSpPr>
        <p:spPr>
          <a:xfrm>
            <a:off x="457200" y="1600200"/>
            <a:ext cx="3994500" cy="49677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rtl="0">
              <a:spcBef>
                <a:spcPts val="0"/>
              </a:spcBef>
              <a:buSzPts val="3000"/>
              <a:buChar char="●"/>
              <a:defRPr/>
            </a:lvl1pPr>
            <a:lvl2pPr lvl="1" rtl="0">
              <a:spcBef>
                <a:spcPts val="0"/>
              </a:spcBef>
              <a:buSzPts val="2400"/>
              <a:buChar char="○"/>
              <a:defRPr/>
            </a:lvl2pPr>
            <a:lvl3pPr lvl="2" rtl="0">
              <a:spcBef>
                <a:spcPts val="0"/>
              </a:spcBef>
              <a:buSzPts val="2400"/>
              <a:buChar char="■"/>
              <a:defRPr/>
            </a:lvl3pPr>
            <a:lvl4pPr lvl="3" rtl="0">
              <a:spcBef>
                <a:spcPts val="0"/>
              </a:spcBef>
              <a:buSzPts val="1800"/>
              <a:buChar char="●"/>
              <a:defRPr/>
            </a:lvl4pPr>
            <a:lvl5pPr lvl="4" rtl="0">
              <a:spcBef>
                <a:spcPts val="0"/>
              </a:spcBef>
              <a:buSzPts val="1800"/>
              <a:buChar char="○"/>
              <a:defRPr/>
            </a:lvl5pPr>
            <a:lvl6pPr lvl="5" rtl="0">
              <a:spcBef>
                <a:spcPts val="0"/>
              </a:spcBef>
              <a:buSzPts val="1800"/>
              <a:buChar char="■"/>
              <a:defRPr/>
            </a:lvl6pPr>
            <a:lvl7pPr lvl="6" rtl="0">
              <a:spcBef>
                <a:spcPts val="0"/>
              </a:spcBef>
              <a:buSzPts val="1800"/>
              <a:buChar char="●"/>
              <a:defRPr/>
            </a:lvl7pPr>
            <a:lvl8pPr lvl="7" rtl="0">
              <a:spcBef>
                <a:spcPts val="0"/>
              </a:spcBef>
              <a:buSzPts val="1800"/>
              <a:buChar char="○"/>
              <a:defRPr/>
            </a:lvl8pPr>
            <a:lvl9pPr lvl="8" rtl="0">
              <a:spcBef>
                <a:spcPts val="0"/>
              </a:spcBef>
              <a:buSzPts val="1800"/>
              <a:buChar char="■"/>
              <a:defRPr/>
            </a:lvl9pPr>
          </a:lstStyle>
          <a:p/>
        </p:txBody>
      </p:sp>
      <p:sp>
        <p:nvSpPr>
          <p:cNvPr id="62" name="Shape 62"/>
          <p:cNvSpPr txBox="1"/>
          <p:nvPr>
            <p:ph idx="2" type="body"/>
          </p:nvPr>
        </p:nvSpPr>
        <p:spPr>
          <a:xfrm>
            <a:off x="4692274" y="1600200"/>
            <a:ext cx="3994500" cy="49677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rtl="0">
              <a:spcBef>
                <a:spcPts val="0"/>
              </a:spcBef>
              <a:buSzPts val="3000"/>
              <a:buChar char="●"/>
              <a:defRPr/>
            </a:lvl1pPr>
            <a:lvl2pPr lvl="1" rtl="0">
              <a:spcBef>
                <a:spcPts val="0"/>
              </a:spcBef>
              <a:buSzPts val="2400"/>
              <a:buChar char="○"/>
              <a:defRPr/>
            </a:lvl2pPr>
            <a:lvl3pPr lvl="2" rtl="0">
              <a:spcBef>
                <a:spcPts val="0"/>
              </a:spcBef>
              <a:buSzPts val="2400"/>
              <a:buChar char="■"/>
              <a:defRPr/>
            </a:lvl3pPr>
            <a:lvl4pPr lvl="3" rtl="0">
              <a:spcBef>
                <a:spcPts val="0"/>
              </a:spcBef>
              <a:buSzPts val="1800"/>
              <a:buChar char="●"/>
              <a:defRPr/>
            </a:lvl4pPr>
            <a:lvl5pPr lvl="4" rtl="0">
              <a:spcBef>
                <a:spcPts val="0"/>
              </a:spcBef>
              <a:buSzPts val="1800"/>
              <a:buChar char="○"/>
              <a:defRPr/>
            </a:lvl5pPr>
            <a:lvl6pPr lvl="5" rtl="0">
              <a:spcBef>
                <a:spcPts val="0"/>
              </a:spcBef>
              <a:buSzPts val="1800"/>
              <a:buChar char="■"/>
              <a:defRPr/>
            </a:lvl6pPr>
            <a:lvl7pPr lvl="6" rtl="0">
              <a:spcBef>
                <a:spcPts val="0"/>
              </a:spcBef>
              <a:buSzPts val="1800"/>
              <a:buChar char="●"/>
              <a:defRPr/>
            </a:lvl7pPr>
            <a:lvl8pPr lvl="7" rtl="0">
              <a:spcBef>
                <a:spcPts val="0"/>
              </a:spcBef>
              <a:buSzPts val="1800"/>
              <a:buChar char="○"/>
              <a:defRPr/>
            </a:lvl8pPr>
            <a:lvl9pPr lvl="8" rtl="0">
              <a:spcBef>
                <a:spcPts val="0"/>
              </a:spcBef>
              <a:buSzPts val="18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Only">
  <p:cSld name="Title only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 rtl="0">
              <a:spcBef>
                <a:spcPts val="0"/>
              </a:spcBef>
              <a:buSzPts val="3600"/>
              <a:buNone/>
              <a:defRPr/>
            </a:lvl1pPr>
            <a:lvl2pPr lvl="1" rtl="0">
              <a:spcBef>
                <a:spcPts val="0"/>
              </a:spcBef>
              <a:buSzPts val="3600"/>
              <a:buNone/>
              <a:defRPr/>
            </a:lvl2pPr>
            <a:lvl3pPr lvl="2" rtl="0">
              <a:spcBef>
                <a:spcPts val="0"/>
              </a:spcBef>
              <a:buSzPts val="3600"/>
              <a:buNone/>
              <a:defRPr/>
            </a:lvl3pPr>
            <a:lvl4pPr lvl="3" rtl="0">
              <a:spcBef>
                <a:spcPts val="0"/>
              </a:spcBef>
              <a:buSzPts val="3600"/>
              <a:buNone/>
              <a:defRPr/>
            </a:lvl4pPr>
            <a:lvl5pPr lvl="4" rtl="0">
              <a:spcBef>
                <a:spcPts val="0"/>
              </a:spcBef>
              <a:buSzPts val="3600"/>
              <a:buNone/>
              <a:defRPr/>
            </a:lvl5pPr>
            <a:lvl6pPr lvl="5" rtl="0">
              <a:spcBef>
                <a:spcPts val="0"/>
              </a:spcBef>
              <a:buSzPts val="3600"/>
              <a:buNone/>
              <a:defRPr/>
            </a:lvl6pPr>
            <a:lvl7pPr lvl="6" rtl="0">
              <a:spcBef>
                <a:spcPts val="0"/>
              </a:spcBef>
              <a:buSzPts val="3600"/>
              <a:buNone/>
              <a:defRPr/>
            </a:lvl7pPr>
            <a:lvl8pPr lvl="7" rtl="0">
              <a:spcBef>
                <a:spcPts val="0"/>
              </a:spcBef>
              <a:buSzPts val="3600"/>
              <a:buNone/>
              <a:defRPr/>
            </a:lvl8pPr>
            <a:lvl9pPr lvl="8" rtl="0">
              <a:spcBef>
                <a:spcPts val="0"/>
              </a:spcBef>
              <a:buSzPts val="3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Caption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/>
          <p:nvPr>
            <p:ph idx="1" type="body"/>
          </p:nvPr>
        </p:nvSpPr>
        <p:spPr>
          <a:xfrm>
            <a:off x="457200" y="5875079"/>
            <a:ext cx="8229600" cy="6927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rtl="0" algn="ctr">
              <a:spcBef>
                <a:spcPts val="360"/>
              </a:spcBef>
              <a:buSzPts val="1800"/>
              <a:buNone/>
              <a:defRPr sz="1800"/>
            </a:lvl1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blank">
  <p:cSld name="Blank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">
  <p:cSld name="Титульный слайд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 txBox="1"/>
          <p:nvPr>
            <p:ph idx="1" type="subTitle"/>
          </p:nvPr>
        </p:nvSpPr>
        <p:spPr>
          <a:xfrm>
            <a:off x="1713836" y="4509120"/>
            <a:ext cx="5637000" cy="88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ctr">
              <a:spcBef>
                <a:spcPts val="440"/>
              </a:spcBef>
              <a:spcAft>
                <a:spcPts val="300"/>
              </a:spcAft>
              <a:buClr>
                <a:srgbClr val="367993"/>
              </a:buClr>
              <a:buSzPts val="2860"/>
              <a:buFont typeface="Noto Sans Symbols"/>
              <a:buNone/>
              <a:defRPr b="0" i="0" sz="2200" u="none" cap="none" strike="noStrike">
                <a:solidFill>
                  <a:srgbClr val="000105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 marL="457200" marR="0" rtl="0" algn="ctr">
              <a:spcBef>
                <a:spcPts val="400"/>
              </a:spcBef>
              <a:spcAft>
                <a:spcPts val="300"/>
              </a:spcAft>
              <a:buClr>
                <a:srgbClr val="367993"/>
              </a:buClr>
              <a:buSzPts val="2600"/>
              <a:buFont typeface="Noto Sans Symbols"/>
              <a:buNone/>
              <a:defRPr b="0" i="0" sz="2000" u="none" cap="none" strike="noStrik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lvl="2" marL="914400" marR="0" rtl="0" algn="ctr">
              <a:spcBef>
                <a:spcPts val="360"/>
              </a:spcBef>
              <a:spcAft>
                <a:spcPts val="300"/>
              </a:spcAft>
              <a:buClr>
                <a:srgbClr val="367993"/>
              </a:buClr>
              <a:buSzPts val="2340"/>
              <a:buFont typeface="Noto Sans Symbols"/>
              <a:buNone/>
              <a:defRPr b="0" i="0" sz="1800" u="none" cap="none" strike="noStrik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lvl="3" marL="1371600" marR="0" rtl="0" algn="ctr">
              <a:spcBef>
                <a:spcPts val="320"/>
              </a:spcBef>
              <a:spcAft>
                <a:spcPts val="300"/>
              </a:spcAft>
              <a:buClr>
                <a:srgbClr val="367993"/>
              </a:buClr>
              <a:buSzPts val="2080"/>
              <a:buFont typeface="Noto Sans Symbols"/>
              <a:buNone/>
              <a:defRPr b="0" i="0" sz="1600" u="none" cap="none" strike="noStrik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lvl="4" marL="1828800" marR="0" rtl="0" algn="ctr">
              <a:spcBef>
                <a:spcPts val="280"/>
              </a:spcBef>
              <a:spcAft>
                <a:spcPts val="300"/>
              </a:spcAft>
              <a:buClr>
                <a:srgbClr val="367993"/>
              </a:buClr>
              <a:buSzPts val="1820"/>
              <a:buFont typeface="Noto Sans Symbols"/>
              <a:buNone/>
              <a:defRPr b="0" i="0" sz="1400" u="none" cap="none" strike="noStrik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lvl="5" marL="2286000" marR="0" rtl="0" algn="ctr">
              <a:spcBef>
                <a:spcPts val="280"/>
              </a:spcBef>
              <a:spcAft>
                <a:spcPts val="300"/>
              </a:spcAft>
              <a:buClr>
                <a:srgbClr val="C3260C"/>
              </a:buClr>
              <a:buSzPts val="1820"/>
              <a:buFont typeface="Georgia"/>
              <a:buNone/>
              <a:defRPr b="0" i="0" sz="1400" u="none" cap="none" strike="noStrik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lvl="6" marL="2743200" marR="0" rtl="0" algn="ctr">
              <a:spcBef>
                <a:spcPts val="280"/>
              </a:spcBef>
              <a:spcAft>
                <a:spcPts val="300"/>
              </a:spcAft>
              <a:buClr>
                <a:srgbClr val="C3260C"/>
              </a:buClr>
              <a:buSzPts val="1820"/>
              <a:buFont typeface="Georgia"/>
              <a:buNone/>
              <a:defRPr b="0" i="0" sz="1400" u="none" cap="none" strike="noStrik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lvl="7" marL="3200400" marR="0" rtl="0" algn="ctr">
              <a:spcBef>
                <a:spcPts val="280"/>
              </a:spcBef>
              <a:spcAft>
                <a:spcPts val="300"/>
              </a:spcAft>
              <a:buClr>
                <a:srgbClr val="C3260C"/>
              </a:buClr>
              <a:buSzPts val="1820"/>
              <a:buFont typeface="Georgia"/>
              <a:buNone/>
              <a:defRPr b="0" i="0" sz="1400" u="none" cap="none" strike="noStrik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lvl="8" marL="3657600" marR="0" rtl="0" algn="ctr">
              <a:spcBef>
                <a:spcPts val="280"/>
              </a:spcBef>
              <a:spcAft>
                <a:spcPts val="300"/>
              </a:spcAft>
              <a:buClr>
                <a:srgbClr val="C3260C"/>
              </a:buClr>
              <a:buSzPts val="1820"/>
              <a:buFont typeface="Georgia"/>
              <a:buNone/>
              <a:defRPr b="0" i="0" sz="1400" u="none" cap="none" strike="noStrik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77" name="Shape 77"/>
          <p:cNvSpPr txBox="1"/>
          <p:nvPr>
            <p:ph idx="10" type="dt"/>
          </p:nvPr>
        </p:nvSpPr>
        <p:spPr>
          <a:xfrm>
            <a:off x="6172200" y="6172201"/>
            <a:ext cx="2514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r">
              <a:spcBef>
                <a:spcPts val="0"/>
              </a:spcBef>
              <a:buSzPts val="1400"/>
              <a:buNone/>
              <a:defRPr b="1" i="0" sz="1100" u="none" cap="none" strike="noStrike">
                <a:solidFill>
                  <a:srgbClr val="7F7F7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 marL="4572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lvl="2" marL="9144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lvl="3" marL="13716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lvl="4" marL="18288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lvl="5" marL="22860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lvl="6" marL="27432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lvl="7" marL="32004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lvl="8" marL="36576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78" name="Shape 78"/>
          <p:cNvSpPr txBox="1"/>
          <p:nvPr>
            <p:ph idx="11" type="ftr"/>
          </p:nvPr>
        </p:nvSpPr>
        <p:spPr>
          <a:xfrm>
            <a:off x="457200" y="6172201"/>
            <a:ext cx="3352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spcBef>
                <a:spcPts val="0"/>
              </a:spcBef>
              <a:buSzPts val="1400"/>
              <a:buNone/>
              <a:defRPr b="1" i="0" sz="1100" u="none" cap="none" strike="noStrike">
                <a:solidFill>
                  <a:srgbClr val="7F7F7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 marL="4572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lvl="2" marL="9144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lvl="3" marL="13716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lvl="4" marL="18288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lvl="5" marL="22860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lvl="6" marL="27432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lvl="7" marL="32004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lvl="8" marL="36576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79" name="Shape 79"/>
          <p:cNvSpPr txBox="1"/>
          <p:nvPr>
            <p:ph idx="12" type="sldNum"/>
          </p:nvPr>
        </p:nvSpPr>
        <p:spPr>
          <a:xfrm>
            <a:off x="3810000" y="6172201"/>
            <a:ext cx="1828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fld id="{00000000-1234-1234-1234-123412341234}" type="slidenum">
              <a:rPr b="1" i="0" lang="ru" sz="1200" u="none" cap="none" strike="noStrike">
                <a:solidFill>
                  <a:srgbClr val="7F7F7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‹#›</a:t>
            </a:fld>
          </a:p>
        </p:txBody>
      </p:sp>
      <p:sp>
        <p:nvSpPr>
          <p:cNvPr id="80" name="Shape 80"/>
          <p:cNvSpPr txBox="1"/>
          <p:nvPr>
            <p:ph type="ctrTitle"/>
          </p:nvPr>
        </p:nvSpPr>
        <p:spPr>
          <a:xfrm>
            <a:off x="1049147" y="2492896"/>
            <a:ext cx="7175400" cy="179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462280" lvl="0" marL="640080" marR="0" rtl="0" algn="ctr">
              <a:spcBef>
                <a:spcPts val="0"/>
              </a:spcBef>
              <a:buClr>
                <a:srgbClr val="C3260C"/>
              </a:buClr>
              <a:buSzPts val="1400"/>
              <a:buFont typeface="Georgia"/>
              <a:buNone/>
              <a:defRPr b="1" i="0" sz="5400" u="none" cap="none" strike="noStrike">
                <a:solidFill>
                  <a:srgbClr val="949494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 marL="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indent="0" lvl="2" marL="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indent="0" lvl="3" marL="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indent="0" lvl="4" marL="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indent="0" lvl="5" marL="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indent="0" lvl="6" marL="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indent="0" lvl="7" marL="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indent="0" lvl="8" marL="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obj">
  <p:cSld name="Заголовок и объект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/>
          <p:nvPr>
            <p:ph idx="10" type="dt"/>
          </p:nvPr>
        </p:nvSpPr>
        <p:spPr>
          <a:xfrm>
            <a:off x="6172200" y="6172201"/>
            <a:ext cx="2514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r">
              <a:spcBef>
                <a:spcPts val="0"/>
              </a:spcBef>
              <a:buSzPts val="1400"/>
              <a:buNone/>
              <a:defRPr b="1" sz="1100">
                <a:solidFill>
                  <a:srgbClr val="7F7F7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 marL="4572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lvl="2" marL="9144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lvl="3" marL="13716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lvl="4" marL="18288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lvl="5" marL="22860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lvl="6" marL="27432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lvl="7" marL="32004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lvl="8" marL="36576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83" name="Shape 83"/>
          <p:cNvSpPr txBox="1"/>
          <p:nvPr>
            <p:ph idx="11" type="ftr"/>
          </p:nvPr>
        </p:nvSpPr>
        <p:spPr>
          <a:xfrm>
            <a:off x="457200" y="6172201"/>
            <a:ext cx="3352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spcBef>
                <a:spcPts val="0"/>
              </a:spcBef>
              <a:buSzPts val="1400"/>
              <a:buNone/>
              <a:defRPr b="1" sz="1100">
                <a:solidFill>
                  <a:srgbClr val="7F7F7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 marL="4572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lvl="2" marL="9144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lvl="3" marL="13716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lvl="4" marL="18288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lvl="5" marL="22860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lvl="6" marL="27432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lvl="7" marL="32004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lvl="8" marL="36576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84" name="Shape 84"/>
          <p:cNvSpPr txBox="1"/>
          <p:nvPr>
            <p:ph idx="12" type="sldNum"/>
          </p:nvPr>
        </p:nvSpPr>
        <p:spPr>
          <a:xfrm>
            <a:off x="3810000" y="6172201"/>
            <a:ext cx="1828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fld id="{00000000-1234-1234-1234-123412341234}" type="slidenum">
              <a:rPr b="1" lang="ru" sz="1200">
                <a:solidFill>
                  <a:srgbClr val="7F7F7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‹#›</a:t>
            </a:fld>
          </a:p>
        </p:txBody>
      </p:sp>
      <p:sp>
        <p:nvSpPr>
          <p:cNvPr id="85" name="Shape 85"/>
          <p:cNvSpPr txBox="1"/>
          <p:nvPr>
            <p:ph type="title"/>
          </p:nvPr>
        </p:nvSpPr>
        <p:spPr>
          <a:xfrm>
            <a:off x="650334" y="260648"/>
            <a:ext cx="80427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spcBef>
                <a:spcPts val="0"/>
              </a:spcBef>
              <a:buClr>
                <a:srgbClr val="C3260C"/>
              </a:buClr>
              <a:buSzPts val="1400"/>
              <a:buFont typeface="Georgia"/>
              <a:buNone/>
              <a:defRPr b="0" i="0" sz="3200" u="none" cap="none" strike="noStrike">
                <a:solidFill>
                  <a:srgbClr val="949494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 marL="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indent="0" lvl="2" marL="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indent="0" lvl="3" marL="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indent="0" lvl="4" marL="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indent="0" lvl="5" marL="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indent="0" lvl="6" marL="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indent="0" lvl="7" marL="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indent="0" lvl="8" marL="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6" name="Shape 86"/>
          <p:cNvSpPr txBox="1"/>
          <p:nvPr>
            <p:ph idx="1" type="body"/>
          </p:nvPr>
        </p:nvSpPr>
        <p:spPr>
          <a:xfrm>
            <a:off x="1182085" y="1772816"/>
            <a:ext cx="6400800" cy="347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8890" lvl="0" marL="228600" marR="0" rtl="0" algn="l">
              <a:spcBef>
                <a:spcPts val="440"/>
              </a:spcBef>
              <a:spcAft>
                <a:spcPts val="300"/>
              </a:spcAft>
              <a:buClr>
                <a:srgbClr val="367993"/>
              </a:buClr>
              <a:buSzPts val="2860"/>
              <a:buFont typeface="Noto Sans Symbols"/>
              <a:buChar char="▪"/>
              <a:defRPr b="0" i="0" sz="2200" u="none" cap="none" strike="noStrike">
                <a:solidFill>
                  <a:srgbClr val="000105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-27940" lvl="1" marL="548640" marR="0" rtl="0" algn="l">
              <a:spcBef>
                <a:spcPts val="400"/>
              </a:spcBef>
              <a:spcAft>
                <a:spcPts val="300"/>
              </a:spcAft>
              <a:buClr>
                <a:srgbClr val="367993"/>
              </a:buClr>
              <a:buSzPts val="2600"/>
              <a:buFont typeface="Noto Sans Symbols"/>
              <a:buChar char="▪"/>
              <a:defRPr b="0" i="0" sz="2000" u="none" cap="none" strike="noStrike">
                <a:solidFill>
                  <a:srgbClr val="000105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-39370" lvl="2" marL="822960" marR="0" rtl="0" algn="l">
              <a:spcBef>
                <a:spcPts val="360"/>
              </a:spcBef>
              <a:spcAft>
                <a:spcPts val="300"/>
              </a:spcAft>
              <a:buClr>
                <a:srgbClr val="367993"/>
              </a:buClr>
              <a:buSzPts val="2340"/>
              <a:buFont typeface="Noto Sans Symbols"/>
              <a:buChar char="▪"/>
              <a:defRPr b="0" i="0" sz="1800" u="none" cap="none" strike="noStrike">
                <a:solidFill>
                  <a:srgbClr val="000105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-50800" lvl="3" marL="1097280" marR="0" rtl="0" algn="l">
              <a:spcBef>
                <a:spcPts val="320"/>
              </a:spcBef>
              <a:spcAft>
                <a:spcPts val="300"/>
              </a:spcAft>
              <a:buClr>
                <a:srgbClr val="367993"/>
              </a:buClr>
              <a:buSzPts val="2080"/>
              <a:buFont typeface="Noto Sans Symbols"/>
              <a:buChar char="▪"/>
              <a:defRPr b="0" i="0" sz="1600" u="none" cap="none" strike="noStrike">
                <a:solidFill>
                  <a:srgbClr val="000105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-67818" lvl="4" marL="1389888" marR="0" rtl="0" algn="l">
              <a:spcBef>
                <a:spcPts val="280"/>
              </a:spcBef>
              <a:spcAft>
                <a:spcPts val="300"/>
              </a:spcAft>
              <a:buClr>
                <a:srgbClr val="367993"/>
              </a:buClr>
              <a:buSzPts val="1820"/>
              <a:buFont typeface="Noto Sans Symbols"/>
              <a:buChar char="▪"/>
              <a:defRPr b="0" i="0" sz="1400" u="none" cap="none" strike="noStrike">
                <a:solidFill>
                  <a:srgbClr val="000105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-75437" lvl="5" marL="1664207" marR="0" rtl="0" algn="l">
              <a:spcBef>
                <a:spcPts val="280"/>
              </a:spcBef>
              <a:spcAft>
                <a:spcPts val="300"/>
              </a:spcAft>
              <a:buClr>
                <a:srgbClr val="C3260C"/>
              </a:buClr>
              <a:buSzPts val="1820"/>
              <a:buFont typeface="Georgia"/>
              <a:buChar char="*"/>
              <a:defRPr b="0" i="0" sz="1400" u="none" cap="none" strike="noStrik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-72389" lvl="6" marL="1965960" marR="0" rtl="0" algn="l">
              <a:spcBef>
                <a:spcPts val="280"/>
              </a:spcBef>
              <a:spcAft>
                <a:spcPts val="300"/>
              </a:spcAft>
              <a:buClr>
                <a:srgbClr val="C3260C"/>
              </a:buClr>
              <a:buSzPts val="1820"/>
              <a:buFont typeface="Georgia"/>
              <a:buChar char="*"/>
              <a:defRPr b="0" i="0" sz="1400" u="none" cap="none" strike="noStrik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-74929" lvl="7" marL="2286000" marR="0" rtl="0" algn="l">
              <a:spcBef>
                <a:spcPts val="280"/>
              </a:spcBef>
              <a:spcAft>
                <a:spcPts val="300"/>
              </a:spcAft>
              <a:buClr>
                <a:srgbClr val="C3260C"/>
              </a:buClr>
              <a:buSzPts val="1820"/>
              <a:buFont typeface="Georgia"/>
              <a:buChar char="*"/>
              <a:defRPr b="0" i="0" sz="1400" u="none" cap="none" strike="noStrik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-71881" lvl="8" marL="2587752" marR="0" rtl="0" algn="l">
              <a:spcBef>
                <a:spcPts val="280"/>
              </a:spcBef>
              <a:spcAft>
                <a:spcPts val="300"/>
              </a:spcAft>
              <a:buClr>
                <a:srgbClr val="C3260C"/>
              </a:buClr>
              <a:buSzPts val="1820"/>
              <a:buFont typeface="Georgia"/>
              <a:buChar char="*"/>
              <a:defRPr b="0" i="0" sz="1400" u="none" cap="none" strike="noStrik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secHead">
  <p:cSld name="Section 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/>
          <p:nvPr>
            <p:ph type="title"/>
          </p:nvPr>
        </p:nvSpPr>
        <p:spPr>
          <a:xfrm>
            <a:off x="311700" y="2867800"/>
            <a:ext cx="8520600" cy="11223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 algn="ctr">
              <a:spcBef>
                <a:spcPts val="0"/>
              </a:spcBef>
              <a:buSzPts val="3600"/>
              <a:buNone/>
              <a:defRPr sz="3600"/>
            </a:lvl1pPr>
            <a:lvl2pPr lvl="1" algn="ctr">
              <a:spcBef>
                <a:spcPts val="0"/>
              </a:spcBef>
              <a:buSzPts val="3600"/>
              <a:buNone/>
              <a:defRPr sz="3600"/>
            </a:lvl2pPr>
            <a:lvl3pPr lvl="2" algn="ctr">
              <a:spcBef>
                <a:spcPts val="0"/>
              </a:spcBef>
              <a:buSzPts val="3600"/>
              <a:buNone/>
              <a:defRPr sz="3600"/>
            </a:lvl3pPr>
            <a:lvl4pPr lvl="3" algn="ctr">
              <a:spcBef>
                <a:spcPts val="0"/>
              </a:spcBef>
              <a:buSzPts val="3600"/>
              <a:buNone/>
              <a:defRPr sz="3600"/>
            </a:lvl4pPr>
            <a:lvl5pPr lvl="4" algn="ctr">
              <a:spcBef>
                <a:spcPts val="0"/>
              </a:spcBef>
              <a:buSzPts val="3600"/>
              <a:buNone/>
              <a:defRPr sz="3600"/>
            </a:lvl5pPr>
            <a:lvl6pPr lvl="5" algn="ctr">
              <a:spcBef>
                <a:spcPts val="0"/>
              </a:spcBef>
              <a:buSzPts val="3600"/>
              <a:buNone/>
              <a:defRPr sz="3600"/>
            </a:lvl6pPr>
            <a:lvl7pPr lvl="6" algn="ctr">
              <a:spcBef>
                <a:spcPts val="0"/>
              </a:spcBef>
              <a:buSzPts val="3600"/>
              <a:buNone/>
              <a:defRPr sz="3600"/>
            </a:lvl7pPr>
            <a:lvl8pPr lvl="7" algn="ctr">
              <a:spcBef>
                <a:spcPts val="0"/>
              </a:spcBef>
              <a:buSzPts val="3600"/>
              <a:buNone/>
              <a:defRPr sz="3600"/>
            </a:lvl8pPr>
            <a:lvl9pPr lvl="8" algn="ctr">
              <a:spcBef>
                <a:spcPts val="0"/>
              </a:spcBef>
              <a:buSzPts val="3600"/>
              <a:buNone/>
              <a:defRPr sz="3600"/>
            </a:lvl9pPr>
          </a:lstStyle>
          <a:p/>
        </p:txBody>
      </p:sp>
      <p:sp>
        <p:nvSpPr>
          <p:cNvPr id="15" name="Shape 15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fld id="{00000000-1234-1234-1234-123412341234}" type="slidenum">
              <a:rPr lang="ru"/>
              <a:t>‹#›</a:t>
            </a:fld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secHead">
  <p:cSld name="Заголовок раздела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/>
          <p:nvPr>
            <p:ph type="title"/>
          </p:nvPr>
        </p:nvSpPr>
        <p:spPr>
          <a:xfrm>
            <a:off x="2033195" y="2172648"/>
            <a:ext cx="5966700" cy="2423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r">
              <a:spcBef>
                <a:spcPts val="0"/>
              </a:spcBef>
              <a:buClr>
                <a:srgbClr val="C3260C"/>
              </a:buClr>
              <a:buSzPts val="1400"/>
              <a:buFont typeface="Georgia"/>
              <a:buNone/>
              <a:defRPr b="1" i="0" sz="4600" u="none" cap="none" strike="noStrike">
                <a:solidFill>
                  <a:srgbClr val="949494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 marL="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indent="0" lvl="2" marL="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indent="0" lvl="3" marL="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indent="0" lvl="4" marL="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indent="0" lvl="5" marL="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indent="0" lvl="6" marL="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indent="0" lvl="7" marL="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indent="0" lvl="8" marL="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9" name="Shape 89"/>
          <p:cNvSpPr txBox="1"/>
          <p:nvPr>
            <p:ph idx="1" type="body"/>
          </p:nvPr>
        </p:nvSpPr>
        <p:spPr>
          <a:xfrm>
            <a:off x="2022438" y="4607511"/>
            <a:ext cx="5970600" cy="83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r">
              <a:spcBef>
                <a:spcPts val="400"/>
              </a:spcBef>
              <a:spcAft>
                <a:spcPts val="300"/>
              </a:spcAft>
              <a:buClr>
                <a:srgbClr val="367993"/>
              </a:buClr>
              <a:buSzPts val="2860"/>
              <a:buFont typeface="Noto Sans Symbols"/>
              <a:buNone/>
              <a:defRPr b="0" i="0" sz="20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 marL="457200" marR="0" rtl="0" algn="l">
              <a:spcBef>
                <a:spcPts val="360"/>
              </a:spcBef>
              <a:spcAft>
                <a:spcPts val="300"/>
              </a:spcAft>
              <a:buClr>
                <a:srgbClr val="367993"/>
              </a:buClr>
              <a:buSzPts val="2600"/>
              <a:buFont typeface="Noto Sans Symbols"/>
              <a:buNone/>
              <a:defRPr b="0" i="0" sz="1800" u="none" cap="none" strike="noStrik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lvl="2" marL="914400" marR="0" rtl="0" algn="l">
              <a:spcBef>
                <a:spcPts val="320"/>
              </a:spcBef>
              <a:spcAft>
                <a:spcPts val="300"/>
              </a:spcAft>
              <a:buClr>
                <a:srgbClr val="367993"/>
              </a:buClr>
              <a:buSzPts val="2340"/>
              <a:buFont typeface="Noto Sans Symbols"/>
              <a:buNone/>
              <a:defRPr b="0" i="0" sz="1600" u="none" cap="none" strike="noStrik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lvl="3" marL="1371600" marR="0" rtl="0" algn="l">
              <a:spcBef>
                <a:spcPts val="280"/>
              </a:spcBef>
              <a:spcAft>
                <a:spcPts val="300"/>
              </a:spcAft>
              <a:buClr>
                <a:srgbClr val="367993"/>
              </a:buClr>
              <a:buSzPts val="2080"/>
              <a:buFont typeface="Noto Sans Symbols"/>
              <a:buNone/>
              <a:defRPr b="0" i="0" sz="1400" u="none" cap="none" strike="noStrik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lvl="4" marL="1828800" marR="0" rtl="0" algn="l">
              <a:spcBef>
                <a:spcPts val="280"/>
              </a:spcBef>
              <a:spcAft>
                <a:spcPts val="300"/>
              </a:spcAft>
              <a:buClr>
                <a:srgbClr val="367993"/>
              </a:buClr>
              <a:buSzPts val="1820"/>
              <a:buFont typeface="Noto Sans Symbols"/>
              <a:buNone/>
              <a:defRPr b="0" i="0" sz="1400" u="none" cap="none" strike="noStrik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lvl="5" marL="2286000" marR="0" rtl="0" algn="l">
              <a:spcBef>
                <a:spcPts val="280"/>
              </a:spcBef>
              <a:spcAft>
                <a:spcPts val="300"/>
              </a:spcAft>
              <a:buClr>
                <a:srgbClr val="C3260C"/>
              </a:buClr>
              <a:buSzPts val="1820"/>
              <a:buFont typeface="Georgia"/>
              <a:buNone/>
              <a:defRPr b="0" i="0" sz="1400" u="none" cap="none" strike="noStrik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lvl="6" marL="2743200" marR="0" rtl="0" algn="l">
              <a:spcBef>
                <a:spcPts val="280"/>
              </a:spcBef>
              <a:spcAft>
                <a:spcPts val="300"/>
              </a:spcAft>
              <a:buClr>
                <a:srgbClr val="C3260C"/>
              </a:buClr>
              <a:buSzPts val="1820"/>
              <a:buFont typeface="Georgia"/>
              <a:buNone/>
              <a:defRPr b="0" i="0" sz="1400" u="none" cap="none" strike="noStrik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lvl="7" marL="3200400" marR="0" rtl="0" algn="l">
              <a:spcBef>
                <a:spcPts val="280"/>
              </a:spcBef>
              <a:spcAft>
                <a:spcPts val="300"/>
              </a:spcAft>
              <a:buClr>
                <a:srgbClr val="C3260C"/>
              </a:buClr>
              <a:buSzPts val="1820"/>
              <a:buFont typeface="Georgia"/>
              <a:buNone/>
              <a:defRPr b="0" i="0" sz="1400" u="none" cap="none" strike="noStrik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lvl="8" marL="3657600" marR="0" rtl="0" algn="l">
              <a:spcBef>
                <a:spcPts val="280"/>
              </a:spcBef>
              <a:spcAft>
                <a:spcPts val="300"/>
              </a:spcAft>
              <a:buClr>
                <a:srgbClr val="C3260C"/>
              </a:buClr>
              <a:buSzPts val="1820"/>
              <a:buFont typeface="Georgia"/>
              <a:buNone/>
              <a:defRPr b="0" i="0" sz="1400" u="none" cap="none" strike="noStrik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90" name="Shape 90"/>
          <p:cNvSpPr txBox="1"/>
          <p:nvPr>
            <p:ph idx="10" type="dt"/>
          </p:nvPr>
        </p:nvSpPr>
        <p:spPr>
          <a:xfrm>
            <a:off x="6172200" y="6172201"/>
            <a:ext cx="2514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r">
              <a:spcBef>
                <a:spcPts val="0"/>
              </a:spcBef>
              <a:buSzPts val="1400"/>
              <a:buNone/>
              <a:defRPr b="1" sz="1100">
                <a:solidFill>
                  <a:srgbClr val="7F7F7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 marL="4572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lvl="2" marL="9144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lvl="3" marL="13716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lvl="4" marL="18288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lvl="5" marL="22860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lvl="6" marL="27432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lvl="7" marL="32004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lvl="8" marL="36576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91" name="Shape 91"/>
          <p:cNvSpPr txBox="1"/>
          <p:nvPr>
            <p:ph idx="11" type="ftr"/>
          </p:nvPr>
        </p:nvSpPr>
        <p:spPr>
          <a:xfrm>
            <a:off x="457200" y="6172201"/>
            <a:ext cx="3352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spcBef>
                <a:spcPts val="0"/>
              </a:spcBef>
              <a:buSzPts val="1400"/>
              <a:buNone/>
              <a:defRPr b="1" sz="1100">
                <a:solidFill>
                  <a:srgbClr val="7F7F7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 marL="4572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lvl="2" marL="9144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lvl="3" marL="13716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lvl="4" marL="18288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lvl="5" marL="22860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lvl="6" marL="27432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lvl="7" marL="32004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lvl="8" marL="36576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92" name="Shape 92"/>
          <p:cNvSpPr txBox="1"/>
          <p:nvPr>
            <p:ph idx="12" type="sldNum"/>
          </p:nvPr>
        </p:nvSpPr>
        <p:spPr>
          <a:xfrm>
            <a:off x="3810000" y="6172201"/>
            <a:ext cx="1828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fld id="{00000000-1234-1234-1234-123412341234}" type="slidenum">
              <a:rPr b="1" lang="ru" sz="1200">
                <a:solidFill>
                  <a:srgbClr val="7F7F7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woObj">
  <p:cSld name="Два объекта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/>
          <p:nvPr>
            <p:ph idx="10" type="dt"/>
          </p:nvPr>
        </p:nvSpPr>
        <p:spPr>
          <a:xfrm>
            <a:off x="6172200" y="6172201"/>
            <a:ext cx="2514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r">
              <a:spcBef>
                <a:spcPts val="0"/>
              </a:spcBef>
              <a:buSzPts val="1400"/>
              <a:buNone/>
              <a:defRPr b="1" sz="1100">
                <a:solidFill>
                  <a:srgbClr val="7F7F7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 marL="4572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lvl="2" marL="9144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lvl="3" marL="13716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lvl="4" marL="18288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lvl="5" marL="22860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lvl="6" marL="27432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lvl="7" marL="32004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lvl="8" marL="36576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95" name="Shape 95"/>
          <p:cNvSpPr txBox="1"/>
          <p:nvPr>
            <p:ph idx="11" type="ftr"/>
          </p:nvPr>
        </p:nvSpPr>
        <p:spPr>
          <a:xfrm>
            <a:off x="457200" y="6172201"/>
            <a:ext cx="3352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spcBef>
                <a:spcPts val="0"/>
              </a:spcBef>
              <a:buSzPts val="1400"/>
              <a:buNone/>
              <a:defRPr b="1" sz="1100">
                <a:solidFill>
                  <a:srgbClr val="7F7F7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 marL="4572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lvl="2" marL="9144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lvl="3" marL="13716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lvl="4" marL="18288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lvl="5" marL="22860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lvl="6" marL="27432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lvl="7" marL="32004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lvl="8" marL="36576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96" name="Shape 96"/>
          <p:cNvSpPr txBox="1"/>
          <p:nvPr>
            <p:ph idx="12" type="sldNum"/>
          </p:nvPr>
        </p:nvSpPr>
        <p:spPr>
          <a:xfrm>
            <a:off x="3810000" y="6172201"/>
            <a:ext cx="1828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fld id="{00000000-1234-1234-1234-123412341234}" type="slidenum">
              <a:rPr b="1" lang="ru" sz="1200">
                <a:solidFill>
                  <a:srgbClr val="7F7F7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‹#›</a:t>
            </a:fld>
          </a:p>
        </p:txBody>
      </p:sp>
      <p:sp>
        <p:nvSpPr>
          <p:cNvPr id="97" name="Shape 97"/>
          <p:cNvSpPr txBox="1"/>
          <p:nvPr>
            <p:ph type="title"/>
          </p:nvPr>
        </p:nvSpPr>
        <p:spPr>
          <a:xfrm>
            <a:off x="650334" y="260648"/>
            <a:ext cx="80427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spcBef>
                <a:spcPts val="0"/>
              </a:spcBef>
              <a:buClr>
                <a:srgbClr val="C3260C"/>
              </a:buClr>
              <a:buSzPts val="1400"/>
              <a:buFont typeface="Georgia"/>
              <a:buNone/>
              <a:defRPr b="1" i="0" sz="3200" u="none" cap="none" strike="noStrike">
                <a:solidFill>
                  <a:srgbClr val="949494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 marL="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indent="0" lvl="2" marL="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indent="0" lvl="3" marL="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indent="0" lvl="4" marL="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indent="0" lvl="5" marL="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indent="0" lvl="6" marL="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indent="0" lvl="7" marL="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indent="0" lvl="8" marL="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98" name="Shape 98"/>
          <p:cNvSpPr txBox="1"/>
          <p:nvPr>
            <p:ph idx="1" type="body"/>
          </p:nvPr>
        </p:nvSpPr>
        <p:spPr>
          <a:xfrm>
            <a:off x="1049147" y="1772816"/>
            <a:ext cx="3346500" cy="347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8890" lvl="0" marL="228600" marR="0" rtl="0" algn="l">
              <a:spcBef>
                <a:spcPts val="440"/>
              </a:spcBef>
              <a:spcAft>
                <a:spcPts val="300"/>
              </a:spcAft>
              <a:buClr>
                <a:srgbClr val="367993"/>
              </a:buClr>
              <a:buSzPts val="2860"/>
              <a:buFont typeface="Noto Sans Symbols"/>
              <a:buChar char="▪"/>
              <a:defRPr b="0" i="0" sz="2200" u="none" cap="none" strike="noStrike">
                <a:solidFill>
                  <a:srgbClr val="000105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-27940" lvl="1" marL="548640" marR="0" rtl="0" algn="l">
              <a:spcBef>
                <a:spcPts val="400"/>
              </a:spcBef>
              <a:spcAft>
                <a:spcPts val="300"/>
              </a:spcAft>
              <a:buClr>
                <a:srgbClr val="367993"/>
              </a:buClr>
              <a:buSzPts val="2600"/>
              <a:buFont typeface="Noto Sans Symbols"/>
              <a:buChar char="▪"/>
              <a:defRPr b="0" i="0" sz="2000" u="none" cap="none" strike="noStrike">
                <a:solidFill>
                  <a:srgbClr val="000105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-39370" lvl="2" marL="822960" marR="0" rtl="0" algn="l">
              <a:spcBef>
                <a:spcPts val="360"/>
              </a:spcBef>
              <a:spcAft>
                <a:spcPts val="300"/>
              </a:spcAft>
              <a:buClr>
                <a:srgbClr val="367993"/>
              </a:buClr>
              <a:buSzPts val="2340"/>
              <a:buFont typeface="Noto Sans Symbols"/>
              <a:buChar char="▪"/>
              <a:defRPr b="0" i="0" sz="1800" u="none" cap="none" strike="noStrike">
                <a:solidFill>
                  <a:srgbClr val="000105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-50800" lvl="3" marL="1097280" marR="0" rtl="0" algn="l">
              <a:spcBef>
                <a:spcPts val="320"/>
              </a:spcBef>
              <a:spcAft>
                <a:spcPts val="300"/>
              </a:spcAft>
              <a:buClr>
                <a:srgbClr val="367993"/>
              </a:buClr>
              <a:buSzPts val="2080"/>
              <a:buFont typeface="Noto Sans Symbols"/>
              <a:buChar char="▪"/>
              <a:defRPr b="0" i="0" sz="1600" u="none" cap="none" strike="noStrike">
                <a:solidFill>
                  <a:srgbClr val="000105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-67818" lvl="4" marL="1389888" marR="0" rtl="0" algn="l">
              <a:spcBef>
                <a:spcPts val="280"/>
              </a:spcBef>
              <a:spcAft>
                <a:spcPts val="300"/>
              </a:spcAft>
              <a:buClr>
                <a:srgbClr val="367993"/>
              </a:buClr>
              <a:buSzPts val="1820"/>
              <a:buFont typeface="Noto Sans Symbols"/>
              <a:buChar char="▪"/>
              <a:defRPr b="0" i="0" sz="1400" u="none" cap="none" strike="noStrike">
                <a:solidFill>
                  <a:srgbClr val="000105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-75437" lvl="5" marL="1664207" marR="0" rtl="0" algn="l">
              <a:spcBef>
                <a:spcPts val="280"/>
              </a:spcBef>
              <a:spcAft>
                <a:spcPts val="300"/>
              </a:spcAft>
              <a:buClr>
                <a:srgbClr val="C3260C"/>
              </a:buClr>
              <a:buSzPts val="1820"/>
              <a:buFont typeface="Georgia"/>
              <a:buChar char="*"/>
              <a:defRPr b="0" i="0" sz="1400" u="none" cap="none" strike="noStrik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-72389" lvl="6" marL="1965960" marR="0" rtl="0" algn="l">
              <a:spcBef>
                <a:spcPts val="280"/>
              </a:spcBef>
              <a:spcAft>
                <a:spcPts val="300"/>
              </a:spcAft>
              <a:buClr>
                <a:srgbClr val="C3260C"/>
              </a:buClr>
              <a:buSzPts val="1820"/>
              <a:buFont typeface="Georgia"/>
              <a:buChar char="*"/>
              <a:defRPr b="0" i="0" sz="1400" u="none" cap="none" strike="noStrik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-74929" lvl="7" marL="2286000" marR="0" rtl="0" algn="l">
              <a:spcBef>
                <a:spcPts val="280"/>
              </a:spcBef>
              <a:spcAft>
                <a:spcPts val="300"/>
              </a:spcAft>
              <a:buClr>
                <a:srgbClr val="C3260C"/>
              </a:buClr>
              <a:buSzPts val="1820"/>
              <a:buFont typeface="Georgia"/>
              <a:buChar char="*"/>
              <a:defRPr b="0" i="0" sz="1400" u="none" cap="none" strike="noStrik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-71881" lvl="8" marL="2587752" marR="0" rtl="0" algn="l">
              <a:spcBef>
                <a:spcPts val="280"/>
              </a:spcBef>
              <a:spcAft>
                <a:spcPts val="300"/>
              </a:spcAft>
              <a:buClr>
                <a:srgbClr val="C3260C"/>
              </a:buClr>
              <a:buSzPts val="1820"/>
              <a:buFont typeface="Georgia"/>
              <a:buChar char="*"/>
              <a:defRPr b="0" i="0" sz="1400" u="none" cap="none" strike="noStrik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99" name="Shape 99"/>
          <p:cNvSpPr txBox="1"/>
          <p:nvPr>
            <p:ph idx="2" type="body"/>
          </p:nvPr>
        </p:nvSpPr>
        <p:spPr>
          <a:xfrm>
            <a:off x="4551300" y="1772817"/>
            <a:ext cx="3346500" cy="347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8890" lvl="0" marL="228600" marR="0" rtl="0" algn="l">
              <a:spcBef>
                <a:spcPts val="440"/>
              </a:spcBef>
              <a:spcAft>
                <a:spcPts val="300"/>
              </a:spcAft>
              <a:buClr>
                <a:srgbClr val="367993"/>
              </a:buClr>
              <a:buSzPts val="2860"/>
              <a:buFont typeface="Noto Sans Symbols"/>
              <a:buChar char="▪"/>
              <a:defRPr b="0" i="0" sz="2200" u="none" cap="none" strike="noStrike">
                <a:solidFill>
                  <a:srgbClr val="000105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-27940" lvl="1" marL="548640" marR="0" rtl="0" algn="l">
              <a:spcBef>
                <a:spcPts val="400"/>
              </a:spcBef>
              <a:spcAft>
                <a:spcPts val="300"/>
              </a:spcAft>
              <a:buClr>
                <a:srgbClr val="367993"/>
              </a:buClr>
              <a:buSzPts val="2600"/>
              <a:buFont typeface="Noto Sans Symbols"/>
              <a:buChar char="▪"/>
              <a:defRPr b="0" i="0" sz="2000" u="none" cap="none" strike="noStrike">
                <a:solidFill>
                  <a:srgbClr val="000105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-39370" lvl="2" marL="822960" marR="0" rtl="0" algn="l">
              <a:spcBef>
                <a:spcPts val="360"/>
              </a:spcBef>
              <a:spcAft>
                <a:spcPts val="300"/>
              </a:spcAft>
              <a:buClr>
                <a:srgbClr val="367993"/>
              </a:buClr>
              <a:buSzPts val="2340"/>
              <a:buFont typeface="Noto Sans Symbols"/>
              <a:buChar char="▪"/>
              <a:defRPr b="0" i="0" sz="1800" u="none" cap="none" strike="noStrike">
                <a:solidFill>
                  <a:srgbClr val="000105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-50800" lvl="3" marL="1097280" marR="0" rtl="0" algn="l">
              <a:spcBef>
                <a:spcPts val="320"/>
              </a:spcBef>
              <a:spcAft>
                <a:spcPts val="300"/>
              </a:spcAft>
              <a:buClr>
                <a:srgbClr val="367993"/>
              </a:buClr>
              <a:buSzPts val="2080"/>
              <a:buFont typeface="Noto Sans Symbols"/>
              <a:buChar char="▪"/>
              <a:defRPr b="0" i="0" sz="1600" u="none" cap="none" strike="noStrike">
                <a:solidFill>
                  <a:srgbClr val="000105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-67818" lvl="4" marL="1389888" marR="0" rtl="0" algn="l">
              <a:spcBef>
                <a:spcPts val="280"/>
              </a:spcBef>
              <a:spcAft>
                <a:spcPts val="300"/>
              </a:spcAft>
              <a:buClr>
                <a:srgbClr val="367993"/>
              </a:buClr>
              <a:buSzPts val="1820"/>
              <a:buFont typeface="Noto Sans Symbols"/>
              <a:buChar char="▪"/>
              <a:defRPr b="0" i="0" sz="1400" u="none" cap="none" strike="noStrike">
                <a:solidFill>
                  <a:srgbClr val="000105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-75437" lvl="5" marL="1664207" marR="0" rtl="0" algn="l">
              <a:spcBef>
                <a:spcPts val="280"/>
              </a:spcBef>
              <a:spcAft>
                <a:spcPts val="300"/>
              </a:spcAft>
              <a:buClr>
                <a:srgbClr val="C3260C"/>
              </a:buClr>
              <a:buSzPts val="1820"/>
              <a:buFont typeface="Georgia"/>
              <a:buChar char="*"/>
              <a:defRPr b="0" i="0" sz="1400" u="none" cap="none" strike="noStrik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-72389" lvl="6" marL="1965960" marR="0" rtl="0" algn="l">
              <a:spcBef>
                <a:spcPts val="280"/>
              </a:spcBef>
              <a:spcAft>
                <a:spcPts val="300"/>
              </a:spcAft>
              <a:buClr>
                <a:srgbClr val="C3260C"/>
              </a:buClr>
              <a:buSzPts val="1820"/>
              <a:buFont typeface="Georgia"/>
              <a:buChar char="*"/>
              <a:defRPr b="0" i="0" sz="1400" u="none" cap="none" strike="noStrik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-74929" lvl="7" marL="2286000" marR="0" rtl="0" algn="l">
              <a:spcBef>
                <a:spcPts val="280"/>
              </a:spcBef>
              <a:spcAft>
                <a:spcPts val="300"/>
              </a:spcAft>
              <a:buClr>
                <a:srgbClr val="C3260C"/>
              </a:buClr>
              <a:buSzPts val="1820"/>
              <a:buFont typeface="Georgia"/>
              <a:buChar char="*"/>
              <a:defRPr b="0" i="0" sz="1400" u="none" cap="none" strike="noStrik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-71881" lvl="8" marL="2587752" marR="0" rtl="0" algn="l">
              <a:spcBef>
                <a:spcPts val="280"/>
              </a:spcBef>
              <a:spcAft>
                <a:spcPts val="300"/>
              </a:spcAft>
              <a:buClr>
                <a:srgbClr val="C3260C"/>
              </a:buClr>
              <a:buSzPts val="1820"/>
              <a:buFont typeface="Georgia"/>
              <a:buChar char="*"/>
              <a:defRPr b="0" i="0" sz="1400" u="none" cap="none" strike="noStrik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woTxTwoObj">
  <p:cSld name="Сравнение"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 txBox="1"/>
          <p:nvPr>
            <p:ph idx="1" type="body"/>
          </p:nvPr>
        </p:nvSpPr>
        <p:spPr>
          <a:xfrm>
            <a:off x="1069975" y="1969400"/>
            <a:ext cx="3346500" cy="639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ctr">
              <a:spcBef>
                <a:spcPts val="480"/>
              </a:spcBef>
              <a:spcAft>
                <a:spcPts val="300"/>
              </a:spcAft>
              <a:buClr>
                <a:srgbClr val="367993"/>
              </a:buClr>
              <a:buSzPts val="2860"/>
              <a:buFont typeface="Noto Sans Symbols"/>
              <a:buNone/>
              <a:defRPr b="1" i="0" sz="24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 marL="457200" marR="0" rtl="0" algn="l">
              <a:spcBef>
                <a:spcPts val="400"/>
              </a:spcBef>
              <a:spcAft>
                <a:spcPts val="300"/>
              </a:spcAft>
              <a:buClr>
                <a:srgbClr val="367993"/>
              </a:buClr>
              <a:buSzPts val="2600"/>
              <a:buFont typeface="Noto Sans Symbols"/>
              <a:buNone/>
              <a:defRPr b="1" i="0" sz="2000" u="none" cap="none" strike="noStrike">
                <a:solidFill>
                  <a:srgbClr val="000105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lvl="2" marL="914400" marR="0" rtl="0" algn="l">
              <a:spcBef>
                <a:spcPts val="360"/>
              </a:spcBef>
              <a:spcAft>
                <a:spcPts val="300"/>
              </a:spcAft>
              <a:buClr>
                <a:srgbClr val="367993"/>
              </a:buClr>
              <a:buSzPts val="2340"/>
              <a:buFont typeface="Noto Sans Symbols"/>
              <a:buNone/>
              <a:defRPr b="1" i="0" sz="1800" u="none" cap="none" strike="noStrike">
                <a:solidFill>
                  <a:srgbClr val="000105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lvl="3" marL="1371600" marR="0" rtl="0" algn="l">
              <a:spcBef>
                <a:spcPts val="320"/>
              </a:spcBef>
              <a:spcAft>
                <a:spcPts val="300"/>
              </a:spcAft>
              <a:buClr>
                <a:srgbClr val="367993"/>
              </a:buClr>
              <a:buSzPts val="2080"/>
              <a:buFont typeface="Noto Sans Symbols"/>
              <a:buNone/>
              <a:defRPr b="1" i="0" sz="1600" u="none" cap="none" strike="noStrike">
                <a:solidFill>
                  <a:srgbClr val="000105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lvl="4" marL="1828800" marR="0" rtl="0" algn="l">
              <a:spcBef>
                <a:spcPts val="320"/>
              </a:spcBef>
              <a:spcAft>
                <a:spcPts val="300"/>
              </a:spcAft>
              <a:buClr>
                <a:srgbClr val="367993"/>
              </a:buClr>
              <a:buSzPts val="1820"/>
              <a:buFont typeface="Noto Sans Symbols"/>
              <a:buNone/>
              <a:defRPr b="1" i="0" sz="1600" u="none" cap="none" strike="noStrike">
                <a:solidFill>
                  <a:srgbClr val="000105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lvl="5" marL="2286000" marR="0" rtl="0" algn="l">
              <a:spcBef>
                <a:spcPts val="320"/>
              </a:spcBef>
              <a:spcAft>
                <a:spcPts val="300"/>
              </a:spcAft>
              <a:buClr>
                <a:srgbClr val="C3260C"/>
              </a:buClr>
              <a:buSzPts val="1820"/>
              <a:buFont typeface="Georgia"/>
              <a:buNone/>
              <a:defRPr b="1" i="0" sz="1600" u="none" cap="none" strike="noStrik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lvl="6" marL="2743200" marR="0" rtl="0" algn="l">
              <a:spcBef>
                <a:spcPts val="320"/>
              </a:spcBef>
              <a:spcAft>
                <a:spcPts val="300"/>
              </a:spcAft>
              <a:buClr>
                <a:srgbClr val="C3260C"/>
              </a:buClr>
              <a:buSzPts val="1820"/>
              <a:buFont typeface="Georgia"/>
              <a:buNone/>
              <a:defRPr b="1" i="0" sz="1600" u="none" cap="none" strike="noStrik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lvl="7" marL="3200400" marR="0" rtl="0" algn="l">
              <a:spcBef>
                <a:spcPts val="320"/>
              </a:spcBef>
              <a:spcAft>
                <a:spcPts val="300"/>
              </a:spcAft>
              <a:buClr>
                <a:srgbClr val="C3260C"/>
              </a:buClr>
              <a:buSzPts val="1820"/>
              <a:buFont typeface="Georgia"/>
              <a:buNone/>
              <a:defRPr b="1" i="0" sz="1600" u="none" cap="none" strike="noStrik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lvl="8" marL="3657600" marR="0" rtl="0" algn="l">
              <a:spcBef>
                <a:spcPts val="320"/>
              </a:spcBef>
              <a:spcAft>
                <a:spcPts val="300"/>
              </a:spcAft>
              <a:buClr>
                <a:srgbClr val="C3260C"/>
              </a:buClr>
              <a:buSzPts val="1820"/>
              <a:buFont typeface="Georgia"/>
              <a:buNone/>
              <a:defRPr b="1" i="0" sz="1600" u="none" cap="none" strike="noStrik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102" name="Shape 102"/>
          <p:cNvSpPr txBox="1"/>
          <p:nvPr>
            <p:ph idx="2" type="body"/>
          </p:nvPr>
        </p:nvSpPr>
        <p:spPr>
          <a:xfrm>
            <a:off x="1083423" y="2638207"/>
            <a:ext cx="3346500" cy="274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41910" lvl="0" marL="228600" marR="0" rtl="0" algn="l">
              <a:spcBef>
                <a:spcPts val="360"/>
              </a:spcBef>
              <a:spcAft>
                <a:spcPts val="300"/>
              </a:spcAft>
              <a:buClr>
                <a:srgbClr val="367993"/>
              </a:buClr>
              <a:buSzPts val="2340"/>
              <a:buFont typeface="Noto Sans Symbols"/>
              <a:buChar char="▪"/>
              <a:defRPr b="0" i="0" sz="1800" u="none" cap="none" strike="noStrike">
                <a:solidFill>
                  <a:srgbClr val="000105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-44450" lvl="1" marL="548640" marR="0" rtl="0" algn="l">
              <a:spcBef>
                <a:spcPts val="360"/>
              </a:spcBef>
              <a:spcAft>
                <a:spcPts val="300"/>
              </a:spcAft>
              <a:buClr>
                <a:srgbClr val="367993"/>
              </a:buClr>
              <a:buSzPts val="2340"/>
              <a:buFont typeface="Noto Sans Symbols"/>
              <a:buChar char="▪"/>
              <a:defRPr b="0" i="0" sz="1800" u="none" cap="none" strike="noStrike">
                <a:solidFill>
                  <a:srgbClr val="000105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-55880" lvl="2" marL="822960" marR="0" rtl="0" algn="l">
              <a:spcBef>
                <a:spcPts val="320"/>
              </a:spcBef>
              <a:spcAft>
                <a:spcPts val="300"/>
              </a:spcAft>
              <a:buClr>
                <a:srgbClr val="367993"/>
              </a:buClr>
              <a:buSzPts val="2080"/>
              <a:buFont typeface="Noto Sans Symbols"/>
              <a:buChar char="▪"/>
              <a:defRPr b="0" i="0" sz="1600" u="none" cap="none" strike="noStrike">
                <a:solidFill>
                  <a:srgbClr val="000105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-50800" lvl="3" marL="1097280" marR="0" rtl="0" algn="l">
              <a:spcBef>
                <a:spcPts val="320"/>
              </a:spcBef>
              <a:spcAft>
                <a:spcPts val="300"/>
              </a:spcAft>
              <a:buClr>
                <a:srgbClr val="367993"/>
              </a:buClr>
              <a:buSzPts val="2080"/>
              <a:buFont typeface="Noto Sans Symbols"/>
              <a:buChar char="▪"/>
              <a:defRPr b="0" i="0" sz="1600" u="none" cap="none" strike="noStrike">
                <a:solidFill>
                  <a:srgbClr val="000105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-51308" lvl="4" marL="1389888" marR="0" rtl="0" algn="l">
              <a:spcBef>
                <a:spcPts val="320"/>
              </a:spcBef>
              <a:spcAft>
                <a:spcPts val="300"/>
              </a:spcAft>
              <a:buClr>
                <a:srgbClr val="367993"/>
              </a:buClr>
              <a:buSzPts val="2080"/>
              <a:buFont typeface="Noto Sans Symbols"/>
              <a:buChar char="▪"/>
              <a:defRPr b="0" i="0" sz="1600" u="none" cap="none" strike="noStrike">
                <a:solidFill>
                  <a:srgbClr val="000105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-58927" lvl="5" marL="1664207" marR="0" rtl="0" algn="l">
              <a:spcBef>
                <a:spcPts val="320"/>
              </a:spcBef>
              <a:spcAft>
                <a:spcPts val="300"/>
              </a:spcAft>
              <a:buClr>
                <a:srgbClr val="C3260C"/>
              </a:buClr>
              <a:buSzPts val="2080"/>
              <a:buFont typeface="Georgia"/>
              <a:buChar char="*"/>
              <a:defRPr b="0" i="0" sz="1600" u="none" cap="none" strike="noStrik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-55880" lvl="6" marL="1965960" marR="0" rtl="0" algn="l">
              <a:spcBef>
                <a:spcPts val="320"/>
              </a:spcBef>
              <a:spcAft>
                <a:spcPts val="300"/>
              </a:spcAft>
              <a:buClr>
                <a:srgbClr val="C3260C"/>
              </a:buClr>
              <a:buSzPts val="2080"/>
              <a:buFont typeface="Georgia"/>
              <a:buChar char="*"/>
              <a:defRPr b="0" i="0" sz="1600" u="none" cap="none" strike="noStrik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-58420" lvl="7" marL="2286000" marR="0" rtl="0" algn="l">
              <a:spcBef>
                <a:spcPts val="320"/>
              </a:spcBef>
              <a:spcAft>
                <a:spcPts val="300"/>
              </a:spcAft>
              <a:buClr>
                <a:srgbClr val="C3260C"/>
              </a:buClr>
              <a:buSzPts val="2080"/>
              <a:buFont typeface="Georgia"/>
              <a:buChar char="*"/>
              <a:defRPr b="0" i="0" sz="1600" u="none" cap="none" strike="noStrik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-55372" lvl="8" marL="2587752" marR="0" rtl="0" algn="l">
              <a:spcBef>
                <a:spcPts val="320"/>
              </a:spcBef>
              <a:spcAft>
                <a:spcPts val="300"/>
              </a:spcAft>
              <a:buClr>
                <a:srgbClr val="C3260C"/>
              </a:buClr>
              <a:buSzPts val="2080"/>
              <a:buFont typeface="Georgia"/>
              <a:buChar char="*"/>
              <a:defRPr b="0" i="0" sz="1600" u="none" cap="none" strike="noStrik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103" name="Shape 103"/>
          <p:cNvSpPr txBox="1"/>
          <p:nvPr>
            <p:ph idx="3" type="body"/>
          </p:nvPr>
        </p:nvSpPr>
        <p:spPr>
          <a:xfrm>
            <a:off x="4574277" y="1969400"/>
            <a:ext cx="3346500" cy="639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ctr">
              <a:spcBef>
                <a:spcPts val="480"/>
              </a:spcBef>
              <a:spcAft>
                <a:spcPts val="300"/>
              </a:spcAft>
              <a:buClr>
                <a:srgbClr val="367993"/>
              </a:buClr>
              <a:buSzPts val="2860"/>
              <a:buFont typeface="Noto Sans Symbols"/>
              <a:buNone/>
              <a:defRPr b="1" i="0" sz="24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 marL="457200" marR="0" rtl="0" algn="l">
              <a:spcBef>
                <a:spcPts val="400"/>
              </a:spcBef>
              <a:spcAft>
                <a:spcPts val="300"/>
              </a:spcAft>
              <a:buClr>
                <a:srgbClr val="367993"/>
              </a:buClr>
              <a:buSzPts val="2600"/>
              <a:buFont typeface="Noto Sans Symbols"/>
              <a:buNone/>
              <a:defRPr b="1" i="0" sz="2000" u="none" cap="none" strike="noStrike">
                <a:solidFill>
                  <a:srgbClr val="000105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lvl="2" marL="914400" marR="0" rtl="0" algn="l">
              <a:spcBef>
                <a:spcPts val="360"/>
              </a:spcBef>
              <a:spcAft>
                <a:spcPts val="300"/>
              </a:spcAft>
              <a:buClr>
                <a:srgbClr val="367993"/>
              </a:buClr>
              <a:buSzPts val="2340"/>
              <a:buFont typeface="Noto Sans Symbols"/>
              <a:buNone/>
              <a:defRPr b="1" i="0" sz="1800" u="none" cap="none" strike="noStrike">
                <a:solidFill>
                  <a:srgbClr val="000105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lvl="3" marL="1371600" marR="0" rtl="0" algn="l">
              <a:spcBef>
                <a:spcPts val="320"/>
              </a:spcBef>
              <a:spcAft>
                <a:spcPts val="300"/>
              </a:spcAft>
              <a:buClr>
                <a:srgbClr val="367993"/>
              </a:buClr>
              <a:buSzPts val="2080"/>
              <a:buFont typeface="Noto Sans Symbols"/>
              <a:buNone/>
              <a:defRPr b="1" i="0" sz="1600" u="none" cap="none" strike="noStrike">
                <a:solidFill>
                  <a:srgbClr val="000105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lvl="4" marL="1828800" marR="0" rtl="0" algn="l">
              <a:spcBef>
                <a:spcPts val="320"/>
              </a:spcBef>
              <a:spcAft>
                <a:spcPts val="300"/>
              </a:spcAft>
              <a:buClr>
                <a:srgbClr val="367993"/>
              </a:buClr>
              <a:buSzPts val="1820"/>
              <a:buFont typeface="Noto Sans Symbols"/>
              <a:buNone/>
              <a:defRPr b="1" i="0" sz="1600" u="none" cap="none" strike="noStrike">
                <a:solidFill>
                  <a:srgbClr val="000105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lvl="5" marL="2286000" marR="0" rtl="0" algn="l">
              <a:spcBef>
                <a:spcPts val="320"/>
              </a:spcBef>
              <a:spcAft>
                <a:spcPts val="300"/>
              </a:spcAft>
              <a:buClr>
                <a:srgbClr val="C3260C"/>
              </a:buClr>
              <a:buSzPts val="1820"/>
              <a:buFont typeface="Georgia"/>
              <a:buNone/>
              <a:defRPr b="1" i="0" sz="1600" u="none" cap="none" strike="noStrik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lvl="6" marL="2743200" marR="0" rtl="0" algn="l">
              <a:spcBef>
                <a:spcPts val="320"/>
              </a:spcBef>
              <a:spcAft>
                <a:spcPts val="300"/>
              </a:spcAft>
              <a:buClr>
                <a:srgbClr val="C3260C"/>
              </a:buClr>
              <a:buSzPts val="1820"/>
              <a:buFont typeface="Georgia"/>
              <a:buNone/>
              <a:defRPr b="1" i="0" sz="1600" u="none" cap="none" strike="noStrik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lvl="7" marL="3200400" marR="0" rtl="0" algn="l">
              <a:spcBef>
                <a:spcPts val="320"/>
              </a:spcBef>
              <a:spcAft>
                <a:spcPts val="300"/>
              </a:spcAft>
              <a:buClr>
                <a:srgbClr val="C3260C"/>
              </a:buClr>
              <a:buSzPts val="1820"/>
              <a:buFont typeface="Georgia"/>
              <a:buNone/>
              <a:defRPr b="1" i="0" sz="1600" u="none" cap="none" strike="noStrik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lvl="8" marL="3657600" marR="0" rtl="0" algn="l">
              <a:spcBef>
                <a:spcPts val="320"/>
              </a:spcBef>
              <a:spcAft>
                <a:spcPts val="300"/>
              </a:spcAft>
              <a:buClr>
                <a:srgbClr val="C3260C"/>
              </a:buClr>
              <a:buSzPts val="1820"/>
              <a:buFont typeface="Georgia"/>
              <a:buNone/>
              <a:defRPr b="1" i="0" sz="1600" u="none" cap="none" strike="noStrik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104" name="Shape 104"/>
          <p:cNvSpPr txBox="1"/>
          <p:nvPr>
            <p:ph idx="4" type="body"/>
          </p:nvPr>
        </p:nvSpPr>
        <p:spPr>
          <a:xfrm>
            <a:off x="4572000" y="2636912"/>
            <a:ext cx="3346500" cy="274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41910" lvl="0" marL="228600" marR="0" rtl="0" algn="l">
              <a:spcBef>
                <a:spcPts val="360"/>
              </a:spcBef>
              <a:spcAft>
                <a:spcPts val="300"/>
              </a:spcAft>
              <a:buClr>
                <a:srgbClr val="367993"/>
              </a:buClr>
              <a:buSzPts val="2340"/>
              <a:buFont typeface="Noto Sans Symbols"/>
              <a:buChar char="▪"/>
              <a:defRPr b="0" i="0" sz="1800" u="none" cap="none" strike="noStrike">
                <a:solidFill>
                  <a:srgbClr val="000105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-44450" lvl="1" marL="548640" marR="0" rtl="0" algn="l">
              <a:spcBef>
                <a:spcPts val="360"/>
              </a:spcBef>
              <a:spcAft>
                <a:spcPts val="300"/>
              </a:spcAft>
              <a:buClr>
                <a:srgbClr val="367993"/>
              </a:buClr>
              <a:buSzPts val="2340"/>
              <a:buFont typeface="Noto Sans Symbols"/>
              <a:buChar char="▪"/>
              <a:defRPr b="0" i="0" sz="1800" u="none" cap="none" strike="noStrike">
                <a:solidFill>
                  <a:srgbClr val="000105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-55880" lvl="2" marL="822960" marR="0" rtl="0" algn="l">
              <a:spcBef>
                <a:spcPts val="320"/>
              </a:spcBef>
              <a:spcAft>
                <a:spcPts val="300"/>
              </a:spcAft>
              <a:buClr>
                <a:srgbClr val="367993"/>
              </a:buClr>
              <a:buSzPts val="2080"/>
              <a:buFont typeface="Noto Sans Symbols"/>
              <a:buChar char="▪"/>
              <a:defRPr b="0" i="0" sz="1600" u="none" cap="none" strike="noStrike">
                <a:solidFill>
                  <a:srgbClr val="000105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-50800" lvl="3" marL="1097280" marR="0" rtl="0" algn="l">
              <a:spcBef>
                <a:spcPts val="320"/>
              </a:spcBef>
              <a:spcAft>
                <a:spcPts val="300"/>
              </a:spcAft>
              <a:buClr>
                <a:srgbClr val="367993"/>
              </a:buClr>
              <a:buSzPts val="2080"/>
              <a:buFont typeface="Noto Sans Symbols"/>
              <a:buChar char="▪"/>
              <a:defRPr b="0" i="0" sz="1600" u="none" cap="none" strike="noStrike">
                <a:solidFill>
                  <a:srgbClr val="000105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-51308" lvl="4" marL="1389888" marR="0" rtl="0" algn="l">
              <a:spcBef>
                <a:spcPts val="320"/>
              </a:spcBef>
              <a:spcAft>
                <a:spcPts val="300"/>
              </a:spcAft>
              <a:buClr>
                <a:srgbClr val="367993"/>
              </a:buClr>
              <a:buSzPts val="2080"/>
              <a:buFont typeface="Noto Sans Symbols"/>
              <a:buChar char="▪"/>
              <a:defRPr b="0" i="0" sz="1600" u="none" cap="none" strike="noStrike">
                <a:solidFill>
                  <a:srgbClr val="000105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-58927" lvl="5" marL="1664207" marR="0" rtl="0" algn="l">
              <a:spcBef>
                <a:spcPts val="320"/>
              </a:spcBef>
              <a:spcAft>
                <a:spcPts val="300"/>
              </a:spcAft>
              <a:buClr>
                <a:srgbClr val="C3260C"/>
              </a:buClr>
              <a:buSzPts val="2080"/>
              <a:buFont typeface="Georgia"/>
              <a:buChar char="*"/>
              <a:defRPr b="0" i="0" sz="1600" u="none" cap="none" strike="noStrik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-55880" lvl="6" marL="1965960" marR="0" rtl="0" algn="l">
              <a:spcBef>
                <a:spcPts val="320"/>
              </a:spcBef>
              <a:spcAft>
                <a:spcPts val="300"/>
              </a:spcAft>
              <a:buClr>
                <a:srgbClr val="C3260C"/>
              </a:buClr>
              <a:buSzPts val="2080"/>
              <a:buFont typeface="Georgia"/>
              <a:buChar char="*"/>
              <a:defRPr b="0" i="0" sz="1600" u="none" cap="none" strike="noStrik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-58420" lvl="7" marL="2286000" marR="0" rtl="0" algn="l">
              <a:spcBef>
                <a:spcPts val="320"/>
              </a:spcBef>
              <a:spcAft>
                <a:spcPts val="300"/>
              </a:spcAft>
              <a:buClr>
                <a:srgbClr val="C3260C"/>
              </a:buClr>
              <a:buSzPts val="2080"/>
              <a:buFont typeface="Georgia"/>
              <a:buChar char="*"/>
              <a:defRPr b="0" i="0" sz="1600" u="none" cap="none" strike="noStrik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-55372" lvl="8" marL="2587752" marR="0" rtl="0" algn="l">
              <a:spcBef>
                <a:spcPts val="320"/>
              </a:spcBef>
              <a:spcAft>
                <a:spcPts val="300"/>
              </a:spcAft>
              <a:buClr>
                <a:srgbClr val="C3260C"/>
              </a:buClr>
              <a:buSzPts val="2080"/>
              <a:buFont typeface="Georgia"/>
              <a:buChar char="*"/>
              <a:defRPr b="0" i="0" sz="1600" u="none" cap="none" strike="noStrik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105" name="Shape 105"/>
          <p:cNvSpPr txBox="1"/>
          <p:nvPr>
            <p:ph idx="10" type="dt"/>
          </p:nvPr>
        </p:nvSpPr>
        <p:spPr>
          <a:xfrm>
            <a:off x="6172200" y="6172201"/>
            <a:ext cx="2514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r">
              <a:spcBef>
                <a:spcPts val="0"/>
              </a:spcBef>
              <a:buSzPts val="1400"/>
              <a:buNone/>
              <a:defRPr b="1" sz="1100">
                <a:solidFill>
                  <a:srgbClr val="7F7F7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 marL="4572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lvl="2" marL="9144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lvl="3" marL="13716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lvl="4" marL="18288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lvl="5" marL="22860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lvl="6" marL="27432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lvl="7" marL="32004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lvl="8" marL="36576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106" name="Shape 106"/>
          <p:cNvSpPr txBox="1"/>
          <p:nvPr>
            <p:ph idx="11" type="ftr"/>
          </p:nvPr>
        </p:nvSpPr>
        <p:spPr>
          <a:xfrm>
            <a:off x="457200" y="6172201"/>
            <a:ext cx="3352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spcBef>
                <a:spcPts val="0"/>
              </a:spcBef>
              <a:buSzPts val="1400"/>
              <a:buNone/>
              <a:defRPr b="1" sz="1100">
                <a:solidFill>
                  <a:srgbClr val="7F7F7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 marL="4572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lvl="2" marL="9144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lvl="3" marL="13716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lvl="4" marL="18288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lvl="5" marL="22860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lvl="6" marL="27432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lvl="7" marL="32004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lvl="8" marL="36576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107" name="Shape 107"/>
          <p:cNvSpPr txBox="1"/>
          <p:nvPr>
            <p:ph idx="12" type="sldNum"/>
          </p:nvPr>
        </p:nvSpPr>
        <p:spPr>
          <a:xfrm>
            <a:off x="3810000" y="6172201"/>
            <a:ext cx="1828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fld id="{00000000-1234-1234-1234-123412341234}" type="slidenum">
              <a:rPr b="1" lang="ru" sz="1200">
                <a:solidFill>
                  <a:srgbClr val="7F7F7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‹#›</a:t>
            </a:fld>
          </a:p>
        </p:txBody>
      </p:sp>
      <p:sp>
        <p:nvSpPr>
          <p:cNvPr id="108" name="Shape 108"/>
          <p:cNvSpPr txBox="1"/>
          <p:nvPr>
            <p:ph type="title"/>
          </p:nvPr>
        </p:nvSpPr>
        <p:spPr>
          <a:xfrm>
            <a:off x="650334" y="260648"/>
            <a:ext cx="80427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spcBef>
                <a:spcPts val="0"/>
              </a:spcBef>
              <a:buClr>
                <a:srgbClr val="C3260C"/>
              </a:buClr>
              <a:buSzPts val="1400"/>
              <a:buFont typeface="Georgia"/>
              <a:buNone/>
              <a:defRPr b="1" i="0" sz="3200" u="none" cap="none" strike="noStrike">
                <a:solidFill>
                  <a:srgbClr val="949494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 marL="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indent="0" lvl="2" marL="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indent="0" lvl="3" marL="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indent="0" lvl="4" marL="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indent="0" lvl="5" marL="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indent="0" lvl="6" marL="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indent="0" lvl="7" marL="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indent="0" lvl="8" marL="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Only">
  <p:cSld name="Только заголовок"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/>
          <p:nvPr>
            <p:ph type="title"/>
          </p:nvPr>
        </p:nvSpPr>
        <p:spPr>
          <a:xfrm>
            <a:off x="650334" y="260648"/>
            <a:ext cx="80427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spcBef>
                <a:spcPts val="0"/>
              </a:spcBef>
              <a:buClr>
                <a:srgbClr val="C3260C"/>
              </a:buClr>
              <a:buSzPts val="1400"/>
              <a:buFont typeface="Georgia"/>
              <a:buNone/>
              <a:defRPr b="1" i="0" sz="3200" u="none" cap="none" strike="noStrike">
                <a:solidFill>
                  <a:srgbClr val="949494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 marL="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indent="0" lvl="2" marL="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indent="0" lvl="3" marL="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indent="0" lvl="4" marL="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indent="0" lvl="5" marL="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indent="0" lvl="6" marL="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indent="0" lvl="7" marL="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indent="0" lvl="8" marL="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11" name="Shape 111"/>
          <p:cNvSpPr txBox="1"/>
          <p:nvPr>
            <p:ph idx="10" type="dt"/>
          </p:nvPr>
        </p:nvSpPr>
        <p:spPr>
          <a:xfrm>
            <a:off x="6172200" y="6172201"/>
            <a:ext cx="2514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r">
              <a:spcBef>
                <a:spcPts val="0"/>
              </a:spcBef>
              <a:buSzPts val="1400"/>
              <a:buNone/>
              <a:defRPr b="1" sz="1100">
                <a:solidFill>
                  <a:srgbClr val="7F7F7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 marL="4572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lvl="2" marL="9144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lvl="3" marL="13716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lvl="4" marL="18288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lvl="5" marL="22860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lvl="6" marL="27432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lvl="7" marL="32004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lvl="8" marL="36576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112" name="Shape 112"/>
          <p:cNvSpPr txBox="1"/>
          <p:nvPr>
            <p:ph idx="11" type="ftr"/>
          </p:nvPr>
        </p:nvSpPr>
        <p:spPr>
          <a:xfrm>
            <a:off x="457200" y="6172201"/>
            <a:ext cx="3352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spcBef>
                <a:spcPts val="0"/>
              </a:spcBef>
              <a:buSzPts val="1400"/>
              <a:buNone/>
              <a:defRPr b="1" sz="1100">
                <a:solidFill>
                  <a:srgbClr val="7F7F7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 marL="4572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lvl="2" marL="9144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lvl="3" marL="13716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lvl="4" marL="18288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lvl="5" marL="22860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lvl="6" marL="27432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lvl="7" marL="32004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lvl="8" marL="36576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113" name="Shape 113"/>
          <p:cNvSpPr txBox="1"/>
          <p:nvPr>
            <p:ph idx="12" type="sldNum"/>
          </p:nvPr>
        </p:nvSpPr>
        <p:spPr>
          <a:xfrm>
            <a:off x="3810000" y="6172201"/>
            <a:ext cx="1828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fld id="{00000000-1234-1234-1234-123412341234}" type="slidenum">
              <a:rPr b="1" lang="ru" sz="1200">
                <a:solidFill>
                  <a:srgbClr val="7F7F7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blank">
  <p:cSld name="Пустой слайд"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 txBox="1"/>
          <p:nvPr>
            <p:ph idx="10" type="dt"/>
          </p:nvPr>
        </p:nvSpPr>
        <p:spPr>
          <a:xfrm>
            <a:off x="6172200" y="6172201"/>
            <a:ext cx="2514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r">
              <a:spcBef>
                <a:spcPts val="0"/>
              </a:spcBef>
              <a:buSzPts val="1400"/>
              <a:buNone/>
              <a:defRPr b="1" sz="1100">
                <a:solidFill>
                  <a:srgbClr val="7F7F7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 marL="4572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lvl="2" marL="9144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lvl="3" marL="13716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lvl="4" marL="18288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lvl="5" marL="22860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lvl="6" marL="27432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lvl="7" marL="32004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lvl="8" marL="36576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116" name="Shape 116"/>
          <p:cNvSpPr txBox="1"/>
          <p:nvPr>
            <p:ph idx="11" type="ftr"/>
          </p:nvPr>
        </p:nvSpPr>
        <p:spPr>
          <a:xfrm>
            <a:off x="457200" y="6172201"/>
            <a:ext cx="3352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spcBef>
                <a:spcPts val="0"/>
              </a:spcBef>
              <a:buSzPts val="1400"/>
              <a:buNone/>
              <a:defRPr b="1" sz="1100">
                <a:solidFill>
                  <a:srgbClr val="7F7F7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 marL="4572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lvl="2" marL="9144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lvl="3" marL="13716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lvl="4" marL="18288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lvl="5" marL="22860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lvl="6" marL="27432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lvl="7" marL="32004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lvl="8" marL="36576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117" name="Shape 117"/>
          <p:cNvSpPr txBox="1"/>
          <p:nvPr>
            <p:ph idx="12" type="sldNum"/>
          </p:nvPr>
        </p:nvSpPr>
        <p:spPr>
          <a:xfrm>
            <a:off x="3810000" y="6172201"/>
            <a:ext cx="1828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fld id="{00000000-1234-1234-1234-123412341234}" type="slidenum">
              <a:rPr b="1" lang="ru" sz="1200">
                <a:solidFill>
                  <a:srgbClr val="7F7F7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objTx">
  <p:cSld name="Объект с подписью"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 txBox="1"/>
          <p:nvPr>
            <p:ph type="title"/>
          </p:nvPr>
        </p:nvSpPr>
        <p:spPr>
          <a:xfrm>
            <a:off x="849740" y="908720"/>
            <a:ext cx="3636000" cy="1258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-228600" lvl="0" marL="228600" marR="0" rtl="0" algn="l">
              <a:spcBef>
                <a:spcPts val="0"/>
              </a:spcBef>
              <a:buClr>
                <a:srgbClr val="C3260C"/>
              </a:buClr>
              <a:buSzPts val="1400"/>
              <a:buFont typeface="Georgia"/>
              <a:buNone/>
              <a:defRPr b="1" i="0" sz="2800" u="none" cap="none" strike="noStrike">
                <a:solidFill>
                  <a:srgbClr val="949494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 marL="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indent="0" lvl="2" marL="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indent="0" lvl="3" marL="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indent="0" lvl="4" marL="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indent="0" lvl="5" marL="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indent="0" lvl="6" marL="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indent="0" lvl="7" marL="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indent="0" lvl="8" marL="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20" name="Shape 120"/>
          <p:cNvSpPr txBox="1"/>
          <p:nvPr>
            <p:ph idx="1" type="body"/>
          </p:nvPr>
        </p:nvSpPr>
        <p:spPr>
          <a:xfrm>
            <a:off x="4593516" y="731520"/>
            <a:ext cx="4017000" cy="489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-8890" lvl="0" marL="228600" marR="0" rtl="0" algn="l">
              <a:spcBef>
                <a:spcPts val="440"/>
              </a:spcBef>
              <a:spcAft>
                <a:spcPts val="300"/>
              </a:spcAft>
              <a:buClr>
                <a:srgbClr val="367993"/>
              </a:buClr>
              <a:buSzPts val="2860"/>
              <a:buFont typeface="Noto Sans Symbols"/>
              <a:buChar char="▪"/>
              <a:defRPr b="0" i="0" sz="2200" u="none" cap="none" strike="noStrike">
                <a:solidFill>
                  <a:srgbClr val="000105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-27940" lvl="1" marL="548640" marR="0" rtl="0" algn="l">
              <a:spcBef>
                <a:spcPts val="400"/>
              </a:spcBef>
              <a:spcAft>
                <a:spcPts val="300"/>
              </a:spcAft>
              <a:buClr>
                <a:srgbClr val="367993"/>
              </a:buClr>
              <a:buSzPts val="2600"/>
              <a:buFont typeface="Noto Sans Symbols"/>
              <a:buChar char="▪"/>
              <a:defRPr b="0" i="0" sz="2000" u="none" cap="none" strike="noStrike">
                <a:solidFill>
                  <a:srgbClr val="000105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-39370" lvl="2" marL="822960" marR="0" rtl="0" algn="l">
              <a:spcBef>
                <a:spcPts val="360"/>
              </a:spcBef>
              <a:spcAft>
                <a:spcPts val="300"/>
              </a:spcAft>
              <a:buClr>
                <a:srgbClr val="367993"/>
              </a:buClr>
              <a:buSzPts val="2340"/>
              <a:buFont typeface="Noto Sans Symbols"/>
              <a:buChar char="▪"/>
              <a:defRPr b="0" i="0" sz="1800" u="none" cap="none" strike="noStrike">
                <a:solidFill>
                  <a:srgbClr val="000105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-50800" lvl="3" marL="1097280" marR="0" rtl="0" algn="l">
              <a:spcBef>
                <a:spcPts val="320"/>
              </a:spcBef>
              <a:spcAft>
                <a:spcPts val="300"/>
              </a:spcAft>
              <a:buClr>
                <a:srgbClr val="367993"/>
              </a:buClr>
              <a:buSzPts val="2080"/>
              <a:buFont typeface="Noto Sans Symbols"/>
              <a:buChar char="▪"/>
              <a:defRPr b="0" i="0" sz="1600" u="none" cap="none" strike="noStrike">
                <a:solidFill>
                  <a:srgbClr val="000105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-67818" lvl="4" marL="1389888" marR="0" rtl="0" algn="l">
              <a:spcBef>
                <a:spcPts val="280"/>
              </a:spcBef>
              <a:spcAft>
                <a:spcPts val="300"/>
              </a:spcAft>
              <a:buClr>
                <a:srgbClr val="367993"/>
              </a:buClr>
              <a:buSzPts val="1820"/>
              <a:buFont typeface="Noto Sans Symbols"/>
              <a:buChar char="▪"/>
              <a:defRPr b="0" i="0" sz="1400" u="none" cap="none" strike="noStrike">
                <a:solidFill>
                  <a:srgbClr val="000105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-25907" lvl="5" marL="1664207" marR="0" rtl="0" algn="l">
              <a:spcBef>
                <a:spcPts val="400"/>
              </a:spcBef>
              <a:spcAft>
                <a:spcPts val="300"/>
              </a:spcAft>
              <a:buClr>
                <a:srgbClr val="C3260C"/>
              </a:buClr>
              <a:buSzPts val="2600"/>
              <a:buFont typeface="Georgia"/>
              <a:buChar char="*"/>
              <a:defRPr b="0" i="0" sz="2000" u="none" cap="none" strike="noStrik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-22860" lvl="6" marL="1965960" marR="0" rtl="0" algn="l">
              <a:spcBef>
                <a:spcPts val="400"/>
              </a:spcBef>
              <a:spcAft>
                <a:spcPts val="300"/>
              </a:spcAft>
              <a:buClr>
                <a:srgbClr val="C3260C"/>
              </a:buClr>
              <a:buSzPts val="2600"/>
              <a:buFont typeface="Georgia"/>
              <a:buChar char="*"/>
              <a:defRPr b="0" i="0" sz="2000" u="none" cap="none" strike="noStrik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-25400" lvl="7" marL="2286000" marR="0" rtl="0" algn="l">
              <a:spcBef>
                <a:spcPts val="400"/>
              </a:spcBef>
              <a:spcAft>
                <a:spcPts val="300"/>
              </a:spcAft>
              <a:buClr>
                <a:srgbClr val="C3260C"/>
              </a:buClr>
              <a:buSzPts val="2600"/>
              <a:buFont typeface="Georgia"/>
              <a:buChar char="*"/>
              <a:defRPr b="0" i="0" sz="2000" u="none" cap="none" strike="noStrik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-22351" lvl="8" marL="2587752" marR="0" rtl="0" algn="l">
              <a:spcBef>
                <a:spcPts val="400"/>
              </a:spcBef>
              <a:spcAft>
                <a:spcPts val="300"/>
              </a:spcAft>
              <a:buClr>
                <a:srgbClr val="C3260C"/>
              </a:buClr>
              <a:buSzPts val="2600"/>
              <a:buFont typeface="Georgia"/>
              <a:buChar char="*"/>
              <a:defRPr b="0" i="0" sz="2000" u="none" cap="none" strike="noStrik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121" name="Shape 121"/>
          <p:cNvSpPr txBox="1"/>
          <p:nvPr>
            <p:ph idx="2" type="body"/>
          </p:nvPr>
        </p:nvSpPr>
        <p:spPr>
          <a:xfrm>
            <a:off x="1075765" y="3497802"/>
            <a:ext cx="3388800" cy="213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spcBef>
                <a:spcPts val="280"/>
              </a:spcBef>
              <a:spcAft>
                <a:spcPts val="300"/>
              </a:spcAft>
              <a:buClr>
                <a:srgbClr val="367993"/>
              </a:buClr>
              <a:buSzPts val="2860"/>
              <a:buFont typeface="Noto Sans Symbols"/>
              <a:buNone/>
              <a:defRPr b="0" i="0" sz="1400" u="none" cap="none" strike="noStrike">
                <a:solidFill>
                  <a:srgbClr val="000105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 marL="457200" marR="0" rtl="0" algn="l">
              <a:spcBef>
                <a:spcPts val="240"/>
              </a:spcBef>
              <a:spcAft>
                <a:spcPts val="300"/>
              </a:spcAft>
              <a:buClr>
                <a:srgbClr val="367993"/>
              </a:buClr>
              <a:buSzPts val="2600"/>
              <a:buFont typeface="Noto Sans Symbols"/>
              <a:buNone/>
              <a:defRPr b="0" i="0" sz="1200" u="none" cap="none" strike="noStrike">
                <a:solidFill>
                  <a:srgbClr val="000105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lvl="2" marL="914400" marR="0" rtl="0" algn="l">
              <a:spcBef>
                <a:spcPts val="200"/>
              </a:spcBef>
              <a:spcAft>
                <a:spcPts val="300"/>
              </a:spcAft>
              <a:buClr>
                <a:srgbClr val="367993"/>
              </a:buClr>
              <a:buSzPts val="2340"/>
              <a:buFont typeface="Noto Sans Symbols"/>
              <a:buNone/>
              <a:defRPr b="0" i="0" sz="1000" u="none" cap="none" strike="noStrike">
                <a:solidFill>
                  <a:srgbClr val="000105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lvl="3" marL="1371600" marR="0" rtl="0" algn="l">
              <a:spcBef>
                <a:spcPts val="180"/>
              </a:spcBef>
              <a:spcAft>
                <a:spcPts val="300"/>
              </a:spcAft>
              <a:buClr>
                <a:srgbClr val="367993"/>
              </a:buClr>
              <a:buSzPts val="2080"/>
              <a:buFont typeface="Noto Sans Symbols"/>
              <a:buNone/>
              <a:defRPr b="0" i="0" sz="900" u="none" cap="none" strike="noStrike">
                <a:solidFill>
                  <a:srgbClr val="000105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lvl="4" marL="1828800" marR="0" rtl="0" algn="l">
              <a:spcBef>
                <a:spcPts val="180"/>
              </a:spcBef>
              <a:spcAft>
                <a:spcPts val="300"/>
              </a:spcAft>
              <a:buClr>
                <a:srgbClr val="367993"/>
              </a:buClr>
              <a:buSzPts val="1820"/>
              <a:buFont typeface="Noto Sans Symbols"/>
              <a:buNone/>
              <a:defRPr b="0" i="0" sz="900" u="none" cap="none" strike="noStrike">
                <a:solidFill>
                  <a:srgbClr val="000105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lvl="5" marL="2286000" marR="0" rtl="0" algn="l">
              <a:spcBef>
                <a:spcPts val="180"/>
              </a:spcBef>
              <a:spcAft>
                <a:spcPts val="300"/>
              </a:spcAft>
              <a:buClr>
                <a:srgbClr val="C3260C"/>
              </a:buClr>
              <a:buSzPts val="1820"/>
              <a:buFont typeface="Georgia"/>
              <a:buNone/>
              <a:defRPr b="0" i="0" sz="900" u="none" cap="none" strike="noStrik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lvl="6" marL="2743200" marR="0" rtl="0" algn="l">
              <a:spcBef>
                <a:spcPts val="180"/>
              </a:spcBef>
              <a:spcAft>
                <a:spcPts val="300"/>
              </a:spcAft>
              <a:buClr>
                <a:srgbClr val="C3260C"/>
              </a:buClr>
              <a:buSzPts val="1820"/>
              <a:buFont typeface="Georgia"/>
              <a:buNone/>
              <a:defRPr b="0" i="0" sz="900" u="none" cap="none" strike="noStrik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lvl="7" marL="3200400" marR="0" rtl="0" algn="l">
              <a:spcBef>
                <a:spcPts val="180"/>
              </a:spcBef>
              <a:spcAft>
                <a:spcPts val="300"/>
              </a:spcAft>
              <a:buClr>
                <a:srgbClr val="C3260C"/>
              </a:buClr>
              <a:buSzPts val="1820"/>
              <a:buFont typeface="Georgia"/>
              <a:buNone/>
              <a:defRPr b="0" i="0" sz="900" u="none" cap="none" strike="noStrik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lvl="8" marL="3657600" marR="0" rtl="0" algn="l">
              <a:spcBef>
                <a:spcPts val="180"/>
              </a:spcBef>
              <a:spcAft>
                <a:spcPts val="300"/>
              </a:spcAft>
              <a:buClr>
                <a:srgbClr val="C3260C"/>
              </a:buClr>
              <a:buSzPts val="1820"/>
              <a:buFont typeface="Georgia"/>
              <a:buNone/>
              <a:defRPr b="0" i="0" sz="900" u="none" cap="none" strike="noStrik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122" name="Shape 122"/>
          <p:cNvSpPr txBox="1"/>
          <p:nvPr>
            <p:ph idx="10" type="dt"/>
          </p:nvPr>
        </p:nvSpPr>
        <p:spPr>
          <a:xfrm>
            <a:off x="6172200" y="6172201"/>
            <a:ext cx="2514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r">
              <a:spcBef>
                <a:spcPts val="0"/>
              </a:spcBef>
              <a:buSzPts val="1400"/>
              <a:buNone/>
              <a:defRPr b="1" sz="1100">
                <a:solidFill>
                  <a:srgbClr val="7F7F7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 marL="4572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lvl="2" marL="9144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lvl="3" marL="13716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lvl="4" marL="18288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lvl="5" marL="22860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lvl="6" marL="27432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lvl="7" marL="32004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lvl="8" marL="36576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123" name="Shape 123"/>
          <p:cNvSpPr txBox="1"/>
          <p:nvPr>
            <p:ph idx="11" type="ftr"/>
          </p:nvPr>
        </p:nvSpPr>
        <p:spPr>
          <a:xfrm>
            <a:off x="457200" y="6172201"/>
            <a:ext cx="3352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spcBef>
                <a:spcPts val="0"/>
              </a:spcBef>
              <a:buSzPts val="1400"/>
              <a:buNone/>
              <a:defRPr b="1" sz="1100">
                <a:solidFill>
                  <a:srgbClr val="7F7F7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 marL="4572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lvl="2" marL="9144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lvl="3" marL="13716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lvl="4" marL="18288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lvl="5" marL="22860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lvl="6" marL="27432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lvl="7" marL="32004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lvl="8" marL="36576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124" name="Shape 124"/>
          <p:cNvSpPr txBox="1"/>
          <p:nvPr>
            <p:ph idx="12" type="sldNum"/>
          </p:nvPr>
        </p:nvSpPr>
        <p:spPr>
          <a:xfrm>
            <a:off x="3810000" y="6172201"/>
            <a:ext cx="1828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fld id="{00000000-1234-1234-1234-123412341234}" type="slidenum">
              <a:rPr b="1" lang="ru" sz="1200">
                <a:solidFill>
                  <a:srgbClr val="7F7F7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picTx">
  <p:cSld name="Рисунок с подписью"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/>
          <p:nvPr>
            <p:ph idx="2" type="pic"/>
          </p:nvPr>
        </p:nvSpPr>
        <p:spPr>
          <a:xfrm>
            <a:off x="4475175" y="1143000"/>
            <a:ext cx="4114800" cy="3127800"/>
          </a:xfrm>
          <a:prstGeom prst="roundRect">
            <a:avLst>
              <a:gd fmla="val 4230" name="adj"/>
            </a:avLst>
          </a:prstGeom>
          <a:solidFill>
            <a:srgbClr val="8BC9F7"/>
          </a:solidFill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ctr">
              <a:spcBef>
                <a:spcPts val="400"/>
              </a:spcBef>
              <a:spcAft>
                <a:spcPts val="300"/>
              </a:spcAft>
              <a:buClr>
                <a:srgbClr val="367993"/>
              </a:buClr>
              <a:buSzPts val="1400"/>
              <a:buFont typeface="Noto Sans Symbols"/>
              <a:buNone/>
              <a:defRPr b="0" i="0" sz="2000" u="none" cap="none" strike="noStrike">
                <a:solidFill>
                  <a:srgbClr val="000105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 marL="457200" marR="0" rtl="0" algn="l">
              <a:spcBef>
                <a:spcPts val="560"/>
              </a:spcBef>
              <a:spcAft>
                <a:spcPts val="300"/>
              </a:spcAft>
              <a:buClr>
                <a:srgbClr val="367993"/>
              </a:buClr>
              <a:buSzPts val="1400"/>
              <a:buFont typeface="Noto Sans Symbols"/>
              <a:buNone/>
              <a:defRPr b="0" i="0" sz="2800" u="none" cap="none" strike="noStrike">
                <a:solidFill>
                  <a:srgbClr val="000105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lvl="2" marL="914400" marR="0" rtl="0" algn="l">
              <a:spcBef>
                <a:spcPts val="480"/>
              </a:spcBef>
              <a:spcAft>
                <a:spcPts val="300"/>
              </a:spcAft>
              <a:buClr>
                <a:srgbClr val="367993"/>
              </a:buClr>
              <a:buSzPts val="1400"/>
              <a:buFont typeface="Noto Sans Symbols"/>
              <a:buNone/>
              <a:defRPr b="0" i="0" sz="2400" u="none" cap="none" strike="noStrike">
                <a:solidFill>
                  <a:srgbClr val="000105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lvl="3" marL="1371600" marR="0" rtl="0" algn="l">
              <a:spcBef>
                <a:spcPts val="400"/>
              </a:spcBef>
              <a:spcAft>
                <a:spcPts val="300"/>
              </a:spcAft>
              <a:buClr>
                <a:srgbClr val="367993"/>
              </a:buClr>
              <a:buSzPts val="1400"/>
              <a:buFont typeface="Noto Sans Symbols"/>
              <a:buNone/>
              <a:defRPr b="0" i="0" sz="2000" u="none" cap="none" strike="noStrike">
                <a:solidFill>
                  <a:srgbClr val="000105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lvl="4" marL="1828800" marR="0" rtl="0" algn="l">
              <a:spcBef>
                <a:spcPts val="400"/>
              </a:spcBef>
              <a:spcAft>
                <a:spcPts val="300"/>
              </a:spcAft>
              <a:buClr>
                <a:srgbClr val="367993"/>
              </a:buClr>
              <a:buSzPts val="1400"/>
              <a:buFont typeface="Noto Sans Symbols"/>
              <a:buNone/>
              <a:defRPr b="0" i="0" sz="2000" u="none" cap="none" strike="noStrike">
                <a:solidFill>
                  <a:srgbClr val="000105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lvl="5" marL="2286000" marR="0" rtl="0" algn="l">
              <a:spcBef>
                <a:spcPts val="400"/>
              </a:spcBef>
              <a:spcAft>
                <a:spcPts val="300"/>
              </a:spcAft>
              <a:buClr>
                <a:srgbClr val="C3260C"/>
              </a:buClr>
              <a:buSzPts val="1400"/>
              <a:buFont typeface="Georgia"/>
              <a:buNone/>
              <a:defRPr b="0" i="0" sz="2000" u="none" cap="none" strike="noStrik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lvl="6" marL="2743200" marR="0" rtl="0" algn="l">
              <a:spcBef>
                <a:spcPts val="400"/>
              </a:spcBef>
              <a:spcAft>
                <a:spcPts val="300"/>
              </a:spcAft>
              <a:buClr>
                <a:srgbClr val="C3260C"/>
              </a:buClr>
              <a:buSzPts val="1400"/>
              <a:buFont typeface="Georgia"/>
              <a:buNone/>
              <a:defRPr b="0" i="0" sz="2000" u="none" cap="none" strike="noStrik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lvl="7" marL="3200400" marR="0" rtl="0" algn="l">
              <a:spcBef>
                <a:spcPts val="400"/>
              </a:spcBef>
              <a:spcAft>
                <a:spcPts val="300"/>
              </a:spcAft>
              <a:buClr>
                <a:srgbClr val="C3260C"/>
              </a:buClr>
              <a:buSzPts val="1400"/>
              <a:buFont typeface="Georgia"/>
              <a:buNone/>
              <a:defRPr b="0" i="0" sz="2000" u="none" cap="none" strike="noStrik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lvl="8" marL="3657600" marR="0" rtl="0" algn="l">
              <a:spcBef>
                <a:spcPts val="400"/>
              </a:spcBef>
              <a:spcAft>
                <a:spcPts val="300"/>
              </a:spcAft>
              <a:buClr>
                <a:srgbClr val="C3260C"/>
              </a:buClr>
              <a:buSzPts val="1400"/>
              <a:buFont typeface="Georgia"/>
              <a:buNone/>
              <a:defRPr b="0" i="0" sz="2000" u="none" cap="none" strike="noStrik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127" name="Shape 127"/>
          <p:cNvSpPr txBox="1"/>
          <p:nvPr>
            <p:ph idx="1" type="body"/>
          </p:nvPr>
        </p:nvSpPr>
        <p:spPr>
          <a:xfrm>
            <a:off x="877887" y="1010486"/>
            <a:ext cx="3694200" cy="216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-153670" lvl="0" marL="285750" marR="0" rtl="0" algn="l">
              <a:spcBef>
                <a:spcPts val="320"/>
              </a:spcBef>
              <a:spcAft>
                <a:spcPts val="300"/>
              </a:spcAft>
              <a:buClr>
                <a:srgbClr val="367993"/>
              </a:buClr>
              <a:buSzPts val="2080"/>
              <a:buFont typeface="Noto Sans Symbols"/>
              <a:buChar char="▪"/>
              <a:defRPr b="0" i="0" sz="1600" u="none" cap="none" strike="noStrike">
                <a:solidFill>
                  <a:srgbClr val="000105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 marL="457200" marR="0" rtl="0" algn="l">
              <a:spcBef>
                <a:spcPts val="240"/>
              </a:spcBef>
              <a:spcAft>
                <a:spcPts val="300"/>
              </a:spcAft>
              <a:buClr>
                <a:srgbClr val="367993"/>
              </a:buClr>
              <a:buSzPts val="2600"/>
              <a:buFont typeface="Noto Sans Symbols"/>
              <a:buNone/>
              <a:defRPr b="0" i="0" sz="1200" u="none" cap="none" strike="noStrike">
                <a:solidFill>
                  <a:srgbClr val="000105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lvl="2" marL="914400" marR="0" rtl="0" algn="l">
              <a:spcBef>
                <a:spcPts val="200"/>
              </a:spcBef>
              <a:spcAft>
                <a:spcPts val="300"/>
              </a:spcAft>
              <a:buClr>
                <a:srgbClr val="367993"/>
              </a:buClr>
              <a:buSzPts val="2340"/>
              <a:buFont typeface="Noto Sans Symbols"/>
              <a:buNone/>
              <a:defRPr b="0" i="0" sz="1000" u="none" cap="none" strike="noStrike">
                <a:solidFill>
                  <a:srgbClr val="000105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lvl="3" marL="1371600" marR="0" rtl="0" algn="l">
              <a:spcBef>
                <a:spcPts val="180"/>
              </a:spcBef>
              <a:spcAft>
                <a:spcPts val="300"/>
              </a:spcAft>
              <a:buClr>
                <a:srgbClr val="367993"/>
              </a:buClr>
              <a:buSzPts val="2080"/>
              <a:buFont typeface="Noto Sans Symbols"/>
              <a:buNone/>
              <a:defRPr b="0" i="0" sz="900" u="none" cap="none" strike="noStrike">
                <a:solidFill>
                  <a:srgbClr val="000105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lvl="4" marL="1828800" marR="0" rtl="0" algn="l">
              <a:spcBef>
                <a:spcPts val="180"/>
              </a:spcBef>
              <a:spcAft>
                <a:spcPts val="300"/>
              </a:spcAft>
              <a:buClr>
                <a:srgbClr val="367993"/>
              </a:buClr>
              <a:buSzPts val="1820"/>
              <a:buFont typeface="Noto Sans Symbols"/>
              <a:buNone/>
              <a:defRPr b="0" i="0" sz="900" u="none" cap="none" strike="noStrike">
                <a:solidFill>
                  <a:srgbClr val="000105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lvl="5" marL="2286000" marR="0" rtl="0" algn="l">
              <a:spcBef>
                <a:spcPts val="180"/>
              </a:spcBef>
              <a:spcAft>
                <a:spcPts val="300"/>
              </a:spcAft>
              <a:buClr>
                <a:srgbClr val="C3260C"/>
              </a:buClr>
              <a:buSzPts val="1820"/>
              <a:buFont typeface="Georgia"/>
              <a:buNone/>
              <a:defRPr b="0" i="0" sz="900" u="none" cap="none" strike="noStrik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lvl="6" marL="2743200" marR="0" rtl="0" algn="l">
              <a:spcBef>
                <a:spcPts val="180"/>
              </a:spcBef>
              <a:spcAft>
                <a:spcPts val="300"/>
              </a:spcAft>
              <a:buClr>
                <a:srgbClr val="C3260C"/>
              </a:buClr>
              <a:buSzPts val="1820"/>
              <a:buFont typeface="Georgia"/>
              <a:buNone/>
              <a:defRPr b="0" i="0" sz="900" u="none" cap="none" strike="noStrik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lvl="7" marL="3200400" marR="0" rtl="0" algn="l">
              <a:spcBef>
                <a:spcPts val="180"/>
              </a:spcBef>
              <a:spcAft>
                <a:spcPts val="300"/>
              </a:spcAft>
              <a:buClr>
                <a:srgbClr val="C3260C"/>
              </a:buClr>
              <a:buSzPts val="1820"/>
              <a:buFont typeface="Georgia"/>
              <a:buNone/>
              <a:defRPr b="0" i="0" sz="900" u="none" cap="none" strike="noStrik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lvl="8" marL="3657600" marR="0" rtl="0" algn="l">
              <a:spcBef>
                <a:spcPts val="180"/>
              </a:spcBef>
              <a:spcAft>
                <a:spcPts val="300"/>
              </a:spcAft>
              <a:buClr>
                <a:srgbClr val="C3260C"/>
              </a:buClr>
              <a:buSzPts val="1820"/>
              <a:buFont typeface="Georgia"/>
              <a:buNone/>
              <a:defRPr b="0" i="0" sz="900" u="none" cap="none" strike="noStrik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128" name="Shape 128"/>
          <p:cNvSpPr txBox="1"/>
          <p:nvPr>
            <p:ph idx="10" type="dt"/>
          </p:nvPr>
        </p:nvSpPr>
        <p:spPr>
          <a:xfrm>
            <a:off x="6172200" y="6172201"/>
            <a:ext cx="2514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r">
              <a:spcBef>
                <a:spcPts val="0"/>
              </a:spcBef>
              <a:buSzPts val="1400"/>
              <a:buNone/>
              <a:defRPr b="1" sz="1100">
                <a:solidFill>
                  <a:srgbClr val="7F7F7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 marL="4572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lvl="2" marL="9144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lvl="3" marL="13716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lvl="4" marL="18288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lvl="5" marL="22860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lvl="6" marL="27432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lvl="7" marL="32004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lvl="8" marL="36576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129" name="Shape 129"/>
          <p:cNvSpPr txBox="1"/>
          <p:nvPr>
            <p:ph idx="11" type="ftr"/>
          </p:nvPr>
        </p:nvSpPr>
        <p:spPr>
          <a:xfrm>
            <a:off x="457200" y="6172201"/>
            <a:ext cx="3352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spcBef>
                <a:spcPts val="0"/>
              </a:spcBef>
              <a:buSzPts val="1400"/>
              <a:buNone/>
              <a:defRPr b="1" sz="1100">
                <a:solidFill>
                  <a:srgbClr val="7F7F7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 marL="4572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lvl="2" marL="9144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lvl="3" marL="13716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lvl="4" marL="18288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lvl="5" marL="22860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lvl="6" marL="27432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lvl="7" marL="32004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lvl="8" marL="36576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130" name="Shape 130"/>
          <p:cNvSpPr txBox="1"/>
          <p:nvPr>
            <p:ph idx="12" type="sldNum"/>
          </p:nvPr>
        </p:nvSpPr>
        <p:spPr>
          <a:xfrm>
            <a:off x="3810000" y="6172201"/>
            <a:ext cx="1828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fld id="{00000000-1234-1234-1234-123412341234}" type="slidenum">
              <a:rPr b="1" lang="ru" sz="1200">
                <a:solidFill>
                  <a:srgbClr val="7F7F7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‹#›</a:t>
            </a:fld>
          </a:p>
        </p:txBody>
      </p:sp>
      <p:sp>
        <p:nvSpPr>
          <p:cNvPr id="131" name="Shape 131"/>
          <p:cNvSpPr txBox="1"/>
          <p:nvPr>
            <p:ph type="title"/>
          </p:nvPr>
        </p:nvSpPr>
        <p:spPr>
          <a:xfrm>
            <a:off x="727267" y="4464421"/>
            <a:ext cx="63837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spcBef>
                <a:spcPts val="0"/>
              </a:spcBef>
              <a:buClr>
                <a:srgbClr val="C3260C"/>
              </a:buClr>
              <a:buSzPts val="1400"/>
              <a:buFont typeface="Georgia"/>
              <a:buNone/>
              <a:defRPr b="1" i="0" sz="4600" u="none" cap="none" strike="noStrike">
                <a:solidFill>
                  <a:srgbClr val="949494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 marL="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indent="0" lvl="2" marL="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indent="0" lvl="3" marL="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indent="0" lvl="4" marL="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indent="0" lvl="5" marL="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indent="0" lvl="6" marL="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indent="0" lvl="7" marL="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indent="0" lvl="8" marL="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vertTx">
  <p:cSld name="Заголовок и вертикальный текст"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 txBox="1"/>
          <p:nvPr>
            <p:ph type="title"/>
          </p:nvPr>
        </p:nvSpPr>
        <p:spPr>
          <a:xfrm>
            <a:off x="650334" y="260648"/>
            <a:ext cx="80427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spcBef>
                <a:spcPts val="0"/>
              </a:spcBef>
              <a:buClr>
                <a:srgbClr val="C3260C"/>
              </a:buClr>
              <a:buSzPts val="1400"/>
              <a:buFont typeface="Georgia"/>
              <a:buNone/>
              <a:defRPr b="1" i="0" sz="3200" u="none" cap="none" strike="noStrike">
                <a:solidFill>
                  <a:srgbClr val="949494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 marL="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indent="0" lvl="2" marL="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indent="0" lvl="3" marL="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indent="0" lvl="4" marL="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indent="0" lvl="5" marL="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indent="0" lvl="6" marL="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indent="0" lvl="7" marL="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indent="0" lvl="8" marL="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34" name="Shape 134"/>
          <p:cNvSpPr txBox="1"/>
          <p:nvPr>
            <p:ph idx="1" type="body"/>
          </p:nvPr>
        </p:nvSpPr>
        <p:spPr>
          <a:xfrm rot="5400000">
            <a:off x="3368100" y="-731581"/>
            <a:ext cx="3474600" cy="64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8890" lvl="0" marL="228600" marR="0" rtl="0" algn="l">
              <a:spcBef>
                <a:spcPts val="440"/>
              </a:spcBef>
              <a:spcAft>
                <a:spcPts val="300"/>
              </a:spcAft>
              <a:buClr>
                <a:srgbClr val="367993"/>
              </a:buClr>
              <a:buSzPts val="2860"/>
              <a:buFont typeface="Noto Sans Symbols"/>
              <a:buChar char="▪"/>
              <a:defRPr b="0" i="0" sz="2200" u="none" cap="none" strike="noStrike">
                <a:solidFill>
                  <a:srgbClr val="000105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-27940" lvl="1" marL="548640" marR="0" rtl="0" algn="l">
              <a:spcBef>
                <a:spcPts val="400"/>
              </a:spcBef>
              <a:spcAft>
                <a:spcPts val="300"/>
              </a:spcAft>
              <a:buClr>
                <a:srgbClr val="367993"/>
              </a:buClr>
              <a:buSzPts val="2600"/>
              <a:buFont typeface="Noto Sans Symbols"/>
              <a:buChar char="▪"/>
              <a:defRPr b="0" i="0" sz="2000" u="none" cap="none" strike="noStrike">
                <a:solidFill>
                  <a:srgbClr val="000105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-39370" lvl="2" marL="822960" marR="0" rtl="0" algn="l">
              <a:spcBef>
                <a:spcPts val="360"/>
              </a:spcBef>
              <a:spcAft>
                <a:spcPts val="300"/>
              </a:spcAft>
              <a:buClr>
                <a:srgbClr val="367993"/>
              </a:buClr>
              <a:buSzPts val="2340"/>
              <a:buFont typeface="Noto Sans Symbols"/>
              <a:buChar char="▪"/>
              <a:defRPr b="0" i="0" sz="1800" u="none" cap="none" strike="noStrike">
                <a:solidFill>
                  <a:srgbClr val="000105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-50800" lvl="3" marL="1097280" marR="0" rtl="0" algn="l">
              <a:spcBef>
                <a:spcPts val="320"/>
              </a:spcBef>
              <a:spcAft>
                <a:spcPts val="300"/>
              </a:spcAft>
              <a:buClr>
                <a:srgbClr val="367993"/>
              </a:buClr>
              <a:buSzPts val="2080"/>
              <a:buFont typeface="Noto Sans Symbols"/>
              <a:buChar char="▪"/>
              <a:defRPr b="0" i="0" sz="1600" u="none" cap="none" strike="noStrike">
                <a:solidFill>
                  <a:srgbClr val="000105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-67818" lvl="4" marL="1389888" marR="0" rtl="0" algn="l">
              <a:spcBef>
                <a:spcPts val="280"/>
              </a:spcBef>
              <a:spcAft>
                <a:spcPts val="300"/>
              </a:spcAft>
              <a:buClr>
                <a:srgbClr val="367993"/>
              </a:buClr>
              <a:buSzPts val="1820"/>
              <a:buFont typeface="Noto Sans Symbols"/>
              <a:buChar char="▪"/>
              <a:defRPr b="0" i="0" sz="1400" u="none" cap="none" strike="noStrike">
                <a:solidFill>
                  <a:srgbClr val="000105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-75437" lvl="5" marL="1664207" marR="0" rtl="0" algn="l">
              <a:spcBef>
                <a:spcPts val="280"/>
              </a:spcBef>
              <a:spcAft>
                <a:spcPts val="300"/>
              </a:spcAft>
              <a:buClr>
                <a:srgbClr val="C3260C"/>
              </a:buClr>
              <a:buSzPts val="1820"/>
              <a:buFont typeface="Georgia"/>
              <a:buChar char="*"/>
              <a:defRPr b="0" i="0" sz="1400" u="none" cap="none" strike="noStrik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-72389" lvl="6" marL="1965960" marR="0" rtl="0" algn="l">
              <a:spcBef>
                <a:spcPts val="280"/>
              </a:spcBef>
              <a:spcAft>
                <a:spcPts val="300"/>
              </a:spcAft>
              <a:buClr>
                <a:srgbClr val="C3260C"/>
              </a:buClr>
              <a:buSzPts val="1820"/>
              <a:buFont typeface="Georgia"/>
              <a:buChar char="*"/>
              <a:defRPr b="0" i="0" sz="1400" u="none" cap="none" strike="noStrik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-74929" lvl="7" marL="2286000" marR="0" rtl="0" algn="l">
              <a:spcBef>
                <a:spcPts val="280"/>
              </a:spcBef>
              <a:spcAft>
                <a:spcPts val="300"/>
              </a:spcAft>
              <a:buClr>
                <a:srgbClr val="C3260C"/>
              </a:buClr>
              <a:buSzPts val="1820"/>
              <a:buFont typeface="Georgia"/>
              <a:buChar char="*"/>
              <a:defRPr b="0" i="0" sz="1400" u="none" cap="none" strike="noStrik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-71881" lvl="8" marL="2587752" marR="0" rtl="0" algn="l">
              <a:spcBef>
                <a:spcPts val="280"/>
              </a:spcBef>
              <a:spcAft>
                <a:spcPts val="300"/>
              </a:spcAft>
              <a:buClr>
                <a:srgbClr val="C3260C"/>
              </a:buClr>
              <a:buSzPts val="1820"/>
              <a:buFont typeface="Georgia"/>
              <a:buChar char="*"/>
              <a:defRPr b="0" i="0" sz="1400" u="none" cap="none" strike="noStrik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135" name="Shape 135"/>
          <p:cNvSpPr txBox="1"/>
          <p:nvPr>
            <p:ph idx="10" type="dt"/>
          </p:nvPr>
        </p:nvSpPr>
        <p:spPr>
          <a:xfrm>
            <a:off x="6172200" y="6172201"/>
            <a:ext cx="2514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r">
              <a:spcBef>
                <a:spcPts val="0"/>
              </a:spcBef>
              <a:buSzPts val="1400"/>
              <a:buNone/>
              <a:defRPr b="1" sz="1100">
                <a:solidFill>
                  <a:srgbClr val="7F7F7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 marL="4572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lvl="2" marL="9144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lvl="3" marL="13716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lvl="4" marL="18288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lvl="5" marL="22860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lvl="6" marL="27432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lvl="7" marL="32004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lvl="8" marL="36576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136" name="Shape 136"/>
          <p:cNvSpPr txBox="1"/>
          <p:nvPr>
            <p:ph idx="11" type="ftr"/>
          </p:nvPr>
        </p:nvSpPr>
        <p:spPr>
          <a:xfrm>
            <a:off x="457200" y="6172201"/>
            <a:ext cx="3352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spcBef>
                <a:spcPts val="0"/>
              </a:spcBef>
              <a:buSzPts val="1400"/>
              <a:buNone/>
              <a:defRPr b="1" sz="1100">
                <a:solidFill>
                  <a:srgbClr val="7F7F7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 marL="4572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lvl="2" marL="9144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lvl="3" marL="13716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lvl="4" marL="18288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lvl="5" marL="22860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lvl="6" marL="27432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lvl="7" marL="32004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lvl="8" marL="36576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137" name="Shape 137"/>
          <p:cNvSpPr txBox="1"/>
          <p:nvPr>
            <p:ph idx="12" type="sldNum"/>
          </p:nvPr>
        </p:nvSpPr>
        <p:spPr>
          <a:xfrm>
            <a:off x="3810000" y="6172201"/>
            <a:ext cx="1828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fld id="{00000000-1234-1234-1234-123412341234}" type="slidenum">
              <a:rPr b="1" lang="ru" sz="1200">
                <a:solidFill>
                  <a:srgbClr val="7F7F7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vertTitleAndTx">
  <p:cSld name="Вертикальный заголовок и текст"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 txBox="1"/>
          <p:nvPr>
            <p:ph type="title"/>
          </p:nvPr>
        </p:nvSpPr>
        <p:spPr>
          <a:xfrm rot="5400000">
            <a:off x="-436691" y="1966968"/>
            <a:ext cx="5238300" cy="20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spcBef>
                <a:spcPts val="0"/>
              </a:spcBef>
              <a:buClr>
                <a:srgbClr val="C3260C"/>
              </a:buClr>
              <a:buSzPts val="1400"/>
              <a:buFont typeface="Georgia"/>
              <a:buNone/>
              <a:defRPr b="1" i="0" sz="3200" u="none" cap="none" strike="noStrike">
                <a:solidFill>
                  <a:srgbClr val="949494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 marL="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indent="0" lvl="2" marL="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indent="0" lvl="3" marL="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indent="0" lvl="4" marL="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indent="0" lvl="5" marL="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indent="0" lvl="6" marL="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indent="0" lvl="7" marL="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indent="0" lvl="8" marL="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40" name="Shape 140"/>
          <p:cNvSpPr txBox="1"/>
          <p:nvPr>
            <p:ph idx="1" type="body"/>
          </p:nvPr>
        </p:nvSpPr>
        <p:spPr>
          <a:xfrm rot="5400000">
            <a:off x="3291301" y="764220"/>
            <a:ext cx="4894800" cy="482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8890" lvl="0" marL="228600" marR="0" rtl="0" algn="l">
              <a:spcBef>
                <a:spcPts val="440"/>
              </a:spcBef>
              <a:spcAft>
                <a:spcPts val="300"/>
              </a:spcAft>
              <a:buClr>
                <a:srgbClr val="367993"/>
              </a:buClr>
              <a:buSzPts val="2860"/>
              <a:buFont typeface="Noto Sans Symbols"/>
              <a:buChar char="▪"/>
              <a:defRPr b="0" i="0" sz="2200" u="none" cap="none" strike="noStrike">
                <a:solidFill>
                  <a:srgbClr val="000105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-27940" lvl="1" marL="548640" marR="0" rtl="0" algn="l">
              <a:spcBef>
                <a:spcPts val="400"/>
              </a:spcBef>
              <a:spcAft>
                <a:spcPts val="300"/>
              </a:spcAft>
              <a:buClr>
                <a:srgbClr val="367993"/>
              </a:buClr>
              <a:buSzPts val="2600"/>
              <a:buFont typeface="Noto Sans Symbols"/>
              <a:buChar char="▪"/>
              <a:defRPr b="0" i="0" sz="2000" u="none" cap="none" strike="noStrike">
                <a:solidFill>
                  <a:srgbClr val="000105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-39370" lvl="2" marL="822960" marR="0" rtl="0" algn="l">
              <a:spcBef>
                <a:spcPts val="360"/>
              </a:spcBef>
              <a:spcAft>
                <a:spcPts val="300"/>
              </a:spcAft>
              <a:buClr>
                <a:srgbClr val="367993"/>
              </a:buClr>
              <a:buSzPts val="2340"/>
              <a:buFont typeface="Noto Sans Symbols"/>
              <a:buChar char="▪"/>
              <a:defRPr b="0" i="0" sz="1800" u="none" cap="none" strike="noStrike">
                <a:solidFill>
                  <a:srgbClr val="000105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-50800" lvl="3" marL="1097280" marR="0" rtl="0" algn="l">
              <a:spcBef>
                <a:spcPts val="320"/>
              </a:spcBef>
              <a:spcAft>
                <a:spcPts val="300"/>
              </a:spcAft>
              <a:buClr>
                <a:srgbClr val="367993"/>
              </a:buClr>
              <a:buSzPts val="2080"/>
              <a:buFont typeface="Noto Sans Symbols"/>
              <a:buChar char="▪"/>
              <a:defRPr b="0" i="0" sz="1600" u="none" cap="none" strike="noStrike">
                <a:solidFill>
                  <a:srgbClr val="000105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-67818" lvl="4" marL="1389888" marR="0" rtl="0" algn="l">
              <a:spcBef>
                <a:spcPts val="280"/>
              </a:spcBef>
              <a:spcAft>
                <a:spcPts val="300"/>
              </a:spcAft>
              <a:buClr>
                <a:srgbClr val="367993"/>
              </a:buClr>
              <a:buSzPts val="1820"/>
              <a:buFont typeface="Noto Sans Symbols"/>
              <a:buChar char="▪"/>
              <a:defRPr b="0" i="0" sz="1400" u="none" cap="none" strike="noStrike">
                <a:solidFill>
                  <a:srgbClr val="000105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-75437" lvl="5" marL="1664207" marR="0" rtl="0" algn="l">
              <a:spcBef>
                <a:spcPts val="280"/>
              </a:spcBef>
              <a:spcAft>
                <a:spcPts val="300"/>
              </a:spcAft>
              <a:buClr>
                <a:srgbClr val="C3260C"/>
              </a:buClr>
              <a:buSzPts val="1820"/>
              <a:buFont typeface="Georgia"/>
              <a:buChar char="*"/>
              <a:defRPr b="0" i="0" sz="1400" u="none" cap="none" strike="noStrik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-72389" lvl="6" marL="1965960" marR="0" rtl="0" algn="l">
              <a:spcBef>
                <a:spcPts val="280"/>
              </a:spcBef>
              <a:spcAft>
                <a:spcPts val="300"/>
              </a:spcAft>
              <a:buClr>
                <a:srgbClr val="C3260C"/>
              </a:buClr>
              <a:buSzPts val="1820"/>
              <a:buFont typeface="Georgia"/>
              <a:buChar char="*"/>
              <a:defRPr b="0" i="0" sz="1400" u="none" cap="none" strike="noStrik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-74929" lvl="7" marL="2286000" marR="0" rtl="0" algn="l">
              <a:spcBef>
                <a:spcPts val="280"/>
              </a:spcBef>
              <a:spcAft>
                <a:spcPts val="300"/>
              </a:spcAft>
              <a:buClr>
                <a:srgbClr val="C3260C"/>
              </a:buClr>
              <a:buSzPts val="1820"/>
              <a:buFont typeface="Georgia"/>
              <a:buChar char="*"/>
              <a:defRPr b="0" i="0" sz="1400" u="none" cap="none" strike="noStrik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-71881" lvl="8" marL="2587752" marR="0" rtl="0" algn="l">
              <a:spcBef>
                <a:spcPts val="280"/>
              </a:spcBef>
              <a:spcAft>
                <a:spcPts val="300"/>
              </a:spcAft>
              <a:buClr>
                <a:srgbClr val="C3260C"/>
              </a:buClr>
              <a:buSzPts val="1820"/>
              <a:buFont typeface="Georgia"/>
              <a:buChar char="*"/>
              <a:defRPr b="0" i="0" sz="1400" u="none" cap="none" strike="noStrik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141" name="Shape 141"/>
          <p:cNvSpPr txBox="1"/>
          <p:nvPr>
            <p:ph idx="10" type="dt"/>
          </p:nvPr>
        </p:nvSpPr>
        <p:spPr>
          <a:xfrm>
            <a:off x="6172200" y="6172201"/>
            <a:ext cx="2514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r">
              <a:spcBef>
                <a:spcPts val="0"/>
              </a:spcBef>
              <a:buSzPts val="1400"/>
              <a:buNone/>
              <a:defRPr b="1" sz="1100">
                <a:solidFill>
                  <a:srgbClr val="7F7F7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 marL="4572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lvl="2" marL="9144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lvl="3" marL="13716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lvl="4" marL="18288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lvl="5" marL="22860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lvl="6" marL="27432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lvl="7" marL="32004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lvl="8" marL="36576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142" name="Shape 142"/>
          <p:cNvSpPr txBox="1"/>
          <p:nvPr>
            <p:ph idx="11" type="ftr"/>
          </p:nvPr>
        </p:nvSpPr>
        <p:spPr>
          <a:xfrm>
            <a:off x="457200" y="6172201"/>
            <a:ext cx="3352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spcBef>
                <a:spcPts val="0"/>
              </a:spcBef>
              <a:buSzPts val="1400"/>
              <a:buNone/>
              <a:defRPr b="1" sz="1100">
                <a:solidFill>
                  <a:srgbClr val="7F7F7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 marL="4572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lvl="2" marL="9144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lvl="3" marL="13716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lvl="4" marL="18288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lvl="5" marL="22860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lvl="6" marL="27432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lvl="7" marL="32004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lvl="8" marL="36576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143" name="Shape 143"/>
          <p:cNvSpPr txBox="1"/>
          <p:nvPr>
            <p:ph idx="12" type="sldNum"/>
          </p:nvPr>
        </p:nvSpPr>
        <p:spPr>
          <a:xfrm>
            <a:off x="3810000" y="6172201"/>
            <a:ext cx="1828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fld id="{00000000-1234-1234-1234-123412341234}" type="slidenum">
              <a:rPr b="1" lang="ru" sz="1200">
                <a:solidFill>
                  <a:srgbClr val="7F7F7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">
  <p:cSld name="Title slide"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 txBox="1"/>
          <p:nvPr>
            <p:ph type="ctrTitle"/>
          </p:nvPr>
        </p:nvSpPr>
        <p:spPr>
          <a:xfrm>
            <a:off x="685800" y="2111123"/>
            <a:ext cx="7772400" cy="15465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 rtl="0" algn="ctr">
              <a:spcBef>
                <a:spcPts val="0"/>
              </a:spcBef>
              <a:buSzPts val="4800"/>
              <a:buNone/>
              <a:defRPr sz="4800"/>
            </a:lvl1pPr>
            <a:lvl2pPr lvl="1" rtl="0" algn="ctr">
              <a:spcBef>
                <a:spcPts val="0"/>
              </a:spcBef>
              <a:buSzPts val="4800"/>
              <a:buNone/>
              <a:defRPr sz="4800"/>
            </a:lvl2pPr>
            <a:lvl3pPr lvl="2" rtl="0" algn="ctr">
              <a:spcBef>
                <a:spcPts val="0"/>
              </a:spcBef>
              <a:buSzPts val="4800"/>
              <a:buNone/>
              <a:defRPr sz="4800"/>
            </a:lvl3pPr>
            <a:lvl4pPr lvl="3" rtl="0" algn="ctr">
              <a:spcBef>
                <a:spcPts val="0"/>
              </a:spcBef>
              <a:buSzPts val="4800"/>
              <a:buNone/>
              <a:defRPr sz="4800"/>
            </a:lvl4pPr>
            <a:lvl5pPr lvl="4" rtl="0" algn="ctr">
              <a:spcBef>
                <a:spcPts val="0"/>
              </a:spcBef>
              <a:buSzPts val="4800"/>
              <a:buNone/>
              <a:defRPr sz="4800"/>
            </a:lvl5pPr>
            <a:lvl6pPr lvl="5" rtl="0" algn="ctr">
              <a:spcBef>
                <a:spcPts val="0"/>
              </a:spcBef>
              <a:buSzPts val="4800"/>
              <a:buNone/>
              <a:defRPr sz="4800"/>
            </a:lvl6pPr>
            <a:lvl7pPr lvl="6" rtl="0" algn="ctr">
              <a:spcBef>
                <a:spcPts val="0"/>
              </a:spcBef>
              <a:buSzPts val="4800"/>
              <a:buNone/>
              <a:defRPr sz="4800"/>
            </a:lvl7pPr>
            <a:lvl8pPr lvl="7" rtl="0" algn="ctr">
              <a:spcBef>
                <a:spcPts val="0"/>
              </a:spcBef>
              <a:buSzPts val="4800"/>
              <a:buNone/>
              <a:defRPr sz="4800"/>
            </a:lvl8pPr>
            <a:lvl9pPr lvl="8" rtl="0" algn="ctr">
              <a:spcBef>
                <a:spcPts val="0"/>
              </a:spcBef>
              <a:buSzPts val="4800"/>
              <a:buNone/>
              <a:defRPr sz="4800"/>
            </a:lvl9pPr>
          </a:lstStyle>
          <a:p/>
        </p:txBody>
      </p:sp>
      <p:sp>
        <p:nvSpPr>
          <p:cNvPr id="150" name="Shape 150"/>
          <p:cNvSpPr txBox="1"/>
          <p:nvPr>
            <p:ph idx="1" type="subTitle"/>
          </p:nvPr>
        </p:nvSpPr>
        <p:spPr>
          <a:xfrm>
            <a:off x="685800" y="3786738"/>
            <a:ext cx="7772400" cy="10464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rtl="0" algn="ctr">
              <a:spcBef>
                <a:spcPts val="0"/>
              </a:spcBef>
              <a:buClr>
                <a:schemeClr val="dk2"/>
              </a:buClr>
              <a:buSzPts val="3000"/>
              <a:buNone/>
              <a:defRPr>
                <a:solidFill>
                  <a:schemeClr val="dk2"/>
                </a:solidFill>
              </a:defRPr>
            </a:lvl1pPr>
            <a:lvl2pPr lvl="1" rtl="0" algn="ctr">
              <a:spcBef>
                <a:spcPts val="0"/>
              </a:spcBef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2pPr>
            <a:lvl3pPr lvl="2" rtl="0" algn="ctr">
              <a:spcBef>
                <a:spcPts val="0"/>
              </a:spcBef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3pPr>
            <a:lvl4pPr lvl="3" rtl="0" algn="ctr">
              <a:spcBef>
                <a:spcPts val="0"/>
              </a:spcBef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4pPr>
            <a:lvl5pPr lvl="4" rtl="0" algn="ctr">
              <a:spcBef>
                <a:spcPts val="0"/>
              </a:spcBef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5pPr>
            <a:lvl6pPr lvl="5" rtl="0" algn="ctr">
              <a:spcBef>
                <a:spcPts val="0"/>
              </a:spcBef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6pPr>
            <a:lvl7pPr lvl="6" rtl="0" algn="ctr">
              <a:spcBef>
                <a:spcPts val="0"/>
              </a:spcBef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7pPr>
            <a:lvl8pPr lvl="7" rtl="0" algn="ctr">
              <a:spcBef>
                <a:spcPts val="0"/>
              </a:spcBef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8pPr>
            <a:lvl9pPr lvl="8" rtl="0" algn="ctr">
              <a:spcBef>
                <a:spcPts val="0"/>
              </a:spcBef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51" name="Shape 151"/>
          <p:cNvSpPr txBox="1"/>
          <p:nvPr>
            <p:ph idx="12" type="sldNum"/>
          </p:nvPr>
        </p:nvSpPr>
        <p:spPr>
          <a:xfrm>
            <a:off x="8556791" y="6333134"/>
            <a:ext cx="548700" cy="5247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fld id="{00000000-1234-1234-1234-123412341234}" type="slidenum">
              <a:rPr lang="ru"/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x">
  <p:cSld name="Title and 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ts val="2800"/>
              <a:buNone/>
              <a:defRPr/>
            </a:lvl1pPr>
            <a:lvl2pPr lvl="1">
              <a:spcBef>
                <a:spcPts val="0"/>
              </a:spcBef>
              <a:buSzPts val="2800"/>
              <a:buNone/>
              <a:defRPr/>
            </a:lvl2pPr>
            <a:lvl3pPr lvl="2">
              <a:spcBef>
                <a:spcPts val="0"/>
              </a:spcBef>
              <a:buSzPts val="2800"/>
              <a:buNone/>
              <a:defRPr/>
            </a:lvl3pPr>
            <a:lvl4pPr lvl="3">
              <a:spcBef>
                <a:spcPts val="0"/>
              </a:spcBef>
              <a:buSzPts val="2800"/>
              <a:buNone/>
              <a:defRPr/>
            </a:lvl4pPr>
            <a:lvl5pPr lvl="4">
              <a:spcBef>
                <a:spcPts val="0"/>
              </a:spcBef>
              <a:buSzPts val="2800"/>
              <a:buNone/>
              <a:defRPr/>
            </a:lvl5pPr>
            <a:lvl6pPr lvl="5">
              <a:spcBef>
                <a:spcPts val="0"/>
              </a:spcBef>
              <a:buSzPts val="2800"/>
              <a:buNone/>
              <a:defRPr/>
            </a:lvl6pPr>
            <a:lvl7pPr lvl="6">
              <a:spcBef>
                <a:spcPts val="0"/>
              </a:spcBef>
              <a:buSzPts val="2800"/>
              <a:buNone/>
              <a:defRPr/>
            </a:lvl7pPr>
            <a:lvl8pPr lvl="7">
              <a:spcBef>
                <a:spcPts val="0"/>
              </a:spcBef>
              <a:buSzPts val="2800"/>
              <a:buNone/>
              <a:defRPr/>
            </a:lvl8pPr>
            <a:lvl9pPr lvl="8">
              <a:spcBef>
                <a:spcPts val="0"/>
              </a:spcBef>
              <a:buSzPts val="2800"/>
              <a:buNone/>
              <a:defRPr/>
            </a:lvl9pPr>
          </a:lstStyle>
          <a:p/>
        </p:txBody>
      </p:sp>
      <p:sp>
        <p:nvSpPr>
          <p:cNvPr id="18" name="Shape 18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ts val="1800"/>
              <a:buChar char="●"/>
              <a:defRPr/>
            </a:lvl1pPr>
            <a:lvl2pPr lvl="1">
              <a:spcBef>
                <a:spcPts val="0"/>
              </a:spcBef>
              <a:buSzPts val="1400"/>
              <a:buChar char="○"/>
              <a:defRPr/>
            </a:lvl2pPr>
            <a:lvl3pPr lvl="2">
              <a:spcBef>
                <a:spcPts val="0"/>
              </a:spcBef>
              <a:buSzPts val="1400"/>
              <a:buChar char="■"/>
              <a:defRPr/>
            </a:lvl3pPr>
            <a:lvl4pPr lvl="3">
              <a:spcBef>
                <a:spcPts val="0"/>
              </a:spcBef>
              <a:buSzPts val="1400"/>
              <a:buChar char="●"/>
              <a:defRPr/>
            </a:lvl4pPr>
            <a:lvl5pPr lvl="4">
              <a:spcBef>
                <a:spcPts val="0"/>
              </a:spcBef>
              <a:buSzPts val="1400"/>
              <a:buChar char="○"/>
              <a:defRPr/>
            </a:lvl5pPr>
            <a:lvl6pPr lvl="5">
              <a:spcBef>
                <a:spcPts val="0"/>
              </a:spcBef>
              <a:buSzPts val="1400"/>
              <a:buChar char="■"/>
              <a:defRPr/>
            </a:lvl6pPr>
            <a:lvl7pPr lvl="6">
              <a:spcBef>
                <a:spcPts val="0"/>
              </a:spcBef>
              <a:buSzPts val="1400"/>
              <a:buChar char="●"/>
              <a:defRPr/>
            </a:lvl7pPr>
            <a:lvl8pPr lvl="7">
              <a:spcBef>
                <a:spcPts val="0"/>
              </a:spcBef>
              <a:buSzPts val="1400"/>
              <a:buChar char="○"/>
              <a:defRPr/>
            </a:lvl8pPr>
            <a:lvl9pPr lvl="8">
              <a:spcBef>
                <a:spcPts val="0"/>
              </a:spcBef>
              <a:buSzPts val="1400"/>
              <a:buChar char="■"/>
              <a:defRPr/>
            </a:lvl9pPr>
          </a:lstStyle>
          <a:p/>
        </p:txBody>
      </p:sp>
      <p:sp>
        <p:nvSpPr>
          <p:cNvPr id="19" name="Shape 19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fld id="{00000000-1234-1234-1234-123412341234}" type="slidenum">
              <a:rPr lang="ru"/>
              <a:t>‹#›</a:t>
            </a:fld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x">
  <p:cSld name="Title and body"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 rtl="0">
              <a:spcBef>
                <a:spcPts val="0"/>
              </a:spcBef>
              <a:buSzPts val="3600"/>
              <a:buNone/>
              <a:defRPr/>
            </a:lvl1pPr>
            <a:lvl2pPr lvl="1" rtl="0">
              <a:spcBef>
                <a:spcPts val="0"/>
              </a:spcBef>
              <a:buSzPts val="3600"/>
              <a:buNone/>
              <a:defRPr/>
            </a:lvl2pPr>
            <a:lvl3pPr lvl="2" rtl="0">
              <a:spcBef>
                <a:spcPts val="0"/>
              </a:spcBef>
              <a:buSzPts val="3600"/>
              <a:buNone/>
              <a:defRPr/>
            </a:lvl3pPr>
            <a:lvl4pPr lvl="3" rtl="0">
              <a:spcBef>
                <a:spcPts val="0"/>
              </a:spcBef>
              <a:buSzPts val="3600"/>
              <a:buNone/>
              <a:defRPr/>
            </a:lvl4pPr>
            <a:lvl5pPr lvl="4" rtl="0">
              <a:spcBef>
                <a:spcPts val="0"/>
              </a:spcBef>
              <a:buSzPts val="3600"/>
              <a:buNone/>
              <a:defRPr/>
            </a:lvl5pPr>
            <a:lvl6pPr lvl="5" rtl="0">
              <a:spcBef>
                <a:spcPts val="0"/>
              </a:spcBef>
              <a:buSzPts val="3600"/>
              <a:buNone/>
              <a:defRPr/>
            </a:lvl6pPr>
            <a:lvl7pPr lvl="6" rtl="0">
              <a:spcBef>
                <a:spcPts val="0"/>
              </a:spcBef>
              <a:buSzPts val="3600"/>
              <a:buNone/>
              <a:defRPr/>
            </a:lvl7pPr>
            <a:lvl8pPr lvl="7" rtl="0">
              <a:spcBef>
                <a:spcPts val="0"/>
              </a:spcBef>
              <a:buSzPts val="3600"/>
              <a:buNone/>
              <a:defRPr/>
            </a:lvl8pPr>
            <a:lvl9pPr lvl="8" rtl="0">
              <a:spcBef>
                <a:spcPts val="0"/>
              </a:spcBef>
              <a:buSzPts val="3600"/>
              <a:buNone/>
              <a:defRPr/>
            </a:lvl9pPr>
          </a:lstStyle>
          <a:p/>
        </p:txBody>
      </p:sp>
      <p:sp>
        <p:nvSpPr>
          <p:cNvPr id="154" name="Shape 154"/>
          <p:cNvSpPr txBox="1"/>
          <p:nvPr>
            <p:ph idx="1" type="body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rtl="0">
              <a:spcBef>
                <a:spcPts val="0"/>
              </a:spcBef>
              <a:buSzPts val="3000"/>
              <a:buChar char="●"/>
              <a:defRPr/>
            </a:lvl1pPr>
            <a:lvl2pPr lvl="1" rtl="0">
              <a:spcBef>
                <a:spcPts val="0"/>
              </a:spcBef>
              <a:buSzPts val="2400"/>
              <a:buChar char="○"/>
              <a:defRPr/>
            </a:lvl2pPr>
            <a:lvl3pPr lvl="2" rtl="0">
              <a:spcBef>
                <a:spcPts val="0"/>
              </a:spcBef>
              <a:buSzPts val="2400"/>
              <a:buChar char="■"/>
              <a:defRPr/>
            </a:lvl3pPr>
            <a:lvl4pPr lvl="3" rtl="0">
              <a:spcBef>
                <a:spcPts val="0"/>
              </a:spcBef>
              <a:buSzPts val="1800"/>
              <a:buChar char="●"/>
              <a:defRPr/>
            </a:lvl4pPr>
            <a:lvl5pPr lvl="4" rtl="0">
              <a:spcBef>
                <a:spcPts val="0"/>
              </a:spcBef>
              <a:buSzPts val="1800"/>
              <a:buChar char="○"/>
              <a:defRPr/>
            </a:lvl5pPr>
            <a:lvl6pPr lvl="5" rtl="0">
              <a:spcBef>
                <a:spcPts val="0"/>
              </a:spcBef>
              <a:buSzPts val="1800"/>
              <a:buChar char="■"/>
              <a:defRPr/>
            </a:lvl6pPr>
            <a:lvl7pPr lvl="6" rtl="0">
              <a:spcBef>
                <a:spcPts val="0"/>
              </a:spcBef>
              <a:buSzPts val="1800"/>
              <a:buChar char="●"/>
              <a:defRPr/>
            </a:lvl7pPr>
            <a:lvl8pPr lvl="7" rtl="0">
              <a:spcBef>
                <a:spcPts val="0"/>
              </a:spcBef>
              <a:buSzPts val="1800"/>
              <a:buChar char="○"/>
              <a:defRPr/>
            </a:lvl8pPr>
            <a:lvl9pPr lvl="8" rtl="0">
              <a:spcBef>
                <a:spcPts val="0"/>
              </a:spcBef>
              <a:buSzPts val="1800"/>
              <a:buChar char="■"/>
              <a:defRPr/>
            </a:lvl9pPr>
          </a:lstStyle>
          <a:p/>
        </p:txBody>
      </p:sp>
      <p:sp>
        <p:nvSpPr>
          <p:cNvPr id="155" name="Shape 155"/>
          <p:cNvSpPr txBox="1"/>
          <p:nvPr>
            <p:ph idx="12" type="sldNum"/>
          </p:nvPr>
        </p:nvSpPr>
        <p:spPr>
          <a:xfrm>
            <a:off x="8556791" y="6333134"/>
            <a:ext cx="548700" cy="5247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fld id="{00000000-1234-1234-1234-123412341234}" type="slidenum">
              <a:rPr lang="ru"/>
              <a:t>‹#›</a:t>
            </a:fld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woColTx">
  <p:cSld name="Title and two columns"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 rtl="0">
              <a:spcBef>
                <a:spcPts val="0"/>
              </a:spcBef>
              <a:buSzPts val="3600"/>
              <a:buNone/>
              <a:defRPr/>
            </a:lvl1pPr>
            <a:lvl2pPr lvl="1" rtl="0">
              <a:spcBef>
                <a:spcPts val="0"/>
              </a:spcBef>
              <a:buSzPts val="3600"/>
              <a:buNone/>
              <a:defRPr/>
            </a:lvl2pPr>
            <a:lvl3pPr lvl="2" rtl="0">
              <a:spcBef>
                <a:spcPts val="0"/>
              </a:spcBef>
              <a:buSzPts val="3600"/>
              <a:buNone/>
              <a:defRPr/>
            </a:lvl3pPr>
            <a:lvl4pPr lvl="3" rtl="0">
              <a:spcBef>
                <a:spcPts val="0"/>
              </a:spcBef>
              <a:buSzPts val="3600"/>
              <a:buNone/>
              <a:defRPr/>
            </a:lvl4pPr>
            <a:lvl5pPr lvl="4" rtl="0">
              <a:spcBef>
                <a:spcPts val="0"/>
              </a:spcBef>
              <a:buSzPts val="3600"/>
              <a:buNone/>
              <a:defRPr/>
            </a:lvl5pPr>
            <a:lvl6pPr lvl="5" rtl="0">
              <a:spcBef>
                <a:spcPts val="0"/>
              </a:spcBef>
              <a:buSzPts val="3600"/>
              <a:buNone/>
              <a:defRPr/>
            </a:lvl6pPr>
            <a:lvl7pPr lvl="6" rtl="0">
              <a:spcBef>
                <a:spcPts val="0"/>
              </a:spcBef>
              <a:buSzPts val="3600"/>
              <a:buNone/>
              <a:defRPr/>
            </a:lvl7pPr>
            <a:lvl8pPr lvl="7" rtl="0">
              <a:spcBef>
                <a:spcPts val="0"/>
              </a:spcBef>
              <a:buSzPts val="3600"/>
              <a:buNone/>
              <a:defRPr/>
            </a:lvl8pPr>
            <a:lvl9pPr lvl="8" rtl="0">
              <a:spcBef>
                <a:spcPts val="0"/>
              </a:spcBef>
              <a:buSzPts val="3600"/>
              <a:buNone/>
              <a:defRPr/>
            </a:lvl9pPr>
          </a:lstStyle>
          <a:p/>
        </p:txBody>
      </p:sp>
      <p:sp>
        <p:nvSpPr>
          <p:cNvPr id="158" name="Shape 158"/>
          <p:cNvSpPr txBox="1"/>
          <p:nvPr>
            <p:ph idx="1" type="body"/>
          </p:nvPr>
        </p:nvSpPr>
        <p:spPr>
          <a:xfrm>
            <a:off x="457200" y="1600200"/>
            <a:ext cx="3994500" cy="49677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rtl="0">
              <a:spcBef>
                <a:spcPts val="0"/>
              </a:spcBef>
              <a:buSzPts val="3000"/>
              <a:buChar char="●"/>
              <a:defRPr/>
            </a:lvl1pPr>
            <a:lvl2pPr lvl="1" rtl="0">
              <a:spcBef>
                <a:spcPts val="0"/>
              </a:spcBef>
              <a:buSzPts val="2400"/>
              <a:buChar char="○"/>
              <a:defRPr/>
            </a:lvl2pPr>
            <a:lvl3pPr lvl="2" rtl="0">
              <a:spcBef>
                <a:spcPts val="0"/>
              </a:spcBef>
              <a:buSzPts val="2400"/>
              <a:buChar char="■"/>
              <a:defRPr/>
            </a:lvl3pPr>
            <a:lvl4pPr lvl="3" rtl="0">
              <a:spcBef>
                <a:spcPts val="0"/>
              </a:spcBef>
              <a:buSzPts val="1800"/>
              <a:buChar char="●"/>
              <a:defRPr/>
            </a:lvl4pPr>
            <a:lvl5pPr lvl="4" rtl="0">
              <a:spcBef>
                <a:spcPts val="0"/>
              </a:spcBef>
              <a:buSzPts val="1800"/>
              <a:buChar char="○"/>
              <a:defRPr/>
            </a:lvl5pPr>
            <a:lvl6pPr lvl="5" rtl="0">
              <a:spcBef>
                <a:spcPts val="0"/>
              </a:spcBef>
              <a:buSzPts val="1800"/>
              <a:buChar char="■"/>
              <a:defRPr/>
            </a:lvl6pPr>
            <a:lvl7pPr lvl="6" rtl="0">
              <a:spcBef>
                <a:spcPts val="0"/>
              </a:spcBef>
              <a:buSzPts val="1800"/>
              <a:buChar char="●"/>
              <a:defRPr/>
            </a:lvl7pPr>
            <a:lvl8pPr lvl="7" rtl="0">
              <a:spcBef>
                <a:spcPts val="0"/>
              </a:spcBef>
              <a:buSzPts val="1800"/>
              <a:buChar char="○"/>
              <a:defRPr/>
            </a:lvl8pPr>
            <a:lvl9pPr lvl="8" rtl="0">
              <a:spcBef>
                <a:spcPts val="0"/>
              </a:spcBef>
              <a:buSzPts val="1800"/>
              <a:buChar char="■"/>
              <a:defRPr/>
            </a:lvl9pPr>
          </a:lstStyle>
          <a:p/>
        </p:txBody>
      </p:sp>
      <p:sp>
        <p:nvSpPr>
          <p:cNvPr id="159" name="Shape 159"/>
          <p:cNvSpPr txBox="1"/>
          <p:nvPr>
            <p:ph idx="2" type="body"/>
          </p:nvPr>
        </p:nvSpPr>
        <p:spPr>
          <a:xfrm>
            <a:off x="4692274" y="1600200"/>
            <a:ext cx="3994500" cy="49677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rtl="0">
              <a:spcBef>
                <a:spcPts val="0"/>
              </a:spcBef>
              <a:buSzPts val="3000"/>
              <a:buChar char="●"/>
              <a:defRPr/>
            </a:lvl1pPr>
            <a:lvl2pPr lvl="1" rtl="0">
              <a:spcBef>
                <a:spcPts val="0"/>
              </a:spcBef>
              <a:buSzPts val="2400"/>
              <a:buChar char="○"/>
              <a:defRPr/>
            </a:lvl2pPr>
            <a:lvl3pPr lvl="2" rtl="0">
              <a:spcBef>
                <a:spcPts val="0"/>
              </a:spcBef>
              <a:buSzPts val="2400"/>
              <a:buChar char="■"/>
              <a:defRPr/>
            </a:lvl3pPr>
            <a:lvl4pPr lvl="3" rtl="0">
              <a:spcBef>
                <a:spcPts val="0"/>
              </a:spcBef>
              <a:buSzPts val="1800"/>
              <a:buChar char="●"/>
              <a:defRPr/>
            </a:lvl4pPr>
            <a:lvl5pPr lvl="4" rtl="0">
              <a:spcBef>
                <a:spcPts val="0"/>
              </a:spcBef>
              <a:buSzPts val="1800"/>
              <a:buChar char="○"/>
              <a:defRPr/>
            </a:lvl5pPr>
            <a:lvl6pPr lvl="5" rtl="0">
              <a:spcBef>
                <a:spcPts val="0"/>
              </a:spcBef>
              <a:buSzPts val="1800"/>
              <a:buChar char="■"/>
              <a:defRPr/>
            </a:lvl6pPr>
            <a:lvl7pPr lvl="6" rtl="0">
              <a:spcBef>
                <a:spcPts val="0"/>
              </a:spcBef>
              <a:buSzPts val="1800"/>
              <a:buChar char="●"/>
              <a:defRPr/>
            </a:lvl7pPr>
            <a:lvl8pPr lvl="7" rtl="0">
              <a:spcBef>
                <a:spcPts val="0"/>
              </a:spcBef>
              <a:buSzPts val="1800"/>
              <a:buChar char="○"/>
              <a:defRPr/>
            </a:lvl8pPr>
            <a:lvl9pPr lvl="8" rtl="0">
              <a:spcBef>
                <a:spcPts val="0"/>
              </a:spcBef>
              <a:buSzPts val="1800"/>
              <a:buChar char="■"/>
              <a:defRPr/>
            </a:lvl9pPr>
          </a:lstStyle>
          <a:p/>
        </p:txBody>
      </p:sp>
      <p:sp>
        <p:nvSpPr>
          <p:cNvPr id="160" name="Shape 160"/>
          <p:cNvSpPr txBox="1"/>
          <p:nvPr>
            <p:ph idx="12" type="sldNum"/>
          </p:nvPr>
        </p:nvSpPr>
        <p:spPr>
          <a:xfrm>
            <a:off x="8556791" y="6333134"/>
            <a:ext cx="548700" cy="5247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fld id="{00000000-1234-1234-1234-123412341234}" type="slidenum">
              <a:rPr lang="ru"/>
              <a:t>‹#›</a:t>
            </a:fld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Only">
  <p:cSld name="Title only"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 rtl="0">
              <a:spcBef>
                <a:spcPts val="0"/>
              </a:spcBef>
              <a:buSzPts val="3600"/>
              <a:buNone/>
              <a:defRPr/>
            </a:lvl1pPr>
            <a:lvl2pPr lvl="1" rtl="0">
              <a:spcBef>
                <a:spcPts val="0"/>
              </a:spcBef>
              <a:buSzPts val="3600"/>
              <a:buNone/>
              <a:defRPr/>
            </a:lvl2pPr>
            <a:lvl3pPr lvl="2" rtl="0">
              <a:spcBef>
                <a:spcPts val="0"/>
              </a:spcBef>
              <a:buSzPts val="3600"/>
              <a:buNone/>
              <a:defRPr/>
            </a:lvl3pPr>
            <a:lvl4pPr lvl="3" rtl="0">
              <a:spcBef>
                <a:spcPts val="0"/>
              </a:spcBef>
              <a:buSzPts val="3600"/>
              <a:buNone/>
              <a:defRPr/>
            </a:lvl4pPr>
            <a:lvl5pPr lvl="4" rtl="0">
              <a:spcBef>
                <a:spcPts val="0"/>
              </a:spcBef>
              <a:buSzPts val="3600"/>
              <a:buNone/>
              <a:defRPr/>
            </a:lvl5pPr>
            <a:lvl6pPr lvl="5" rtl="0">
              <a:spcBef>
                <a:spcPts val="0"/>
              </a:spcBef>
              <a:buSzPts val="3600"/>
              <a:buNone/>
              <a:defRPr/>
            </a:lvl6pPr>
            <a:lvl7pPr lvl="6" rtl="0">
              <a:spcBef>
                <a:spcPts val="0"/>
              </a:spcBef>
              <a:buSzPts val="3600"/>
              <a:buNone/>
              <a:defRPr/>
            </a:lvl7pPr>
            <a:lvl8pPr lvl="7" rtl="0">
              <a:spcBef>
                <a:spcPts val="0"/>
              </a:spcBef>
              <a:buSzPts val="3600"/>
              <a:buNone/>
              <a:defRPr/>
            </a:lvl8pPr>
            <a:lvl9pPr lvl="8" rtl="0">
              <a:spcBef>
                <a:spcPts val="0"/>
              </a:spcBef>
              <a:buSzPts val="3600"/>
              <a:buNone/>
              <a:defRPr/>
            </a:lvl9pPr>
          </a:lstStyle>
          <a:p/>
        </p:txBody>
      </p:sp>
      <p:sp>
        <p:nvSpPr>
          <p:cNvPr id="163" name="Shape 163"/>
          <p:cNvSpPr txBox="1"/>
          <p:nvPr>
            <p:ph idx="12" type="sldNum"/>
          </p:nvPr>
        </p:nvSpPr>
        <p:spPr>
          <a:xfrm>
            <a:off x="8556791" y="6333134"/>
            <a:ext cx="548700" cy="5247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fld id="{00000000-1234-1234-1234-123412341234}" type="slidenum">
              <a:rPr lang="ru"/>
              <a:t>‹#›</a:t>
            </a:fld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Caption"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 txBox="1"/>
          <p:nvPr>
            <p:ph idx="1" type="body"/>
          </p:nvPr>
        </p:nvSpPr>
        <p:spPr>
          <a:xfrm>
            <a:off x="457200" y="5875079"/>
            <a:ext cx="8229600" cy="6927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rtl="0" algn="ctr">
              <a:spcBef>
                <a:spcPts val="360"/>
              </a:spcBef>
              <a:buSzPts val="1800"/>
              <a:buNone/>
              <a:defRPr sz="1800"/>
            </a:lvl1pPr>
          </a:lstStyle>
          <a:p/>
        </p:txBody>
      </p:sp>
      <p:sp>
        <p:nvSpPr>
          <p:cNvPr id="166" name="Shape 166"/>
          <p:cNvSpPr txBox="1"/>
          <p:nvPr>
            <p:ph idx="12" type="sldNum"/>
          </p:nvPr>
        </p:nvSpPr>
        <p:spPr>
          <a:xfrm>
            <a:off x="8556791" y="6333134"/>
            <a:ext cx="548700" cy="5247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fld id="{00000000-1234-1234-1234-123412341234}" type="slidenum">
              <a:rPr lang="ru"/>
              <a:t>‹#›</a:t>
            </a:fld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blank">
  <p:cSld name="Blank"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 txBox="1"/>
          <p:nvPr>
            <p:ph idx="12" type="sldNum"/>
          </p:nvPr>
        </p:nvSpPr>
        <p:spPr>
          <a:xfrm>
            <a:off x="8556791" y="6333134"/>
            <a:ext cx="548700" cy="5247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fld id="{00000000-1234-1234-1234-123412341234}" type="slidenum">
              <a:rPr lang="ru"/>
              <a:t>‹#›</a:t>
            </a:fld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">
  <p:cSld name="Title slide"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 txBox="1"/>
          <p:nvPr>
            <p:ph type="ctrTitle"/>
          </p:nvPr>
        </p:nvSpPr>
        <p:spPr>
          <a:xfrm>
            <a:off x="685800" y="2111123"/>
            <a:ext cx="7772400" cy="15465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 rtl="0" algn="ctr">
              <a:spcBef>
                <a:spcPts val="0"/>
              </a:spcBef>
              <a:buSzPts val="4800"/>
              <a:buNone/>
              <a:defRPr sz="4800"/>
            </a:lvl1pPr>
            <a:lvl2pPr lvl="1" rtl="0" algn="ctr">
              <a:spcBef>
                <a:spcPts val="0"/>
              </a:spcBef>
              <a:buSzPts val="4800"/>
              <a:buNone/>
              <a:defRPr sz="4800"/>
            </a:lvl2pPr>
            <a:lvl3pPr lvl="2" rtl="0" algn="ctr">
              <a:spcBef>
                <a:spcPts val="0"/>
              </a:spcBef>
              <a:buSzPts val="4800"/>
              <a:buNone/>
              <a:defRPr sz="4800"/>
            </a:lvl3pPr>
            <a:lvl4pPr lvl="3" rtl="0" algn="ctr">
              <a:spcBef>
                <a:spcPts val="0"/>
              </a:spcBef>
              <a:buSzPts val="4800"/>
              <a:buNone/>
              <a:defRPr sz="4800"/>
            </a:lvl4pPr>
            <a:lvl5pPr lvl="4" rtl="0" algn="ctr">
              <a:spcBef>
                <a:spcPts val="0"/>
              </a:spcBef>
              <a:buSzPts val="4800"/>
              <a:buNone/>
              <a:defRPr sz="4800"/>
            </a:lvl5pPr>
            <a:lvl6pPr lvl="5" rtl="0" algn="ctr">
              <a:spcBef>
                <a:spcPts val="0"/>
              </a:spcBef>
              <a:buSzPts val="4800"/>
              <a:buNone/>
              <a:defRPr sz="4800"/>
            </a:lvl6pPr>
            <a:lvl7pPr lvl="6" rtl="0" algn="ctr">
              <a:spcBef>
                <a:spcPts val="0"/>
              </a:spcBef>
              <a:buSzPts val="4800"/>
              <a:buNone/>
              <a:defRPr sz="4800"/>
            </a:lvl7pPr>
            <a:lvl8pPr lvl="7" rtl="0" algn="ctr">
              <a:spcBef>
                <a:spcPts val="0"/>
              </a:spcBef>
              <a:buSzPts val="4800"/>
              <a:buNone/>
              <a:defRPr sz="4800"/>
            </a:lvl8pPr>
            <a:lvl9pPr lvl="8" rtl="0" algn="ctr">
              <a:spcBef>
                <a:spcPts val="0"/>
              </a:spcBef>
              <a:buSzPts val="4800"/>
              <a:buNone/>
              <a:defRPr sz="4800"/>
            </a:lvl9pPr>
          </a:lstStyle>
          <a:p/>
        </p:txBody>
      </p:sp>
      <p:sp>
        <p:nvSpPr>
          <p:cNvPr id="174" name="Shape 174"/>
          <p:cNvSpPr txBox="1"/>
          <p:nvPr>
            <p:ph idx="1" type="subTitle"/>
          </p:nvPr>
        </p:nvSpPr>
        <p:spPr>
          <a:xfrm>
            <a:off x="685800" y="3786738"/>
            <a:ext cx="7772400" cy="10464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rtl="0" algn="ctr">
              <a:spcBef>
                <a:spcPts val="0"/>
              </a:spcBef>
              <a:buClr>
                <a:schemeClr val="dk2"/>
              </a:buClr>
              <a:buSzPts val="3000"/>
              <a:buNone/>
              <a:defRPr>
                <a:solidFill>
                  <a:schemeClr val="dk2"/>
                </a:solidFill>
              </a:defRPr>
            </a:lvl1pPr>
            <a:lvl2pPr lvl="1" rtl="0" algn="ctr">
              <a:spcBef>
                <a:spcPts val="0"/>
              </a:spcBef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2pPr>
            <a:lvl3pPr lvl="2" rtl="0" algn="ctr">
              <a:spcBef>
                <a:spcPts val="0"/>
              </a:spcBef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3pPr>
            <a:lvl4pPr lvl="3" rtl="0" algn="ctr">
              <a:spcBef>
                <a:spcPts val="0"/>
              </a:spcBef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4pPr>
            <a:lvl5pPr lvl="4" rtl="0" algn="ctr">
              <a:spcBef>
                <a:spcPts val="0"/>
              </a:spcBef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5pPr>
            <a:lvl6pPr lvl="5" rtl="0" algn="ctr">
              <a:spcBef>
                <a:spcPts val="0"/>
              </a:spcBef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6pPr>
            <a:lvl7pPr lvl="6" rtl="0" algn="ctr">
              <a:spcBef>
                <a:spcPts val="0"/>
              </a:spcBef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7pPr>
            <a:lvl8pPr lvl="7" rtl="0" algn="ctr">
              <a:spcBef>
                <a:spcPts val="0"/>
              </a:spcBef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8pPr>
            <a:lvl9pPr lvl="8" rtl="0" algn="ctr">
              <a:spcBef>
                <a:spcPts val="0"/>
              </a:spcBef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x">
  <p:cSld name="Title and body"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 rtl="0">
              <a:spcBef>
                <a:spcPts val="0"/>
              </a:spcBef>
              <a:buSzPts val="3600"/>
              <a:buNone/>
              <a:defRPr/>
            </a:lvl1pPr>
            <a:lvl2pPr lvl="1" rtl="0">
              <a:spcBef>
                <a:spcPts val="0"/>
              </a:spcBef>
              <a:buSzPts val="3600"/>
              <a:buNone/>
              <a:defRPr/>
            </a:lvl2pPr>
            <a:lvl3pPr lvl="2" rtl="0">
              <a:spcBef>
                <a:spcPts val="0"/>
              </a:spcBef>
              <a:buSzPts val="3600"/>
              <a:buNone/>
              <a:defRPr/>
            </a:lvl3pPr>
            <a:lvl4pPr lvl="3" rtl="0">
              <a:spcBef>
                <a:spcPts val="0"/>
              </a:spcBef>
              <a:buSzPts val="3600"/>
              <a:buNone/>
              <a:defRPr/>
            </a:lvl4pPr>
            <a:lvl5pPr lvl="4" rtl="0">
              <a:spcBef>
                <a:spcPts val="0"/>
              </a:spcBef>
              <a:buSzPts val="3600"/>
              <a:buNone/>
              <a:defRPr/>
            </a:lvl5pPr>
            <a:lvl6pPr lvl="5" rtl="0">
              <a:spcBef>
                <a:spcPts val="0"/>
              </a:spcBef>
              <a:buSzPts val="3600"/>
              <a:buNone/>
              <a:defRPr/>
            </a:lvl6pPr>
            <a:lvl7pPr lvl="6" rtl="0">
              <a:spcBef>
                <a:spcPts val="0"/>
              </a:spcBef>
              <a:buSzPts val="3600"/>
              <a:buNone/>
              <a:defRPr/>
            </a:lvl7pPr>
            <a:lvl8pPr lvl="7" rtl="0">
              <a:spcBef>
                <a:spcPts val="0"/>
              </a:spcBef>
              <a:buSzPts val="3600"/>
              <a:buNone/>
              <a:defRPr/>
            </a:lvl8pPr>
            <a:lvl9pPr lvl="8" rtl="0">
              <a:spcBef>
                <a:spcPts val="0"/>
              </a:spcBef>
              <a:buSzPts val="3600"/>
              <a:buNone/>
              <a:defRPr/>
            </a:lvl9pPr>
          </a:lstStyle>
          <a:p/>
        </p:txBody>
      </p:sp>
      <p:sp>
        <p:nvSpPr>
          <p:cNvPr id="177" name="Shape 177"/>
          <p:cNvSpPr txBox="1"/>
          <p:nvPr>
            <p:ph idx="1" type="body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rtl="0">
              <a:spcBef>
                <a:spcPts val="0"/>
              </a:spcBef>
              <a:buSzPts val="3000"/>
              <a:buChar char="●"/>
              <a:defRPr/>
            </a:lvl1pPr>
            <a:lvl2pPr lvl="1" rtl="0">
              <a:spcBef>
                <a:spcPts val="0"/>
              </a:spcBef>
              <a:buSzPts val="2400"/>
              <a:buChar char="○"/>
              <a:defRPr/>
            </a:lvl2pPr>
            <a:lvl3pPr lvl="2" rtl="0">
              <a:spcBef>
                <a:spcPts val="0"/>
              </a:spcBef>
              <a:buSzPts val="2400"/>
              <a:buChar char="■"/>
              <a:defRPr/>
            </a:lvl3pPr>
            <a:lvl4pPr lvl="3" rtl="0">
              <a:spcBef>
                <a:spcPts val="0"/>
              </a:spcBef>
              <a:buSzPts val="1800"/>
              <a:buChar char="●"/>
              <a:defRPr/>
            </a:lvl4pPr>
            <a:lvl5pPr lvl="4" rtl="0">
              <a:spcBef>
                <a:spcPts val="0"/>
              </a:spcBef>
              <a:buSzPts val="1800"/>
              <a:buChar char="○"/>
              <a:defRPr/>
            </a:lvl5pPr>
            <a:lvl6pPr lvl="5" rtl="0">
              <a:spcBef>
                <a:spcPts val="0"/>
              </a:spcBef>
              <a:buSzPts val="1800"/>
              <a:buChar char="■"/>
              <a:defRPr/>
            </a:lvl6pPr>
            <a:lvl7pPr lvl="6" rtl="0">
              <a:spcBef>
                <a:spcPts val="0"/>
              </a:spcBef>
              <a:buSzPts val="1800"/>
              <a:buChar char="●"/>
              <a:defRPr/>
            </a:lvl7pPr>
            <a:lvl8pPr lvl="7" rtl="0">
              <a:spcBef>
                <a:spcPts val="0"/>
              </a:spcBef>
              <a:buSzPts val="1800"/>
              <a:buChar char="○"/>
              <a:defRPr/>
            </a:lvl8pPr>
            <a:lvl9pPr lvl="8" rtl="0">
              <a:spcBef>
                <a:spcPts val="0"/>
              </a:spcBef>
              <a:buSzPts val="18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woColTx">
  <p:cSld name="Title and two columns"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 rtl="0">
              <a:spcBef>
                <a:spcPts val="0"/>
              </a:spcBef>
              <a:buSzPts val="3600"/>
              <a:buNone/>
              <a:defRPr/>
            </a:lvl1pPr>
            <a:lvl2pPr lvl="1" rtl="0">
              <a:spcBef>
                <a:spcPts val="0"/>
              </a:spcBef>
              <a:buSzPts val="3600"/>
              <a:buNone/>
              <a:defRPr/>
            </a:lvl2pPr>
            <a:lvl3pPr lvl="2" rtl="0">
              <a:spcBef>
                <a:spcPts val="0"/>
              </a:spcBef>
              <a:buSzPts val="3600"/>
              <a:buNone/>
              <a:defRPr/>
            </a:lvl3pPr>
            <a:lvl4pPr lvl="3" rtl="0">
              <a:spcBef>
                <a:spcPts val="0"/>
              </a:spcBef>
              <a:buSzPts val="3600"/>
              <a:buNone/>
              <a:defRPr/>
            </a:lvl4pPr>
            <a:lvl5pPr lvl="4" rtl="0">
              <a:spcBef>
                <a:spcPts val="0"/>
              </a:spcBef>
              <a:buSzPts val="3600"/>
              <a:buNone/>
              <a:defRPr/>
            </a:lvl5pPr>
            <a:lvl6pPr lvl="5" rtl="0">
              <a:spcBef>
                <a:spcPts val="0"/>
              </a:spcBef>
              <a:buSzPts val="3600"/>
              <a:buNone/>
              <a:defRPr/>
            </a:lvl6pPr>
            <a:lvl7pPr lvl="6" rtl="0">
              <a:spcBef>
                <a:spcPts val="0"/>
              </a:spcBef>
              <a:buSzPts val="3600"/>
              <a:buNone/>
              <a:defRPr/>
            </a:lvl7pPr>
            <a:lvl8pPr lvl="7" rtl="0">
              <a:spcBef>
                <a:spcPts val="0"/>
              </a:spcBef>
              <a:buSzPts val="3600"/>
              <a:buNone/>
              <a:defRPr/>
            </a:lvl8pPr>
            <a:lvl9pPr lvl="8" rtl="0">
              <a:spcBef>
                <a:spcPts val="0"/>
              </a:spcBef>
              <a:buSzPts val="3600"/>
              <a:buNone/>
              <a:defRPr/>
            </a:lvl9pPr>
          </a:lstStyle>
          <a:p/>
        </p:txBody>
      </p:sp>
      <p:sp>
        <p:nvSpPr>
          <p:cNvPr id="180" name="Shape 180"/>
          <p:cNvSpPr txBox="1"/>
          <p:nvPr>
            <p:ph idx="1" type="body"/>
          </p:nvPr>
        </p:nvSpPr>
        <p:spPr>
          <a:xfrm>
            <a:off x="457200" y="1600200"/>
            <a:ext cx="3994500" cy="49677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rtl="0">
              <a:spcBef>
                <a:spcPts val="0"/>
              </a:spcBef>
              <a:buSzPts val="3000"/>
              <a:buChar char="●"/>
              <a:defRPr/>
            </a:lvl1pPr>
            <a:lvl2pPr lvl="1" rtl="0">
              <a:spcBef>
                <a:spcPts val="0"/>
              </a:spcBef>
              <a:buSzPts val="2400"/>
              <a:buChar char="○"/>
              <a:defRPr/>
            </a:lvl2pPr>
            <a:lvl3pPr lvl="2" rtl="0">
              <a:spcBef>
                <a:spcPts val="0"/>
              </a:spcBef>
              <a:buSzPts val="2400"/>
              <a:buChar char="■"/>
              <a:defRPr/>
            </a:lvl3pPr>
            <a:lvl4pPr lvl="3" rtl="0">
              <a:spcBef>
                <a:spcPts val="0"/>
              </a:spcBef>
              <a:buSzPts val="1800"/>
              <a:buChar char="●"/>
              <a:defRPr/>
            </a:lvl4pPr>
            <a:lvl5pPr lvl="4" rtl="0">
              <a:spcBef>
                <a:spcPts val="0"/>
              </a:spcBef>
              <a:buSzPts val="1800"/>
              <a:buChar char="○"/>
              <a:defRPr/>
            </a:lvl5pPr>
            <a:lvl6pPr lvl="5" rtl="0">
              <a:spcBef>
                <a:spcPts val="0"/>
              </a:spcBef>
              <a:buSzPts val="1800"/>
              <a:buChar char="■"/>
              <a:defRPr/>
            </a:lvl6pPr>
            <a:lvl7pPr lvl="6" rtl="0">
              <a:spcBef>
                <a:spcPts val="0"/>
              </a:spcBef>
              <a:buSzPts val="1800"/>
              <a:buChar char="●"/>
              <a:defRPr/>
            </a:lvl7pPr>
            <a:lvl8pPr lvl="7" rtl="0">
              <a:spcBef>
                <a:spcPts val="0"/>
              </a:spcBef>
              <a:buSzPts val="1800"/>
              <a:buChar char="○"/>
              <a:defRPr/>
            </a:lvl8pPr>
            <a:lvl9pPr lvl="8" rtl="0">
              <a:spcBef>
                <a:spcPts val="0"/>
              </a:spcBef>
              <a:buSzPts val="1800"/>
              <a:buChar char="■"/>
              <a:defRPr/>
            </a:lvl9pPr>
          </a:lstStyle>
          <a:p/>
        </p:txBody>
      </p:sp>
      <p:sp>
        <p:nvSpPr>
          <p:cNvPr id="181" name="Shape 181"/>
          <p:cNvSpPr txBox="1"/>
          <p:nvPr>
            <p:ph idx="2" type="body"/>
          </p:nvPr>
        </p:nvSpPr>
        <p:spPr>
          <a:xfrm>
            <a:off x="4692274" y="1600200"/>
            <a:ext cx="3994500" cy="49677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rtl="0">
              <a:spcBef>
                <a:spcPts val="0"/>
              </a:spcBef>
              <a:buSzPts val="3000"/>
              <a:buChar char="●"/>
              <a:defRPr/>
            </a:lvl1pPr>
            <a:lvl2pPr lvl="1" rtl="0">
              <a:spcBef>
                <a:spcPts val="0"/>
              </a:spcBef>
              <a:buSzPts val="2400"/>
              <a:buChar char="○"/>
              <a:defRPr/>
            </a:lvl2pPr>
            <a:lvl3pPr lvl="2" rtl="0">
              <a:spcBef>
                <a:spcPts val="0"/>
              </a:spcBef>
              <a:buSzPts val="2400"/>
              <a:buChar char="■"/>
              <a:defRPr/>
            </a:lvl3pPr>
            <a:lvl4pPr lvl="3" rtl="0">
              <a:spcBef>
                <a:spcPts val="0"/>
              </a:spcBef>
              <a:buSzPts val="1800"/>
              <a:buChar char="●"/>
              <a:defRPr/>
            </a:lvl4pPr>
            <a:lvl5pPr lvl="4" rtl="0">
              <a:spcBef>
                <a:spcPts val="0"/>
              </a:spcBef>
              <a:buSzPts val="1800"/>
              <a:buChar char="○"/>
              <a:defRPr/>
            </a:lvl5pPr>
            <a:lvl6pPr lvl="5" rtl="0">
              <a:spcBef>
                <a:spcPts val="0"/>
              </a:spcBef>
              <a:buSzPts val="1800"/>
              <a:buChar char="■"/>
              <a:defRPr/>
            </a:lvl6pPr>
            <a:lvl7pPr lvl="6" rtl="0">
              <a:spcBef>
                <a:spcPts val="0"/>
              </a:spcBef>
              <a:buSzPts val="1800"/>
              <a:buChar char="●"/>
              <a:defRPr/>
            </a:lvl7pPr>
            <a:lvl8pPr lvl="7" rtl="0">
              <a:spcBef>
                <a:spcPts val="0"/>
              </a:spcBef>
              <a:buSzPts val="1800"/>
              <a:buChar char="○"/>
              <a:defRPr/>
            </a:lvl8pPr>
            <a:lvl9pPr lvl="8" rtl="0">
              <a:spcBef>
                <a:spcPts val="0"/>
              </a:spcBef>
              <a:buSzPts val="18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Only">
  <p:cSld name="Title only"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 rtl="0">
              <a:spcBef>
                <a:spcPts val="0"/>
              </a:spcBef>
              <a:buSzPts val="3600"/>
              <a:buNone/>
              <a:defRPr/>
            </a:lvl1pPr>
            <a:lvl2pPr lvl="1" rtl="0">
              <a:spcBef>
                <a:spcPts val="0"/>
              </a:spcBef>
              <a:buSzPts val="3600"/>
              <a:buNone/>
              <a:defRPr/>
            </a:lvl2pPr>
            <a:lvl3pPr lvl="2" rtl="0">
              <a:spcBef>
                <a:spcPts val="0"/>
              </a:spcBef>
              <a:buSzPts val="3600"/>
              <a:buNone/>
              <a:defRPr/>
            </a:lvl3pPr>
            <a:lvl4pPr lvl="3" rtl="0">
              <a:spcBef>
                <a:spcPts val="0"/>
              </a:spcBef>
              <a:buSzPts val="3600"/>
              <a:buNone/>
              <a:defRPr/>
            </a:lvl4pPr>
            <a:lvl5pPr lvl="4" rtl="0">
              <a:spcBef>
                <a:spcPts val="0"/>
              </a:spcBef>
              <a:buSzPts val="3600"/>
              <a:buNone/>
              <a:defRPr/>
            </a:lvl5pPr>
            <a:lvl6pPr lvl="5" rtl="0">
              <a:spcBef>
                <a:spcPts val="0"/>
              </a:spcBef>
              <a:buSzPts val="3600"/>
              <a:buNone/>
              <a:defRPr/>
            </a:lvl6pPr>
            <a:lvl7pPr lvl="6" rtl="0">
              <a:spcBef>
                <a:spcPts val="0"/>
              </a:spcBef>
              <a:buSzPts val="3600"/>
              <a:buNone/>
              <a:defRPr/>
            </a:lvl7pPr>
            <a:lvl8pPr lvl="7" rtl="0">
              <a:spcBef>
                <a:spcPts val="0"/>
              </a:spcBef>
              <a:buSzPts val="3600"/>
              <a:buNone/>
              <a:defRPr/>
            </a:lvl8pPr>
            <a:lvl9pPr lvl="8" rtl="0">
              <a:spcBef>
                <a:spcPts val="0"/>
              </a:spcBef>
              <a:buSzPts val="3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Caption"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 txBox="1"/>
          <p:nvPr>
            <p:ph idx="1" type="body"/>
          </p:nvPr>
        </p:nvSpPr>
        <p:spPr>
          <a:xfrm>
            <a:off x="457200" y="5875079"/>
            <a:ext cx="8229600" cy="6927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rtl="0" algn="ctr">
              <a:spcBef>
                <a:spcPts val="360"/>
              </a:spcBef>
              <a:buSzPts val="1800"/>
              <a:buNone/>
              <a:defRPr sz="1800"/>
            </a:lvl1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woColTx">
  <p:cSld name="Title and two 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ts val="2800"/>
              <a:buNone/>
              <a:defRPr/>
            </a:lvl1pPr>
            <a:lvl2pPr lvl="1">
              <a:spcBef>
                <a:spcPts val="0"/>
              </a:spcBef>
              <a:buSzPts val="2800"/>
              <a:buNone/>
              <a:defRPr/>
            </a:lvl2pPr>
            <a:lvl3pPr lvl="2">
              <a:spcBef>
                <a:spcPts val="0"/>
              </a:spcBef>
              <a:buSzPts val="2800"/>
              <a:buNone/>
              <a:defRPr/>
            </a:lvl3pPr>
            <a:lvl4pPr lvl="3">
              <a:spcBef>
                <a:spcPts val="0"/>
              </a:spcBef>
              <a:buSzPts val="2800"/>
              <a:buNone/>
              <a:defRPr/>
            </a:lvl4pPr>
            <a:lvl5pPr lvl="4">
              <a:spcBef>
                <a:spcPts val="0"/>
              </a:spcBef>
              <a:buSzPts val="2800"/>
              <a:buNone/>
              <a:defRPr/>
            </a:lvl5pPr>
            <a:lvl6pPr lvl="5">
              <a:spcBef>
                <a:spcPts val="0"/>
              </a:spcBef>
              <a:buSzPts val="2800"/>
              <a:buNone/>
              <a:defRPr/>
            </a:lvl6pPr>
            <a:lvl7pPr lvl="6">
              <a:spcBef>
                <a:spcPts val="0"/>
              </a:spcBef>
              <a:buSzPts val="2800"/>
              <a:buNone/>
              <a:defRPr/>
            </a:lvl7pPr>
            <a:lvl8pPr lvl="7">
              <a:spcBef>
                <a:spcPts val="0"/>
              </a:spcBef>
              <a:buSzPts val="2800"/>
              <a:buNone/>
              <a:defRPr/>
            </a:lvl8pPr>
            <a:lvl9pPr lvl="8">
              <a:spcBef>
                <a:spcPts val="0"/>
              </a:spcBef>
              <a:buSzPts val="2800"/>
              <a:buNone/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" type="body"/>
          </p:nvPr>
        </p:nvSpPr>
        <p:spPr>
          <a:xfrm>
            <a:off x="311700" y="1536633"/>
            <a:ext cx="3999900" cy="45552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ts val="1400"/>
              <a:buChar char="●"/>
              <a:defRPr sz="1400"/>
            </a:lvl1pPr>
            <a:lvl2pPr lvl="1">
              <a:spcBef>
                <a:spcPts val="0"/>
              </a:spcBef>
              <a:buSzPts val="1200"/>
              <a:buChar char="○"/>
              <a:defRPr sz="1200"/>
            </a:lvl2pPr>
            <a:lvl3pPr lvl="2">
              <a:spcBef>
                <a:spcPts val="0"/>
              </a:spcBef>
              <a:buSzPts val="1200"/>
              <a:buChar char="■"/>
              <a:defRPr sz="1200"/>
            </a:lvl3pPr>
            <a:lvl4pPr lvl="3">
              <a:spcBef>
                <a:spcPts val="0"/>
              </a:spcBef>
              <a:buSzPts val="1200"/>
              <a:buChar char="●"/>
              <a:defRPr sz="1200"/>
            </a:lvl4pPr>
            <a:lvl5pPr lvl="4">
              <a:spcBef>
                <a:spcPts val="0"/>
              </a:spcBef>
              <a:buSzPts val="1200"/>
              <a:buChar char="○"/>
              <a:defRPr sz="1200"/>
            </a:lvl5pPr>
            <a:lvl6pPr lvl="5">
              <a:spcBef>
                <a:spcPts val="0"/>
              </a:spcBef>
              <a:buSzPts val="1200"/>
              <a:buChar char="■"/>
              <a:defRPr sz="1200"/>
            </a:lvl6pPr>
            <a:lvl7pPr lvl="6">
              <a:spcBef>
                <a:spcPts val="0"/>
              </a:spcBef>
              <a:buSzPts val="1200"/>
              <a:buChar char="●"/>
              <a:defRPr sz="1200"/>
            </a:lvl7pPr>
            <a:lvl8pPr lvl="7">
              <a:spcBef>
                <a:spcPts val="0"/>
              </a:spcBef>
              <a:buSzPts val="1200"/>
              <a:buChar char="○"/>
              <a:defRPr sz="1200"/>
            </a:lvl8pPr>
            <a:lvl9pPr lvl="8">
              <a:spcBef>
                <a:spcPts val="0"/>
              </a:spcBef>
              <a:buSzPts val="1200"/>
              <a:buChar char="■"/>
              <a:defRPr sz="1200"/>
            </a:lvl9pPr>
          </a:lstStyle>
          <a:p/>
        </p:txBody>
      </p:sp>
      <p:sp>
        <p:nvSpPr>
          <p:cNvPr id="23" name="Shape 23"/>
          <p:cNvSpPr txBox="1"/>
          <p:nvPr>
            <p:ph idx="2" type="body"/>
          </p:nvPr>
        </p:nvSpPr>
        <p:spPr>
          <a:xfrm>
            <a:off x="4832400" y="1536633"/>
            <a:ext cx="3999900" cy="45552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ts val="1400"/>
              <a:buChar char="●"/>
              <a:defRPr sz="1400"/>
            </a:lvl1pPr>
            <a:lvl2pPr lvl="1">
              <a:spcBef>
                <a:spcPts val="0"/>
              </a:spcBef>
              <a:buSzPts val="1200"/>
              <a:buChar char="○"/>
              <a:defRPr sz="1200"/>
            </a:lvl2pPr>
            <a:lvl3pPr lvl="2">
              <a:spcBef>
                <a:spcPts val="0"/>
              </a:spcBef>
              <a:buSzPts val="1200"/>
              <a:buChar char="■"/>
              <a:defRPr sz="1200"/>
            </a:lvl3pPr>
            <a:lvl4pPr lvl="3">
              <a:spcBef>
                <a:spcPts val="0"/>
              </a:spcBef>
              <a:buSzPts val="1200"/>
              <a:buChar char="●"/>
              <a:defRPr sz="1200"/>
            </a:lvl4pPr>
            <a:lvl5pPr lvl="4">
              <a:spcBef>
                <a:spcPts val="0"/>
              </a:spcBef>
              <a:buSzPts val="1200"/>
              <a:buChar char="○"/>
              <a:defRPr sz="1200"/>
            </a:lvl5pPr>
            <a:lvl6pPr lvl="5">
              <a:spcBef>
                <a:spcPts val="0"/>
              </a:spcBef>
              <a:buSzPts val="1200"/>
              <a:buChar char="■"/>
              <a:defRPr sz="1200"/>
            </a:lvl6pPr>
            <a:lvl7pPr lvl="6">
              <a:spcBef>
                <a:spcPts val="0"/>
              </a:spcBef>
              <a:buSzPts val="1200"/>
              <a:buChar char="●"/>
              <a:defRPr sz="1200"/>
            </a:lvl7pPr>
            <a:lvl8pPr lvl="7">
              <a:spcBef>
                <a:spcPts val="0"/>
              </a:spcBef>
              <a:buSzPts val="1200"/>
              <a:buChar char="○"/>
              <a:defRPr sz="1200"/>
            </a:lvl8pPr>
            <a:lvl9pPr lvl="8">
              <a:spcBef>
                <a:spcPts val="0"/>
              </a:spcBef>
              <a:buSzPts val="1200"/>
              <a:buChar char="■"/>
              <a:defRPr sz="1200"/>
            </a:lvl9pPr>
          </a:lstStyle>
          <a:p/>
        </p:txBody>
      </p:sp>
      <p:sp>
        <p:nvSpPr>
          <p:cNvPr id="24" name="Shape 24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fld id="{00000000-1234-1234-1234-123412341234}" type="slidenum">
              <a:rPr lang="ru"/>
              <a:t>‹#›</a:t>
            </a:fld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blank">
  <p:cSld name="Blank"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vertTitleAndTx">
  <p:cSld name="Вертик. загол. и текст"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 txBox="1"/>
          <p:nvPr>
            <p:ph type="title"/>
          </p:nvPr>
        </p:nvSpPr>
        <p:spPr>
          <a:xfrm rot="5400000">
            <a:off x="4732349" y="2171688"/>
            <a:ext cx="5851500" cy="20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L="4572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L="91440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L="13716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L="18288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5" name="Shape 195"/>
          <p:cNvSpPr txBox="1"/>
          <p:nvPr>
            <p:ph idx="1" type="body"/>
          </p:nvPr>
        </p:nvSpPr>
        <p:spPr>
          <a:xfrm rot="5400000">
            <a:off x="541349" y="190487"/>
            <a:ext cx="5851500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254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•"/>
              <a:defRPr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6350" lvl="1" marL="74295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•"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12700" lvl="2" marL="11430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•"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5400" lvl="3" marL="16002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5400" lvl="4" marL="20574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5400" lvl="5" marL="2514600" rtl="0" algn="l">
              <a:spcBef>
                <a:spcPts val="400"/>
              </a:spcBef>
              <a:buClr>
                <a:schemeClr val="dk1"/>
              </a:buClr>
              <a:buSzPts val="1400"/>
              <a:buFont typeface="Calibri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5400" lvl="6" marL="2971800" rtl="0" algn="l">
              <a:spcBef>
                <a:spcPts val="400"/>
              </a:spcBef>
              <a:buClr>
                <a:schemeClr val="dk1"/>
              </a:buClr>
              <a:buSzPts val="1400"/>
              <a:buFont typeface="Calibri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5400" lvl="7" marL="3429000" rtl="0" algn="l">
              <a:spcBef>
                <a:spcPts val="400"/>
              </a:spcBef>
              <a:buClr>
                <a:schemeClr val="dk1"/>
              </a:buClr>
              <a:buSzPts val="1400"/>
              <a:buFont typeface="Calibri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5400" lvl="8" marL="3886200" rtl="0" algn="l">
              <a:spcBef>
                <a:spcPts val="400"/>
              </a:spcBef>
              <a:buClr>
                <a:schemeClr val="dk1"/>
              </a:buClr>
              <a:buSzPts val="1400"/>
              <a:buFont typeface="Calibri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vertTx">
  <p:cSld name="Заголовок и вертик. текст"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L="4572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L="91440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L="13716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L="18288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8" name="Shape 198"/>
          <p:cNvSpPr txBox="1"/>
          <p:nvPr>
            <p:ph idx="1" type="body"/>
          </p:nvPr>
        </p:nvSpPr>
        <p:spPr>
          <a:xfrm rot="5400000">
            <a:off x="2308948" y="-251550"/>
            <a:ext cx="4526100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254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•"/>
              <a:defRPr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6350" lvl="1" marL="74295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•"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12700" lvl="2" marL="11430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•"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5400" lvl="3" marL="16002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5400" lvl="4" marL="20574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5400" lvl="5" marL="2514600" rtl="0" algn="l">
              <a:spcBef>
                <a:spcPts val="400"/>
              </a:spcBef>
              <a:buClr>
                <a:schemeClr val="dk1"/>
              </a:buClr>
              <a:buSzPts val="1400"/>
              <a:buFont typeface="Calibri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5400" lvl="6" marL="2971800" rtl="0" algn="l">
              <a:spcBef>
                <a:spcPts val="400"/>
              </a:spcBef>
              <a:buClr>
                <a:schemeClr val="dk1"/>
              </a:buClr>
              <a:buSzPts val="1400"/>
              <a:buFont typeface="Calibri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5400" lvl="7" marL="3429000" rtl="0" algn="l">
              <a:spcBef>
                <a:spcPts val="400"/>
              </a:spcBef>
              <a:buClr>
                <a:schemeClr val="dk1"/>
              </a:buClr>
              <a:buSzPts val="1400"/>
              <a:buFont typeface="Calibri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5400" lvl="8" marL="3886200" rtl="0" algn="l">
              <a:spcBef>
                <a:spcPts val="400"/>
              </a:spcBef>
              <a:buClr>
                <a:schemeClr val="dk1"/>
              </a:buClr>
              <a:buSzPts val="1400"/>
              <a:buFont typeface="Calibri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picTx">
  <p:cSld name="Рисунок с подписью"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200"/>
          <p:cNvSpPr txBox="1"/>
          <p:nvPr>
            <p:ph type="title"/>
          </p:nvPr>
        </p:nvSpPr>
        <p:spPr>
          <a:xfrm>
            <a:off x="1792288" y="4800600"/>
            <a:ext cx="5486400" cy="566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lvl="0" rtl="0" algn="l">
              <a:spcBef>
                <a:spcPts val="0"/>
              </a:spcBef>
              <a:buSzPts val="1400"/>
              <a:buNone/>
              <a:defRPr b="1" sz="2000"/>
            </a:lvl1pPr>
            <a:lvl2pPr lvl="1" rtl="0">
              <a:spcBef>
                <a:spcPts val="0"/>
              </a:spcBef>
              <a:buSzPts val="1400"/>
              <a:buNone/>
              <a:defRPr/>
            </a:lvl2pPr>
            <a:lvl3pPr lvl="2" rtl="0">
              <a:spcBef>
                <a:spcPts val="0"/>
              </a:spcBef>
              <a:buSzPts val="1400"/>
              <a:buChar char="■"/>
              <a:defRPr/>
            </a:lvl3pPr>
            <a:lvl4pPr lvl="3" rtl="0">
              <a:spcBef>
                <a:spcPts val="0"/>
              </a:spcBef>
              <a:buSzPts val="1400"/>
              <a:buChar char="●"/>
              <a:defRPr/>
            </a:lvl4pPr>
            <a:lvl5pPr lvl="4" rtl="0">
              <a:spcBef>
                <a:spcPts val="0"/>
              </a:spcBef>
              <a:buSzPts val="1400"/>
              <a:buChar char="○"/>
              <a:defRPr/>
            </a:lvl5pPr>
            <a:lvl6pPr lvl="5" rtl="0">
              <a:spcBef>
                <a:spcPts val="0"/>
              </a:spcBef>
              <a:buSzPts val="1400"/>
              <a:buChar char="■"/>
              <a:defRPr/>
            </a:lvl6pPr>
            <a:lvl7pPr lvl="6" rtl="0">
              <a:spcBef>
                <a:spcPts val="0"/>
              </a:spcBef>
              <a:buSzPts val="1400"/>
              <a:buChar char="●"/>
              <a:defRPr/>
            </a:lvl7pPr>
            <a:lvl8pPr lvl="7" rtl="0">
              <a:spcBef>
                <a:spcPts val="0"/>
              </a:spcBef>
              <a:buSzPts val="1400"/>
              <a:buChar char="○"/>
              <a:defRPr/>
            </a:lvl8pPr>
            <a:lvl9pPr lvl="8" rtl="0">
              <a:spcBef>
                <a:spcPts val="0"/>
              </a:spcBef>
              <a:buSzPts val="1400"/>
              <a:buChar char="■"/>
              <a:defRPr/>
            </a:lvl9pPr>
          </a:lstStyle>
          <a:p/>
        </p:txBody>
      </p:sp>
      <p:sp>
        <p:nvSpPr>
          <p:cNvPr id="201" name="Shape 201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400"/>
              <a:buFont typeface="Calibri"/>
              <a:buNone/>
              <a:defRPr b="0" i="0" sz="3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02" name="Shape 202"/>
          <p:cNvSpPr txBox="1"/>
          <p:nvPr>
            <p:ph idx="1" type="body"/>
          </p:nvPr>
        </p:nvSpPr>
        <p:spPr>
          <a:xfrm>
            <a:off x="1792288" y="5367337"/>
            <a:ext cx="5486400" cy="80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rtl="0">
              <a:spcBef>
                <a:spcPts val="0"/>
              </a:spcBef>
              <a:buSzPts val="1400"/>
              <a:buFont typeface="Calibri"/>
              <a:buNone/>
              <a:defRPr sz="1400"/>
            </a:lvl1pPr>
            <a:lvl2pPr indent="0" lvl="1" marL="457200" rtl="0">
              <a:spcBef>
                <a:spcPts val="0"/>
              </a:spcBef>
              <a:buSzPts val="1400"/>
              <a:buFont typeface="Calibri"/>
              <a:buNone/>
              <a:defRPr sz="1200"/>
            </a:lvl2pPr>
            <a:lvl3pPr indent="0" lvl="2" marL="914400" rtl="0">
              <a:spcBef>
                <a:spcPts val="0"/>
              </a:spcBef>
              <a:buSzPts val="1400"/>
              <a:buFont typeface="Calibri"/>
              <a:buNone/>
              <a:defRPr sz="1000"/>
            </a:lvl3pPr>
            <a:lvl4pPr indent="0" lvl="3" marL="1371600" rtl="0">
              <a:spcBef>
                <a:spcPts val="0"/>
              </a:spcBef>
              <a:buSzPts val="1400"/>
              <a:buFont typeface="Calibri"/>
              <a:buNone/>
              <a:defRPr sz="900"/>
            </a:lvl4pPr>
            <a:lvl5pPr indent="0" lvl="4" marL="1828800" rtl="0">
              <a:spcBef>
                <a:spcPts val="0"/>
              </a:spcBef>
              <a:buSzPts val="1400"/>
              <a:buFont typeface="Calibri"/>
              <a:buNone/>
              <a:defRPr sz="900"/>
            </a:lvl5pPr>
            <a:lvl6pPr indent="0" lvl="5" marL="2286000" rtl="0">
              <a:spcBef>
                <a:spcPts val="0"/>
              </a:spcBef>
              <a:buSzPts val="1400"/>
              <a:buFont typeface="Calibri"/>
              <a:buNone/>
              <a:defRPr sz="900"/>
            </a:lvl6pPr>
            <a:lvl7pPr indent="0" lvl="6" marL="2743200" rtl="0">
              <a:spcBef>
                <a:spcPts val="0"/>
              </a:spcBef>
              <a:buSzPts val="1400"/>
              <a:buFont typeface="Calibri"/>
              <a:buNone/>
              <a:defRPr sz="900"/>
            </a:lvl7pPr>
            <a:lvl8pPr indent="0" lvl="7" marL="3200400" rtl="0">
              <a:spcBef>
                <a:spcPts val="0"/>
              </a:spcBef>
              <a:buSzPts val="1400"/>
              <a:buFont typeface="Calibri"/>
              <a:buNone/>
              <a:defRPr sz="900"/>
            </a:lvl8pPr>
            <a:lvl9pPr indent="0" lvl="8" marL="3657600" rtl="0">
              <a:spcBef>
                <a:spcPts val="0"/>
              </a:spcBef>
              <a:buSzPts val="1400"/>
              <a:buFont typeface="Calibri"/>
              <a:buNone/>
              <a:defRPr sz="900"/>
            </a:lvl9pPr>
          </a:lstStyle>
          <a:p/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objTx">
  <p:cSld name="Объект с подписью"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Shape 204"/>
          <p:cNvSpPr txBox="1"/>
          <p:nvPr>
            <p:ph type="title"/>
          </p:nvPr>
        </p:nvSpPr>
        <p:spPr>
          <a:xfrm>
            <a:off x="457200" y="273050"/>
            <a:ext cx="3008400" cy="1161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lvl="0" rtl="0" algn="l">
              <a:spcBef>
                <a:spcPts val="0"/>
              </a:spcBef>
              <a:buSzPts val="1400"/>
              <a:buNone/>
              <a:defRPr b="1" sz="2000"/>
            </a:lvl1pPr>
            <a:lvl2pPr lvl="1" rtl="0">
              <a:spcBef>
                <a:spcPts val="0"/>
              </a:spcBef>
              <a:buSzPts val="1400"/>
              <a:buNone/>
              <a:defRPr/>
            </a:lvl2pPr>
            <a:lvl3pPr lvl="2" rtl="0">
              <a:spcBef>
                <a:spcPts val="0"/>
              </a:spcBef>
              <a:buSzPts val="1400"/>
              <a:buChar char="■"/>
              <a:defRPr/>
            </a:lvl3pPr>
            <a:lvl4pPr lvl="3" rtl="0">
              <a:spcBef>
                <a:spcPts val="0"/>
              </a:spcBef>
              <a:buSzPts val="1400"/>
              <a:buChar char="●"/>
              <a:defRPr/>
            </a:lvl4pPr>
            <a:lvl5pPr lvl="4" rtl="0">
              <a:spcBef>
                <a:spcPts val="0"/>
              </a:spcBef>
              <a:buSzPts val="1400"/>
              <a:buChar char="○"/>
              <a:defRPr/>
            </a:lvl5pPr>
            <a:lvl6pPr lvl="5" rtl="0">
              <a:spcBef>
                <a:spcPts val="0"/>
              </a:spcBef>
              <a:buSzPts val="1400"/>
              <a:buChar char="■"/>
              <a:defRPr/>
            </a:lvl6pPr>
            <a:lvl7pPr lvl="6" rtl="0">
              <a:spcBef>
                <a:spcPts val="0"/>
              </a:spcBef>
              <a:buSzPts val="1400"/>
              <a:buChar char="●"/>
              <a:defRPr/>
            </a:lvl7pPr>
            <a:lvl8pPr lvl="7" rtl="0">
              <a:spcBef>
                <a:spcPts val="0"/>
              </a:spcBef>
              <a:buSzPts val="1400"/>
              <a:buChar char="○"/>
              <a:defRPr/>
            </a:lvl8pPr>
            <a:lvl9pPr lvl="8" rtl="0">
              <a:spcBef>
                <a:spcPts val="0"/>
              </a:spcBef>
              <a:buSzPts val="1400"/>
              <a:buChar char="■"/>
              <a:defRPr/>
            </a:lvl9pPr>
          </a:lstStyle>
          <a:p/>
        </p:txBody>
      </p:sp>
      <p:sp>
        <p:nvSpPr>
          <p:cNvPr id="205" name="Shape 205"/>
          <p:cNvSpPr txBox="1"/>
          <p:nvPr>
            <p:ph idx="1" type="body"/>
          </p:nvPr>
        </p:nvSpPr>
        <p:spPr>
          <a:xfrm>
            <a:off x="3575050" y="273050"/>
            <a:ext cx="5111700" cy="585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lvl="0" rtl="0">
              <a:spcBef>
                <a:spcPts val="0"/>
              </a:spcBef>
              <a:buSzPts val="1400"/>
              <a:buChar char="•"/>
              <a:defRPr sz="3200"/>
            </a:lvl1pPr>
            <a:lvl2pPr lvl="1" rtl="0">
              <a:spcBef>
                <a:spcPts val="0"/>
              </a:spcBef>
              <a:buSzPts val="1400"/>
              <a:buChar char="•"/>
              <a:defRPr sz="2800"/>
            </a:lvl2pPr>
            <a:lvl3pPr lvl="2" rtl="0">
              <a:spcBef>
                <a:spcPts val="0"/>
              </a:spcBef>
              <a:buSzPts val="1400"/>
              <a:buChar char="•"/>
              <a:defRPr sz="2400"/>
            </a:lvl3pPr>
            <a:lvl4pPr lvl="3" rtl="0">
              <a:spcBef>
                <a:spcPts val="0"/>
              </a:spcBef>
              <a:buSzPts val="1400"/>
              <a:buChar char="•"/>
              <a:defRPr sz="2000"/>
            </a:lvl4pPr>
            <a:lvl5pPr lvl="4" rtl="0">
              <a:spcBef>
                <a:spcPts val="0"/>
              </a:spcBef>
              <a:buSzPts val="1400"/>
              <a:buChar char="•"/>
              <a:defRPr sz="2000"/>
            </a:lvl5pPr>
            <a:lvl6pPr lvl="5" rtl="0">
              <a:spcBef>
                <a:spcPts val="0"/>
              </a:spcBef>
              <a:buSzPts val="1400"/>
              <a:buChar char="•"/>
              <a:defRPr sz="2000"/>
            </a:lvl6pPr>
            <a:lvl7pPr lvl="6" rtl="0">
              <a:spcBef>
                <a:spcPts val="0"/>
              </a:spcBef>
              <a:buSzPts val="1400"/>
              <a:buChar char="•"/>
              <a:defRPr sz="2000"/>
            </a:lvl7pPr>
            <a:lvl8pPr lvl="7" rtl="0">
              <a:spcBef>
                <a:spcPts val="0"/>
              </a:spcBef>
              <a:buSzPts val="1400"/>
              <a:buChar char="•"/>
              <a:defRPr sz="2000"/>
            </a:lvl8pPr>
            <a:lvl9pPr lvl="8" rtl="0">
              <a:spcBef>
                <a:spcPts val="0"/>
              </a:spcBef>
              <a:buSzPts val="1400"/>
              <a:buChar char="•"/>
              <a:defRPr sz="2000"/>
            </a:lvl9pPr>
          </a:lstStyle>
          <a:p/>
        </p:txBody>
      </p:sp>
      <p:sp>
        <p:nvSpPr>
          <p:cNvPr id="206" name="Shape 206"/>
          <p:cNvSpPr txBox="1"/>
          <p:nvPr>
            <p:ph idx="2" type="body"/>
          </p:nvPr>
        </p:nvSpPr>
        <p:spPr>
          <a:xfrm>
            <a:off x="457200" y="1435100"/>
            <a:ext cx="3008400" cy="469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rtl="0">
              <a:spcBef>
                <a:spcPts val="0"/>
              </a:spcBef>
              <a:buSzPts val="1400"/>
              <a:buFont typeface="Calibri"/>
              <a:buNone/>
              <a:defRPr sz="1400"/>
            </a:lvl1pPr>
            <a:lvl2pPr indent="0" lvl="1" marL="457200" rtl="0">
              <a:spcBef>
                <a:spcPts val="0"/>
              </a:spcBef>
              <a:buSzPts val="1400"/>
              <a:buFont typeface="Calibri"/>
              <a:buNone/>
              <a:defRPr sz="1200"/>
            </a:lvl2pPr>
            <a:lvl3pPr indent="0" lvl="2" marL="914400" rtl="0">
              <a:spcBef>
                <a:spcPts val="0"/>
              </a:spcBef>
              <a:buSzPts val="1400"/>
              <a:buFont typeface="Calibri"/>
              <a:buNone/>
              <a:defRPr sz="1000"/>
            </a:lvl3pPr>
            <a:lvl4pPr indent="0" lvl="3" marL="1371600" rtl="0">
              <a:spcBef>
                <a:spcPts val="0"/>
              </a:spcBef>
              <a:buSzPts val="1400"/>
              <a:buFont typeface="Calibri"/>
              <a:buNone/>
              <a:defRPr sz="900"/>
            </a:lvl4pPr>
            <a:lvl5pPr indent="0" lvl="4" marL="1828800" rtl="0">
              <a:spcBef>
                <a:spcPts val="0"/>
              </a:spcBef>
              <a:buSzPts val="1400"/>
              <a:buFont typeface="Calibri"/>
              <a:buNone/>
              <a:defRPr sz="900"/>
            </a:lvl5pPr>
            <a:lvl6pPr indent="0" lvl="5" marL="2286000" rtl="0">
              <a:spcBef>
                <a:spcPts val="0"/>
              </a:spcBef>
              <a:buSzPts val="1400"/>
              <a:buFont typeface="Calibri"/>
              <a:buNone/>
              <a:defRPr sz="900"/>
            </a:lvl6pPr>
            <a:lvl7pPr indent="0" lvl="6" marL="2743200" rtl="0">
              <a:spcBef>
                <a:spcPts val="0"/>
              </a:spcBef>
              <a:buSzPts val="1400"/>
              <a:buFont typeface="Calibri"/>
              <a:buNone/>
              <a:defRPr sz="900"/>
            </a:lvl7pPr>
            <a:lvl8pPr indent="0" lvl="7" marL="3200400" rtl="0">
              <a:spcBef>
                <a:spcPts val="0"/>
              </a:spcBef>
              <a:buSzPts val="1400"/>
              <a:buFont typeface="Calibri"/>
              <a:buNone/>
              <a:defRPr sz="900"/>
            </a:lvl8pPr>
            <a:lvl9pPr indent="0" lvl="8" marL="3657600" rtl="0">
              <a:spcBef>
                <a:spcPts val="0"/>
              </a:spcBef>
              <a:buSzPts val="1400"/>
              <a:buFont typeface="Calibri"/>
              <a:buNone/>
              <a:defRPr sz="900"/>
            </a:lvl9pPr>
          </a:lstStyle>
          <a:p/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blank">
  <p:cSld name="Пустой"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Only">
  <p:cSld name="Только заголовок"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hape 209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L="4572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L="91440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L="13716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L="18288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woTxTwoObj">
  <p:cSld name="Сравнение"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hape 211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lvl="0" rtl="0">
              <a:spcBef>
                <a:spcPts val="0"/>
              </a:spcBef>
              <a:buSzPts val="1400"/>
              <a:buNone/>
              <a:defRPr/>
            </a:lvl1pPr>
            <a:lvl2pPr lvl="1" rtl="0">
              <a:spcBef>
                <a:spcPts val="0"/>
              </a:spcBef>
              <a:buSzPts val="1400"/>
              <a:buNone/>
              <a:defRPr/>
            </a:lvl2pPr>
            <a:lvl3pPr lvl="2" rtl="0">
              <a:spcBef>
                <a:spcPts val="0"/>
              </a:spcBef>
              <a:buSzPts val="1400"/>
              <a:buChar char="■"/>
              <a:defRPr/>
            </a:lvl3pPr>
            <a:lvl4pPr lvl="3" rtl="0">
              <a:spcBef>
                <a:spcPts val="0"/>
              </a:spcBef>
              <a:buSzPts val="1400"/>
              <a:buChar char="●"/>
              <a:defRPr/>
            </a:lvl4pPr>
            <a:lvl5pPr lvl="4" rtl="0">
              <a:spcBef>
                <a:spcPts val="0"/>
              </a:spcBef>
              <a:buSzPts val="1400"/>
              <a:buChar char="○"/>
              <a:defRPr/>
            </a:lvl5pPr>
            <a:lvl6pPr lvl="5" rtl="0">
              <a:spcBef>
                <a:spcPts val="0"/>
              </a:spcBef>
              <a:buSzPts val="1400"/>
              <a:buChar char="■"/>
              <a:defRPr/>
            </a:lvl6pPr>
            <a:lvl7pPr lvl="6" rtl="0">
              <a:spcBef>
                <a:spcPts val="0"/>
              </a:spcBef>
              <a:buSzPts val="1400"/>
              <a:buChar char="●"/>
              <a:defRPr/>
            </a:lvl7pPr>
            <a:lvl8pPr lvl="7" rtl="0">
              <a:spcBef>
                <a:spcPts val="0"/>
              </a:spcBef>
              <a:buSzPts val="1400"/>
              <a:buChar char="○"/>
              <a:defRPr/>
            </a:lvl8pPr>
            <a:lvl9pPr lvl="8" rtl="0">
              <a:spcBef>
                <a:spcPts val="0"/>
              </a:spcBef>
              <a:buSzPts val="1400"/>
              <a:buChar char="■"/>
              <a:defRPr/>
            </a:lvl9pPr>
          </a:lstStyle>
          <a:p/>
        </p:txBody>
      </p:sp>
      <p:sp>
        <p:nvSpPr>
          <p:cNvPr id="212" name="Shape 212"/>
          <p:cNvSpPr txBox="1"/>
          <p:nvPr>
            <p:ph idx="1" type="body"/>
          </p:nvPr>
        </p:nvSpPr>
        <p:spPr>
          <a:xfrm>
            <a:off x="457200" y="1535112"/>
            <a:ext cx="4040100" cy="639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rtl="0">
              <a:spcBef>
                <a:spcPts val="0"/>
              </a:spcBef>
              <a:buSzPts val="1400"/>
              <a:buFont typeface="Calibri"/>
              <a:buNone/>
              <a:defRPr b="1" sz="2400"/>
            </a:lvl1pPr>
            <a:lvl2pPr indent="0" lvl="1" marL="457200" rtl="0">
              <a:spcBef>
                <a:spcPts val="0"/>
              </a:spcBef>
              <a:buSzPts val="1400"/>
              <a:buFont typeface="Calibri"/>
              <a:buNone/>
              <a:defRPr b="1" sz="2000"/>
            </a:lvl2pPr>
            <a:lvl3pPr indent="0" lvl="2" marL="914400" rtl="0">
              <a:spcBef>
                <a:spcPts val="0"/>
              </a:spcBef>
              <a:buSzPts val="1400"/>
              <a:buFont typeface="Calibri"/>
              <a:buNone/>
              <a:defRPr b="1" sz="1800"/>
            </a:lvl3pPr>
            <a:lvl4pPr indent="0" lvl="3" marL="1371600" rtl="0">
              <a:spcBef>
                <a:spcPts val="0"/>
              </a:spcBef>
              <a:buSzPts val="1400"/>
              <a:buFont typeface="Calibri"/>
              <a:buNone/>
              <a:defRPr b="1" sz="1600"/>
            </a:lvl4pPr>
            <a:lvl5pPr indent="0" lvl="4" marL="1828800" rtl="0">
              <a:spcBef>
                <a:spcPts val="0"/>
              </a:spcBef>
              <a:buSzPts val="1400"/>
              <a:buFont typeface="Calibri"/>
              <a:buNone/>
              <a:defRPr b="1" sz="1600"/>
            </a:lvl5pPr>
            <a:lvl6pPr indent="0" lvl="5" marL="2286000" rtl="0">
              <a:spcBef>
                <a:spcPts val="0"/>
              </a:spcBef>
              <a:buSzPts val="1400"/>
              <a:buFont typeface="Calibri"/>
              <a:buNone/>
              <a:defRPr b="1" sz="1600"/>
            </a:lvl6pPr>
            <a:lvl7pPr indent="0" lvl="6" marL="2743200" rtl="0">
              <a:spcBef>
                <a:spcPts val="0"/>
              </a:spcBef>
              <a:buSzPts val="1400"/>
              <a:buFont typeface="Calibri"/>
              <a:buNone/>
              <a:defRPr b="1" sz="1600"/>
            </a:lvl7pPr>
            <a:lvl8pPr indent="0" lvl="7" marL="3200400" rtl="0">
              <a:spcBef>
                <a:spcPts val="0"/>
              </a:spcBef>
              <a:buSzPts val="1400"/>
              <a:buFont typeface="Calibri"/>
              <a:buNone/>
              <a:defRPr b="1" sz="1600"/>
            </a:lvl8pPr>
            <a:lvl9pPr indent="0" lvl="8" marL="3657600" rtl="0">
              <a:spcBef>
                <a:spcPts val="0"/>
              </a:spcBef>
              <a:buSzPts val="1400"/>
              <a:buFont typeface="Calibri"/>
              <a:buNone/>
              <a:defRPr b="1" sz="1600"/>
            </a:lvl9pPr>
          </a:lstStyle>
          <a:p/>
        </p:txBody>
      </p:sp>
      <p:sp>
        <p:nvSpPr>
          <p:cNvPr id="213" name="Shape 213"/>
          <p:cNvSpPr txBox="1"/>
          <p:nvPr>
            <p:ph idx="2" type="body"/>
          </p:nvPr>
        </p:nvSpPr>
        <p:spPr>
          <a:xfrm>
            <a:off x="457200" y="2174875"/>
            <a:ext cx="4040100" cy="395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lvl="0" rtl="0">
              <a:spcBef>
                <a:spcPts val="0"/>
              </a:spcBef>
              <a:buSzPts val="1400"/>
              <a:buChar char="•"/>
              <a:defRPr sz="2400"/>
            </a:lvl1pPr>
            <a:lvl2pPr lvl="1" rtl="0">
              <a:spcBef>
                <a:spcPts val="0"/>
              </a:spcBef>
              <a:buSzPts val="1400"/>
              <a:buChar char="•"/>
              <a:defRPr sz="2000"/>
            </a:lvl2pPr>
            <a:lvl3pPr lvl="2" rtl="0">
              <a:spcBef>
                <a:spcPts val="0"/>
              </a:spcBef>
              <a:buSzPts val="1400"/>
              <a:buChar char="•"/>
              <a:defRPr sz="1800"/>
            </a:lvl3pPr>
            <a:lvl4pPr lvl="3" rtl="0">
              <a:spcBef>
                <a:spcPts val="0"/>
              </a:spcBef>
              <a:buSzPts val="1400"/>
              <a:buChar char="•"/>
              <a:defRPr sz="1600"/>
            </a:lvl4pPr>
            <a:lvl5pPr lvl="4" rtl="0">
              <a:spcBef>
                <a:spcPts val="0"/>
              </a:spcBef>
              <a:buSzPts val="1400"/>
              <a:buChar char="•"/>
              <a:defRPr sz="1600"/>
            </a:lvl5pPr>
            <a:lvl6pPr lvl="5" rtl="0">
              <a:spcBef>
                <a:spcPts val="0"/>
              </a:spcBef>
              <a:buSzPts val="1400"/>
              <a:buChar char="•"/>
              <a:defRPr sz="1600"/>
            </a:lvl6pPr>
            <a:lvl7pPr lvl="6" rtl="0">
              <a:spcBef>
                <a:spcPts val="0"/>
              </a:spcBef>
              <a:buSzPts val="1400"/>
              <a:buChar char="•"/>
              <a:defRPr sz="1600"/>
            </a:lvl7pPr>
            <a:lvl8pPr lvl="7" rtl="0">
              <a:spcBef>
                <a:spcPts val="0"/>
              </a:spcBef>
              <a:buSzPts val="1400"/>
              <a:buChar char="•"/>
              <a:defRPr sz="1600"/>
            </a:lvl8pPr>
            <a:lvl9pPr lvl="8" rtl="0">
              <a:spcBef>
                <a:spcPts val="0"/>
              </a:spcBef>
              <a:buSzPts val="1400"/>
              <a:buChar char="•"/>
              <a:defRPr sz="1600"/>
            </a:lvl9pPr>
          </a:lstStyle>
          <a:p/>
        </p:txBody>
      </p:sp>
      <p:sp>
        <p:nvSpPr>
          <p:cNvPr id="214" name="Shape 214"/>
          <p:cNvSpPr txBox="1"/>
          <p:nvPr>
            <p:ph idx="3" type="body"/>
          </p:nvPr>
        </p:nvSpPr>
        <p:spPr>
          <a:xfrm>
            <a:off x="4645025" y="1535112"/>
            <a:ext cx="4041900" cy="639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rtl="0">
              <a:spcBef>
                <a:spcPts val="0"/>
              </a:spcBef>
              <a:buSzPts val="1400"/>
              <a:buFont typeface="Calibri"/>
              <a:buNone/>
              <a:defRPr b="1" sz="2400"/>
            </a:lvl1pPr>
            <a:lvl2pPr indent="0" lvl="1" marL="457200" rtl="0">
              <a:spcBef>
                <a:spcPts val="0"/>
              </a:spcBef>
              <a:buSzPts val="1400"/>
              <a:buFont typeface="Calibri"/>
              <a:buNone/>
              <a:defRPr b="1" sz="2000"/>
            </a:lvl2pPr>
            <a:lvl3pPr indent="0" lvl="2" marL="914400" rtl="0">
              <a:spcBef>
                <a:spcPts val="0"/>
              </a:spcBef>
              <a:buSzPts val="1400"/>
              <a:buFont typeface="Calibri"/>
              <a:buNone/>
              <a:defRPr b="1" sz="1800"/>
            </a:lvl3pPr>
            <a:lvl4pPr indent="0" lvl="3" marL="1371600" rtl="0">
              <a:spcBef>
                <a:spcPts val="0"/>
              </a:spcBef>
              <a:buSzPts val="1400"/>
              <a:buFont typeface="Calibri"/>
              <a:buNone/>
              <a:defRPr b="1" sz="1600"/>
            </a:lvl4pPr>
            <a:lvl5pPr indent="0" lvl="4" marL="1828800" rtl="0">
              <a:spcBef>
                <a:spcPts val="0"/>
              </a:spcBef>
              <a:buSzPts val="1400"/>
              <a:buFont typeface="Calibri"/>
              <a:buNone/>
              <a:defRPr b="1" sz="1600"/>
            </a:lvl5pPr>
            <a:lvl6pPr indent="0" lvl="5" marL="2286000" rtl="0">
              <a:spcBef>
                <a:spcPts val="0"/>
              </a:spcBef>
              <a:buSzPts val="1400"/>
              <a:buFont typeface="Calibri"/>
              <a:buNone/>
              <a:defRPr b="1" sz="1600"/>
            </a:lvl6pPr>
            <a:lvl7pPr indent="0" lvl="6" marL="2743200" rtl="0">
              <a:spcBef>
                <a:spcPts val="0"/>
              </a:spcBef>
              <a:buSzPts val="1400"/>
              <a:buFont typeface="Calibri"/>
              <a:buNone/>
              <a:defRPr b="1" sz="1600"/>
            </a:lvl7pPr>
            <a:lvl8pPr indent="0" lvl="7" marL="3200400" rtl="0">
              <a:spcBef>
                <a:spcPts val="0"/>
              </a:spcBef>
              <a:buSzPts val="1400"/>
              <a:buFont typeface="Calibri"/>
              <a:buNone/>
              <a:defRPr b="1" sz="1600"/>
            </a:lvl8pPr>
            <a:lvl9pPr indent="0" lvl="8" marL="3657600" rtl="0">
              <a:spcBef>
                <a:spcPts val="0"/>
              </a:spcBef>
              <a:buSzPts val="1400"/>
              <a:buFont typeface="Calibri"/>
              <a:buNone/>
              <a:defRPr b="1" sz="1600"/>
            </a:lvl9pPr>
          </a:lstStyle>
          <a:p/>
        </p:txBody>
      </p:sp>
      <p:sp>
        <p:nvSpPr>
          <p:cNvPr id="215" name="Shape 215"/>
          <p:cNvSpPr txBox="1"/>
          <p:nvPr>
            <p:ph idx="4" type="body"/>
          </p:nvPr>
        </p:nvSpPr>
        <p:spPr>
          <a:xfrm>
            <a:off x="4645025" y="2174875"/>
            <a:ext cx="4041900" cy="395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lvl="0" rtl="0">
              <a:spcBef>
                <a:spcPts val="0"/>
              </a:spcBef>
              <a:buSzPts val="1400"/>
              <a:buChar char="•"/>
              <a:defRPr sz="2400"/>
            </a:lvl1pPr>
            <a:lvl2pPr lvl="1" rtl="0">
              <a:spcBef>
                <a:spcPts val="0"/>
              </a:spcBef>
              <a:buSzPts val="1400"/>
              <a:buChar char="•"/>
              <a:defRPr sz="2000"/>
            </a:lvl2pPr>
            <a:lvl3pPr lvl="2" rtl="0">
              <a:spcBef>
                <a:spcPts val="0"/>
              </a:spcBef>
              <a:buSzPts val="1400"/>
              <a:buChar char="•"/>
              <a:defRPr sz="1800"/>
            </a:lvl3pPr>
            <a:lvl4pPr lvl="3" rtl="0">
              <a:spcBef>
                <a:spcPts val="0"/>
              </a:spcBef>
              <a:buSzPts val="1400"/>
              <a:buChar char="•"/>
              <a:defRPr sz="1600"/>
            </a:lvl4pPr>
            <a:lvl5pPr lvl="4" rtl="0">
              <a:spcBef>
                <a:spcPts val="0"/>
              </a:spcBef>
              <a:buSzPts val="1400"/>
              <a:buChar char="•"/>
              <a:defRPr sz="1600"/>
            </a:lvl5pPr>
            <a:lvl6pPr lvl="5" rtl="0">
              <a:spcBef>
                <a:spcPts val="0"/>
              </a:spcBef>
              <a:buSzPts val="1400"/>
              <a:buChar char="•"/>
              <a:defRPr sz="1600"/>
            </a:lvl6pPr>
            <a:lvl7pPr lvl="6" rtl="0">
              <a:spcBef>
                <a:spcPts val="0"/>
              </a:spcBef>
              <a:buSzPts val="1400"/>
              <a:buChar char="•"/>
              <a:defRPr sz="1600"/>
            </a:lvl7pPr>
            <a:lvl8pPr lvl="7" rtl="0">
              <a:spcBef>
                <a:spcPts val="0"/>
              </a:spcBef>
              <a:buSzPts val="1400"/>
              <a:buChar char="•"/>
              <a:defRPr sz="1600"/>
            </a:lvl8pPr>
            <a:lvl9pPr lvl="8" rtl="0">
              <a:spcBef>
                <a:spcPts val="0"/>
              </a:spcBef>
              <a:buSzPts val="1400"/>
              <a:buChar char="•"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woObj">
  <p:cSld name="Два объекта"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Shape 217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L="4572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L="91440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L="13716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L="18288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8" name="Shape 218"/>
          <p:cNvSpPr txBox="1"/>
          <p:nvPr>
            <p:ph idx="1" type="body"/>
          </p:nvPr>
        </p:nvSpPr>
        <p:spPr>
          <a:xfrm>
            <a:off x="457200" y="1600200"/>
            <a:ext cx="4038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lvl="0" rtl="0">
              <a:spcBef>
                <a:spcPts val="0"/>
              </a:spcBef>
              <a:buSzPts val="1400"/>
              <a:buChar char="•"/>
              <a:defRPr sz="2800"/>
            </a:lvl1pPr>
            <a:lvl2pPr lvl="1" rtl="0">
              <a:spcBef>
                <a:spcPts val="0"/>
              </a:spcBef>
              <a:buSzPts val="1400"/>
              <a:buChar char="•"/>
              <a:defRPr sz="2400"/>
            </a:lvl2pPr>
            <a:lvl3pPr lvl="2" rtl="0">
              <a:spcBef>
                <a:spcPts val="0"/>
              </a:spcBef>
              <a:buSzPts val="1400"/>
              <a:buChar char="•"/>
              <a:defRPr sz="2000"/>
            </a:lvl3pPr>
            <a:lvl4pPr lvl="3" rtl="0">
              <a:spcBef>
                <a:spcPts val="0"/>
              </a:spcBef>
              <a:buSzPts val="1400"/>
              <a:buChar char="•"/>
              <a:defRPr sz="1800"/>
            </a:lvl4pPr>
            <a:lvl5pPr lvl="4" rtl="0">
              <a:spcBef>
                <a:spcPts val="0"/>
              </a:spcBef>
              <a:buSzPts val="1400"/>
              <a:buChar char="•"/>
              <a:defRPr sz="1800"/>
            </a:lvl5pPr>
            <a:lvl6pPr lvl="5" rtl="0">
              <a:spcBef>
                <a:spcPts val="0"/>
              </a:spcBef>
              <a:buSzPts val="1400"/>
              <a:buChar char="•"/>
              <a:defRPr sz="1800"/>
            </a:lvl6pPr>
            <a:lvl7pPr lvl="6" rtl="0">
              <a:spcBef>
                <a:spcPts val="0"/>
              </a:spcBef>
              <a:buSzPts val="1400"/>
              <a:buChar char="•"/>
              <a:defRPr sz="1800"/>
            </a:lvl7pPr>
            <a:lvl8pPr lvl="7" rtl="0">
              <a:spcBef>
                <a:spcPts val="0"/>
              </a:spcBef>
              <a:buSzPts val="1400"/>
              <a:buChar char="•"/>
              <a:defRPr sz="1800"/>
            </a:lvl8pPr>
            <a:lvl9pPr lvl="8" rtl="0">
              <a:spcBef>
                <a:spcPts val="0"/>
              </a:spcBef>
              <a:buSzPts val="1400"/>
              <a:buChar char="•"/>
              <a:defRPr sz="1800"/>
            </a:lvl9pPr>
          </a:lstStyle>
          <a:p/>
        </p:txBody>
      </p:sp>
      <p:sp>
        <p:nvSpPr>
          <p:cNvPr id="219" name="Shape 219"/>
          <p:cNvSpPr txBox="1"/>
          <p:nvPr>
            <p:ph idx="2" type="body"/>
          </p:nvPr>
        </p:nvSpPr>
        <p:spPr>
          <a:xfrm>
            <a:off x="4648200" y="1600200"/>
            <a:ext cx="4038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lvl="0" rtl="0">
              <a:spcBef>
                <a:spcPts val="0"/>
              </a:spcBef>
              <a:buSzPts val="1400"/>
              <a:buChar char="•"/>
              <a:defRPr sz="2800"/>
            </a:lvl1pPr>
            <a:lvl2pPr lvl="1" rtl="0">
              <a:spcBef>
                <a:spcPts val="0"/>
              </a:spcBef>
              <a:buSzPts val="1400"/>
              <a:buChar char="•"/>
              <a:defRPr sz="2400"/>
            </a:lvl2pPr>
            <a:lvl3pPr lvl="2" rtl="0">
              <a:spcBef>
                <a:spcPts val="0"/>
              </a:spcBef>
              <a:buSzPts val="1400"/>
              <a:buChar char="•"/>
              <a:defRPr sz="2000"/>
            </a:lvl3pPr>
            <a:lvl4pPr lvl="3" rtl="0">
              <a:spcBef>
                <a:spcPts val="0"/>
              </a:spcBef>
              <a:buSzPts val="1400"/>
              <a:buChar char="•"/>
              <a:defRPr sz="1800"/>
            </a:lvl4pPr>
            <a:lvl5pPr lvl="4" rtl="0">
              <a:spcBef>
                <a:spcPts val="0"/>
              </a:spcBef>
              <a:buSzPts val="1400"/>
              <a:buChar char="•"/>
              <a:defRPr sz="1800"/>
            </a:lvl5pPr>
            <a:lvl6pPr lvl="5" rtl="0">
              <a:spcBef>
                <a:spcPts val="0"/>
              </a:spcBef>
              <a:buSzPts val="1400"/>
              <a:buChar char="•"/>
              <a:defRPr sz="1800"/>
            </a:lvl6pPr>
            <a:lvl7pPr lvl="6" rtl="0">
              <a:spcBef>
                <a:spcPts val="0"/>
              </a:spcBef>
              <a:buSzPts val="1400"/>
              <a:buChar char="•"/>
              <a:defRPr sz="1800"/>
            </a:lvl7pPr>
            <a:lvl8pPr lvl="7" rtl="0">
              <a:spcBef>
                <a:spcPts val="0"/>
              </a:spcBef>
              <a:buSzPts val="1400"/>
              <a:buChar char="•"/>
              <a:defRPr sz="1800"/>
            </a:lvl8pPr>
            <a:lvl9pPr lvl="8" rtl="0">
              <a:spcBef>
                <a:spcPts val="0"/>
              </a:spcBef>
              <a:buSzPts val="1400"/>
              <a:buChar char="•"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secHead">
  <p:cSld name="Заголовок раздела"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221"/>
          <p:cNvSpPr txBox="1"/>
          <p:nvPr>
            <p:ph type="title"/>
          </p:nvPr>
        </p:nvSpPr>
        <p:spPr>
          <a:xfrm>
            <a:off x="722312" y="4406900"/>
            <a:ext cx="7772400" cy="13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lvl="0" rtl="0" algn="l">
              <a:spcBef>
                <a:spcPts val="0"/>
              </a:spcBef>
              <a:buSzPts val="1400"/>
              <a:buNone/>
              <a:defRPr b="1" sz="4000" cap="small"/>
            </a:lvl1pPr>
            <a:lvl2pPr lvl="1" rtl="0">
              <a:spcBef>
                <a:spcPts val="0"/>
              </a:spcBef>
              <a:buSzPts val="1400"/>
              <a:buNone/>
              <a:defRPr/>
            </a:lvl2pPr>
            <a:lvl3pPr lvl="2" rtl="0">
              <a:spcBef>
                <a:spcPts val="0"/>
              </a:spcBef>
              <a:buSzPts val="1400"/>
              <a:buChar char="■"/>
              <a:defRPr/>
            </a:lvl3pPr>
            <a:lvl4pPr lvl="3" rtl="0">
              <a:spcBef>
                <a:spcPts val="0"/>
              </a:spcBef>
              <a:buSzPts val="1400"/>
              <a:buChar char="●"/>
              <a:defRPr/>
            </a:lvl4pPr>
            <a:lvl5pPr lvl="4" rtl="0">
              <a:spcBef>
                <a:spcPts val="0"/>
              </a:spcBef>
              <a:buSzPts val="1400"/>
              <a:buChar char="○"/>
              <a:defRPr/>
            </a:lvl5pPr>
            <a:lvl6pPr lvl="5" rtl="0">
              <a:spcBef>
                <a:spcPts val="0"/>
              </a:spcBef>
              <a:buSzPts val="1400"/>
              <a:buChar char="■"/>
              <a:defRPr/>
            </a:lvl6pPr>
            <a:lvl7pPr lvl="6" rtl="0">
              <a:spcBef>
                <a:spcPts val="0"/>
              </a:spcBef>
              <a:buSzPts val="1400"/>
              <a:buChar char="●"/>
              <a:defRPr/>
            </a:lvl7pPr>
            <a:lvl8pPr lvl="7" rtl="0">
              <a:spcBef>
                <a:spcPts val="0"/>
              </a:spcBef>
              <a:buSzPts val="1400"/>
              <a:buChar char="○"/>
              <a:defRPr/>
            </a:lvl8pPr>
            <a:lvl9pPr lvl="8" rtl="0">
              <a:spcBef>
                <a:spcPts val="0"/>
              </a:spcBef>
              <a:buSzPts val="1400"/>
              <a:buChar char="■"/>
              <a:defRPr/>
            </a:lvl9pPr>
          </a:lstStyle>
          <a:p/>
        </p:txBody>
      </p:sp>
      <p:sp>
        <p:nvSpPr>
          <p:cNvPr id="222" name="Shape 222"/>
          <p:cNvSpPr txBox="1"/>
          <p:nvPr>
            <p:ph idx="1" type="body"/>
          </p:nvPr>
        </p:nvSpPr>
        <p:spPr>
          <a:xfrm>
            <a:off x="722312" y="2906713"/>
            <a:ext cx="7772400" cy="1500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rtl="0">
              <a:spcBef>
                <a:spcPts val="0"/>
              </a:spcBef>
              <a:buClr>
                <a:srgbClr val="888888"/>
              </a:buClr>
              <a:buSzPts val="1400"/>
              <a:buFont typeface="Calibri"/>
              <a:buNone/>
              <a:defRPr sz="2000">
                <a:solidFill>
                  <a:srgbClr val="888888"/>
                </a:solidFill>
              </a:defRPr>
            </a:lvl1pPr>
            <a:lvl2pPr indent="0" lvl="1" marL="457200" rtl="0">
              <a:spcBef>
                <a:spcPts val="0"/>
              </a:spcBef>
              <a:buClr>
                <a:srgbClr val="888888"/>
              </a:buClr>
              <a:buSzPts val="1400"/>
              <a:buFont typeface="Calibri"/>
              <a:buNone/>
              <a:defRPr sz="1800">
                <a:solidFill>
                  <a:srgbClr val="888888"/>
                </a:solidFill>
              </a:defRPr>
            </a:lvl2pPr>
            <a:lvl3pPr indent="0" lvl="2" marL="914400" rtl="0">
              <a:spcBef>
                <a:spcPts val="0"/>
              </a:spcBef>
              <a:buClr>
                <a:srgbClr val="888888"/>
              </a:buClr>
              <a:buSzPts val="1400"/>
              <a:buFont typeface="Calibri"/>
              <a:buNone/>
              <a:defRPr sz="1600">
                <a:solidFill>
                  <a:srgbClr val="888888"/>
                </a:solidFill>
              </a:defRPr>
            </a:lvl3pPr>
            <a:lvl4pPr indent="0" lvl="3" marL="1371600" rtl="0">
              <a:spcBef>
                <a:spcPts val="0"/>
              </a:spcBef>
              <a:buClr>
                <a:srgbClr val="888888"/>
              </a:buClr>
              <a:buSzPts val="1400"/>
              <a:buFont typeface="Calibri"/>
              <a:buNone/>
              <a:defRPr sz="1400">
                <a:solidFill>
                  <a:srgbClr val="888888"/>
                </a:solidFill>
              </a:defRPr>
            </a:lvl4pPr>
            <a:lvl5pPr indent="0" lvl="4" marL="1828800" rtl="0">
              <a:spcBef>
                <a:spcPts val="0"/>
              </a:spcBef>
              <a:buClr>
                <a:srgbClr val="888888"/>
              </a:buClr>
              <a:buSzPts val="1400"/>
              <a:buFont typeface="Calibri"/>
              <a:buNone/>
              <a:defRPr sz="1400">
                <a:solidFill>
                  <a:srgbClr val="888888"/>
                </a:solidFill>
              </a:defRPr>
            </a:lvl5pPr>
            <a:lvl6pPr indent="0" lvl="5" marL="2286000" rtl="0">
              <a:spcBef>
                <a:spcPts val="0"/>
              </a:spcBef>
              <a:buClr>
                <a:srgbClr val="888888"/>
              </a:buClr>
              <a:buSzPts val="1400"/>
              <a:buFont typeface="Calibri"/>
              <a:buNone/>
              <a:defRPr sz="1400">
                <a:solidFill>
                  <a:srgbClr val="888888"/>
                </a:solidFill>
              </a:defRPr>
            </a:lvl6pPr>
            <a:lvl7pPr indent="0" lvl="6" marL="2743200" rtl="0">
              <a:spcBef>
                <a:spcPts val="0"/>
              </a:spcBef>
              <a:buClr>
                <a:srgbClr val="888888"/>
              </a:buClr>
              <a:buSzPts val="1400"/>
              <a:buFont typeface="Calibri"/>
              <a:buNone/>
              <a:defRPr sz="1400">
                <a:solidFill>
                  <a:srgbClr val="888888"/>
                </a:solidFill>
              </a:defRPr>
            </a:lvl7pPr>
            <a:lvl8pPr indent="0" lvl="7" marL="3200400" rtl="0">
              <a:spcBef>
                <a:spcPts val="0"/>
              </a:spcBef>
              <a:buClr>
                <a:srgbClr val="888888"/>
              </a:buClr>
              <a:buSzPts val="1400"/>
              <a:buFont typeface="Calibri"/>
              <a:buNone/>
              <a:defRPr sz="1400">
                <a:solidFill>
                  <a:srgbClr val="888888"/>
                </a:solidFill>
              </a:defRPr>
            </a:lvl8pPr>
            <a:lvl9pPr indent="0" lvl="8" marL="3657600" rtl="0">
              <a:spcBef>
                <a:spcPts val="0"/>
              </a:spcBef>
              <a:buClr>
                <a:srgbClr val="888888"/>
              </a:buClr>
              <a:buSzPts val="1400"/>
              <a:buFont typeface="Calibri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Only">
  <p:cSld name="Title 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ts val="2800"/>
              <a:buNone/>
              <a:defRPr/>
            </a:lvl1pPr>
            <a:lvl2pPr lvl="1">
              <a:spcBef>
                <a:spcPts val="0"/>
              </a:spcBef>
              <a:buSzPts val="2800"/>
              <a:buNone/>
              <a:defRPr/>
            </a:lvl2pPr>
            <a:lvl3pPr lvl="2">
              <a:spcBef>
                <a:spcPts val="0"/>
              </a:spcBef>
              <a:buSzPts val="2800"/>
              <a:buNone/>
              <a:defRPr/>
            </a:lvl3pPr>
            <a:lvl4pPr lvl="3">
              <a:spcBef>
                <a:spcPts val="0"/>
              </a:spcBef>
              <a:buSzPts val="2800"/>
              <a:buNone/>
              <a:defRPr/>
            </a:lvl4pPr>
            <a:lvl5pPr lvl="4">
              <a:spcBef>
                <a:spcPts val="0"/>
              </a:spcBef>
              <a:buSzPts val="2800"/>
              <a:buNone/>
              <a:defRPr/>
            </a:lvl5pPr>
            <a:lvl6pPr lvl="5">
              <a:spcBef>
                <a:spcPts val="0"/>
              </a:spcBef>
              <a:buSzPts val="2800"/>
              <a:buNone/>
              <a:defRPr/>
            </a:lvl6pPr>
            <a:lvl7pPr lvl="6">
              <a:spcBef>
                <a:spcPts val="0"/>
              </a:spcBef>
              <a:buSzPts val="2800"/>
              <a:buNone/>
              <a:defRPr/>
            </a:lvl7pPr>
            <a:lvl8pPr lvl="7">
              <a:spcBef>
                <a:spcPts val="0"/>
              </a:spcBef>
              <a:buSzPts val="2800"/>
              <a:buNone/>
              <a:defRPr/>
            </a:lvl8pPr>
            <a:lvl9pPr lvl="8">
              <a:spcBef>
                <a:spcPts val="0"/>
              </a:spcBef>
              <a:buSzPts val="2800"/>
              <a:buNone/>
              <a:defRPr/>
            </a:lvl9pPr>
          </a:lstStyle>
          <a:p/>
        </p:txBody>
      </p:sp>
      <p:sp>
        <p:nvSpPr>
          <p:cNvPr id="27" name="Shape 27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fld id="{00000000-1234-1234-1234-123412341234}" type="slidenum">
              <a:rPr lang="ru"/>
              <a:t>‹#›</a:t>
            </a:fld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obj">
  <p:cSld name="Заголовок и объект"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Shape 224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L="4572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L="91440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L="13716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L="18288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5" name="Shape 225"/>
          <p:cNvSpPr txBox="1"/>
          <p:nvPr>
            <p:ph idx="1" type="body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254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•"/>
              <a:defRPr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6350" lvl="1" marL="74295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•"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12700" lvl="2" marL="11430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•"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5400" lvl="3" marL="16002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5400" lvl="4" marL="20574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5400" lvl="5" marL="2514600" rtl="0" algn="l">
              <a:spcBef>
                <a:spcPts val="400"/>
              </a:spcBef>
              <a:buClr>
                <a:schemeClr val="dk1"/>
              </a:buClr>
              <a:buSzPts val="1400"/>
              <a:buFont typeface="Calibri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5400" lvl="6" marL="2971800" rtl="0" algn="l">
              <a:spcBef>
                <a:spcPts val="400"/>
              </a:spcBef>
              <a:buClr>
                <a:schemeClr val="dk1"/>
              </a:buClr>
              <a:buSzPts val="1400"/>
              <a:buFont typeface="Calibri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5400" lvl="7" marL="3429000" rtl="0" algn="l">
              <a:spcBef>
                <a:spcPts val="400"/>
              </a:spcBef>
              <a:buClr>
                <a:schemeClr val="dk1"/>
              </a:buClr>
              <a:buSzPts val="1400"/>
              <a:buFont typeface="Calibri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5400" lvl="8" marL="3886200" rtl="0" algn="l">
              <a:spcBef>
                <a:spcPts val="400"/>
              </a:spcBef>
              <a:buClr>
                <a:schemeClr val="dk1"/>
              </a:buClr>
              <a:buSzPts val="1400"/>
              <a:buFont typeface="Calibri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">
  <p:cSld name="Титульный слайд"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Shape 227"/>
          <p:cNvSpPr txBox="1"/>
          <p:nvPr>
            <p:ph type="ctrTitle"/>
          </p:nvPr>
        </p:nvSpPr>
        <p:spPr>
          <a:xfrm>
            <a:off x="685800" y="2130425"/>
            <a:ext cx="7772400" cy="147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8" name="Shape 228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b="0" i="0" sz="3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b="0" i="0" sz="2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x">
  <p:cSld name="Title and body"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Shape 230"/>
          <p:cNvSpPr/>
          <p:nvPr/>
        </p:nvSpPr>
        <p:spPr>
          <a:xfrm>
            <a:off x="0" y="0"/>
            <a:ext cx="9144000" cy="1533000"/>
          </a:xfrm>
          <a:prstGeom prst="rect">
            <a:avLst/>
          </a:prstGeom>
          <a:solidFill>
            <a:srgbClr val="2388DB"/>
          </a:solidFill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231" name="Shape 231"/>
          <p:cNvCxnSpPr/>
          <p:nvPr/>
        </p:nvCxnSpPr>
        <p:spPr>
          <a:xfrm>
            <a:off x="0" y="1503834"/>
            <a:ext cx="9144000" cy="0"/>
          </a:xfrm>
          <a:prstGeom prst="straightConnector1">
            <a:avLst/>
          </a:prstGeom>
          <a:noFill/>
          <a:ln cap="flat" cmpd="sng" w="57150">
            <a:solidFill>
              <a:srgbClr val="000000">
                <a:alpha val="14900"/>
              </a:srgbClr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32" name="Shape 23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lvl="0" rtl="0">
              <a:spcBef>
                <a:spcPts val="0"/>
              </a:spcBef>
              <a:buSzPts val="1400"/>
              <a:buNone/>
              <a:defRPr sz="3600"/>
            </a:lvl1pPr>
            <a:lvl2pPr lvl="1" rtl="0">
              <a:spcBef>
                <a:spcPts val="0"/>
              </a:spcBef>
              <a:buSzPts val="1400"/>
              <a:buNone/>
              <a:defRPr sz="3600"/>
            </a:lvl2pPr>
            <a:lvl3pPr lvl="2" rtl="0">
              <a:spcBef>
                <a:spcPts val="0"/>
              </a:spcBef>
              <a:buSzPts val="1400"/>
              <a:buChar char="■"/>
              <a:defRPr sz="3600"/>
            </a:lvl3pPr>
            <a:lvl4pPr lvl="3" rtl="0">
              <a:spcBef>
                <a:spcPts val="0"/>
              </a:spcBef>
              <a:buSzPts val="1400"/>
              <a:buChar char="●"/>
              <a:defRPr sz="3600"/>
            </a:lvl4pPr>
            <a:lvl5pPr lvl="4" rtl="0">
              <a:spcBef>
                <a:spcPts val="0"/>
              </a:spcBef>
              <a:buSzPts val="1400"/>
              <a:buChar char="○"/>
              <a:defRPr sz="3600"/>
            </a:lvl5pPr>
            <a:lvl6pPr lvl="5" rtl="0">
              <a:spcBef>
                <a:spcPts val="0"/>
              </a:spcBef>
              <a:buSzPts val="1400"/>
              <a:buChar char="■"/>
              <a:defRPr sz="3600"/>
            </a:lvl6pPr>
            <a:lvl7pPr lvl="6" rtl="0">
              <a:spcBef>
                <a:spcPts val="0"/>
              </a:spcBef>
              <a:buSzPts val="1400"/>
              <a:buChar char="●"/>
              <a:defRPr sz="3600"/>
            </a:lvl7pPr>
            <a:lvl8pPr lvl="7" rtl="0">
              <a:spcBef>
                <a:spcPts val="0"/>
              </a:spcBef>
              <a:buSzPts val="1400"/>
              <a:buChar char="○"/>
              <a:defRPr sz="3600"/>
            </a:lvl8pPr>
            <a:lvl9pPr lvl="8" rtl="0">
              <a:spcBef>
                <a:spcPts val="0"/>
              </a:spcBef>
              <a:buSzPts val="1400"/>
              <a:buChar char="■"/>
              <a:defRPr sz="3600"/>
            </a:lvl9pPr>
          </a:lstStyle>
          <a:p/>
        </p:txBody>
      </p:sp>
      <p:sp>
        <p:nvSpPr>
          <p:cNvPr id="233" name="Shape 233"/>
          <p:cNvSpPr txBox="1"/>
          <p:nvPr>
            <p:ph idx="1" type="body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lvl="0" rtl="0">
              <a:spcBef>
                <a:spcPts val="0"/>
              </a:spcBef>
              <a:buSzPts val="1400"/>
              <a:buChar char="•"/>
              <a:defRPr/>
            </a:lvl1pPr>
            <a:lvl2pPr lvl="1" rtl="0">
              <a:spcBef>
                <a:spcPts val="0"/>
              </a:spcBef>
              <a:buSzPts val="1400"/>
              <a:buChar char="•"/>
              <a:defRPr/>
            </a:lvl2pPr>
            <a:lvl3pPr lvl="2" rtl="0">
              <a:spcBef>
                <a:spcPts val="0"/>
              </a:spcBef>
              <a:buSzPts val="1400"/>
              <a:buChar char="•"/>
              <a:defRPr/>
            </a:lvl3pPr>
            <a:lvl4pPr lvl="3" rtl="0">
              <a:spcBef>
                <a:spcPts val="0"/>
              </a:spcBef>
              <a:buSzPts val="1400"/>
              <a:buChar char="•"/>
              <a:defRPr/>
            </a:lvl4pPr>
            <a:lvl5pPr lvl="4" rtl="0">
              <a:spcBef>
                <a:spcPts val="0"/>
              </a:spcBef>
              <a:buSzPts val="1400"/>
              <a:buChar char="•"/>
              <a:defRPr sz="1800"/>
            </a:lvl5pPr>
            <a:lvl6pPr lvl="5" rtl="0">
              <a:spcBef>
                <a:spcPts val="0"/>
              </a:spcBef>
              <a:buSzPts val="1400"/>
              <a:buChar char="•"/>
              <a:defRPr sz="1800"/>
            </a:lvl6pPr>
            <a:lvl7pPr lvl="6" rtl="0">
              <a:spcBef>
                <a:spcPts val="0"/>
              </a:spcBef>
              <a:buSzPts val="1400"/>
              <a:buChar char="•"/>
              <a:defRPr sz="1800"/>
            </a:lvl7pPr>
            <a:lvl8pPr lvl="7" rtl="0">
              <a:spcBef>
                <a:spcPts val="0"/>
              </a:spcBef>
              <a:buSzPts val="1400"/>
              <a:buChar char="•"/>
              <a:defRPr sz="1800"/>
            </a:lvl8pPr>
            <a:lvl9pPr lvl="8" rtl="0">
              <a:spcBef>
                <a:spcPts val="0"/>
              </a:spcBef>
              <a:buSzPts val="1400"/>
              <a:buChar char="•"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One column 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/>
          <p:nvPr>
            <p:ph type="title"/>
          </p:nvPr>
        </p:nvSpPr>
        <p:spPr>
          <a:xfrm>
            <a:off x="311700" y="740800"/>
            <a:ext cx="2808000" cy="10077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>
              <a:spcBef>
                <a:spcPts val="0"/>
              </a:spcBef>
              <a:buSzPts val="2400"/>
              <a:buNone/>
              <a:defRPr sz="2400"/>
            </a:lvl1pPr>
            <a:lvl2pPr lvl="1">
              <a:spcBef>
                <a:spcPts val="0"/>
              </a:spcBef>
              <a:buSzPts val="2400"/>
              <a:buNone/>
              <a:defRPr sz="2400"/>
            </a:lvl2pPr>
            <a:lvl3pPr lvl="2">
              <a:spcBef>
                <a:spcPts val="0"/>
              </a:spcBef>
              <a:buSzPts val="2400"/>
              <a:buNone/>
              <a:defRPr sz="2400"/>
            </a:lvl3pPr>
            <a:lvl4pPr lvl="3">
              <a:spcBef>
                <a:spcPts val="0"/>
              </a:spcBef>
              <a:buSzPts val="2400"/>
              <a:buNone/>
              <a:defRPr sz="2400"/>
            </a:lvl4pPr>
            <a:lvl5pPr lvl="4">
              <a:spcBef>
                <a:spcPts val="0"/>
              </a:spcBef>
              <a:buSzPts val="2400"/>
              <a:buNone/>
              <a:defRPr sz="2400"/>
            </a:lvl5pPr>
            <a:lvl6pPr lvl="5">
              <a:spcBef>
                <a:spcPts val="0"/>
              </a:spcBef>
              <a:buSzPts val="2400"/>
              <a:buNone/>
              <a:defRPr sz="2400"/>
            </a:lvl6pPr>
            <a:lvl7pPr lvl="6">
              <a:spcBef>
                <a:spcPts val="0"/>
              </a:spcBef>
              <a:buSzPts val="2400"/>
              <a:buNone/>
              <a:defRPr sz="2400"/>
            </a:lvl7pPr>
            <a:lvl8pPr lvl="7">
              <a:spcBef>
                <a:spcPts val="0"/>
              </a:spcBef>
              <a:buSzPts val="2400"/>
              <a:buNone/>
              <a:defRPr sz="2400"/>
            </a:lvl8pPr>
            <a:lvl9pPr lvl="8">
              <a:spcBef>
                <a:spcPts val="0"/>
              </a:spcBef>
              <a:buSzPts val="2400"/>
              <a:buNone/>
              <a:defRPr sz="2400"/>
            </a:lvl9pPr>
          </a:lstStyle>
          <a:p/>
        </p:txBody>
      </p:sp>
      <p:sp>
        <p:nvSpPr>
          <p:cNvPr id="30" name="Shape 30"/>
          <p:cNvSpPr txBox="1"/>
          <p:nvPr>
            <p:ph idx="1" type="body"/>
          </p:nvPr>
        </p:nvSpPr>
        <p:spPr>
          <a:xfrm>
            <a:off x="311700" y="1852800"/>
            <a:ext cx="2808000" cy="42393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ts val="1200"/>
              <a:buChar char="●"/>
              <a:defRPr sz="1200"/>
            </a:lvl1pPr>
            <a:lvl2pPr lvl="1">
              <a:spcBef>
                <a:spcPts val="0"/>
              </a:spcBef>
              <a:buSzPts val="1200"/>
              <a:buChar char="○"/>
              <a:defRPr sz="1200"/>
            </a:lvl2pPr>
            <a:lvl3pPr lvl="2">
              <a:spcBef>
                <a:spcPts val="0"/>
              </a:spcBef>
              <a:buSzPts val="1200"/>
              <a:buChar char="■"/>
              <a:defRPr sz="1200"/>
            </a:lvl3pPr>
            <a:lvl4pPr lvl="3">
              <a:spcBef>
                <a:spcPts val="0"/>
              </a:spcBef>
              <a:buSzPts val="1200"/>
              <a:buChar char="●"/>
              <a:defRPr sz="1200"/>
            </a:lvl4pPr>
            <a:lvl5pPr lvl="4">
              <a:spcBef>
                <a:spcPts val="0"/>
              </a:spcBef>
              <a:buSzPts val="1200"/>
              <a:buChar char="○"/>
              <a:defRPr sz="1200"/>
            </a:lvl5pPr>
            <a:lvl6pPr lvl="5">
              <a:spcBef>
                <a:spcPts val="0"/>
              </a:spcBef>
              <a:buSzPts val="1200"/>
              <a:buChar char="■"/>
              <a:defRPr sz="1200"/>
            </a:lvl6pPr>
            <a:lvl7pPr lvl="6">
              <a:spcBef>
                <a:spcPts val="0"/>
              </a:spcBef>
              <a:buSzPts val="1200"/>
              <a:buChar char="●"/>
              <a:defRPr sz="1200"/>
            </a:lvl7pPr>
            <a:lvl8pPr lvl="7">
              <a:spcBef>
                <a:spcPts val="0"/>
              </a:spcBef>
              <a:buSzPts val="1200"/>
              <a:buChar char="○"/>
              <a:defRPr sz="1200"/>
            </a:lvl8pPr>
            <a:lvl9pPr lvl="8">
              <a:spcBef>
                <a:spcPts val="0"/>
              </a:spcBef>
              <a:buSzPts val="1200"/>
              <a:buChar char="■"/>
              <a:defRPr sz="1200"/>
            </a:lvl9pPr>
          </a:lstStyle>
          <a:p/>
        </p:txBody>
      </p:sp>
      <p:sp>
        <p:nvSpPr>
          <p:cNvPr id="31" name="Shape 31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fld id="{00000000-1234-1234-1234-123412341234}" type="slidenum">
              <a:rPr lang="ru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Main 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/>
          <p:nvPr>
            <p:ph type="title"/>
          </p:nvPr>
        </p:nvSpPr>
        <p:spPr>
          <a:xfrm>
            <a:off x="490250" y="600200"/>
            <a:ext cx="6367800" cy="54543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>
              <a:spcBef>
                <a:spcPts val="0"/>
              </a:spcBef>
              <a:buSzPts val="4800"/>
              <a:buNone/>
              <a:defRPr sz="4800"/>
            </a:lvl1pPr>
            <a:lvl2pPr lvl="1">
              <a:spcBef>
                <a:spcPts val="0"/>
              </a:spcBef>
              <a:buSzPts val="4800"/>
              <a:buNone/>
              <a:defRPr sz="4800"/>
            </a:lvl2pPr>
            <a:lvl3pPr lvl="2">
              <a:spcBef>
                <a:spcPts val="0"/>
              </a:spcBef>
              <a:buSzPts val="4800"/>
              <a:buNone/>
              <a:defRPr sz="4800"/>
            </a:lvl3pPr>
            <a:lvl4pPr lvl="3">
              <a:spcBef>
                <a:spcPts val="0"/>
              </a:spcBef>
              <a:buSzPts val="4800"/>
              <a:buNone/>
              <a:defRPr sz="4800"/>
            </a:lvl4pPr>
            <a:lvl5pPr lvl="4">
              <a:spcBef>
                <a:spcPts val="0"/>
              </a:spcBef>
              <a:buSzPts val="4800"/>
              <a:buNone/>
              <a:defRPr sz="4800"/>
            </a:lvl5pPr>
            <a:lvl6pPr lvl="5">
              <a:spcBef>
                <a:spcPts val="0"/>
              </a:spcBef>
              <a:buSzPts val="4800"/>
              <a:buNone/>
              <a:defRPr sz="4800"/>
            </a:lvl6pPr>
            <a:lvl7pPr lvl="6">
              <a:spcBef>
                <a:spcPts val="0"/>
              </a:spcBef>
              <a:buSzPts val="4800"/>
              <a:buNone/>
              <a:defRPr sz="4800"/>
            </a:lvl7pPr>
            <a:lvl8pPr lvl="7">
              <a:spcBef>
                <a:spcPts val="0"/>
              </a:spcBef>
              <a:buSzPts val="4800"/>
              <a:buNone/>
              <a:defRPr sz="4800"/>
            </a:lvl8pPr>
            <a:lvl9pPr lvl="8">
              <a:spcBef>
                <a:spcPts val="0"/>
              </a:spcBef>
              <a:buSzPts val="4800"/>
              <a:buNone/>
              <a:defRPr sz="4800"/>
            </a:lvl9pPr>
          </a:lstStyle>
          <a:p/>
        </p:txBody>
      </p:sp>
      <p:sp>
        <p:nvSpPr>
          <p:cNvPr id="34" name="Shape 34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fld id="{00000000-1234-1234-1234-123412341234}" type="slidenum">
              <a:rPr lang="ru"/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ection title and 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67"/>
            <a:ext cx="4572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7" name="Shape 37"/>
          <p:cNvSpPr txBox="1"/>
          <p:nvPr>
            <p:ph type="title"/>
          </p:nvPr>
        </p:nvSpPr>
        <p:spPr>
          <a:xfrm>
            <a:off x="265500" y="1644233"/>
            <a:ext cx="4045200" cy="19764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 algn="ctr">
              <a:spcBef>
                <a:spcPts val="0"/>
              </a:spcBef>
              <a:buSzPts val="4200"/>
              <a:buNone/>
              <a:defRPr sz="4200"/>
            </a:lvl1pPr>
            <a:lvl2pPr lvl="1" algn="ctr">
              <a:spcBef>
                <a:spcPts val="0"/>
              </a:spcBef>
              <a:buSzPts val="4200"/>
              <a:buNone/>
              <a:defRPr sz="4200"/>
            </a:lvl2pPr>
            <a:lvl3pPr lvl="2" algn="ctr">
              <a:spcBef>
                <a:spcPts val="0"/>
              </a:spcBef>
              <a:buSzPts val="4200"/>
              <a:buNone/>
              <a:defRPr sz="4200"/>
            </a:lvl3pPr>
            <a:lvl4pPr lvl="3" algn="ctr">
              <a:spcBef>
                <a:spcPts val="0"/>
              </a:spcBef>
              <a:buSzPts val="4200"/>
              <a:buNone/>
              <a:defRPr sz="4200"/>
            </a:lvl4pPr>
            <a:lvl5pPr lvl="4" algn="ctr">
              <a:spcBef>
                <a:spcPts val="0"/>
              </a:spcBef>
              <a:buSzPts val="4200"/>
              <a:buNone/>
              <a:defRPr sz="4200"/>
            </a:lvl5pPr>
            <a:lvl6pPr lvl="5" algn="ctr">
              <a:spcBef>
                <a:spcPts val="0"/>
              </a:spcBef>
              <a:buSzPts val="4200"/>
              <a:buNone/>
              <a:defRPr sz="4200"/>
            </a:lvl6pPr>
            <a:lvl7pPr lvl="6" algn="ctr">
              <a:spcBef>
                <a:spcPts val="0"/>
              </a:spcBef>
              <a:buSzPts val="4200"/>
              <a:buNone/>
              <a:defRPr sz="4200"/>
            </a:lvl7pPr>
            <a:lvl8pPr lvl="7" algn="ctr">
              <a:spcBef>
                <a:spcPts val="0"/>
              </a:spcBef>
              <a:buSzPts val="4200"/>
              <a:buNone/>
              <a:defRPr sz="4200"/>
            </a:lvl8pPr>
            <a:lvl9pPr lvl="8" algn="ctr">
              <a:spcBef>
                <a:spcPts val="0"/>
              </a:spcBef>
              <a:buSzPts val="4200"/>
              <a:buNone/>
              <a:defRPr sz="4200"/>
            </a:lvl9pPr>
          </a:lstStyle>
          <a:p/>
        </p:txBody>
      </p:sp>
      <p:sp>
        <p:nvSpPr>
          <p:cNvPr id="38" name="Shape 38"/>
          <p:cNvSpPr txBox="1"/>
          <p:nvPr>
            <p:ph idx="1" type="subTitle"/>
          </p:nvPr>
        </p:nvSpPr>
        <p:spPr>
          <a:xfrm>
            <a:off x="265500" y="3737433"/>
            <a:ext cx="4045200" cy="16467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Shape 39"/>
          <p:cNvSpPr txBox="1"/>
          <p:nvPr>
            <p:ph idx="2" type="body"/>
          </p:nvPr>
        </p:nvSpPr>
        <p:spPr>
          <a:xfrm>
            <a:off x="4939500" y="965433"/>
            <a:ext cx="3837000" cy="49269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>
              <a:spcBef>
                <a:spcPts val="0"/>
              </a:spcBef>
              <a:buSzPts val="1800"/>
              <a:buChar char="●"/>
              <a:defRPr/>
            </a:lvl1pPr>
            <a:lvl2pPr lvl="1">
              <a:spcBef>
                <a:spcPts val="0"/>
              </a:spcBef>
              <a:buSzPts val="1400"/>
              <a:buChar char="○"/>
              <a:defRPr/>
            </a:lvl2pPr>
            <a:lvl3pPr lvl="2">
              <a:spcBef>
                <a:spcPts val="0"/>
              </a:spcBef>
              <a:buSzPts val="1400"/>
              <a:buChar char="■"/>
              <a:defRPr/>
            </a:lvl3pPr>
            <a:lvl4pPr lvl="3">
              <a:spcBef>
                <a:spcPts val="0"/>
              </a:spcBef>
              <a:buSzPts val="1400"/>
              <a:buChar char="●"/>
              <a:defRPr/>
            </a:lvl4pPr>
            <a:lvl5pPr lvl="4">
              <a:spcBef>
                <a:spcPts val="0"/>
              </a:spcBef>
              <a:buSzPts val="1400"/>
              <a:buChar char="○"/>
              <a:defRPr/>
            </a:lvl5pPr>
            <a:lvl6pPr lvl="5">
              <a:spcBef>
                <a:spcPts val="0"/>
              </a:spcBef>
              <a:buSzPts val="1400"/>
              <a:buChar char="■"/>
              <a:defRPr/>
            </a:lvl6pPr>
            <a:lvl7pPr lvl="6">
              <a:spcBef>
                <a:spcPts val="0"/>
              </a:spcBef>
              <a:buSzPts val="1400"/>
              <a:buChar char="●"/>
              <a:defRPr/>
            </a:lvl7pPr>
            <a:lvl8pPr lvl="7">
              <a:spcBef>
                <a:spcPts val="0"/>
              </a:spcBef>
              <a:buSzPts val="1400"/>
              <a:buChar char="○"/>
              <a:defRPr/>
            </a:lvl8pPr>
            <a:lvl9pPr lvl="8">
              <a:spcBef>
                <a:spcPts val="0"/>
              </a:spcBef>
              <a:buSzPts val="1400"/>
              <a:buChar char="■"/>
              <a:defRPr/>
            </a:lvl9pPr>
          </a:lstStyle>
          <a:p/>
        </p:txBody>
      </p:sp>
      <p:sp>
        <p:nvSpPr>
          <p:cNvPr id="40" name="Shape 40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fld id="{00000000-1234-1234-1234-123412341234}" type="slidenum">
              <a:rPr lang="ru"/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Caption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/>
          <p:nvPr>
            <p:ph idx="1" type="body"/>
          </p:nvPr>
        </p:nvSpPr>
        <p:spPr>
          <a:xfrm>
            <a:off x="311700" y="5640767"/>
            <a:ext cx="5998800" cy="8067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Shape 43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fld id="{00000000-1234-1234-1234-123412341234}" type="slidenum">
              <a:rPr lang="ru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6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image" Target="../media/image1.jpg"/><Relationship Id="rId2" Type="http://schemas.openxmlformats.org/officeDocument/2006/relationships/slideLayout" Target="../slideLayouts/slideLayout12.xml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theme" Target="../theme/theme7.xml"/></Relationships>
</file>

<file path=ppt/slideMasters/_rels/slideMaster3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28.xml"/><Relationship Id="rId12" Type="http://schemas.openxmlformats.org/officeDocument/2006/relationships/slideLayout" Target="../slideLayouts/slideLayout27.xml"/><Relationship Id="rId1" Type="http://schemas.openxmlformats.org/officeDocument/2006/relationships/image" Target="../media/image1.jpg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theme" Target="../theme/theme4.xml"/><Relationship Id="rId5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2.xml"/><Relationship Id="rId8" Type="http://schemas.openxmlformats.org/officeDocument/2006/relationships/slideLayout" Target="../slideLayouts/slideLayout23.xml"/></Relationships>
</file>

<file path=ppt/slideMasters/_rels/slideMaster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slideLayout" Target="../slideLayouts/slideLayout30.xml"/><Relationship Id="rId3" Type="http://schemas.openxmlformats.org/officeDocument/2006/relationships/slideLayout" Target="../slideLayouts/slideLayout31.xml"/><Relationship Id="rId4" Type="http://schemas.openxmlformats.org/officeDocument/2006/relationships/slideLayout" Target="../slideLayouts/slideLayout32.xml"/><Relationship Id="rId5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4.xml"/><Relationship Id="rId7" Type="http://schemas.openxmlformats.org/officeDocument/2006/relationships/theme" Target="../theme/theme5.xml"/></Relationships>
</file>

<file path=ppt/slideMasters/_rels/slideMaster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0.xml"/><Relationship Id="rId7" Type="http://schemas.openxmlformats.org/officeDocument/2006/relationships/theme" Target="../theme/theme1.xml"/></Relationships>
</file>

<file path=ppt/slideMasters/_rels/slideMaster6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0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41.xml"/><Relationship Id="rId2" Type="http://schemas.openxmlformats.org/officeDocument/2006/relationships/slideLayout" Target="../slideLayouts/slideLayout42.xml"/><Relationship Id="rId3" Type="http://schemas.openxmlformats.org/officeDocument/2006/relationships/slideLayout" Target="../slideLayouts/slideLayout43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5.xml"/><Relationship Id="rId6" Type="http://schemas.openxmlformats.org/officeDocument/2006/relationships/slideLayout" Target="../slideLayouts/slideLayout46.xml"/><Relationship Id="rId7" Type="http://schemas.openxmlformats.org/officeDocument/2006/relationships/slideLayout" Target="../slideLayouts/slideLayout47.xml"/><Relationship Id="rId8" Type="http://schemas.openxmlformats.org/officeDocument/2006/relationships/slideLayout" Target="../slideLayouts/slideLayout4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blipFill rotWithShape="1">
          <a:blip r:embed="rId1">
            <a:alphaModFix/>
          </a:blip>
          <a:stretch>
            <a:fillRect b="0" l="0" r="0" t="0"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algn="r">
              <a:spcBef>
                <a:spcPts val="0"/>
              </a:spcBef>
              <a:buNone/>
            </a:pPr>
            <a:fld id="{00000000-1234-1234-1234-123412341234}" type="slidenum">
              <a:rPr lang="ru" sz="1000">
                <a:solidFill>
                  <a:schemeClr val="dk2"/>
                </a:solidFill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">
    <p:bg>
      <p:bgPr>
        <a:blipFill rotWithShape="1">
          <a:blip r:embed="rId1">
            <a:alphaModFix/>
          </a:blip>
          <a:stretch>
            <a:fillRect b="0" l="0" r="0" t="0"/>
          </a:stretch>
        </a:blip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lvl="0" rtl="0">
              <a:spcBef>
                <a:spcPts val="0"/>
              </a:spcBef>
              <a:buClr>
                <a:schemeClr val="dk1"/>
              </a:buClr>
              <a:buSzPts val="3600"/>
              <a:buNone/>
              <a:defRPr b="1" sz="36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buClr>
                <a:schemeClr val="dk1"/>
              </a:buClr>
              <a:buSzPts val="3600"/>
              <a:buNone/>
              <a:defRPr b="1" sz="36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buClr>
                <a:schemeClr val="dk1"/>
              </a:buClr>
              <a:buSzPts val="3600"/>
              <a:buNone/>
              <a:defRPr b="1" sz="36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buClr>
                <a:schemeClr val="dk1"/>
              </a:buClr>
              <a:buSzPts val="3600"/>
              <a:buNone/>
              <a:defRPr b="1" sz="36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buClr>
                <a:schemeClr val="dk1"/>
              </a:buClr>
              <a:buSzPts val="3600"/>
              <a:buNone/>
              <a:defRPr b="1" sz="36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buClr>
                <a:schemeClr val="dk1"/>
              </a:buClr>
              <a:buSzPts val="3600"/>
              <a:buNone/>
              <a:defRPr b="1" sz="36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buClr>
                <a:schemeClr val="dk1"/>
              </a:buClr>
              <a:buSzPts val="3600"/>
              <a:buNone/>
              <a:defRPr b="1" sz="36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buClr>
                <a:schemeClr val="dk1"/>
              </a:buClr>
              <a:buSzPts val="3600"/>
              <a:buNone/>
              <a:defRPr b="1" sz="36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buClr>
                <a:schemeClr val="dk1"/>
              </a:buClr>
              <a:buSzPts val="3600"/>
              <a:buNone/>
              <a:defRPr b="1" sz="36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52" name="Shape 52"/>
          <p:cNvSpPr txBox="1"/>
          <p:nvPr>
            <p:ph idx="1" type="body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lvl="0" rtl="0">
              <a:spcBef>
                <a:spcPts val="600"/>
              </a:spcBef>
              <a:buClr>
                <a:schemeClr val="dk1"/>
              </a:buClr>
              <a:buSzPts val="3000"/>
              <a:buChar char="●"/>
              <a:defRPr sz="3000">
                <a:solidFill>
                  <a:schemeClr val="dk1"/>
                </a:solidFill>
              </a:defRPr>
            </a:lvl1pPr>
            <a:lvl2pPr lvl="1" rtl="0">
              <a:spcBef>
                <a:spcPts val="480"/>
              </a:spcBef>
              <a:buClr>
                <a:schemeClr val="dk1"/>
              </a:buClr>
              <a:buSzPts val="2400"/>
              <a:buChar char="○"/>
              <a:defRPr sz="2400">
                <a:solidFill>
                  <a:schemeClr val="dk1"/>
                </a:solidFill>
              </a:defRPr>
            </a:lvl2pPr>
            <a:lvl3pPr lvl="2" rtl="0">
              <a:spcBef>
                <a:spcPts val="480"/>
              </a:spcBef>
              <a:buClr>
                <a:schemeClr val="dk1"/>
              </a:buClr>
              <a:buSzPts val="2400"/>
              <a:buChar char="■"/>
              <a:defRPr sz="2400">
                <a:solidFill>
                  <a:schemeClr val="dk1"/>
                </a:solidFill>
              </a:defRPr>
            </a:lvl3pPr>
            <a:lvl4pPr lvl="3" rtl="0">
              <a:spcBef>
                <a:spcPts val="360"/>
              </a:spcBef>
              <a:buClr>
                <a:schemeClr val="dk1"/>
              </a:buClr>
              <a:buSzPts val="1800"/>
              <a:buChar char="●"/>
              <a:defRPr sz="1800">
                <a:solidFill>
                  <a:schemeClr val="dk1"/>
                </a:solidFill>
              </a:defRPr>
            </a:lvl4pPr>
            <a:lvl5pPr lvl="4" rtl="0">
              <a:spcBef>
                <a:spcPts val="360"/>
              </a:spcBef>
              <a:buClr>
                <a:schemeClr val="dk1"/>
              </a:buClr>
              <a:buSzPts val="1800"/>
              <a:buChar char="○"/>
              <a:defRPr sz="1800">
                <a:solidFill>
                  <a:schemeClr val="dk1"/>
                </a:solidFill>
              </a:defRPr>
            </a:lvl5pPr>
            <a:lvl6pPr lvl="5" rtl="0">
              <a:spcBef>
                <a:spcPts val="360"/>
              </a:spcBef>
              <a:buClr>
                <a:schemeClr val="dk1"/>
              </a:buClr>
              <a:buSzPts val="1800"/>
              <a:buChar char="■"/>
              <a:defRPr sz="1800">
                <a:solidFill>
                  <a:schemeClr val="dk1"/>
                </a:solidFill>
              </a:defRPr>
            </a:lvl6pPr>
            <a:lvl7pPr lvl="6" rtl="0">
              <a:spcBef>
                <a:spcPts val="360"/>
              </a:spcBef>
              <a:buClr>
                <a:schemeClr val="dk1"/>
              </a:buClr>
              <a:buSzPts val="1800"/>
              <a:buChar char="●"/>
              <a:defRPr sz="1800">
                <a:solidFill>
                  <a:schemeClr val="dk1"/>
                </a:solidFill>
              </a:defRPr>
            </a:lvl7pPr>
            <a:lvl8pPr lvl="7" rtl="0">
              <a:spcBef>
                <a:spcPts val="360"/>
              </a:spcBef>
              <a:buClr>
                <a:schemeClr val="dk1"/>
              </a:buClr>
              <a:buSzPts val="1800"/>
              <a:buChar char="○"/>
              <a:defRPr sz="1800">
                <a:solidFill>
                  <a:schemeClr val="dk1"/>
                </a:solidFill>
              </a:defRPr>
            </a:lvl8pPr>
            <a:lvl9pPr lvl="8" rtl="0">
              <a:spcBef>
                <a:spcPts val="360"/>
              </a:spcBef>
              <a:buClr>
                <a:schemeClr val="dk1"/>
              </a:buClr>
              <a:buSzPts val="1800"/>
              <a:buChar char="■"/>
              <a:defRPr sz="1800">
                <a:solidFill>
                  <a:schemeClr val="dk1"/>
                </a:solidFill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 rotWithShape="1">
          <a:blip r:embed="rId1">
            <a:alphaModFix/>
          </a:blip>
          <a:stretch>
            <a:fillRect b="0" l="0" r="0" t="0"/>
          </a:stretch>
        </a:blipFill>
      </p:bgPr>
    </p:bg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/>
          <p:nvPr>
            <p:ph type="title"/>
          </p:nvPr>
        </p:nvSpPr>
        <p:spPr>
          <a:xfrm>
            <a:off x="650334" y="260648"/>
            <a:ext cx="80427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spcBef>
                <a:spcPts val="0"/>
              </a:spcBef>
              <a:buClr>
                <a:srgbClr val="C3260C"/>
              </a:buClr>
              <a:buSzPts val="1400"/>
              <a:buFont typeface="Georgia"/>
              <a:buNone/>
              <a:defRPr b="1" i="0" sz="3200" u="none" cap="none" strike="noStrike">
                <a:solidFill>
                  <a:srgbClr val="949494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 marL="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indent="0" lvl="2" marL="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indent="0" lvl="3" marL="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indent="0" lvl="4" marL="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indent="0" lvl="5" marL="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indent="0" lvl="6" marL="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indent="0" lvl="7" marL="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indent="0" lvl="8" marL="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70" name="Shape 70"/>
          <p:cNvSpPr txBox="1"/>
          <p:nvPr>
            <p:ph idx="1" type="body"/>
          </p:nvPr>
        </p:nvSpPr>
        <p:spPr>
          <a:xfrm>
            <a:off x="450927" y="1916832"/>
            <a:ext cx="8242200" cy="347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8890" lvl="0" marL="228600" marR="0" rtl="0" algn="l">
              <a:spcBef>
                <a:spcPts val="440"/>
              </a:spcBef>
              <a:spcAft>
                <a:spcPts val="300"/>
              </a:spcAft>
              <a:buClr>
                <a:srgbClr val="367993"/>
              </a:buClr>
              <a:buSzPts val="2860"/>
              <a:buFont typeface="Noto Sans Symbols"/>
              <a:buChar char="▪"/>
              <a:defRPr b="0" i="0" sz="2200" u="none" cap="none" strike="noStrike">
                <a:solidFill>
                  <a:srgbClr val="000105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-27940" lvl="1" marL="548640" marR="0" rtl="0" algn="l">
              <a:spcBef>
                <a:spcPts val="400"/>
              </a:spcBef>
              <a:spcAft>
                <a:spcPts val="300"/>
              </a:spcAft>
              <a:buClr>
                <a:srgbClr val="367993"/>
              </a:buClr>
              <a:buSzPts val="2600"/>
              <a:buFont typeface="Noto Sans Symbols"/>
              <a:buChar char="▪"/>
              <a:defRPr b="0" i="0" sz="2000" u="none" cap="none" strike="noStrike">
                <a:solidFill>
                  <a:srgbClr val="000105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-39370" lvl="2" marL="822960" marR="0" rtl="0" algn="l">
              <a:spcBef>
                <a:spcPts val="360"/>
              </a:spcBef>
              <a:spcAft>
                <a:spcPts val="300"/>
              </a:spcAft>
              <a:buClr>
                <a:srgbClr val="367993"/>
              </a:buClr>
              <a:buSzPts val="2340"/>
              <a:buFont typeface="Noto Sans Symbols"/>
              <a:buChar char="▪"/>
              <a:defRPr b="0" i="0" sz="1800" u="none" cap="none" strike="noStrike">
                <a:solidFill>
                  <a:srgbClr val="000105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-50800" lvl="3" marL="1097280" marR="0" rtl="0" algn="l">
              <a:spcBef>
                <a:spcPts val="320"/>
              </a:spcBef>
              <a:spcAft>
                <a:spcPts val="300"/>
              </a:spcAft>
              <a:buClr>
                <a:srgbClr val="367993"/>
              </a:buClr>
              <a:buSzPts val="2080"/>
              <a:buFont typeface="Noto Sans Symbols"/>
              <a:buChar char="▪"/>
              <a:defRPr b="0" i="0" sz="1600" u="none" cap="none" strike="noStrike">
                <a:solidFill>
                  <a:srgbClr val="000105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-67818" lvl="4" marL="1389888" marR="0" rtl="0" algn="l">
              <a:spcBef>
                <a:spcPts val="280"/>
              </a:spcBef>
              <a:spcAft>
                <a:spcPts val="300"/>
              </a:spcAft>
              <a:buClr>
                <a:srgbClr val="367993"/>
              </a:buClr>
              <a:buSzPts val="1820"/>
              <a:buFont typeface="Noto Sans Symbols"/>
              <a:buChar char="▪"/>
              <a:defRPr b="0" i="0" sz="1400" u="none" cap="none" strike="noStrike">
                <a:solidFill>
                  <a:srgbClr val="000105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-75437" lvl="5" marL="1664207" marR="0" rtl="0" algn="l">
              <a:spcBef>
                <a:spcPts val="280"/>
              </a:spcBef>
              <a:spcAft>
                <a:spcPts val="300"/>
              </a:spcAft>
              <a:buClr>
                <a:srgbClr val="C3260C"/>
              </a:buClr>
              <a:buSzPts val="1820"/>
              <a:buFont typeface="Georgia"/>
              <a:buChar char="*"/>
              <a:defRPr b="0" i="0" sz="1400" u="none" cap="none" strike="noStrik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-72389" lvl="6" marL="1965960" marR="0" rtl="0" algn="l">
              <a:spcBef>
                <a:spcPts val="280"/>
              </a:spcBef>
              <a:spcAft>
                <a:spcPts val="300"/>
              </a:spcAft>
              <a:buClr>
                <a:srgbClr val="C3260C"/>
              </a:buClr>
              <a:buSzPts val="1820"/>
              <a:buFont typeface="Georgia"/>
              <a:buChar char="*"/>
              <a:defRPr b="0" i="0" sz="1400" u="none" cap="none" strike="noStrik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-74929" lvl="7" marL="2286000" marR="0" rtl="0" algn="l">
              <a:spcBef>
                <a:spcPts val="280"/>
              </a:spcBef>
              <a:spcAft>
                <a:spcPts val="300"/>
              </a:spcAft>
              <a:buClr>
                <a:srgbClr val="C3260C"/>
              </a:buClr>
              <a:buSzPts val="1820"/>
              <a:buFont typeface="Georgia"/>
              <a:buChar char="*"/>
              <a:defRPr b="0" i="0" sz="1400" u="none" cap="none" strike="noStrik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-71881" lvl="8" marL="2587752" marR="0" rtl="0" algn="l">
              <a:spcBef>
                <a:spcPts val="280"/>
              </a:spcBef>
              <a:spcAft>
                <a:spcPts val="300"/>
              </a:spcAft>
              <a:buClr>
                <a:srgbClr val="C3260C"/>
              </a:buClr>
              <a:buSzPts val="1820"/>
              <a:buFont typeface="Georgia"/>
              <a:buChar char="*"/>
              <a:defRPr b="0" i="0" sz="1400" u="none" cap="none" strike="noStrike">
                <a:solidFill>
                  <a:srgbClr val="3F3F3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71" name="Shape 71"/>
          <p:cNvSpPr txBox="1"/>
          <p:nvPr>
            <p:ph idx="10" type="dt"/>
          </p:nvPr>
        </p:nvSpPr>
        <p:spPr>
          <a:xfrm>
            <a:off x="6172200" y="6172201"/>
            <a:ext cx="2514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r">
              <a:spcBef>
                <a:spcPts val="0"/>
              </a:spcBef>
              <a:buSzPts val="1400"/>
              <a:buNone/>
              <a:defRPr b="1" i="0" sz="1100" u="none" cap="none" strike="noStrike">
                <a:solidFill>
                  <a:srgbClr val="7F7F7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 marL="4572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lvl="2" marL="9144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lvl="3" marL="13716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lvl="4" marL="18288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lvl="5" marL="22860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lvl="6" marL="27432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lvl="7" marL="32004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lvl="8" marL="36576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72" name="Shape 72"/>
          <p:cNvSpPr txBox="1"/>
          <p:nvPr>
            <p:ph idx="11" type="ftr"/>
          </p:nvPr>
        </p:nvSpPr>
        <p:spPr>
          <a:xfrm>
            <a:off x="457200" y="6172201"/>
            <a:ext cx="3352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spcBef>
                <a:spcPts val="0"/>
              </a:spcBef>
              <a:buSzPts val="1400"/>
              <a:buNone/>
              <a:defRPr b="1" i="0" sz="1100" u="none" cap="none" strike="noStrike">
                <a:solidFill>
                  <a:srgbClr val="7F7F7F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 marL="4572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lvl="2" marL="9144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lvl="3" marL="13716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lvl="4" marL="18288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lvl="5" marL="22860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lvl="6" marL="27432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lvl="7" marL="32004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lvl="8" marL="3657600" marR="0" rtl="0" algn="l">
              <a:spcBef>
                <a:spcPts val="0"/>
              </a:spcBef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73" name="Shape 73"/>
          <p:cNvSpPr txBox="1"/>
          <p:nvPr>
            <p:ph idx="12" type="sldNum"/>
          </p:nvPr>
        </p:nvSpPr>
        <p:spPr>
          <a:xfrm>
            <a:off x="3810000" y="6172201"/>
            <a:ext cx="1828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fld id="{00000000-1234-1234-1234-123412341234}" type="slidenum">
              <a:rPr b="1" i="0" lang="ru" sz="1200" u="none" cap="none" strike="noStrike">
                <a:solidFill>
                  <a:srgbClr val="7F7F7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‹#›</a:t>
            </a:fld>
          </a:p>
        </p:txBody>
      </p:sp>
      <p:pic>
        <p:nvPicPr>
          <p:cNvPr descr="D:\Work\Prodject\Презентация Ирина Брацун\Векторный смарт-объект.png" id="74" name="Shape 7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00278" y="188640"/>
            <a:ext cx="164400" cy="710400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">
    <p:bg>
      <p:bgPr>
        <a:solidFill>
          <a:schemeClr val="lt1"/>
        </a:solidFill>
      </p:bgPr>
    </p:bg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lvl="0" rtl="0">
              <a:spcBef>
                <a:spcPts val="0"/>
              </a:spcBef>
              <a:buClr>
                <a:schemeClr val="dk1"/>
              </a:buClr>
              <a:buSzPts val="3600"/>
              <a:buNone/>
              <a:defRPr b="1" sz="36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buClr>
                <a:schemeClr val="dk1"/>
              </a:buClr>
              <a:buSzPts val="3600"/>
              <a:buNone/>
              <a:defRPr b="1" sz="36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buClr>
                <a:schemeClr val="dk1"/>
              </a:buClr>
              <a:buSzPts val="3600"/>
              <a:buNone/>
              <a:defRPr b="1" sz="36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buClr>
                <a:schemeClr val="dk1"/>
              </a:buClr>
              <a:buSzPts val="3600"/>
              <a:buNone/>
              <a:defRPr b="1" sz="36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buClr>
                <a:schemeClr val="dk1"/>
              </a:buClr>
              <a:buSzPts val="3600"/>
              <a:buNone/>
              <a:defRPr b="1" sz="36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buClr>
                <a:schemeClr val="dk1"/>
              </a:buClr>
              <a:buSzPts val="3600"/>
              <a:buNone/>
              <a:defRPr b="1" sz="36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buClr>
                <a:schemeClr val="dk1"/>
              </a:buClr>
              <a:buSzPts val="3600"/>
              <a:buNone/>
              <a:defRPr b="1" sz="36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buClr>
                <a:schemeClr val="dk1"/>
              </a:buClr>
              <a:buSzPts val="3600"/>
              <a:buNone/>
              <a:defRPr b="1" sz="36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buClr>
                <a:schemeClr val="dk1"/>
              </a:buClr>
              <a:buSzPts val="3600"/>
              <a:buNone/>
              <a:defRPr b="1" sz="36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46" name="Shape 146"/>
          <p:cNvSpPr txBox="1"/>
          <p:nvPr>
            <p:ph idx="1" type="body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lvl="0" rtl="0">
              <a:spcBef>
                <a:spcPts val="600"/>
              </a:spcBef>
              <a:buClr>
                <a:schemeClr val="dk1"/>
              </a:buClr>
              <a:buSzPts val="3000"/>
              <a:buChar char="●"/>
              <a:defRPr sz="3000">
                <a:solidFill>
                  <a:schemeClr val="dk1"/>
                </a:solidFill>
              </a:defRPr>
            </a:lvl1pPr>
            <a:lvl2pPr lvl="1" rtl="0">
              <a:spcBef>
                <a:spcPts val="480"/>
              </a:spcBef>
              <a:buClr>
                <a:schemeClr val="dk1"/>
              </a:buClr>
              <a:buSzPts val="2400"/>
              <a:buChar char="○"/>
              <a:defRPr sz="2400">
                <a:solidFill>
                  <a:schemeClr val="dk1"/>
                </a:solidFill>
              </a:defRPr>
            </a:lvl2pPr>
            <a:lvl3pPr lvl="2" rtl="0">
              <a:spcBef>
                <a:spcPts val="480"/>
              </a:spcBef>
              <a:buClr>
                <a:schemeClr val="dk1"/>
              </a:buClr>
              <a:buSzPts val="2400"/>
              <a:buChar char="■"/>
              <a:defRPr sz="2400">
                <a:solidFill>
                  <a:schemeClr val="dk1"/>
                </a:solidFill>
              </a:defRPr>
            </a:lvl3pPr>
            <a:lvl4pPr lvl="3" rtl="0">
              <a:spcBef>
                <a:spcPts val="360"/>
              </a:spcBef>
              <a:buClr>
                <a:schemeClr val="dk1"/>
              </a:buClr>
              <a:buSzPts val="1800"/>
              <a:buChar char="●"/>
              <a:defRPr sz="1800">
                <a:solidFill>
                  <a:schemeClr val="dk1"/>
                </a:solidFill>
              </a:defRPr>
            </a:lvl4pPr>
            <a:lvl5pPr lvl="4" rtl="0">
              <a:spcBef>
                <a:spcPts val="360"/>
              </a:spcBef>
              <a:buClr>
                <a:schemeClr val="dk1"/>
              </a:buClr>
              <a:buSzPts val="1800"/>
              <a:buChar char="○"/>
              <a:defRPr sz="1800">
                <a:solidFill>
                  <a:schemeClr val="dk1"/>
                </a:solidFill>
              </a:defRPr>
            </a:lvl5pPr>
            <a:lvl6pPr lvl="5" rtl="0">
              <a:spcBef>
                <a:spcPts val="360"/>
              </a:spcBef>
              <a:buClr>
                <a:schemeClr val="dk1"/>
              </a:buClr>
              <a:buSzPts val="1800"/>
              <a:buChar char="■"/>
              <a:defRPr sz="1800">
                <a:solidFill>
                  <a:schemeClr val="dk1"/>
                </a:solidFill>
              </a:defRPr>
            </a:lvl6pPr>
            <a:lvl7pPr lvl="6" rtl="0">
              <a:spcBef>
                <a:spcPts val="360"/>
              </a:spcBef>
              <a:buClr>
                <a:schemeClr val="dk1"/>
              </a:buClr>
              <a:buSzPts val="1800"/>
              <a:buChar char="●"/>
              <a:defRPr sz="1800">
                <a:solidFill>
                  <a:schemeClr val="dk1"/>
                </a:solidFill>
              </a:defRPr>
            </a:lvl7pPr>
            <a:lvl8pPr lvl="7" rtl="0">
              <a:spcBef>
                <a:spcPts val="360"/>
              </a:spcBef>
              <a:buClr>
                <a:schemeClr val="dk1"/>
              </a:buClr>
              <a:buSzPts val="1800"/>
              <a:buChar char="○"/>
              <a:defRPr sz="1800">
                <a:solidFill>
                  <a:schemeClr val="dk1"/>
                </a:solidFill>
              </a:defRPr>
            </a:lvl8pPr>
            <a:lvl9pPr lvl="8" rtl="0">
              <a:spcBef>
                <a:spcPts val="360"/>
              </a:spcBef>
              <a:buClr>
                <a:schemeClr val="dk1"/>
              </a:buClr>
              <a:buSzPts val="1800"/>
              <a:buChar char="■"/>
              <a:defRPr sz="1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47" name="Shape 147"/>
          <p:cNvSpPr txBox="1"/>
          <p:nvPr>
            <p:ph idx="12" type="sldNum"/>
          </p:nvPr>
        </p:nvSpPr>
        <p:spPr>
          <a:xfrm>
            <a:off x="8556791" y="6333134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buNone/>
            </a:pPr>
            <a:fld id="{00000000-1234-1234-1234-123412341234}" type="slidenum">
              <a:rPr lang="ru" sz="1300">
                <a:solidFill>
                  <a:schemeClr val="dk1"/>
                </a:solidFill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">
    <p:bg>
      <p:bgPr>
        <a:solidFill>
          <a:srgbClr val="FFFFFF"/>
        </a:solidFill>
      </p:bgPr>
    </p:bg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lvl="0" rtl="0">
              <a:spcBef>
                <a:spcPts val="0"/>
              </a:spcBef>
              <a:buClr>
                <a:schemeClr val="dk1"/>
              </a:buClr>
              <a:buSzPts val="3600"/>
              <a:buNone/>
              <a:defRPr b="1" sz="36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buClr>
                <a:schemeClr val="dk1"/>
              </a:buClr>
              <a:buSzPts val="3600"/>
              <a:buNone/>
              <a:defRPr b="1" sz="36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buClr>
                <a:schemeClr val="dk1"/>
              </a:buClr>
              <a:buSzPts val="3600"/>
              <a:buNone/>
              <a:defRPr b="1" sz="36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buClr>
                <a:schemeClr val="dk1"/>
              </a:buClr>
              <a:buSzPts val="3600"/>
              <a:buNone/>
              <a:defRPr b="1" sz="36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buClr>
                <a:schemeClr val="dk1"/>
              </a:buClr>
              <a:buSzPts val="3600"/>
              <a:buNone/>
              <a:defRPr b="1" sz="36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buClr>
                <a:schemeClr val="dk1"/>
              </a:buClr>
              <a:buSzPts val="3600"/>
              <a:buNone/>
              <a:defRPr b="1" sz="36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buClr>
                <a:schemeClr val="dk1"/>
              </a:buClr>
              <a:buSzPts val="3600"/>
              <a:buNone/>
              <a:defRPr b="1" sz="36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buClr>
                <a:schemeClr val="dk1"/>
              </a:buClr>
              <a:buSzPts val="3600"/>
              <a:buNone/>
              <a:defRPr b="1" sz="36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buClr>
                <a:schemeClr val="dk1"/>
              </a:buClr>
              <a:buSzPts val="3600"/>
              <a:buNone/>
              <a:defRPr b="1" sz="36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71" name="Shape 171"/>
          <p:cNvSpPr txBox="1"/>
          <p:nvPr>
            <p:ph idx="1" type="body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lvl="0" rtl="0">
              <a:spcBef>
                <a:spcPts val="600"/>
              </a:spcBef>
              <a:buClr>
                <a:schemeClr val="dk1"/>
              </a:buClr>
              <a:buSzPts val="3000"/>
              <a:buChar char="●"/>
              <a:defRPr sz="3000">
                <a:solidFill>
                  <a:schemeClr val="dk1"/>
                </a:solidFill>
              </a:defRPr>
            </a:lvl1pPr>
            <a:lvl2pPr lvl="1" rtl="0">
              <a:spcBef>
                <a:spcPts val="480"/>
              </a:spcBef>
              <a:buClr>
                <a:schemeClr val="dk1"/>
              </a:buClr>
              <a:buSzPts val="2400"/>
              <a:buChar char="○"/>
              <a:defRPr sz="2400">
                <a:solidFill>
                  <a:schemeClr val="dk1"/>
                </a:solidFill>
              </a:defRPr>
            </a:lvl2pPr>
            <a:lvl3pPr lvl="2" rtl="0">
              <a:spcBef>
                <a:spcPts val="480"/>
              </a:spcBef>
              <a:buClr>
                <a:schemeClr val="dk1"/>
              </a:buClr>
              <a:buSzPts val="2400"/>
              <a:buChar char="■"/>
              <a:defRPr sz="2400">
                <a:solidFill>
                  <a:schemeClr val="dk1"/>
                </a:solidFill>
              </a:defRPr>
            </a:lvl3pPr>
            <a:lvl4pPr lvl="3" rtl="0">
              <a:spcBef>
                <a:spcPts val="360"/>
              </a:spcBef>
              <a:buClr>
                <a:schemeClr val="dk1"/>
              </a:buClr>
              <a:buSzPts val="1800"/>
              <a:buChar char="●"/>
              <a:defRPr sz="1800">
                <a:solidFill>
                  <a:schemeClr val="dk1"/>
                </a:solidFill>
              </a:defRPr>
            </a:lvl4pPr>
            <a:lvl5pPr lvl="4" rtl="0">
              <a:spcBef>
                <a:spcPts val="360"/>
              </a:spcBef>
              <a:buClr>
                <a:schemeClr val="dk1"/>
              </a:buClr>
              <a:buSzPts val="1800"/>
              <a:buChar char="○"/>
              <a:defRPr sz="1800">
                <a:solidFill>
                  <a:schemeClr val="dk1"/>
                </a:solidFill>
              </a:defRPr>
            </a:lvl5pPr>
            <a:lvl6pPr lvl="5" rtl="0">
              <a:spcBef>
                <a:spcPts val="360"/>
              </a:spcBef>
              <a:buClr>
                <a:schemeClr val="dk1"/>
              </a:buClr>
              <a:buSzPts val="1800"/>
              <a:buChar char="■"/>
              <a:defRPr sz="1800">
                <a:solidFill>
                  <a:schemeClr val="dk1"/>
                </a:solidFill>
              </a:defRPr>
            </a:lvl6pPr>
            <a:lvl7pPr lvl="6" rtl="0">
              <a:spcBef>
                <a:spcPts val="360"/>
              </a:spcBef>
              <a:buClr>
                <a:schemeClr val="dk1"/>
              </a:buClr>
              <a:buSzPts val="1800"/>
              <a:buChar char="●"/>
              <a:defRPr sz="1800">
                <a:solidFill>
                  <a:schemeClr val="dk1"/>
                </a:solidFill>
              </a:defRPr>
            </a:lvl7pPr>
            <a:lvl8pPr lvl="7" rtl="0">
              <a:spcBef>
                <a:spcPts val="360"/>
              </a:spcBef>
              <a:buClr>
                <a:schemeClr val="dk1"/>
              </a:buClr>
              <a:buSzPts val="1800"/>
              <a:buChar char="○"/>
              <a:defRPr sz="1800">
                <a:solidFill>
                  <a:schemeClr val="dk1"/>
                </a:solidFill>
              </a:defRPr>
            </a:lvl8pPr>
            <a:lvl9pPr lvl="8" rtl="0">
              <a:spcBef>
                <a:spcPts val="360"/>
              </a:spcBef>
              <a:buClr>
                <a:schemeClr val="dk1"/>
              </a:buClr>
              <a:buSzPts val="1800"/>
              <a:buChar char="■"/>
              <a:defRPr sz="1800">
                <a:solidFill>
                  <a:schemeClr val="dk1"/>
                </a:solidFill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FFFFF"/>
        </a:solidFill>
      </p:bgPr>
    </p:bg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9" name="Shape 189"/>
          <p:cNvSpPr txBox="1"/>
          <p:nvPr>
            <p:ph idx="1" type="body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254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6350" lvl="1" marL="74295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12700" lvl="2" marL="11430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5400" lvl="3" marL="1600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5400" lvl="4" marL="2057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5400" lvl="5" marL="2514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5400" lvl="6" marL="2971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5400" lvl="7" marL="3429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5400" lvl="8" marL="3886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0" name="Shape 190"/>
          <p:cNvSpPr txBox="1"/>
          <p:nvPr>
            <p:ph idx="10" type="dt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4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91" name="Shape 191"/>
          <p:cNvSpPr txBox="1"/>
          <p:nvPr>
            <p:ph idx="11" type="ftr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2" name="Shape 192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400"/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Relationship Id="rId4" Type="http://schemas.openxmlformats.org/officeDocument/2006/relationships/image" Target="../media/image11.png"/><Relationship Id="rId5" Type="http://schemas.openxmlformats.org/officeDocument/2006/relationships/hyperlink" Target="https://goo.gl/FZtJXV" TargetMode="Externa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5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7.jpg"/><Relationship Id="rId4" Type="http://schemas.openxmlformats.org/officeDocument/2006/relationships/hyperlink" Target="#slide=id.g28118c6b09_0_636" TargetMode="External"/><Relationship Id="rId9" Type="http://schemas.openxmlformats.org/officeDocument/2006/relationships/image" Target="../media/image3.png"/><Relationship Id="rId5" Type="http://schemas.openxmlformats.org/officeDocument/2006/relationships/hyperlink" Target="https://prezi.com/x_tj92omqib4/presentation/" TargetMode="External"/><Relationship Id="rId6" Type="http://schemas.openxmlformats.org/officeDocument/2006/relationships/hyperlink" Target="https://youtu.be/fTUbi1jZ34w" TargetMode="External"/><Relationship Id="rId7" Type="http://schemas.openxmlformats.org/officeDocument/2006/relationships/hyperlink" Target="https://magic.piktochart.com/output/6306776-%D1%81%D0%B0%D0%BC%D0%BE%D0%BF%D0%BE%D0%B7%D0%BD%D0%B0%D0%BD%D0%B8%D0%B5" TargetMode="External"/><Relationship Id="rId8" Type="http://schemas.openxmlformats.org/officeDocument/2006/relationships/hyperlink" Target="http://learningapps.org/tools/71/12/watch?id=p95bqm0wt01" TargetMode="Externa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5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7.jpg"/><Relationship Id="rId4" Type="http://schemas.openxmlformats.org/officeDocument/2006/relationships/hyperlink" Target="#slide=id.g28118c6b09_0_692" TargetMode="External"/><Relationship Id="rId9" Type="http://schemas.openxmlformats.org/officeDocument/2006/relationships/image" Target="../media/image3.png"/><Relationship Id="rId5" Type="http://schemas.openxmlformats.org/officeDocument/2006/relationships/hyperlink" Target="https://docs.google.com/spreadsheets/d/1lkgIKmDAaJ65AMPAJrQ95XipC1BImbdiEOuXGqCnQA8/edit#gid=0" TargetMode="External"/><Relationship Id="rId6" Type="http://schemas.openxmlformats.org/officeDocument/2006/relationships/hyperlink" Target="https://docs.google.com/forms/d/1gK6JOAt9YaIyfFr_Bb13PDGKuCPmEj7zJDwsK1NubpE/viewform" TargetMode="External"/><Relationship Id="rId7" Type="http://schemas.openxmlformats.org/officeDocument/2006/relationships/hyperlink" Target="https://docs.google.com/spreadsheets/d/1YTUxxwH51IjCghsBHYdxBvp4YILweLvFHn98QeiVaw4/pubhtml" TargetMode="External"/><Relationship Id="rId8" Type="http://schemas.openxmlformats.org/officeDocument/2006/relationships/hyperlink" Target="https://docs.google.com/forms/d/1gK6JOAt9YaIyfFr_Bb13PDGKuCPmEj7zJDwsK1NubpE/viewanalytics" TargetMode="Externa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.jpg"/><Relationship Id="rId4" Type="http://schemas.openxmlformats.org/officeDocument/2006/relationships/image" Target="../media/image11.png"/><Relationship Id="rId5" Type="http://schemas.openxmlformats.org/officeDocument/2006/relationships/image" Target="../media/image3.png"/><Relationship Id="rId6" Type="http://schemas.openxmlformats.org/officeDocument/2006/relationships/image" Target="../media/image19.jpg"/><Relationship Id="rId7" Type="http://schemas.openxmlformats.org/officeDocument/2006/relationships/hyperlink" Target="http://chitatnevredno.blogspot.ru/2015/07/blog-post_22.html" TargetMode="Externa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.png"/><Relationship Id="rId4" Type="http://schemas.openxmlformats.org/officeDocument/2006/relationships/image" Target="../media/image11.png"/></Relationships>
</file>

<file path=ppt/slides/_rels/slide2.xml.rels><?xml version="1.0" encoding="UTF-8" standalone="yes"?><Relationships xmlns="http://schemas.openxmlformats.org/package/2006/relationships"><Relationship Id="rId11" Type="http://schemas.openxmlformats.org/officeDocument/2006/relationships/image" Target="../media/image10.jpg"/><Relationship Id="rId10" Type="http://schemas.openxmlformats.org/officeDocument/2006/relationships/hyperlink" Target="https://twitter.com/mson72" TargetMode="External"/><Relationship Id="rId12" Type="http://schemas.openxmlformats.org/officeDocument/2006/relationships/image" Target="../media/image16.jpg"/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jpg"/><Relationship Id="rId4" Type="http://schemas.openxmlformats.org/officeDocument/2006/relationships/image" Target="../media/image5.jpg"/><Relationship Id="rId9" Type="http://schemas.openxmlformats.org/officeDocument/2006/relationships/image" Target="../media/image6.png"/><Relationship Id="rId5" Type="http://schemas.openxmlformats.org/officeDocument/2006/relationships/hyperlink" Target="https://plus.google.com/u/0/115474688576451034704" TargetMode="External"/><Relationship Id="rId6" Type="http://schemas.openxmlformats.org/officeDocument/2006/relationships/hyperlink" Target="mailto:mson72@gmail.com" TargetMode="External"/><Relationship Id="rId7" Type="http://schemas.openxmlformats.org/officeDocument/2006/relationships/image" Target="../media/image4.jpg"/><Relationship Id="rId8" Type="http://schemas.openxmlformats.org/officeDocument/2006/relationships/hyperlink" Target="https://www.facebook.com/profile.php?id=100006506382301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jpg"/><Relationship Id="rId4" Type="http://schemas.openxmlformats.org/officeDocument/2006/relationships/hyperlink" Target="http://chitatnevredno.blogspot.ru/2015/01/blog-post_10.html" TargetMode="Externa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4.jpg"/><Relationship Id="rId4" Type="http://schemas.openxmlformats.org/officeDocument/2006/relationships/hyperlink" Target="http://gymnasia23.ru/" TargetMode="External"/><Relationship Id="rId5" Type="http://schemas.openxmlformats.org/officeDocument/2006/relationships/image" Target="../media/image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8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8.jpg"/><Relationship Id="rId4" Type="http://schemas.openxmlformats.org/officeDocument/2006/relationships/image" Target="../media/image13.jpg"/><Relationship Id="rId5" Type="http://schemas.openxmlformats.org/officeDocument/2006/relationships/image" Target="../media/image15.jpg"/><Relationship Id="rId6" Type="http://schemas.openxmlformats.org/officeDocument/2006/relationships/image" Target="../media/image12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5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7.jpg"/><Relationship Id="rId4" Type="http://schemas.openxmlformats.org/officeDocument/2006/relationships/hyperlink" Target="http://uchitobshestvoznanie.blogspot.ru/search/label/%D0%90%D1%82%D1%82%D0%B5%D1%81%D1%82%D0%B0%D1%86%D0%B8%D1%8F" TargetMode="External"/><Relationship Id="rId9" Type="http://schemas.openxmlformats.org/officeDocument/2006/relationships/image" Target="../media/image3.png"/><Relationship Id="rId5" Type="http://schemas.openxmlformats.org/officeDocument/2006/relationships/hyperlink" Target="#slide=next" TargetMode="External"/><Relationship Id="rId6" Type="http://schemas.openxmlformats.org/officeDocument/2006/relationships/hyperlink" Target="#slide=id.g28118c6b09_0_467" TargetMode="External"/><Relationship Id="rId7" Type="http://schemas.openxmlformats.org/officeDocument/2006/relationships/hyperlink" Target="#slide=id.g28118c6b09_0_468" TargetMode="External"/><Relationship Id="rId8" Type="http://schemas.openxmlformats.org/officeDocument/2006/relationships/hyperlink" Target="#slide=id.g28118c6b09_0_469" TargetMode="External"/></Relationships>
</file>

<file path=ppt/slides/_rels/slide8.xml.rels><?xml version="1.0" encoding="UTF-8" standalone="yes"?><Relationships xmlns="http://schemas.openxmlformats.org/package/2006/relationships"><Relationship Id="rId11" Type="http://schemas.openxmlformats.org/officeDocument/2006/relationships/hyperlink" Target="http://tetradiobshestvoznanie.blogspot.ru/2015/04/10-4.html" TargetMode="External"/><Relationship Id="rId10" Type="http://schemas.openxmlformats.org/officeDocument/2006/relationships/hyperlink" Target="http://tetradiobshestvoznanie.blogspot.ru/2015/04/10-7.html" TargetMode="External"/><Relationship Id="rId13" Type="http://schemas.openxmlformats.org/officeDocument/2006/relationships/hyperlink" Target="http://tetradiobshestvoznanie.blogspot.ru/2015/04/10-8.html" TargetMode="External"/><Relationship Id="rId12" Type="http://schemas.openxmlformats.org/officeDocument/2006/relationships/hyperlink" Target="https://sites.google.com/site/vdohnovlausaaprezentacia" TargetMode="External"/><Relationship Id="rId1" Type="http://schemas.openxmlformats.org/officeDocument/2006/relationships/slideLayout" Target="../slideLayouts/slideLayout45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7.jpg"/><Relationship Id="rId4" Type="http://schemas.openxmlformats.org/officeDocument/2006/relationships/hyperlink" Target="http://tetradiobshestvoznanie.blogspot.ru/2015/04/10-1.html" TargetMode="External"/><Relationship Id="rId9" Type="http://schemas.openxmlformats.org/officeDocument/2006/relationships/hyperlink" Target="http://tetradiobshestvoznanie.blogspot.ru/2015/04/10-6.html" TargetMode="External"/><Relationship Id="rId14" Type="http://schemas.openxmlformats.org/officeDocument/2006/relationships/image" Target="../media/image3.png"/><Relationship Id="rId5" Type="http://schemas.openxmlformats.org/officeDocument/2006/relationships/hyperlink" Target="#slide=previous" TargetMode="External"/><Relationship Id="rId6" Type="http://schemas.openxmlformats.org/officeDocument/2006/relationships/hyperlink" Target="http://tetradiobshestvoznanie.blogspot.ru/2015/04/10-2.html" TargetMode="External"/><Relationship Id="rId7" Type="http://schemas.openxmlformats.org/officeDocument/2006/relationships/hyperlink" Target="http://tetradiobshestvoznanie.blogspot.ru/2015/04/10-3.html" TargetMode="External"/><Relationship Id="rId8" Type="http://schemas.openxmlformats.org/officeDocument/2006/relationships/hyperlink" Target="http://tetradiobshestvoznanie.blogspot.ru/2015/04/10-5.html" TargetMode="Externa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5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7.jpg"/><Relationship Id="rId4" Type="http://schemas.openxmlformats.org/officeDocument/2006/relationships/hyperlink" Target="#slide=id.g28118c6b09_0_580" TargetMode="External"/><Relationship Id="rId5" Type="http://schemas.openxmlformats.org/officeDocument/2006/relationships/hyperlink" Target="https://docs.google.com/document/edit?authuser=0&amp;hgd=1&amp;id=1yOA84mwvIBI4_1zUncuofhBNpWKMC0kOLeBv7otybIs" TargetMode="External"/><Relationship Id="rId6" Type="http://schemas.openxmlformats.org/officeDocument/2006/relationships/hyperlink" Target="https://docs.google.com/document/d/1BXhQ54pZSrncjpqbIlfgc2OgbMoYN9KdBHZZ0uRKwMg/pub" TargetMode="External"/><Relationship Id="rId7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Shape 238"/>
          <p:cNvSpPr txBox="1"/>
          <p:nvPr>
            <p:ph type="ctrTitle"/>
          </p:nvPr>
        </p:nvSpPr>
        <p:spPr>
          <a:xfrm>
            <a:off x="311700" y="1206500"/>
            <a:ext cx="8520600" cy="2793900"/>
          </a:xfrm>
          <a:prstGeom prst="rect">
            <a:avLst/>
          </a:prstGeom>
        </p:spPr>
        <p:txBody>
          <a:bodyPr anchorCtr="0" anchor="b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ru"/>
              <a:t>Учебный проект как форма промежуточной аттестации учащихся</a:t>
            </a:r>
          </a:p>
        </p:txBody>
      </p:sp>
      <p:sp>
        <p:nvSpPr>
          <p:cNvPr id="239" name="Shape 239"/>
          <p:cNvSpPr txBox="1"/>
          <p:nvPr>
            <p:ph idx="1" type="subTitle"/>
          </p:nvPr>
        </p:nvSpPr>
        <p:spPr>
          <a:xfrm>
            <a:off x="311700" y="3921125"/>
            <a:ext cx="8520600" cy="998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i="1" lang="ru" sz="2400">
                <a:solidFill>
                  <a:srgbClr val="282828"/>
                </a:solidFill>
              </a:rPr>
              <a:t>«Инновационные программы воспитания и социализации обучающихся»</a:t>
            </a:r>
          </a:p>
        </p:txBody>
      </p:sp>
      <p:pic>
        <p:nvPicPr>
          <p:cNvPr descr="\\dc\private\Общая1\Символика гимназии\Эбмлема с прозрачным фоном.png" id="240" name="Shape 24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8005" y="170253"/>
            <a:ext cx="1307100" cy="13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1" name="Shape 24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465250" y="170250"/>
            <a:ext cx="1456500" cy="1451700"/>
          </a:xfrm>
          <a:prstGeom prst="rect">
            <a:avLst/>
          </a:prstGeom>
          <a:noFill/>
          <a:ln>
            <a:noFill/>
          </a:ln>
        </p:spPr>
      </p:pic>
      <p:sp>
        <p:nvSpPr>
          <p:cNvPr id="242" name="Shape 242"/>
          <p:cNvSpPr txBox="1"/>
          <p:nvPr/>
        </p:nvSpPr>
        <p:spPr>
          <a:xfrm>
            <a:off x="238125" y="4840150"/>
            <a:ext cx="4349700" cy="99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algn="ctr">
              <a:spcBef>
                <a:spcPts val="0"/>
              </a:spcBef>
              <a:buNone/>
            </a:pPr>
            <a:r>
              <a:rPr b="1" lang="ru" sz="4800" u="sng">
                <a:solidFill>
                  <a:srgbClr val="0000FF"/>
                </a:solidFill>
                <a:hlinkClick r:id="rId5"/>
              </a:rPr>
              <a:t>goo.gl/FZtJXV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74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b124s2705.jpg" id="375" name="Shape 37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76" name="Shape 376"/>
          <p:cNvSpPr/>
          <p:nvPr/>
        </p:nvSpPr>
        <p:spPr>
          <a:xfrm>
            <a:off x="195075" y="4280800"/>
            <a:ext cx="4267800" cy="986100"/>
          </a:xfrm>
          <a:prstGeom prst="roundRect">
            <a:avLst>
              <a:gd fmla="val 16667" name="adj"/>
            </a:avLst>
          </a:prstGeom>
          <a:solidFill>
            <a:srgbClr val="B7B7B7"/>
          </a:solidFill>
          <a:ln cap="flat" cmpd="sng" w="28575">
            <a:solidFill>
              <a:srgbClr val="434343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buNone/>
            </a:pPr>
            <a:r>
              <a:rPr b="1" lang="ru" sz="3000"/>
              <a:t>Создание цифровых ресурсов</a:t>
            </a:r>
          </a:p>
        </p:txBody>
      </p:sp>
      <p:sp>
        <p:nvSpPr>
          <p:cNvPr id="377" name="Shape 377"/>
          <p:cNvSpPr/>
          <p:nvPr/>
        </p:nvSpPr>
        <p:spPr>
          <a:xfrm>
            <a:off x="7098600" y="5646475"/>
            <a:ext cx="1734600" cy="1008600"/>
          </a:xfrm>
          <a:prstGeom prst="lef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buNone/>
            </a:pPr>
            <a:r>
              <a:rPr lang="ru" sz="2400" u="sng">
                <a:solidFill>
                  <a:schemeClr val="hlink"/>
                </a:solidFill>
                <a:hlinkClick r:id="rId4"/>
              </a:rPr>
              <a:t>Назад</a:t>
            </a:r>
          </a:p>
        </p:txBody>
      </p:sp>
      <p:sp>
        <p:nvSpPr>
          <p:cNvPr id="378" name="Shape 378"/>
          <p:cNvSpPr/>
          <p:nvPr/>
        </p:nvSpPr>
        <p:spPr>
          <a:xfrm>
            <a:off x="2438100" y="1031100"/>
            <a:ext cx="6072600" cy="2867100"/>
          </a:xfrm>
          <a:prstGeom prst="roundRect">
            <a:avLst>
              <a:gd fmla="val 16667" name="adj"/>
            </a:avLst>
          </a:prstGeom>
          <a:solidFill>
            <a:srgbClr val="B7B7B7"/>
          </a:solidFill>
          <a:ln cap="flat" cmpd="sng" w="28575">
            <a:solidFill>
              <a:srgbClr val="434343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-419100" lvl="0" marL="457200" rtl="0" algn="ctr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b="1" lang="ru" sz="3000"/>
              <a:t>Презентации, в т. ч., в </a:t>
            </a:r>
            <a:r>
              <a:rPr b="1" lang="ru" sz="3000" u="sng">
                <a:solidFill>
                  <a:schemeClr val="hlink"/>
                </a:solidFill>
                <a:hlinkClick r:id="rId5"/>
              </a:rPr>
              <a:t>prezi</a:t>
            </a:r>
          </a:p>
          <a:p>
            <a:pPr indent="-419100" lvl="0" marL="457200" rtl="0" algn="ctr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b="1" lang="ru" sz="3000" u="sng">
                <a:solidFill>
                  <a:schemeClr val="hlink"/>
                </a:solidFill>
                <a:hlinkClick r:id="rId6"/>
              </a:rPr>
              <a:t>Видеоролики</a:t>
            </a:r>
          </a:p>
          <a:p>
            <a:pPr indent="-419100" lvl="0" marL="457200" rtl="0" algn="ctr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b="1" lang="ru" sz="3000" u="sng">
                <a:solidFill>
                  <a:schemeClr val="hlink"/>
                </a:solidFill>
                <a:hlinkClick r:id="rId7"/>
              </a:rPr>
              <a:t>Инфографика</a:t>
            </a:r>
          </a:p>
          <a:p>
            <a:pPr indent="-419100" lvl="0" marL="457200" rtl="0" algn="ctr">
              <a:spcBef>
                <a:spcPts val="0"/>
              </a:spcBef>
              <a:buSzPts val="3000"/>
              <a:buChar char="●"/>
            </a:pPr>
            <a:r>
              <a:rPr b="1" lang="ru" sz="3000" u="sng">
                <a:solidFill>
                  <a:schemeClr val="hlink"/>
                </a:solidFill>
                <a:hlinkClick r:id="rId8"/>
              </a:rPr>
              <a:t>Задания</a:t>
            </a:r>
          </a:p>
        </p:txBody>
      </p:sp>
      <p:pic>
        <p:nvPicPr>
          <p:cNvPr descr="\\dc\private\Общая1\Символика гимназии\Эбмлема с прозрачным фоном.png" id="379" name="Shape 379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318005" y="170253"/>
            <a:ext cx="1307100" cy="135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0"/>
                                        <p:tgtEl>
                                          <p:spTgt spid="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800"/>
                                        <p:tgtEl>
                                          <p:spTgt spid="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84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b124s2705.jpg" id="385" name="Shape 38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86" name="Shape 386"/>
          <p:cNvSpPr/>
          <p:nvPr/>
        </p:nvSpPr>
        <p:spPr>
          <a:xfrm>
            <a:off x="5639100" y="5175850"/>
            <a:ext cx="3049800" cy="986100"/>
          </a:xfrm>
          <a:prstGeom prst="roundRect">
            <a:avLst>
              <a:gd fmla="val 16667" name="adj"/>
            </a:avLst>
          </a:prstGeom>
          <a:solidFill>
            <a:srgbClr val="B7B7B7"/>
          </a:solidFill>
          <a:ln cap="flat" cmpd="sng" w="28575">
            <a:solidFill>
              <a:srgbClr val="434343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buNone/>
            </a:pPr>
            <a:r>
              <a:rPr b="1" lang="ru" sz="3000"/>
              <a:t>Рефлексия</a:t>
            </a:r>
          </a:p>
        </p:txBody>
      </p:sp>
      <p:sp>
        <p:nvSpPr>
          <p:cNvPr id="387" name="Shape 387"/>
          <p:cNvSpPr/>
          <p:nvPr/>
        </p:nvSpPr>
        <p:spPr>
          <a:xfrm>
            <a:off x="92675" y="5849400"/>
            <a:ext cx="1734600" cy="1008600"/>
          </a:xfrm>
          <a:prstGeom prst="lef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buNone/>
            </a:pPr>
            <a:r>
              <a:rPr lang="ru" sz="2400" u="sng">
                <a:solidFill>
                  <a:schemeClr val="hlink"/>
                </a:solidFill>
                <a:hlinkClick r:id="rId4"/>
              </a:rPr>
              <a:t>Назад</a:t>
            </a:r>
          </a:p>
        </p:txBody>
      </p:sp>
      <p:sp>
        <p:nvSpPr>
          <p:cNvPr id="388" name="Shape 388"/>
          <p:cNvSpPr/>
          <p:nvPr/>
        </p:nvSpPr>
        <p:spPr>
          <a:xfrm>
            <a:off x="750200" y="1222375"/>
            <a:ext cx="5733600" cy="3306000"/>
          </a:xfrm>
          <a:prstGeom prst="roundRect">
            <a:avLst>
              <a:gd fmla="val 16667" name="adj"/>
            </a:avLst>
          </a:prstGeom>
          <a:solidFill>
            <a:srgbClr val="B7B7B7"/>
          </a:solidFill>
          <a:ln cap="flat" cmpd="sng" w="28575">
            <a:solidFill>
              <a:srgbClr val="434343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-457200" lvl="0" marL="457200" rtl="0" algn="ctr">
              <a:spcBef>
                <a:spcPts val="0"/>
              </a:spcBef>
              <a:spcAft>
                <a:spcPts val="0"/>
              </a:spcAft>
              <a:buSzPts val="3600"/>
              <a:buChar char="●"/>
            </a:pPr>
            <a:r>
              <a:rPr b="1" lang="ru" sz="3600" u="sng">
                <a:solidFill>
                  <a:schemeClr val="hlink"/>
                </a:solidFill>
                <a:hlinkClick r:id="rId5"/>
              </a:rPr>
              <a:t>Таблица</a:t>
            </a:r>
            <a:r>
              <a:rPr b="1" lang="ru" sz="3600"/>
              <a:t> оценивания</a:t>
            </a:r>
          </a:p>
          <a:p>
            <a:pPr indent="-457200" lvl="0" marL="457200" rtl="0" algn="ctr">
              <a:spcBef>
                <a:spcPts val="0"/>
              </a:spcBef>
              <a:spcAft>
                <a:spcPts val="0"/>
              </a:spcAft>
              <a:buSzPts val="3600"/>
              <a:buChar char="●"/>
            </a:pPr>
            <a:r>
              <a:rPr b="1" lang="ru" sz="3600"/>
              <a:t>Листы анализа</a:t>
            </a:r>
          </a:p>
          <a:p>
            <a:pPr indent="-457200" lvl="0" marL="457200" rtl="0" algn="ctr">
              <a:spcBef>
                <a:spcPts val="0"/>
              </a:spcBef>
              <a:buSzPts val="3600"/>
              <a:buChar char="●"/>
            </a:pPr>
            <a:r>
              <a:rPr b="1" lang="ru" sz="3600"/>
              <a:t>Рефлексия учащихся (</a:t>
            </a:r>
            <a:r>
              <a:rPr b="1" lang="ru" sz="3600" u="sng">
                <a:solidFill>
                  <a:schemeClr val="hlink"/>
                </a:solidFill>
                <a:hlinkClick r:id="rId6"/>
              </a:rPr>
              <a:t>анкета</a:t>
            </a:r>
            <a:r>
              <a:rPr b="1" lang="ru" sz="3600"/>
              <a:t>, </a:t>
            </a:r>
            <a:r>
              <a:rPr b="1" lang="ru" sz="3600" u="sng">
                <a:solidFill>
                  <a:schemeClr val="hlink"/>
                </a:solidFill>
                <a:hlinkClick r:id="rId7"/>
              </a:rPr>
              <a:t>таблица</a:t>
            </a:r>
            <a:r>
              <a:rPr b="1" lang="ru" sz="3600"/>
              <a:t>, </a:t>
            </a:r>
            <a:r>
              <a:rPr b="1" lang="ru" sz="3600" u="sng">
                <a:solidFill>
                  <a:schemeClr val="hlink"/>
                </a:solidFill>
                <a:hlinkClick r:id="rId8"/>
              </a:rPr>
              <a:t>сводка</a:t>
            </a:r>
            <a:r>
              <a:rPr b="1" lang="ru" sz="3600"/>
              <a:t>)</a:t>
            </a:r>
          </a:p>
        </p:txBody>
      </p:sp>
      <p:pic>
        <p:nvPicPr>
          <p:cNvPr descr="\\dc\private\Общая1\Символика гимназии\Эбмлема с прозрачным фоном.png" id="389" name="Shape 389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7763380" y="3"/>
            <a:ext cx="1307100" cy="135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0"/>
                                        <p:tgtEl>
                                          <p:spTgt spid="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700"/>
                                        <p:tgtEl>
                                          <p:spTgt spid="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Sp="0">
  <p:cSld>
    <p:bg>
      <p:bgPr>
        <a:blipFill rotWithShape="1">
          <a:blip r:embed="rId3">
            <a:alphaModFix/>
          </a:blip>
          <a:stretch>
            <a:fillRect b="0" l="0" r="0" t="0"/>
          </a:stretch>
        </a:blipFill>
      </p:bgPr>
    </p:bg>
    <p:spTree>
      <p:nvGrpSpPr>
        <p:cNvPr id="394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5" name="Shape 39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465250" y="170251"/>
            <a:ext cx="1307100" cy="13029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\\dc\private\Общая1\Символика гимназии\Эбмлема с прозрачным фоном.png" id="396" name="Shape 39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18005" y="170253"/>
            <a:ext cx="1307100" cy="13572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jpg.jpg" id="397" name="Shape 39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09625" y="1473150"/>
            <a:ext cx="7683501" cy="4749850"/>
          </a:xfrm>
          <a:prstGeom prst="rect">
            <a:avLst/>
          </a:prstGeom>
          <a:noFill/>
          <a:ln>
            <a:noFill/>
          </a:ln>
        </p:spPr>
      </p:pic>
      <p:sp>
        <p:nvSpPr>
          <p:cNvPr id="398" name="Shape 398"/>
          <p:cNvSpPr txBox="1"/>
          <p:nvPr/>
        </p:nvSpPr>
        <p:spPr>
          <a:xfrm>
            <a:off x="5365750" y="6238125"/>
            <a:ext cx="3413700" cy="47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rPr lang="ru" sz="1800"/>
              <a:t>Мой </a:t>
            </a:r>
            <a:r>
              <a:rPr b="1" lang="ru" sz="1800" u="sng">
                <a:solidFill>
                  <a:srgbClr val="FFFFFF"/>
                </a:solidFill>
                <a:hlinkClick r:id="rId7"/>
              </a:rPr>
              <a:t>отзыв</a:t>
            </a:r>
            <a:r>
              <a:rPr lang="ru" sz="1800"/>
              <a:t> на книгу С. Хана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02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Shape 403"/>
          <p:cNvSpPr txBox="1"/>
          <p:nvPr>
            <p:ph type="ctrTitle"/>
          </p:nvPr>
        </p:nvSpPr>
        <p:spPr>
          <a:xfrm>
            <a:off x="311700" y="992775"/>
            <a:ext cx="8520600" cy="3452100"/>
          </a:xfrm>
          <a:prstGeom prst="rect">
            <a:avLst/>
          </a:prstGeom>
        </p:spPr>
        <p:txBody>
          <a:bodyPr anchorCtr="0" anchor="b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rPr lang="ru"/>
              <a:t>Учебный проект как форма промежуточной аттестации учащихся</a:t>
            </a:r>
          </a:p>
        </p:txBody>
      </p:sp>
      <p:sp>
        <p:nvSpPr>
          <p:cNvPr id="404" name="Shape 404"/>
          <p:cNvSpPr txBox="1"/>
          <p:nvPr>
            <p:ph idx="1" type="subTitle"/>
          </p:nvPr>
        </p:nvSpPr>
        <p:spPr>
          <a:xfrm>
            <a:off x="311700" y="4445000"/>
            <a:ext cx="8520600" cy="998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rPr i="1" lang="ru" sz="2400">
                <a:solidFill>
                  <a:srgbClr val="282828"/>
                </a:solidFill>
              </a:rPr>
              <a:t>«Инновационные программы воспитания и социализации обучающихся»</a:t>
            </a:r>
          </a:p>
        </p:txBody>
      </p:sp>
      <p:pic>
        <p:nvPicPr>
          <p:cNvPr descr="\\dc\private\Общая1\Символика гимназии\Эбмлема с прозрачным фоном.png" id="405" name="Shape 40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8005" y="170253"/>
            <a:ext cx="1307100" cy="13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6" name="Shape 40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465250" y="170250"/>
            <a:ext cx="1456500" cy="1451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Shape 247"/>
          <p:cNvSpPr txBox="1"/>
          <p:nvPr>
            <p:ph type="title"/>
          </p:nvPr>
        </p:nvSpPr>
        <p:spPr>
          <a:xfrm>
            <a:off x="139700" y="221000"/>
            <a:ext cx="6503700" cy="888300"/>
          </a:xfrm>
          <a:prstGeom prst="rect">
            <a:avLst/>
          </a:prstGeom>
        </p:spPr>
        <p:txBody>
          <a:bodyPr anchorCtr="0" anchor="b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rPr lang="ru">
                <a:solidFill>
                  <a:srgbClr val="FFFFFF"/>
                </a:solidFill>
              </a:rPr>
              <a:t>Сонина Мария Николаевна</a:t>
            </a:r>
          </a:p>
        </p:txBody>
      </p:sp>
      <p:sp>
        <p:nvSpPr>
          <p:cNvPr id="248" name="Shape 248"/>
          <p:cNvSpPr txBox="1"/>
          <p:nvPr>
            <p:ph idx="1" type="body"/>
          </p:nvPr>
        </p:nvSpPr>
        <p:spPr>
          <a:xfrm>
            <a:off x="0" y="1354325"/>
            <a:ext cx="7143900" cy="10731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buNone/>
            </a:pPr>
            <a:r>
              <a:rPr lang="ru" sz="2000"/>
              <a:t>Учитель обществознания и экономики высшей категории, </a:t>
            </a:r>
          </a:p>
          <a:p>
            <a:pPr indent="0" lvl="0" marL="0" rtl="0" algn="ctr">
              <a:spcBef>
                <a:spcPts val="0"/>
              </a:spcBef>
              <a:buNone/>
            </a:pPr>
            <a:r>
              <a:rPr lang="ru" sz="2000"/>
              <a:t>Почётный работник общего образования РФ</a:t>
            </a:r>
          </a:p>
          <a:p>
            <a:pPr indent="0" lvl="0" marL="0" rtl="0" algn="ctr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249" name="Shape 2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42850" y="221000"/>
            <a:ext cx="1371600" cy="14287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50" name="Shape 250"/>
          <p:cNvGrpSpPr/>
          <p:nvPr/>
        </p:nvGrpSpPr>
        <p:grpSpPr>
          <a:xfrm>
            <a:off x="290700" y="3549025"/>
            <a:ext cx="4453200" cy="792900"/>
            <a:chOff x="330350" y="4063950"/>
            <a:chExt cx="4453200" cy="792900"/>
          </a:xfrm>
        </p:grpSpPr>
        <p:pic>
          <p:nvPicPr>
            <p:cNvPr descr="гугл+.jpg" id="251" name="Shape 251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396425" y="4130663"/>
              <a:ext cx="991025" cy="6594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52" name="Shape 252"/>
            <p:cNvSpPr/>
            <p:nvPr/>
          </p:nvSpPr>
          <p:spPr>
            <a:xfrm>
              <a:off x="330350" y="4063950"/>
              <a:ext cx="4453200" cy="792900"/>
            </a:xfrm>
            <a:prstGeom prst="roundRect">
              <a:avLst>
                <a:gd fmla="val 16667" name="adj"/>
              </a:avLst>
            </a:prstGeom>
            <a:noFill/>
            <a:ln cap="flat" cmpd="sng" w="19050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 rtl="0">
                <a:spcBef>
                  <a:spcPts val="0"/>
                </a:spcBef>
                <a:buNone/>
              </a:pPr>
              <a:r>
                <a:rPr lang="ru"/>
                <a:t>                    </a:t>
              </a:r>
              <a:r>
                <a:rPr lang="ru" sz="3000"/>
                <a:t> </a:t>
              </a:r>
              <a:r>
                <a:rPr lang="ru" sz="3000" u="sng">
                  <a:solidFill>
                    <a:schemeClr val="hlink"/>
                  </a:solidFill>
                  <a:hlinkClick r:id="rId5"/>
                </a:rPr>
                <a:t>Google+</a:t>
              </a:r>
            </a:p>
          </p:txBody>
        </p:sp>
      </p:grpSp>
      <p:grpSp>
        <p:nvGrpSpPr>
          <p:cNvPr id="253" name="Shape 253"/>
          <p:cNvGrpSpPr/>
          <p:nvPr/>
        </p:nvGrpSpPr>
        <p:grpSpPr>
          <a:xfrm>
            <a:off x="290700" y="2591850"/>
            <a:ext cx="4453200" cy="792900"/>
            <a:chOff x="290700" y="2591850"/>
            <a:chExt cx="4453200" cy="792900"/>
          </a:xfrm>
        </p:grpSpPr>
        <p:sp>
          <p:nvSpPr>
            <p:cNvPr id="254" name="Shape 254"/>
            <p:cNvSpPr/>
            <p:nvPr/>
          </p:nvSpPr>
          <p:spPr>
            <a:xfrm>
              <a:off x="290700" y="2591850"/>
              <a:ext cx="4453200" cy="792900"/>
            </a:xfrm>
            <a:prstGeom prst="roundRect">
              <a:avLst>
                <a:gd fmla="val 16667" name="adj"/>
              </a:avLst>
            </a:prstGeom>
            <a:noFill/>
            <a:ln cap="flat" cmpd="sng" w="19050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-69850" lvl="0" marL="0" rtl="0" algn="ctr">
                <a:spcBef>
                  <a:spcPts val="0"/>
                </a:spcBef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ru"/>
                <a:t>              </a:t>
              </a:r>
              <a:r>
                <a:rPr lang="ru" sz="3000" u="sng">
                  <a:solidFill>
                    <a:schemeClr val="hlink"/>
                  </a:solidFill>
                  <a:hlinkClick r:id="rId6"/>
                </a:rPr>
                <a:t>mson72@gmail.com</a:t>
              </a:r>
            </a:p>
          </p:txBody>
        </p:sp>
        <p:pic>
          <p:nvPicPr>
            <p:cNvPr descr="gmail.jpg" id="255" name="Shape 255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353274" y="2650200"/>
              <a:ext cx="613625" cy="61362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56" name="Shape 256"/>
          <p:cNvGrpSpPr/>
          <p:nvPr/>
        </p:nvGrpSpPr>
        <p:grpSpPr>
          <a:xfrm>
            <a:off x="290700" y="4506188"/>
            <a:ext cx="4453200" cy="792900"/>
            <a:chOff x="330350" y="4902188"/>
            <a:chExt cx="4453200" cy="792900"/>
          </a:xfrm>
        </p:grpSpPr>
        <p:sp>
          <p:nvSpPr>
            <p:cNvPr id="257" name="Shape 257"/>
            <p:cNvSpPr/>
            <p:nvPr/>
          </p:nvSpPr>
          <p:spPr>
            <a:xfrm>
              <a:off x="330350" y="4902188"/>
              <a:ext cx="4453200" cy="792900"/>
            </a:xfrm>
            <a:prstGeom prst="roundRect">
              <a:avLst>
                <a:gd fmla="val 16667" name="adj"/>
              </a:avLst>
            </a:prstGeom>
            <a:noFill/>
            <a:ln cap="flat" cmpd="sng" w="19050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 rtl="0">
                <a:spcBef>
                  <a:spcPts val="0"/>
                </a:spcBef>
                <a:buNone/>
              </a:pPr>
              <a:r>
                <a:rPr lang="ru"/>
                <a:t>                    </a:t>
              </a:r>
              <a:r>
                <a:rPr lang="ru" sz="3000" u="sng">
                  <a:solidFill>
                    <a:schemeClr val="hlink"/>
                  </a:solidFill>
                  <a:hlinkClick r:id="rId8"/>
                </a:rPr>
                <a:t>Facebook</a:t>
              </a:r>
            </a:p>
          </p:txBody>
        </p:sp>
        <p:pic>
          <p:nvPicPr>
            <p:cNvPr descr="facebook.png" id="258" name="Shape 258"/>
            <p:cNvPicPr preferRelativeResize="0"/>
            <p:nvPr/>
          </p:nvPicPr>
          <p:blipFill>
            <a:blip r:embed="rId9">
              <a:alphaModFix/>
            </a:blip>
            <a:stretch>
              <a:fillRect/>
            </a:stretch>
          </p:blipFill>
          <p:spPr>
            <a:xfrm>
              <a:off x="457200" y="4946725"/>
              <a:ext cx="703850" cy="70385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59" name="Shape 259"/>
          <p:cNvGrpSpPr/>
          <p:nvPr/>
        </p:nvGrpSpPr>
        <p:grpSpPr>
          <a:xfrm>
            <a:off x="290700" y="5463375"/>
            <a:ext cx="4453200" cy="792900"/>
            <a:chOff x="330350" y="5859375"/>
            <a:chExt cx="4453200" cy="792900"/>
          </a:xfrm>
        </p:grpSpPr>
        <p:sp>
          <p:nvSpPr>
            <p:cNvPr id="260" name="Shape 260"/>
            <p:cNvSpPr/>
            <p:nvPr/>
          </p:nvSpPr>
          <p:spPr>
            <a:xfrm>
              <a:off x="330350" y="5859375"/>
              <a:ext cx="4453200" cy="792900"/>
            </a:xfrm>
            <a:prstGeom prst="roundRect">
              <a:avLst>
                <a:gd fmla="val 16667" name="adj"/>
              </a:avLst>
            </a:prstGeom>
            <a:noFill/>
            <a:ln cap="flat" cmpd="sng" w="19050">
              <a:solidFill>
                <a:srgbClr val="000000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 rtl="0">
                <a:spcBef>
                  <a:spcPts val="0"/>
                </a:spcBef>
                <a:buNone/>
              </a:pPr>
              <a:r>
                <a:rPr lang="ru"/>
                <a:t>                    </a:t>
              </a:r>
              <a:r>
                <a:rPr lang="ru" sz="3000" u="sng">
                  <a:solidFill>
                    <a:schemeClr val="hlink"/>
                  </a:solidFill>
                  <a:hlinkClick r:id="rId10"/>
                </a:rPr>
                <a:t>Twitter</a:t>
              </a:r>
            </a:p>
          </p:txBody>
        </p:sp>
        <p:pic>
          <p:nvPicPr>
            <p:cNvPr descr="твиттер.jpg" id="261" name="Shape 261"/>
            <p:cNvPicPr preferRelativeResize="0"/>
            <p:nvPr/>
          </p:nvPicPr>
          <p:blipFill rotWithShape="1">
            <a:blip r:embed="rId11">
              <a:alphaModFix/>
            </a:blip>
            <a:srcRect b="11822" l="2312" r="50866" t="10501"/>
            <a:stretch/>
          </p:blipFill>
          <p:spPr>
            <a:xfrm>
              <a:off x="457198" y="5927425"/>
              <a:ext cx="703850" cy="656799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descr="IMG_6384%2Bas%2BSmart%2BObject-1.jpg" id="262" name="Shape 262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5008075" y="2533226"/>
            <a:ext cx="3716999" cy="3723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негативные%2Bэмоции.jpg" id="267" name="Shape 26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40052"/>
            <a:ext cx="9144000" cy="6417945"/>
          </a:xfrm>
          <a:prstGeom prst="rect">
            <a:avLst/>
          </a:prstGeom>
          <a:noFill/>
          <a:ln>
            <a:noFill/>
          </a:ln>
        </p:spPr>
      </p:pic>
      <p:sp>
        <p:nvSpPr>
          <p:cNvPr id="268" name="Shape 268"/>
          <p:cNvSpPr/>
          <p:nvPr/>
        </p:nvSpPr>
        <p:spPr>
          <a:xfrm>
            <a:off x="0" y="440050"/>
            <a:ext cx="3378600" cy="2468100"/>
          </a:xfrm>
          <a:prstGeom prst="ellipse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69" name="Shape 269"/>
          <p:cNvSpPr txBox="1"/>
          <p:nvPr/>
        </p:nvSpPr>
        <p:spPr>
          <a:xfrm>
            <a:off x="1731350" y="1371550"/>
            <a:ext cx="12774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rPr b="1" lang="ru" sz="2400">
                <a:solidFill>
                  <a:srgbClr val="FF0000"/>
                </a:solidFill>
              </a:rPr>
              <a:t>Страх</a:t>
            </a:r>
          </a:p>
        </p:txBody>
      </p:sp>
      <p:sp>
        <p:nvSpPr>
          <p:cNvPr id="270" name="Shape 270"/>
          <p:cNvSpPr/>
          <p:nvPr/>
        </p:nvSpPr>
        <p:spPr>
          <a:xfrm>
            <a:off x="5950325" y="554975"/>
            <a:ext cx="3193800" cy="2278800"/>
          </a:xfrm>
          <a:prstGeom prst="ellipse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71" name="Shape 271"/>
          <p:cNvSpPr txBox="1"/>
          <p:nvPr/>
        </p:nvSpPr>
        <p:spPr>
          <a:xfrm>
            <a:off x="5950325" y="1210525"/>
            <a:ext cx="1697700" cy="76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rPr b="1" lang="ru" sz="2000">
                <a:solidFill>
                  <a:srgbClr val="FF0000"/>
                </a:solidFill>
              </a:rPr>
              <a:t>Боязнь неудачи</a:t>
            </a:r>
          </a:p>
        </p:txBody>
      </p:sp>
      <p:sp>
        <p:nvSpPr>
          <p:cNvPr id="272" name="Shape 272"/>
          <p:cNvSpPr/>
          <p:nvPr/>
        </p:nvSpPr>
        <p:spPr>
          <a:xfrm>
            <a:off x="168125" y="4908475"/>
            <a:ext cx="3126300" cy="1949400"/>
          </a:xfrm>
          <a:prstGeom prst="ellipse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73" name="Shape 273"/>
          <p:cNvSpPr txBox="1"/>
          <p:nvPr/>
        </p:nvSpPr>
        <p:spPr>
          <a:xfrm>
            <a:off x="1143050" y="6147500"/>
            <a:ext cx="16977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rPr b="1" lang="ru" sz="1800">
                <a:solidFill>
                  <a:srgbClr val="FF0000"/>
                </a:solidFill>
              </a:rPr>
              <a:t>Безразличие</a:t>
            </a:r>
          </a:p>
        </p:txBody>
      </p:sp>
      <p:sp>
        <p:nvSpPr>
          <p:cNvPr id="274" name="Shape 274"/>
          <p:cNvSpPr/>
          <p:nvPr/>
        </p:nvSpPr>
        <p:spPr>
          <a:xfrm>
            <a:off x="5328450" y="3019750"/>
            <a:ext cx="3462600" cy="2278800"/>
          </a:xfrm>
          <a:prstGeom prst="ellipse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75" name="Shape 275"/>
          <p:cNvSpPr txBox="1"/>
          <p:nvPr/>
        </p:nvSpPr>
        <p:spPr>
          <a:xfrm>
            <a:off x="5740175" y="3223875"/>
            <a:ext cx="16977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rPr b="1" lang="ru" sz="2000">
                <a:solidFill>
                  <a:srgbClr val="FF0000"/>
                </a:solidFill>
              </a:rPr>
              <a:t>Уход от проблемы</a:t>
            </a:r>
          </a:p>
        </p:txBody>
      </p:sp>
      <p:sp>
        <p:nvSpPr>
          <p:cNvPr id="276" name="Shape 276"/>
          <p:cNvSpPr/>
          <p:nvPr/>
        </p:nvSpPr>
        <p:spPr>
          <a:xfrm>
            <a:off x="5681425" y="5288950"/>
            <a:ext cx="3462600" cy="1569000"/>
          </a:xfrm>
          <a:prstGeom prst="ellipse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77" name="Shape 277"/>
          <p:cNvSpPr txBox="1"/>
          <p:nvPr/>
        </p:nvSpPr>
        <p:spPr>
          <a:xfrm>
            <a:off x="5950325" y="5484525"/>
            <a:ext cx="14877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rPr b="1" lang="ru" sz="2000">
                <a:solidFill>
                  <a:srgbClr val="FF0000"/>
                </a:solidFill>
              </a:rPr>
              <a:t>Хитрость</a:t>
            </a:r>
          </a:p>
        </p:txBody>
      </p:sp>
      <p:sp>
        <p:nvSpPr>
          <p:cNvPr id="278" name="Shape 278"/>
          <p:cNvSpPr/>
          <p:nvPr/>
        </p:nvSpPr>
        <p:spPr>
          <a:xfrm>
            <a:off x="218550" y="3019750"/>
            <a:ext cx="2958300" cy="2083800"/>
          </a:xfrm>
          <a:prstGeom prst="ellipse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79" name="Shape 279"/>
          <p:cNvSpPr/>
          <p:nvPr/>
        </p:nvSpPr>
        <p:spPr>
          <a:xfrm>
            <a:off x="3176850" y="1036325"/>
            <a:ext cx="2563200" cy="4448100"/>
          </a:xfrm>
          <a:prstGeom prst="ellipse">
            <a:avLst/>
          </a:prstGeom>
          <a:noFill/>
          <a:ln cap="flat" cmpd="sng" w="762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80" name="Shape 280"/>
          <p:cNvSpPr txBox="1"/>
          <p:nvPr/>
        </p:nvSpPr>
        <p:spPr>
          <a:xfrm>
            <a:off x="3735688" y="1176425"/>
            <a:ext cx="1487700" cy="103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rPr b="1" lang="ru" sz="2000">
                <a:solidFill>
                  <a:srgbClr val="FF0000"/>
                </a:solidFill>
              </a:rPr>
              <a:t>Учитель - тиран и деспот</a:t>
            </a:r>
          </a:p>
        </p:txBody>
      </p:sp>
      <p:sp>
        <p:nvSpPr>
          <p:cNvPr id="281" name="Shape 281"/>
          <p:cNvSpPr txBox="1"/>
          <p:nvPr/>
        </p:nvSpPr>
        <p:spPr>
          <a:xfrm>
            <a:off x="2201975" y="0"/>
            <a:ext cx="5135100" cy="84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rPr b="1" lang="ru" sz="3000">
                <a:solidFill>
                  <a:srgbClr val="FF0000"/>
                </a:solidFill>
              </a:rPr>
              <a:t>Обычно, экзамен - это...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6" name="Shape 286"/>
          <p:cNvGrpSpPr/>
          <p:nvPr/>
        </p:nvGrpSpPr>
        <p:grpSpPr>
          <a:xfrm>
            <a:off x="411788" y="772050"/>
            <a:ext cx="8320412" cy="5669775"/>
            <a:chOff x="487438" y="1090625"/>
            <a:chExt cx="8320412" cy="5669775"/>
          </a:xfrm>
        </p:grpSpPr>
        <p:pic>
          <p:nvPicPr>
            <p:cNvPr descr="картинка_испр.jpg" id="287" name="Shape 287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487438" y="1090625"/>
              <a:ext cx="8169125" cy="56697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88" name="Shape 288"/>
            <p:cNvSpPr/>
            <p:nvPr/>
          </p:nvSpPr>
          <p:spPr>
            <a:xfrm>
              <a:off x="487450" y="1090625"/>
              <a:ext cx="2975100" cy="2588700"/>
            </a:xfrm>
            <a:prstGeom prst="ellipse">
              <a:avLst/>
            </a:prstGeom>
            <a:noFill/>
            <a:ln cap="flat" cmpd="sng" w="19050">
              <a:solidFill>
                <a:srgbClr val="0000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89" name="Shape 289"/>
            <p:cNvSpPr txBox="1"/>
            <p:nvPr/>
          </p:nvSpPr>
          <p:spPr>
            <a:xfrm>
              <a:off x="1327950" y="3076300"/>
              <a:ext cx="1613700" cy="470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rIns="91425" wrap="square" tIns="91425">
              <a:noAutofit/>
            </a:bodyPr>
            <a:lstStyle/>
            <a:p>
              <a:pPr indent="0" lvl="0" marL="0" rtl="0">
                <a:spcBef>
                  <a:spcPts val="0"/>
                </a:spcBef>
                <a:buNone/>
              </a:pPr>
              <a:r>
                <a:rPr b="1" lang="ru" sz="2400">
                  <a:solidFill>
                    <a:srgbClr val="0000FF"/>
                  </a:solidFill>
                </a:rPr>
                <a:t>Радость</a:t>
              </a:r>
            </a:p>
          </p:txBody>
        </p:sp>
        <p:sp>
          <p:nvSpPr>
            <p:cNvPr id="290" name="Shape 290"/>
            <p:cNvSpPr/>
            <p:nvPr/>
          </p:nvSpPr>
          <p:spPr>
            <a:xfrm>
              <a:off x="6118450" y="1158000"/>
              <a:ext cx="2538000" cy="2708400"/>
            </a:xfrm>
            <a:prstGeom prst="ellipse">
              <a:avLst/>
            </a:prstGeom>
            <a:noFill/>
            <a:ln cap="flat" cmpd="sng" w="19050">
              <a:solidFill>
                <a:srgbClr val="0000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91" name="Shape 291"/>
            <p:cNvSpPr txBox="1"/>
            <p:nvPr/>
          </p:nvSpPr>
          <p:spPr>
            <a:xfrm>
              <a:off x="6488250" y="3244400"/>
              <a:ext cx="2319600" cy="622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rIns="91425" wrap="square" tIns="91425">
              <a:noAutofit/>
            </a:bodyPr>
            <a:lstStyle/>
            <a:p>
              <a:pPr indent="0" lvl="0" marL="0" rtl="0">
                <a:spcBef>
                  <a:spcPts val="0"/>
                </a:spcBef>
                <a:buNone/>
              </a:pPr>
              <a:r>
                <a:rPr b="1" lang="ru" sz="2000">
                  <a:solidFill>
                    <a:srgbClr val="0000FF"/>
                  </a:solidFill>
                </a:rPr>
                <a:t>Любопытство</a:t>
              </a:r>
            </a:p>
          </p:txBody>
        </p:sp>
        <p:sp>
          <p:nvSpPr>
            <p:cNvPr id="292" name="Shape 292"/>
            <p:cNvSpPr/>
            <p:nvPr/>
          </p:nvSpPr>
          <p:spPr>
            <a:xfrm>
              <a:off x="487450" y="4219300"/>
              <a:ext cx="2840700" cy="2541000"/>
            </a:xfrm>
            <a:prstGeom prst="ellipse">
              <a:avLst/>
            </a:prstGeom>
            <a:noFill/>
            <a:ln cap="flat" cmpd="sng" w="19050">
              <a:solidFill>
                <a:srgbClr val="0000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93" name="Shape 293"/>
            <p:cNvSpPr txBox="1"/>
            <p:nvPr/>
          </p:nvSpPr>
          <p:spPr>
            <a:xfrm>
              <a:off x="1882550" y="5162825"/>
              <a:ext cx="1764900" cy="470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rIns="91425" wrap="square" tIns="91425">
              <a:noAutofit/>
            </a:bodyPr>
            <a:lstStyle/>
            <a:p>
              <a:pPr indent="0" lvl="0" marL="0" rtl="0">
                <a:spcBef>
                  <a:spcPts val="0"/>
                </a:spcBef>
                <a:buNone/>
              </a:pPr>
              <a:r>
                <a:rPr b="1" lang="ru" sz="1800">
                  <a:solidFill>
                    <a:srgbClr val="0000FF"/>
                  </a:solidFill>
                </a:rPr>
                <a:t>Творчество</a:t>
              </a:r>
            </a:p>
          </p:txBody>
        </p:sp>
        <p:sp>
          <p:nvSpPr>
            <p:cNvPr id="294" name="Shape 294"/>
            <p:cNvSpPr/>
            <p:nvPr/>
          </p:nvSpPr>
          <p:spPr>
            <a:xfrm>
              <a:off x="5496525" y="3815900"/>
              <a:ext cx="3159900" cy="2944500"/>
            </a:xfrm>
            <a:prstGeom prst="ellipse">
              <a:avLst/>
            </a:prstGeom>
            <a:noFill/>
            <a:ln cap="flat" cmpd="sng" w="19050">
              <a:solidFill>
                <a:srgbClr val="0000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95" name="Shape 295"/>
            <p:cNvSpPr txBox="1"/>
            <p:nvPr/>
          </p:nvSpPr>
          <p:spPr>
            <a:xfrm>
              <a:off x="6118450" y="3970525"/>
              <a:ext cx="2202000" cy="470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rIns="91425" wrap="square" tIns="91425">
              <a:noAutofit/>
            </a:bodyPr>
            <a:lstStyle/>
            <a:p>
              <a:pPr indent="0" lvl="0" marL="0" rtl="0">
                <a:spcBef>
                  <a:spcPts val="0"/>
                </a:spcBef>
                <a:buNone/>
              </a:pPr>
              <a:r>
                <a:rPr b="1" lang="ru" sz="1800">
                  <a:solidFill>
                    <a:srgbClr val="0000FF"/>
                  </a:solidFill>
                </a:rPr>
                <a:t>Сотрудничество</a:t>
              </a:r>
            </a:p>
          </p:txBody>
        </p:sp>
        <p:sp>
          <p:nvSpPr>
            <p:cNvPr id="296" name="Shape 296"/>
            <p:cNvSpPr/>
            <p:nvPr/>
          </p:nvSpPr>
          <p:spPr>
            <a:xfrm>
              <a:off x="3277850" y="1681175"/>
              <a:ext cx="2319600" cy="4706400"/>
            </a:xfrm>
            <a:prstGeom prst="ellipse">
              <a:avLst/>
            </a:prstGeom>
            <a:noFill/>
            <a:ln cap="flat" cmpd="sng" w="76200">
              <a:solidFill>
                <a:srgbClr val="0000FF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297" name="Shape 297"/>
            <p:cNvSpPr txBox="1"/>
            <p:nvPr/>
          </p:nvSpPr>
          <p:spPr>
            <a:xfrm>
              <a:off x="3765150" y="1922675"/>
              <a:ext cx="1613700" cy="924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rIns="91425" wrap="square" tIns="91425">
              <a:noAutofit/>
            </a:bodyPr>
            <a:lstStyle/>
            <a:p>
              <a:pPr indent="0" lvl="0" marL="0" rtl="0">
                <a:spcBef>
                  <a:spcPts val="0"/>
                </a:spcBef>
                <a:buNone/>
              </a:pPr>
              <a:r>
                <a:rPr b="1" lang="ru" sz="1800">
                  <a:solidFill>
                    <a:srgbClr val="0000FF"/>
                  </a:solidFill>
                </a:rPr>
                <a:t>Учитель - друг, наставник</a:t>
              </a:r>
            </a:p>
          </p:txBody>
        </p:sp>
      </p:grpSp>
      <p:sp>
        <p:nvSpPr>
          <p:cNvPr id="298" name="Shape 298"/>
          <p:cNvSpPr txBox="1"/>
          <p:nvPr/>
        </p:nvSpPr>
        <p:spPr>
          <a:xfrm>
            <a:off x="2168375" y="213575"/>
            <a:ext cx="5135100" cy="84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rPr b="1" lang="ru" sz="3000">
                <a:solidFill>
                  <a:srgbClr val="0000FF"/>
                </a:solidFill>
              </a:rPr>
              <a:t>А может быть так?</a:t>
            </a:r>
          </a:p>
        </p:txBody>
      </p:sp>
      <p:sp>
        <p:nvSpPr>
          <p:cNvPr id="299" name="Shape 299"/>
          <p:cNvSpPr txBox="1"/>
          <p:nvPr/>
        </p:nvSpPr>
        <p:spPr>
          <a:xfrm>
            <a:off x="184625" y="6489400"/>
            <a:ext cx="8736000" cy="25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rPr lang="ru"/>
              <a:t>Идеи рисунков для презентации взяты из: Т. Задорожная. Как нарисовать любую историю (</a:t>
            </a:r>
            <a:r>
              <a:rPr lang="ru" u="sng">
                <a:solidFill>
                  <a:schemeClr val="hlink"/>
                </a:solidFill>
                <a:hlinkClick r:id="rId4"/>
              </a:rPr>
              <a:t>отзыв</a:t>
            </a:r>
            <a:r>
              <a:rPr lang="ru"/>
              <a:t>)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кол4.jpg" id="304" name="Shape 30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93500" y="1417650"/>
            <a:ext cx="5356975" cy="5356975"/>
          </a:xfrm>
          <a:prstGeom prst="rect">
            <a:avLst/>
          </a:prstGeom>
          <a:noFill/>
          <a:ln>
            <a:noFill/>
          </a:ln>
        </p:spPr>
      </p:pic>
      <p:sp>
        <p:nvSpPr>
          <p:cNvPr id="305" name="Shape 30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Ctr="0" anchor="b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rPr lang="ru" sz="3000"/>
              <a:t>Экзамен в 10-х классах 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rPr lang="ru" sz="3000" u="sng">
                <a:solidFill>
                  <a:schemeClr val="hlink"/>
                </a:solidFill>
                <a:hlinkClick r:id="rId4"/>
              </a:rPr>
              <a:t>МАОУ гимназии №23 г. Челябинска</a:t>
            </a:r>
          </a:p>
        </p:txBody>
      </p:sp>
      <p:sp>
        <p:nvSpPr>
          <p:cNvPr id="306" name="Shape 306"/>
          <p:cNvSpPr/>
          <p:nvPr/>
        </p:nvSpPr>
        <p:spPr>
          <a:xfrm>
            <a:off x="3118975" y="4913225"/>
            <a:ext cx="888600" cy="704100"/>
          </a:xfrm>
          <a:prstGeom prst="ellipse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307" name="Shape 307"/>
          <p:cNvCxnSpPr>
            <a:stCxn id="308" idx="3"/>
            <a:endCxn id="306" idx="0"/>
          </p:cNvCxnSpPr>
          <p:nvPr/>
        </p:nvCxnSpPr>
        <p:spPr>
          <a:xfrm>
            <a:off x="1818825" y="4620625"/>
            <a:ext cx="1744500" cy="292500"/>
          </a:xfrm>
          <a:prstGeom prst="straightConnector1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lg" w="lg" type="none"/>
            <a:tailEnd len="lg" w="lg" type="triangle"/>
          </a:ln>
        </p:spPr>
      </p:cxnSp>
      <p:sp>
        <p:nvSpPr>
          <p:cNvPr id="308" name="Shape 308"/>
          <p:cNvSpPr txBox="1"/>
          <p:nvPr/>
        </p:nvSpPr>
        <p:spPr>
          <a:xfrm>
            <a:off x="628425" y="4335625"/>
            <a:ext cx="1190400" cy="57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rPr lang="ru">
                <a:solidFill>
                  <a:srgbClr val="FF0000"/>
                </a:solidFill>
              </a:rPr>
              <a:t>Директор гимназии</a:t>
            </a:r>
          </a:p>
        </p:txBody>
      </p:sp>
      <p:sp>
        <p:nvSpPr>
          <p:cNvPr id="309" name="Shape 309"/>
          <p:cNvSpPr/>
          <p:nvPr/>
        </p:nvSpPr>
        <p:spPr>
          <a:xfrm flipH="1">
            <a:off x="1893525" y="4913225"/>
            <a:ext cx="739200" cy="704100"/>
          </a:xfrm>
          <a:prstGeom prst="ellipse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310" name="Shape 310"/>
          <p:cNvCxnSpPr>
            <a:endCxn id="309" idx="6"/>
          </p:cNvCxnSpPr>
          <p:nvPr/>
        </p:nvCxnSpPr>
        <p:spPr>
          <a:xfrm flipH="1" rot="10800000">
            <a:off x="1324725" y="5265275"/>
            <a:ext cx="568800" cy="234900"/>
          </a:xfrm>
          <a:prstGeom prst="straightConnector1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lg" w="lg" type="none"/>
            <a:tailEnd len="lg" w="lg" type="triangle"/>
          </a:ln>
        </p:spPr>
      </p:cxnSp>
      <p:sp>
        <p:nvSpPr>
          <p:cNvPr id="311" name="Shape 311"/>
          <p:cNvSpPr txBox="1"/>
          <p:nvPr/>
        </p:nvSpPr>
        <p:spPr>
          <a:xfrm>
            <a:off x="134325" y="5265275"/>
            <a:ext cx="1190400" cy="97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rPr lang="ru">
                <a:solidFill>
                  <a:srgbClr val="FF0000"/>
                </a:solidFill>
              </a:rPr>
              <a:t>Ученица задумалась над ответом</a:t>
            </a:r>
          </a:p>
        </p:txBody>
      </p:sp>
      <p:sp>
        <p:nvSpPr>
          <p:cNvPr id="312" name="Shape 312"/>
          <p:cNvSpPr txBox="1"/>
          <p:nvPr/>
        </p:nvSpPr>
        <p:spPr>
          <a:xfrm>
            <a:off x="7435550" y="5399750"/>
            <a:ext cx="1434900" cy="838200"/>
          </a:xfrm>
          <a:prstGeom prst="rect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rPr b="1" lang="ru" sz="1800">
                <a:solidFill>
                  <a:srgbClr val="FF0000"/>
                </a:solidFill>
              </a:rPr>
              <a:t>И где же учитель?</a:t>
            </a:r>
          </a:p>
        </p:txBody>
      </p:sp>
      <p:sp>
        <p:nvSpPr>
          <p:cNvPr id="313" name="Shape 313"/>
          <p:cNvSpPr/>
          <p:nvPr/>
        </p:nvSpPr>
        <p:spPr>
          <a:xfrm>
            <a:off x="4646325" y="1727350"/>
            <a:ext cx="2604000" cy="1458900"/>
          </a:xfrm>
          <a:prstGeom prst="ellipse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314" name="Shape 314"/>
          <p:cNvCxnSpPr/>
          <p:nvPr/>
        </p:nvCxnSpPr>
        <p:spPr>
          <a:xfrm flipH="1">
            <a:off x="7250475" y="1978875"/>
            <a:ext cx="402300" cy="234900"/>
          </a:xfrm>
          <a:prstGeom prst="straightConnector1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lg" w="lg" type="none"/>
            <a:tailEnd len="lg" w="lg" type="triangle"/>
          </a:ln>
        </p:spPr>
      </p:cxnSp>
      <p:sp>
        <p:nvSpPr>
          <p:cNvPr id="315" name="Shape 315"/>
          <p:cNvSpPr txBox="1"/>
          <p:nvPr/>
        </p:nvSpPr>
        <p:spPr>
          <a:xfrm>
            <a:off x="7374350" y="1207450"/>
            <a:ext cx="1557300" cy="70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rPr lang="ru">
                <a:solidFill>
                  <a:srgbClr val="FF0000"/>
                </a:solidFill>
              </a:rPr>
              <a:t>Ученики работают с удовольствием!</a:t>
            </a:r>
          </a:p>
        </p:txBody>
      </p:sp>
      <p:sp>
        <p:nvSpPr>
          <p:cNvPr id="316" name="Shape 316"/>
          <p:cNvSpPr/>
          <p:nvPr/>
        </p:nvSpPr>
        <p:spPr>
          <a:xfrm flipH="1">
            <a:off x="4781913" y="4695650"/>
            <a:ext cx="739200" cy="704100"/>
          </a:xfrm>
          <a:prstGeom prst="ellipse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317" name="Shape 317"/>
          <p:cNvCxnSpPr>
            <a:endCxn id="316" idx="1"/>
          </p:cNvCxnSpPr>
          <p:nvPr/>
        </p:nvCxnSpPr>
        <p:spPr>
          <a:xfrm flipH="1">
            <a:off x="5412859" y="4175363"/>
            <a:ext cx="2300400" cy="623400"/>
          </a:xfrm>
          <a:prstGeom prst="straightConnector1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lg" w="lg" type="none"/>
            <a:tailEnd len="lg" w="lg" type="triangle"/>
          </a:ln>
        </p:spPr>
      </p:cxnSp>
      <p:sp>
        <p:nvSpPr>
          <p:cNvPr id="318" name="Shape 318"/>
          <p:cNvSpPr txBox="1"/>
          <p:nvPr/>
        </p:nvSpPr>
        <p:spPr>
          <a:xfrm>
            <a:off x="7713250" y="3546650"/>
            <a:ext cx="11904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rPr lang="ru">
                <a:solidFill>
                  <a:srgbClr val="FF0000"/>
                </a:solidFill>
              </a:rPr>
              <a:t>Центр - не учитель, а ученик. А слева сидит ещё один.</a:t>
            </a:r>
          </a:p>
        </p:txBody>
      </p:sp>
      <p:cxnSp>
        <p:nvCxnSpPr>
          <p:cNvPr id="319" name="Shape 319"/>
          <p:cNvCxnSpPr/>
          <p:nvPr/>
        </p:nvCxnSpPr>
        <p:spPr>
          <a:xfrm>
            <a:off x="1391900" y="1777675"/>
            <a:ext cx="1391700" cy="536700"/>
          </a:xfrm>
          <a:prstGeom prst="straightConnector1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lg" w="lg" type="none"/>
            <a:tailEnd len="lg" w="lg" type="triangle"/>
          </a:ln>
        </p:spPr>
      </p:cxnSp>
      <p:sp>
        <p:nvSpPr>
          <p:cNvPr id="320" name="Shape 320"/>
          <p:cNvSpPr txBox="1"/>
          <p:nvPr/>
        </p:nvSpPr>
        <p:spPr>
          <a:xfrm>
            <a:off x="323000" y="1559775"/>
            <a:ext cx="1068900" cy="6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rPr lang="ru">
                <a:solidFill>
                  <a:srgbClr val="FF0000"/>
                </a:solidFill>
              </a:rPr>
              <a:t>Зав. кафедрой</a:t>
            </a:r>
          </a:p>
        </p:txBody>
      </p:sp>
      <p:sp>
        <p:nvSpPr>
          <p:cNvPr id="321" name="Shape 321"/>
          <p:cNvSpPr/>
          <p:nvPr/>
        </p:nvSpPr>
        <p:spPr>
          <a:xfrm flipH="1">
            <a:off x="1818825" y="2314375"/>
            <a:ext cx="1190400" cy="704100"/>
          </a:xfrm>
          <a:prstGeom prst="ellipse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322" name="Shape 322"/>
          <p:cNvCxnSpPr>
            <a:endCxn id="321" idx="6"/>
          </p:cNvCxnSpPr>
          <p:nvPr/>
        </p:nvCxnSpPr>
        <p:spPr>
          <a:xfrm flipH="1" rot="10800000">
            <a:off x="1257825" y="2666425"/>
            <a:ext cx="561000" cy="335400"/>
          </a:xfrm>
          <a:prstGeom prst="straightConnector1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lg" w="lg" type="none"/>
            <a:tailEnd len="lg" w="lg" type="triangle"/>
          </a:ln>
        </p:spPr>
      </p:cxnSp>
      <p:sp>
        <p:nvSpPr>
          <p:cNvPr id="323" name="Shape 323"/>
          <p:cNvSpPr txBox="1"/>
          <p:nvPr/>
        </p:nvSpPr>
        <p:spPr>
          <a:xfrm>
            <a:off x="134325" y="2632863"/>
            <a:ext cx="1190400" cy="6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rPr lang="ru">
                <a:solidFill>
                  <a:srgbClr val="FF0000"/>
                </a:solidFill>
              </a:rPr>
              <a:t>Можно говорить с места</a:t>
            </a:r>
          </a:p>
        </p:txBody>
      </p:sp>
      <p:sp>
        <p:nvSpPr>
          <p:cNvPr id="324" name="Shape 324"/>
          <p:cNvSpPr/>
          <p:nvPr/>
        </p:nvSpPr>
        <p:spPr>
          <a:xfrm flipH="1">
            <a:off x="3118975" y="2213775"/>
            <a:ext cx="739200" cy="704100"/>
          </a:xfrm>
          <a:prstGeom prst="ellipse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325" name="Shape 325"/>
          <p:cNvCxnSpPr>
            <a:endCxn id="324" idx="4"/>
          </p:cNvCxnSpPr>
          <p:nvPr/>
        </p:nvCxnSpPr>
        <p:spPr>
          <a:xfrm flipH="1" rot="10800000">
            <a:off x="1475875" y="2917875"/>
            <a:ext cx="2012700" cy="570000"/>
          </a:xfrm>
          <a:prstGeom prst="straightConnector1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lg" w="lg" type="none"/>
            <a:tailEnd len="lg" w="lg" type="triangle"/>
          </a:ln>
        </p:spPr>
      </p:cxnSp>
      <p:sp>
        <p:nvSpPr>
          <p:cNvPr id="326" name="Shape 326"/>
          <p:cNvSpPr txBox="1"/>
          <p:nvPr/>
        </p:nvSpPr>
        <p:spPr>
          <a:xfrm>
            <a:off x="261525" y="3356950"/>
            <a:ext cx="15573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rPr lang="ru">
                <a:solidFill>
                  <a:srgbClr val="FF0000"/>
                </a:solidFill>
              </a:rPr>
              <a:t>Поднимаем сигнальную карточку</a:t>
            </a:r>
          </a:p>
        </p:txBody>
      </p:sp>
      <p:pic>
        <p:nvPicPr>
          <p:cNvPr descr="\\dc\private\Общая1\Символика гимназии\Эбмлема с прозрачным фоном.png" id="327" name="Shape 32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836905" y="3"/>
            <a:ext cx="1307100" cy="135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CB8IR8alyI.jpg" id="332" name="Shape 332"/>
          <p:cNvPicPr preferRelativeResize="0"/>
          <p:nvPr/>
        </p:nvPicPr>
        <p:blipFill rotWithShape="1">
          <a:blip r:embed="rId3">
            <a:alphaModFix/>
          </a:blip>
          <a:srcRect b="2987" l="4467" r="14600" t="0"/>
          <a:stretch/>
        </p:blipFill>
        <p:spPr>
          <a:xfrm>
            <a:off x="0" y="-12"/>
            <a:ext cx="4307726" cy="38584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jpg" id="333" name="Shape 333"/>
          <p:cNvPicPr preferRelativeResize="0"/>
          <p:nvPr/>
        </p:nvPicPr>
        <p:blipFill rotWithShape="1">
          <a:blip r:embed="rId4">
            <a:alphaModFix/>
          </a:blip>
          <a:srcRect b="10047" l="5211" r="4470" t="6291"/>
          <a:stretch/>
        </p:blipFill>
        <p:spPr>
          <a:xfrm>
            <a:off x="3970213" y="3303488"/>
            <a:ext cx="5173800" cy="3580950"/>
          </a:xfrm>
          <a:prstGeom prst="rect">
            <a:avLst/>
          </a:prstGeom>
          <a:noFill/>
          <a:ln>
            <a:noFill/>
          </a:ln>
        </p:spPr>
      </p:pic>
      <p:sp>
        <p:nvSpPr>
          <p:cNvPr id="334" name="Shape 334"/>
          <p:cNvSpPr txBox="1"/>
          <p:nvPr/>
        </p:nvSpPr>
        <p:spPr>
          <a:xfrm>
            <a:off x="8298325" y="6263375"/>
            <a:ext cx="740100" cy="47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buNone/>
            </a:pPr>
            <a:r>
              <a:rPr lang="ru"/>
              <a:t>Ст</a:t>
            </a:r>
          </a:p>
        </p:txBody>
      </p:sp>
      <p:pic>
        <p:nvPicPr>
          <p:cNvPr descr="r4pfijUPaAM.jpg" id="335" name="Shape 335"/>
          <p:cNvPicPr preferRelativeResize="0"/>
          <p:nvPr/>
        </p:nvPicPr>
        <p:blipFill rotWithShape="1">
          <a:blip r:embed="rId5">
            <a:alphaModFix/>
          </a:blip>
          <a:srcRect b="0" l="11398" r="1788" t="19211"/>
          <a:stretch/>
        </p:blipFill>
        <p:spPr>
          <a:xfrm>
            <a:off x="4307725" y="0"/>
            <a:ext cx="4836275" cy="336340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.jpg" id="336" name="Shape 336"/>
          <p:cNvPicPr preferRelativeResize="0"/>
          <p:nvPr/>
        </p:nvPicPr>
        <p:blipFill rotWithShape="1">
          <a:blip r:embed="rId6">
            <a:alphaModFix/>
          </a:blip>
          <a:srcRect b="14023" l="0" r="3025" t="20109"/>
          <a:stretch/>
        </p:blipFill>
        <p:spPr>
          <a:xfrm>
            <a:off x="0" y="3329925"/>
            <a:ext cx="4814125" cy="3528075"/>
          </a:xfrm>
          <a:prstGeom prst="rect">
            <a:avLst/>
          </a:prstGeom>
          <a:noFill/>
          <a:ln>
            <a:noFill/>
          </a:ln>
        </p:spPr>
      </p:pic>
      <p:sp>
        <p:nvSpPr>
          <p:cNvPr id="337" name="Shape 337"/>
          <p:cNvSpPr/>
          <p:nvPr/>
        </p:nvSpPr>
        <p:spPr>
          <a:xfrm>
            <a:off x="728275" y="2670375"/>
            <a:ext cx="7768200" cy="1896600"/>
          </a:xfrm>
          <a:prstGeom prst="roundRect">
            <a:avLst>
              <a:gd fmla="val 16667" name="adj"/>
            </a:avLst>
          </a:prstGeom>
          <a:solidFill>
            <a:srgbClr val="CC4125"/>
          </a:solidFill>
          <a:ln cap="flat" cmpd="sng" w="28575">
            <a:solidFill>
              <a:srgbClr val="99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buNone/>
            </a:pPr>
            <a:r>
              <a:rPr b="1" lang="ru" sz="30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...экзамены вовсе не для того, чтобы наклеивать ярлыки и унижать, а чтобы испытать собственные силы</a:t>
            </a:r>
          </a:p>
          <a:p>
            <a:pPr indent="0" lvl="0" marL="0" rtl="0" algn="ctr">
              <a:spcBef>
                <a:spcPts val="0"/>
              </a:spcBef>
              <a:buNone/>
            </a:pPr>
            <a:r>
              <a:rPr b="1" lang="ru" sz="30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(Салман Хан)</a:t>
            </a: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0"/>
                                        <p:tgtEl>
                                          <p:spTgt spid="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b124s2705.jpg" id="343" name="Shape 3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44" name="Shape 344"/>
          <p:cNvSpPr/>
          <p:nvPr/>
        </p:nvSpPr>
        <p:spPr>
          <a:xfrm>
            <a:off x="3702100" y="2093825"/>
            <a:ext cx="2093700" cy="971100"/>
          </a:xfrm>
          <a:prstGeom prst="roundRect">
            <a:avLst>
              <a:gd fmla="val 16667" name="adj"/>
            </a:avLst>
          </a:prstGeom>
          <a:solidFill>
            <a:srgbClr val="B7B7B7"/>
          </a:solidFill>
          <a:ln cap="flat" cmpd="sng" w="28575">
            <a:solidFill>
              <a:srgbClr val="434343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buNone/>
            </a:pPr>
            <a:r>
              <a:rPr b="1" lang="ru" sz="3600" u="sng">
                <a:solidFill>
                  <a:schemeClr val="hlink"/>
                </a:solidFill>
                <a:hlinkClick r:id="rId4"/>
              </a:rPr>
              <a:t>Итог</a:t>
            </a:r>
          </a:p>
        </p:txBody>
      </p:sp>
      <p:sp>
        <p:nvSpPr>
          <p:cNvPr id="345" name="Shape 345"/>
          <p:cNvSpPr/>
          <p:nvPr/>
        </p:nvSpPr>
        <p:spPr>
          <a:xfrm>
            <a:off x="288275" y="288275"/>
            <a:ext cx="3960000" cy="986100"/>
          </a:xfrm>
          <a:prstGeom prst="roundRect">
            <a:avLst>
              <a:gd fmla="val 16667" name="adj"/>
            </a:avLst>
          </a:prstGeom>
          <a:solidFill>
            <a:srgbClr val="B7B7B7"/>
          </a:solidFill>
          <a:ln cap="flat" cmpd="sng" w="28575">
            <a:solidFill>
              <a:srgbClr val="434343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buNone/>
            </a:pPr>
            <a:r>
              <a:rPr b="1" lang="ru" sz="3000" u="sng">
                <a:solidFill>
                  <a:schemeClr val="hlink"/>
                </a:solidFill>
                <a:hlinkClick r:id="rId5"/>
              </a:rPr>
              <a:t>Многозадачность</a:t>
            </a:r>
          </a:p>
        </p:txBody>
      </p:sp>
      <p:sp>
        <p:nvSpPr>
          <p:cNvPr id="346" name="Shape 346"/>
          <p:cNvSpPr/>
          <p:nvPr/>
        </p:nvSpPr>
        <p:spPr>
          <a:xfrm>
            <a:off x="5184000" y="668275"/>
            <a:ext cx="3960000" cy="986100"/>
          </a:xfrm>
          <a:prstGeom prst="roundRect">
            <a:avLst>
              <a:gd fmla="val 16667" name="adj"/>
            </a:avLst>
          </a:prstGeom>
          <a:solidFill>
            <a:srgbClr val="B7B7B7"/>
          </a:solidFill>
          <a:ln cap="flat" cmpd="sng" w="28575">
            <a:solidFill>
              <a:srgbClr val="434343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buNone/>
            </a:pPr>
            <a:r>
              <a:rPr b="1" lang="ru" sz="3000" u="sng">
                <a:solidFill>
                  <a:schemeClr val="hlink"/>
                </a:solidFill>
                <a:hlinkClick r:id="rId6"/>
              </a:rPr>
              <a:t>Работа с текстом</a:t>
            </a:r>
          </a:p>
        </p:txBody>
      </p:sp>
      <p:sp>
        <p:nvSpPr>
          <p:cNvPr id="347" name="Shape 347"/>
          <p:cNvSpPr/>
          <p:nvPr/>
        </p:nvSpPr>
        <p:spPr>
          <a:xfrm>
            <a:off x="195075" y="4280800"/>
            <a:ext cx="4267800" cy="986100"/>
          </a:xfrm>
          <a:prstGeom prst="roundRect">
            <a:avLst>
              <a:gd fmla="val 16667" name="adj"/>
            </a:avLst>
          </a:prstGeom>
          <a:solidFill>
            <a:srgbClr val="B7B7B7"/>
          </a:solidFill>
          <a:ln cap="flat" cmpd="sng" w="28575">
            <a:solidFill>
              <a:srgbClr val="434343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buNone/>
            </a:pPr>
            <a:r>
              <a:rPr b="1" lang="ru" sz="3000" u="sng">
                <a:solidFill>
                  <a:schemeClr val="hlink"/>
                </a:solidFill>
                <a:hlinkClick r:id="rId7"/>
              </a:rPr>
              <a:t>Создание цифровых ресурсов</a:t>
            </a:r>
          </a:p>
        </p:txBody>
      </p:sp>
      <p:sp>
        <p:nvSpPr>
          <p:cNvPr id="348" name="Shape 348"/>
          <p:cNvSpPr/>
          <p:nvPr/>
        </p:nvSpPr>
        <p:spPr>
          <a:xfrm>
            <a:off x="5639100" y="5175850"/>
            <a:ext cx="3049800" cy="986100"/>
          </a:xfrm>
          <a:prstGeom prst="roundRect">
            <a:avLst>
              <a:gd fmla="val 16667" name="adj"/>
            </a:avLst>
          </a:prstGeom>
          <a:solidFill>
            <a:srgbClr val="B7B7B7"/>
          </a:solidFill>
          <a:ln cap="flat" cmpd="sng" w="28575">
            <a:solidFill>
              <a:srgbClr val="434343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buNone/>
            </a:pPr>
            <a:r>
              <a:rPr b="1" lang="ru" sz="3000" u="sng">
                <a:solidFill>
                  <a:schemeClr val="hlink"/>
                </a:solidFill>
                <a:hlinkClick r:id="rId8"/>
              </a:rPr>
              <a:t>Рефлексия</a:t>
            </a:r>
          </a:p>
        </p:txBody>
      </p:sp>
      <p:pic>
        <p:nvPicPr>
          <p:cNvPr descr="\\dc\private\Общая1\Символика гимназии\Эбмлема с прозрачным фоном.png" id="349" name="Shape 349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195080" y="5409003"/>
            <a:ext cx="1307100" cy="135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0"/>
                                        <p:tgtEl>
                                          <p:spTgt spid="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0"/>
                                        <p:tgtEl>
                                          <p:spTgt spid="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0"/>
                                        <p:tgtEl>
                                          <p:spTgt spid="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0"/>
                                        <p:tgtEl>
                                          <p:spTgt spid="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54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b124s2705.jpg" id="355" name="Shape 3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56" name="Shape 356"/>
          <p:cNvSpPr/>
          <p:nvPr/>
        </p:nvSpPr>
        <p:spPr>
          <a:xfrm>
            <a:off x="288275" y="288275"/>
            <a:ext cx="3960000" cy="986100"/>
          </a:xfrm>
          <a:prstGeom prst="roundRect">
            <a:avLst>
              <a:gd fmla="val 16667" name="adj"/>
            </a:avLst>
          </a:prstGeom>
          <a:solidFill>
            <a:srgbClr val="B7B7B7"/>
          </a:solidFill>
          <a:ln cap="flat" cmpd="sng" w="28575">
            <a:solidFill>
              <a:srgbClr val="434343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buNone/>
            </a:pPr>
            <a:r>
              <a:rPr b="1" lang="ru" sz="3000" u="sng">
                <a:solidFill>
                  <a:schemeClr val="hlink"/>
                </a:solidFill>
                <a:hlinkClick r:id="rId4"/>
              </a:rPr>
              <a:t>Многозадачность</a:t>
            </a:r>
          </a:p>
        </p:txBody>
      </p:sp>
      <p:sp>
        <p:nvSpPr>
          <p:cNvPr id="357" name="Shape 357"/>
          <p:cNvSpPr/>
          <p:nvPr/>
        </p:nvSpPr>
        <p:spPr>
          <a:xfrm>
            <a:off x="7085150" y="5996075"/>
            <a:ext cx="1734600" cy="861900"/>
          </a:xfrm>
          <a:prstGeom prst="lef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buNone/>
            </a:pPr>
            <a:r>
              <a:rPr lang="ru" sz="2400" u="sng">
                <a:solidFill>
                  <a:schemeClr val="hlink"/>
                </a:solidFill>
                <a:hlinkClick r:id="rId5"/>
              </a:rPr>
              <a:t>Назад</a:t>
            </a:r>
          </a:p>
        </p:txBody>
      </p:sp>
      <p:sp>
        <p:nvSpPr>
          <p:cNvPr id="358" name="Shape 358"/>
          <p:cNvSpPr/>
          <p:nvPr/>
        </p:nvSpPr>
        <p:spPr>
          <a:xfrm>
            <a:off x="0" y="1329950"/>
            <a:ext cx="9048600" cy="4572000"/>
          </a:xfrm>
          <a:prstGeom prst="roundRect">
            <a:avLst>
              <a:gd fmla="val 16667" name="adj"/>
            </a:avLst>
          </a:prstGeom>
          <a:solidFill>
            <a:srgbClr val="B7B7B7"/>
          </a:solidFill>
          <a:ln cap="flat" cmpd="sng" w="28575">
            <a:solidFill>
              <a:srgbClr val="434343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-419100" lvl="0" marL="457200" rtl="0" algn="ctr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b="1" lang="ru" sz="3000" u="sng">
                <a:solidFill>
                  <a:schemeClr val="hlink"/>
                </a:solidFill>
                <a:hlinkClick r:id="rId6"/>
              </a:rPr>
              <a:t>Планирование</a:t>
            </a:r>
            <a:r>
              <a:rPr b="1" lang="ru" sz="3000"/>
              <a:t> деятельности</a:t>
            </a:r>
          </a:p>
          <a:p>
            <a:pPr indent="-419100" lvl="0" marL="457200" rtl="0" algn="ctr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b="1" lang="ru" sz="3000" u="sng">
                <a:solidFill>
                  <a:schemeClr val="hlink"/>
                </a:solidFill>
                <a:hlinkClick r:id="rId7"/>
              </a:rPr>
              <a:t>Выбор</a:t>
            </a:r>
            <a:r>
              <a:rPr b="1" lang="ru" sz="3000"/>
              <a:t> ролика</a:t>
            </a:r>
          </a:p>
          <a:p>
            <a:pPr indent="-419100" lvl="0" marL="457200" rtl="0" algn="ctr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b="1" lang="ru" sz="3000"/>
              <a:t>Определение содержательного контекста</a:t>
            </a:r>
          </a:p>
          <a:p>
            <a:pPr indent="-419100" lvl="0" marL="457200" rtl="0" algn="ctr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b="1" lang="ru" sz="3000" u="sng">
                <a:solidFill>
                  <a:schemeClr val="hlink"/>
                </a:solidFill>
                <a:hlinkClick r:id="rId8"/>
              </a:rPr>
              <a:t>Создание</a:t>
            </a:r>
            <a:r>
              <a:rPr b="1" lang="ru" sz="3000"/>
              <a:t> текста</a:t>
            </a:r>
          </a:p>
          <a:p>
            <a:pPr indent="-419100" lvl="0" marL="457200" rtl="0" algn="ctr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b="1" lang="ru" sz="3000" u="sng">
                <a:solidFill>
                  <a:schemeClr val="hlink"/>
                </a:solidFill>
                <a:hlinkClick r:id="rId9"/>
              </a:rPr>
              <a:t>Создание</a:t>
            </a:r>
            <a:r>
              <a:rPr b="1" lang="ru" sz="3000"/>
              <a:t> цифрового ресурса</a:t>
            </a:r>
          </a:p>
          <a:p>
            <a:pPr indent="-419100" lvl="0" marL="457200" rtl="0" algn="ctr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b="1" lang="ru" sz="3000" u="sng">
                <a:solidFill>
                  <a:schemeClr val="hlink"/>
                </a:solidFill>
                <a:hlinkClick r:id="rId10"/>
              </a:rPr>
              <a:t>Создание</a:t>
            </a:r>
            <a:r>
              <a:rPr b="1" lang="ru" sz="3000"/>
              <a:t> задания</a:t>
            </a:r>
          </a:p>
          <a:p>
            <a:pPr indent="-419100" lvl="0" marL="457200" rtl="0" algn="ctr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b="1" lang="ru" sz="3000" u="sng">
                <a:solidFill>
                  <a:schemeClr val="hlink"/>
                </a:solidFill>
                <a:hlinkClick r:id="rId11"/>
              </a:rPr>
              <a:t>Наполнение</a:t>
            </a:r>
            <a:r>
              <a:rPr b="1" lang="ru" sz="3000"/>
              <a:t> страницы </a:t>
            </a:r>
            <a:r>
              <a:rPr b="1" lang="ru" sz="3000" u="sng">
                <a:solidFill>
                  <a:schemeClr val="hlink"/>
                </a:solidFill>
                <a:hlinkClick r:id="rId12"/>
              </a:rPr>
              <a:t>сайта</a:t>
            </a:r>
          </a:p>
          <a:p>
            <a:pPr indent="-419100" lvl="0" marL="457200" rtl="0" algn="ctr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b="1" lang="ru" sz="3000" u="sng">
                <a:solidFill>
                  <a:schemeClr val="hlink"/>
                </a:solidFill>
                <a:hlinkClick r:id="rId13"/>
              </a:rPr>
              <a:t>Устное</a:t>
            </a:r>
            <a:r>
              <a:rPr b="1" lang="ru" sz="3000"/>
              <a:t> выступление</a:t>
            </a:r>
          </a:p>
          <a:p>
            <a:pPr indent="-419100" lvl="0" marL="457200" rtl="0" algn="ctr">
              <a:spcBef>
                <a:spcPts val="0"/>
              </a:spcBef>
              <a:buSzPts val="3000"/>
              <a:buChar char="●"/>
            </a:pPr>
            <a:r>
              <a:rPr b="1" lang="ru" sz="3000"/>
              <a:t>Рефлексия</a:t>
            </a:r>
          </a:p>
        </p:txBody>
      </p:sp>
      <p:pic>
        <p:nvPicPr>
          <p:cNvPr descr="\\dc\private\Общая1\Символика гимназии\Эбмлема с прозрачным фоном.png" id="359" name="Shape 359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7779251" y="76925"/>
            <a:ext cx="1116000" cy="1158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500"/>
                                        <p:tgtEl>
                                          <p:spTgt spid="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700"/>
                                        <p:tgtEl>
                                          <p:spTgt spid="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b124s2705.jpg" id="365" name="Shape 36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66" name="Shape 366"/>
          <p:cNvSpPr/>
          <p:nvPr/>
        </p:nvSpPr>
        <p:spPr>
          <a:xfrm>
            <a:off x="5184000" y="668275"/>
            <a:ext cx="3960000" cy="986100"/>
          </a:xfrm>
          <a:prstGeom prst="roundRect">
            <a:avLst>
              <a:gd fmla="val 16667" name="adj"/>
            </a:avLst>
          </a:prstGeom>
          <a:solidFill>
            <a:srgbClr val="B7B7B7"/>
          </a:solidFill>
          <a:ln cap="flat" cmpd="sng" w="28575">
            <a:solidFill>
              <a:srgbClr val="434343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buNone/>
            </a:pPr>
            <a:r>
              <a:rPr b="1" lang="ru" sz="3000"/>
              <a:t>Работа с текстом</a:t>
            </a:r>
          </a:p>
        </p:txBody>
      </p:sp>
      <p:sp>
        <p:nvSpPr>
          <p:cNvPr id="367" name="Shape 367"/>
          <p:cNvSpPr/>
          <p:nvPr/>
        </p:nvSpPr>
        <p:spPr>
          <a:xfrm>
            <a:off x="7098600" y="5646475"/>
            <a:ext cx="1734600" cy="1008600"/>
          </a:xfrm>
          <a:prstGeom prst="lef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buNone/>
            </a:pPr>
            <a:r>
              <a:rPr lang="ru" sz="2400" u="sng">
                <a:solidFill>
                  <a:schemeClr val="hlink"/>
                </a:solidFill>
                <a:hlinkClick r:id="rId4"/>
              </a:rPr>
              <a:t>Назад</a:t>
            </a:r>
          </a:p>
        </p:txBody>
      </p:sp>
      <p:sp>
        <p:nvSpPr>
          <p:cNvPr id="368" name="Shape 368"/>
          <p:cNvSpPr/>
          <p:nvPr/>
        </p:nvSpPr>
        <p:spPr>
          <a:xfrm>
            <a:off x="1135950" y="2371175"/>
            <a:ext cx="6872100" cy="2710500"/>
          </a:xfrm>
          <a:prstGeom prst="roundRect">
            <a:avLst>
              <a:gd fmla="val 16667" name="adj"/>
            </a:avLst>
          </a:prstGeom>
          <a:solidFill>
            <a:srgbClr val="B7B7B7"/>
          </a:solidFill>
          <a:ln cap="flat" cmpd="sng" w="28575">
            <a:solidFill>
              <a:srgbClr val="434343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-419100" lvl="0" marL="457200" rtl="0" algn="ctr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b="1" lang="ru" sz="3000"/>
              <a:t>Работа с несплошным текстом (ролик TED)</a:t>
            </a:r>
          </a:p>
          <a:p>
            <a:pPr indent="-419100" lvl="0" marL="457200" rtl="0" algn="ctr"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b="1" lang="ru" sz="3000"/>
              <a:t>Создание </a:t>
            </a:r>
            <a:r>
              <a:rPr b="1" lang="ru" sz="3000" u="sng">
                <a:solidFill>
                  <a:schemeClr val="hlink"/>
                </a:solidFill>
                <a:hlinkClick r:id="rId5"/>
              </a:rPr>
              <a:t>уникального текста</a:t>
            </a:r>
          </a:p>
          <a:p>
            <a:pPr indent="-419100" lvl="0" marL="457200" rtl="0" algn="ctr">
              <a:spcBef>
                <a:spcPts val="0"/>
              </a:spcBef>
              <a:buSzPts val="3000"/>
              <a:buChar char="●"/>
            </a:pPr>
            <a:r>
              <a:rPr b="1" lang="ru" sz="3000" u="sng">
                <a:solidFill>
                  <a:schemeClr val="hlink"/>
                </a:solidFill>
                <a:hlinkClick r:id="rId6"/>
              </a:rPr>
              <a:t>Анализ текстов</a:t>
            </a:r>
            <a:r>
              <a:rPr b="1" lang="ru" sz="3000"/>
              <a:t>, созданных другими учащимися</a:t>
            </a:r>
          </a:p>
        </p:txBody>
      </p:sp>
      <p:pic>
        <p:nvPicPr>
          <p:cNvPr descr="\\dc\private\Общая1\Символика гимназии\Эбмлема с прозрачным фоном.png" id="369" name="Shape 369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318005" y="170253"/>
            <a:ext cx="1307100" cy="135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800"/>
                                        <p:tgtEl>
                                          <p:spTgt spid="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Тема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Воздушный поток">
  <a:themeElements>
    <a:clrScheme name="Воздушный поток">
      <a:dk1>
        <a:srgbClr val="000000"/>
      </a:dk1>
      <a:lt1>
        <a:srgbClr val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Simple Light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6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7.xml><?xml version="1.0" encoding="utf-8"?>
<a:theme xmlns:a="http://schemas.openxmlformats.org/drawingml/2006/main" xmlns:r="http://schemas.openxmlformats.org/officeDocument/2006/relationships" name="Simple Light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