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04" r:id="rId2"/>
    <p:sldId id="291" r:id="rId3"/>
    <p:sldId id="305" r:id="rId4"/>
    <p:sldId id="307" r:id="rId5"/>
    <p:sldId id="309" r:id="rId6"/>
    <p:sldId id="310" r:id="rId7"/>
    <p:sldId id="312" r:id="rId8"/>
    <p:sldId id="314" r:id="rId9"/>
    <p:sldId id="315" r:id="rId10"/>
    <p:sldId id="316" r:id="rId11"/>
    <p:sldId id="29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C35E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5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491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201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768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211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077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38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046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325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52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511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6EEC-F817-4381-95E7-283CBEB40085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949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yceum11r.ucoz.ru/index/ibc/0-21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0" y="5368834"/>
            <a:ext cx="12192000" cy="147610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-2"/>
            <a:ext cx="12192000" cy="210312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214264"/>
            <a:ext cx="12192000" cy="1661439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8176" y="248191"/>
            <a:ext cx="1586321" cy="1661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802674" y="417237"/>
            <a:ext cx="8752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«ЛИЦЕЙ № 11» Г. РОССОШИ </a:t>
            </a:r>
            <a:endParaRPr lang="ru-RU" sz="2000" b="1" dirty="0">
              <a:ln>
                <a:solidFill>
                  <a:schemeClr val="accent1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9086" y="2729769"/>
            <a:ext cx="10672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информационно-библиотечного центра</a:t>
            </a: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дистанционного обучения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5551715"/>
            <a:ext cx="12192000" cy="1123406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434149" y="5551714"/>
            <a:ext cx="6579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Жуковская Эллина Александровна,</a:t>
            </a:r>
          </a:p>
          <a:p>
            <a:pPr algn="r"/>
            <a:r>
              <a:rPr lang="ru-RU" sz="2000" b="1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педагог-библиотекарь,</a:t>
            </a:r>
          </a:p>
          <a:p>
            <a:pPr algn="r"/>
            <a:r>
              <a:rPr lang="ru-RU" sz="2000" b="1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высшей квалификационной категории</a:t>
            </a:r>
            <a:endParaRPr lang="ru-RU" sz="2000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55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0" y="6456217"/>
            <a:ext cx="12192000" cy="38871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-3"/>
            <a:ext cx="12192000" cy="147610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-4"/>
            <a:ext cx="12192000" cy="135162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1239" y="71461"/>
            <a:ext cx="1042543" cy="10369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6622473"/>
            <a:ext cx="12192000" cy="222464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208463" y="519081"/>
            <a:ext cx="7462003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ctr"/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Библиоглобус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«Чудеса России»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681113" y="55420"/>
            <a:ext cx="4566342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ctr"/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#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СИДИМ ДОМА</a:t>
            </a:r>
          </a:p>
        </p:txBody>
      </p:sp>
      <p:pic>
        <p:nvPicPr>
          <p:cNvPr id="30722" name="Picture 2" descr="F:\Скрины рабоч стола\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81" y="1180439"/>
            <a:ext cx="6579610" cy="4447103"/>
          </a:xfrm>
          <a:prstGeom prst="rect">
            <a:avLst/>
          </a:prstGeom>
          <a:noFill/>
        </p:spPr>
      </p:pic>
      <p:pic>
        <p:nvPicPr>
          <p:cNvPr id="30724" name="Picture 4" descr="F:\Скрины рабоч стола\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4545" y="1004023"/>
            <a:ext cx="5746606" cy="3663995"/>
          </a:xfrm>
          <a:prstGeom prst="rect">
            <a:avLst/>
          </a:prstGeom>
          <a:noFill/>
        </p:spPr>
      </p:pic>
      <p:pic>
        <p:nvPicPr>
          <p:cNvPr id="30723" name="Picture 3" descr="F:\Скрины рабоч стола\2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0959" y="2497119"/>
            <a:ext cx="5953317" cy="4180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83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0" y="5995851"/>
            <a:ext cx="12192000" cy="84908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-3"/>
            <a:ext cx="12192000" cy="147610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-4"/>
            <a:ext cx="12192000" cy="135162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1239" y="71460"/>
            <a:ext cx="1263424" cy="1280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6121640"/>
            <a:ext cx="12192000" cy="723297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99858" y="235520"/>
            <a:ext cx="8257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F:\Скрины рабоч стола\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8823" y="1093643"/>
            <a:ext cx="9231313" cy="47815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2101" y="6126079"/>
            <a:ext cx="8002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http://lyceum11r.ucoz.ru/index/ibc/0-213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3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0" y="6553199"/>
            <a:ext cx="12192000" cy="29173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-3"/>
            <a:ext cx="12192000" cy="147610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-4"/>
            <a:ext cx="12192000" cy="135162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1239" y="71460"/>
            <a:ext cx="1263424" cy="1280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8" name="Прямоугольник с двумя скругленными соседними углами 27"/>
          <p:cNvSpPr/>
          <p:nvPr/>
        </p:nvSpPr>
        <p:spPr>
          <a:xfrm flipV="1">
            <a:off x="0" y="6691744"/>
            <a:ext cx="12192000" cy="198911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26810" y="177463"/>
            <a:ext cx="10274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Центр развития читательской активности</a:t>
            </a:r>
            <a:endParaRPr lang="ru-RU" sz="3000" b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 err="1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Со-творчество</a:t>
            </a:r>
            <a:r>
              <a:rPr lang="ru-RU" sz="30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»</a:t>
            </a:r>
            <a:endParaRPr lang="ru-RU" sz="3000" b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111" y="1704533"/>
            <a:ext cx="623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Онлайн-квест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«Наследники Победы»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22763" y="3660062"/>
            <a:ext cx="975360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latin typeface="Georgia" pitchFamily="18" charset="0"/>
              </a:rPr>
              <a:t>Тест-викторина «к 75-летию Победы»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latin typeface="Georgia" pitchFamily="18" charset="0"/>
              </a:rPr>
              <a:t>Тест-викторина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«Маленькие герои – большой войны»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latin typeface="Georgia" pitchFamily="18" charset="0"/>
              </a:rPr>
              <a:t>Конкурс рисунков «Букет Победы»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latin typeface="Georgia" pitchFamily="18" charset="0"/>
              </a:rPr>
              <a:t>«У войны не женское лицо»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>
                <a:latin typeface="Georgia" pitchFamily="18" charset="0"/>
              </a:rPr>
              <a:t>«Мы - наследники Победы»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5351" y="1912353"/>
            <a:ext cx="581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апреля – 15 мая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3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0" y="6567055"/>
            <a:ext cx="12192000" cy="27788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-3"/>
            <a:ext cx="12192000" cy="147610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-4"/>
            <a:ext cx="12192000" cy="135162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1239" y="71460"/>
            <a:ext cx="1263424" cy="1280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6691745"/>
            <a:ext cx="12192000" cy="153192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29597" y="117303"/>
            <a:ext cx="10662403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Тест-викторина «к 75-летию Победы» </a:t>
            </a:r>
          </a:p>
          <a:p>
            <a:pPr marL="457200" lvl="0" indent="-457200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Тест-викторина «Маленькие герои – большой войны»</a:t>
            </a:r>
          </a:p>
        </p:txBody>
      </p:sp>
      <p:pic>
        <p:nvPicPr>
          <p:cNvPr id="19458" name="Picture 2" descr="F:\Скрины рабоч стола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22" y="1620981"/>
            <a:ext cx="4999768" cy="4858966"/>
          </a:xfrm>
          <a:prstGeom prst="rect">
            <a:avLst/>
          </a:prstGeom>
          <a:noFill/>
        </p:spPr>
      </p:pic>
      <p:pic>
        <p:nvPicPr>
          <p:cNvPr id="19459" name="Picture 3" descr="F:\Скрины рабоч стола\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8107" y="1593273"/>
            <a:ext cx="4806482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83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0" y="6567055"/>
            <a:ext cx="12192000" cy="27788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-3"/>
            <a:ext cx="12192000" cy="147610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-4"/>
            <a:ext cx="12192000" cy="135162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1239" y="71460"/>
            <a:ext cx="1263424" cy="1280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6691745"/>
            <a:ext cx="12192000" cy="153192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3269" y="352826"/>
            <a:ext cx="7462003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Конкурс рисунков «Букет Победы»</a:t>
            </a:r>
          </a:p>
        </p:txBody>
      </p:sp>
      <p:pic>
        <p:nvPicPr>
          <p:cNvPr id="21506" name="Picture 2" descr="D:\ИБЦ\ВОВ май 2020\Букет Победы\Бессонов Максим 2 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1881906"/>
            <a:ext cx="3035879" cy="4047839"/>
          </a:xfrm>
          <a:prstGeom prst="rect">
            <a:avLst/>
          </a:prstGeom>
          <a:noFill/>
        </p:spPr>
      </p:pic>
      <p:pic>
        <p:nvPicPr>
          <p:cNvPr id="21507" name="Picture 3" descr="D:\ИБЦ\ВОВ май 2020\Букет Победы\Патрашкова Ульяна 1 Б.jpg"/>
          <p:cNvPicPr>
            <a:picLocks noChangeAspect="1" noChangeArrowheads="1"/>
          </p:cNvPicPr>
          <p:nvPr/>
        </p:nvPicPr>
        <p:blipFill>
          <a:blip r:embed="rId4" cstate="print"/>
          <a:srcRect l="3715" r="14539"/>
          <a:stretch>
            <a:fillRect/>
          </a:stretch>
        </p:blipFill>
        <p:spPr bwMode="auto">
          <a:xfrm>
            <a:off x="443345" y="1801091"/>
            <a:ext cx="3505200" cy="4287981"/>
          </a:xfrm>
          <a:prstGeom prst="rect">
            <a:avLst/>
          </a:prstGeom>
          <a:noFill/>
        </p:spPr>
      </p:pic>
      <p:pic>
        <p:nvPicPr>
          <p:cNvPr id="21508" name="Picture 4" descr="D:\ИБЦ\ВОВ май 2020\Букет Победы\Снегоренко Таисия 3 В класс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37419" y="1825747"/>
            <a:ext cx="3117344" cy="4117854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207486" y="5977772"/>
            <a:ext cx="3665859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ctr"/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Снегоренко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Таисия </a:t>
            </a:r>
          </a:p>
          <a:p>
            <a:pPr marL="457200" lvl="0" indent="-457200"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3 В класс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411340" y="5991627"/>
            <a:ext cx="3665859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Бессонов Максим</a:t>
            </a:r>
          </a:p>
          <a:p>
            <a:pPr marL="457200" lvl="0" indent="-457200"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2 В класс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21231" y="6019333"/>
            <a:ext cx="3665859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ctr"/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Патрашкова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Ульяна</a:t>
            </a:r>
            <a:endParaRPr lang="ru-RU" sz="16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457200" lvl="0" indent="-457200"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1 Б класс</a:t>
            </a:r>
          </a:p>
        </p:txBody>
      </p:sp>
    </p:spTree>
    <p:extLst>
      <p:ext uri="{BB962C8B-B14F-4D97-AF65-F5344CB8AC3E}">
        <p14:creationId xmlns="" xmlns:p14="http://schemas.microsoft.com/office/powerpoint/2010/main" val="29383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0" y="6567055"/>
            <a:ext cx="12192000" cy="27788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-3"/>
            <a:ext cx="12192000" cy="147610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-4"/>
            <a:ext cx="12192000" cy="135162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3130" y="5555674"/>
            <a:ext cx="861642" cy="866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6691745"/>
            <a:ext cx="12192000" cy="153192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F:\Скрины рабоч стола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6111" y="212237"/>
            <a:ext cx="4612108" cy="2586381"/>
          </a:xfrm>
          <a:prstGeom prst="rect">
            <a:avLst/>
          </a:prstGeom>
          <a:noFill/>
        </p:spPr>
      </p:pic>
      <p:pic>
        <p:nvPicPr>
          <p:cNvPr id="23555" name="Picture 3" descr="F:\Скрины рабоч стола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687" y="471055"/>
            <a:ext cx="6048397" cy="3435928"/>
          </a:xfrm>
          <a:prstGeom prst="rect">
            <a:avLst/>
          </a:prstGeom>
          <a:noFill/>
        </p:spPr>
      </p:pic>
      <p:pic>
        <p:nvPicPr>
          <p:cNvPr id="23556" name="Picture 4" descr="F:\Скрины рабоч стола\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0872" y="2895600"/>
            <a:ext cx="6565842" cy="3676769"/>
          </a:xfrm>
          <a:prstGeom prst="rect">
            <a:avLst/>
          </a:prstGeom>
          <a:noFill/>
        </p:spPr>
      </p:pic>
      <p:pic>
        <p:nvPicPr>
          <p:cNvPr id="23557" name="Picture 5" descr="F:\Скрины рабоч стола\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16182" y="3992001"/>
            <a:ext cx="3796146" cy="2139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83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0" y="6456217"/>
            <a:ext cx="12192000" cy="38871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-3"/>
            <a:ext cx="12192000" cy="147610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-4"/>
            <a:ext cx="12192000" cy="135162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1239" y="71460"/>
            <a:ext cx="1263424" cy="1280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6622473"/>
            <a:ext cx="12192000" cy="222464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64873" y="1651153"/>
            <a:ext cx="588818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С тех пор прошло уж много лет.</a:t>
            </a:r>
          </a:p>
          <a:p>
            <a:r>
              <a:rPr lang="ru-RU" sz="2000" dirty="0" smtClean="0">
                <a:latin typeface="Georgia" pitchFamily="18" charset="0"/>
              </a:rPr>
              <a:t>О той войне знать из рассказов буду.</a:t>
            </a:r>
          </a:p>
          <a:p>
            <a:r>
              <a:rPr lang="ru-RU" sz="2000" dirty="0" smtClean="0">
                <a:latin typeface="Georgia" pitchFamily="18" charset="0"/>
              </a:rPr>
              <a:t>Но с гордостью живу я в той стране, </a:t>
            </a:r>
          </a:p>
          <a:p>
            <a:r>
              <a:rPr lang="ru-RU" sz="2000" dirty="0" smtClean="0">
                <a:latin typeface="Georgia" pitchFamily="18" charset="0"/>
              </a:rPr>
              <a:t>Где каждый победил, сражаясь за свободу.</a:t>
            </a:r>
          </a:p>
          <a:p>
            <a:r>
              <a:rPr lang="ru-RU" sz="2000" dirty="0" smtClean="0">
                <a:latin typeface="Georgia" pitchFamily="18" charset="0"/>
              </a:rPr>
              <a:t> </a:t>
            </a:r>
          </a:p>
          <a:p>
            <a:r>
              <a:rPr lang="ru-RU" sz="2000" dirty="0" smtClean="0">
                <a:latin typeface="Georgia" pitchFamily="18" charset="0"/>
              </a:rPr>
              <a:t>Победа та, большой ценой досталась – </a:t>
            </a:r>
          </a:p>
          <a:p>
            <a:r>
              <a:rPr lang="ru-RU" sz="2000" dirty="0" smtClean="0">
                <a:latin typeface="Georgia" pitchFamily="18" charset="0"/>
              </a:rPr>
              <a:t>Нет той семьи, где б не было героя.</a:t>
            </a:r>
          </a:p>
          <a:p>
            <a:r>
              <a:rPr lang="ru-RU" sz="2000" dirty="0" smtClean="0">
                <a:latin typeface="Georgia" pitchFamily="18" charset="0"/>
              </a:rPr>
              <a:t>Их мало уж в живых осталось,</a:t>
            </a:r>
          </a:p>
          <a:p>
            <a:r>
              <a:rPr lang="ru-RU" sz="2000" dirty="0" smtClean="0">
                <a:latin typeface="Georgia" pitchFamily="18" charset="0"/>
              </a:rPr>
              <a:t>А миллионы полегли на поле боя.</a:t>
            </a:r>
          </a:p>
          <a:p>
            <a:r>
              <a:rPr lang="ru-RU" sz="2000" dirty="0" smtClean="0">
                <a:latin typeface="Georgia" pitchFamily="18" charset="0"/>
              </a:rPr>
              <a:t> </a:t>
            </a:r>
          </a:p>
          <a:p>
            <a:r>
              <a:rPr lang="ru-RU" sz="2000" dirty="0" smtClean="0">
                <a:latin typeface="Georgia" pitchFamily="18" charset="0"/>
              </a:rPr>
              <a:t>Они сражались за меня и за тебя, </a:t>
            </a:r>
          </a:p>
          <a:p>
            <a:r>
              <a:rPr lang="ru-RU" sz="2000" dirty="0" smtClean="0">
                <a:latin typeface="Georgia" pitchFamily="18" charset="0"/>
              </a:rPr>
              <a:t>Чтоб счастливо с тобой мы жили.</a:t>
            </a:r>
          </a:p>
          <a:p>
            <a:r>
              <a:rPr lang="ru-RU" sz="2000" dirty="0" smtClean="0">
                <a:latin typeface="Georgia" pitchFamily="18" charset="0"/>
              </a:rPr>
              <a:t>Их благодарно будем помнить ты и я, </a:t>
            </a:r>
          </a:p>
          <a:p>
            <a:r>
              <a:rPr lang="ru-RU" sz="2000" dirty="0" smtClean="0">
                <a:latin typeface="Georgia" pitchFamily="18" charset="0"/>
              </a:rPr>
              <a:t>Хотим, чтоб и потомки не забыли!</a:t>
            </a:r>
          </a:p>
          <a:p>
            <a:pPr algn="r"/>
            <a:r>
              <a:rPr lang="ru-RU" sz="2000" dirty="0" err="1" smtClean="0">
                <a:latin typeface="Georgia" pitchFamily="18" charset="0"/>
              </a:rPr>
              <a:t>Мамутова</a:t>
            </a:r>
            <a:r>
              <a:rPr lang="ru-RU" sz="2000" dirty="0" smtClean="0">
                <a:latin typeface="Georgia" pitchFamily="18" charset="0"/>
              </a:rPr>
              <a:t> Дарья, 1 Б класс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972936" y="255844"/>
            <a:ext cx="7462003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Конкурс</a:t>
            </a:r>
          </a:p>
          <a:p>
            <a:pPr marL="457200" lvl="0" indent="-457200"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«Мы – наследники Победы»</a:t>
            </a:r>
          </a:p>
        </p:txBody>
      </p:sp>
    </p:spTree>
    <p:extLst>
      <p:ext uri="{BB962C8B-B14F-4D97-AF65-F5344CB8AC3E}">
        <p14:creationId xmlns="" xmlns:p14="http://schemas.microsoft.com/office/powerpoint/2010/main" val="29383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0" y="6456217"/>
            <a:ext cx="12192000" cy="38871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-3"/>
            <a:ext cx="12192000" cy="147610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-4"/>
            <a:ext cx="12192000" cy="135162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1239" y="71460"/>
            <a:ext cx="1263424" cy="1280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6622473"/>
            <a:ext cx="12192000" cy="222464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208463" y="519081"/>
            <a:ext cx="7462003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ctr"/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Библиоквест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«Всегда готов! - …»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681113" y="55420"/>
            <a:ext cx="4566342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ctr"/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#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СИДИМ ДОМА</a:t>
            </a:r>
          </a:p>
        </p:txBody>
      </p:sp>
      <p:pic>
        <p:nvPicPr>
          <p:cNvPr id="26626" name="Picture 2" descr="D:\ИБЦ\Детские организации\Пилотка\1 А\Игнатенко Арихип 1 А и Алена 3 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45" y="1676400"/>
            <a:ext cx="4170218" cy="4170218"/>
          </a:xfrm>
          <a:prstGeom prst="rect">
            <a:avLst/>
          </a:prstGeom>
          <a:noFill/>
        </p:spPr>
      </p:pic>
      <p:pic>
        <p:nvPicPr>
          <p:cNvPr id="26627" name="Picture 3" descr="D:\ИБЦ\Детские организации\Пилотка\2 А\БУКША -ПИОНЕРЫ Вячеслав и Иван 5 Б и 2 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4691" y="1620981"/>
            <a:ext cx="4236028" cy="4236028"/>
          </a:xfrm>
          <a:prstGeom prst="rect">
            <a:avLst/>
          </a:prstGeom>
          <a:noFill/>
        </p:spPr>
      </p:pic>
      <p:pic>
        <p:nvPicPr>
          <p:cNvPr id="26628" name="Picture 4" descr="D:\ИБЦ\Детские организации\Пилотка\8 В\Бойко Светлана 8 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8144" y="1770886"/>
            <a:ext cx="2952518" cy="3937187"/>
          </a:xfrm>
          <a:prstGeom prst="rect">
            <a:avLst/>
          </a:prstGeom>
          <a:noFill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07377" y="5894642"/>
            <a:ext cx="3665859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Игнатенко Архип и Алена</a:t>
            </a:r>
          </a:p>
          <a:p>
            <a:pPr marL="457200" lvl="0" indent="-457200"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1 А и 3 Г классы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972118" y="5908492"/>
            <a:ext cx="3665859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ctr"/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Букша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Иван и Вячеслав</a:t>
            </a:r>
          </a:p>
          <a:p>
            <a:pPr marL="457200" lvl="0" indent="-457200"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1 Б и 5 Б классы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189675" y="5797655"/>
            <a:ext cx="3665859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Бойко Светлана</a:t>
            </a:r>
          </a:p>
          <a:p>
            <a:pPr marL="457200" lvl="0" indent="-457200"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8 В класс</a:t>
            </a:r>
          </a:p>
        </p:txBody>
      </p:sp>
    </p:spTree>
    <p:extLst>
      <p:ext uri="{BB962C8B-B14F-4D97-AF65-F5344CB8AC3E}">
        <p14:creationId xmlns="" xmlns:p14="http://schemas.microsoft.com/office/powerpoint/2010/main" val="29383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0" y="6456217"/>
            <a:ext cx="12192000" cy="38871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-3"/>
            <a:ext cx="12192000" cy="147610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-4"/>
            <a:ext cx="12192000" cy="135162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1239" y="71460"/>
            <a:ext cx="1263424" cy="1280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6622473"/>
            <a:ext cx="12192000" cy="222464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208463" y="519081"/>
            <a:ext cx="7462003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ctr"/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Библиоглобус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«Чудеса России»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681113" y="55420"/>
            <a:ext cx="4566342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ctr"/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#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СИДИМ ДОМА</a:t>
            </a:r>
          </a:p>
        </p:txBody>
      </p:sp>
      <p:pic>
        <p:nvPicPr>
          <p:cNvPr id="28674" name="Picture 2" descr="F:\Скрины рабоч стола\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947" y="1560965"/>
            <a:ext cx="8009246" cy="4299508"/>
          </a:xfrm>
          <a:prstGeom prst="rect">
            <a:avLst/>
          </a:prstGeom>
          <a:noFill/>
        </p:spPr>
      </p:pic>
      <p:pic>
        <p:nvPicPr>
          <p:cNvPr id="28675" name="Picture 3" descr="F:\Скрины рабоч стола\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4945" y="2672920"/>
            <a:ext cx="6091238" cy="385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83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0" y="6456217"/>
            <a:ext cx="12192000" cy="38871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-3"/>
            <a:ext cx="12192000" cy="147610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-4"/>
            <a:ext cx="12192000" cy="1351627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21239" y="71460"/>
            <a:ext cx="1263424" cy="1280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6622473"/>
            <a:ext cx="12192000" cy="222464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208463" y="519081"/>
            <a:ext cx="7462003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ctr"/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Библиоглобус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«Чудеса России»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681113" y="55420"/>
            <a:ext cx="4566342" cy="5000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ctr"/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#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СИДИМ ДОМА</a:t>
            </a:r>
          </a:p>
        </p:txBody>
      </p:sp>
      <p:pic>
        <p:nvPicPr>
          <p:cNvPr id="29699" name="Picture 3" descr="F:\Скрины рабоч стола\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9336" y="1701511"/>
            <a:ext cx="8345487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83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220</Words>
  <Application>Microsoft Office PowerPoint</Application>
  <PresentationFormat>Произвольный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Admin</cp:lastModifiedBy>
  <cp:revision>93</cp:revision>
  <dcterms:created xsi:type="dcterms:W3CDTF">2018-10-29T17:28:40Z</dcterms:created>
  <dcterms:modified xsi:type="dcterms:W3CDTF">2020-09-13T11:39:50Z</dcterms:modified>
</cp:coreProperties>
</file>