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0" r:id="rId5"/>
    <p:sldId id="266" r:id="rId6"/>
    <p:sldId id="262" r:id="rId7"/>
    <p:sldId id="260" r:id="rId8"/>
    <p:sldId id="268" r:id="rId9"/>
    <p:sldId id="269" r:id="rId10"/>
    <p:sldId id="259" r:id="rId11"/>
    <p:sldId id="263" r:id="rId12"/>
    <p:sldId id="25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Праздник проекта  «</a:t>
            </a:r>
            <a:r>
              <a:rPr lang="ru-RU" sz="6000" b="1" dirty="0" err="1" smtClean="0">
                <a:solidFill>
                  <a:srgbClr val="FF0000"/>
                </a:solidFill>
              </a:rPr>
              <a:t>ЭкоДвор</a:t>
            </a:r>
            <a:r>
              <a:rPr lang="ru-RU" sz="6000" b="1" dirty="0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09-11-2020_20-56-42\image-09-11-20-08-56-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7" y="1600200"/>
            <a:ext cx="8055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8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Программа праздника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544616"/>
          </a:xfrm>
        </p:spPr>
        <p:txBody>
          <a:bodyPr/>
          <a:lstStyle/>
          <a:p>
            <a:r>
              <a:rPr lang="ru-RU" dirty="0" smtClean="0"/>
              <a:t>Эко-викторины для взрослых и детей</a:t>
            </a:r>
          </a:p>
          <a:p>
            <a:r>
              <a:rPr lang="ru-RU" dirty="0" smtClean="0"/>
              <a:t>Знакомство с проектом «</a:t>
            </a:r>
            <a:r>
              <a:rPr lang="en-US" dirty="0" err="1" smtClean="0"/>
              <a:t>ZeroWaste</a:t>
            </a:r>
            <a:r>
              <a:rPr lang="ru-RU" dirty="0" smtClean="0"/>
              <a:t>» или   «0 отходов»</a:t>
            </a:r>
          </a:p>
          <a:p>
            <a:r>
              <a:rPr lang="ru-RU" dirty="0" smtClean="0"/>
              <a:t>Площадка Эколого-благотворительного проекта «Добрые крышечки»</a:t>
            </a:r>
          </a:p>
          <a:p>
            <a:r>
              <a:rPr lang="ru-RU" dirty="0" smtClean="0"/>
              <a:t>Инфо Точка «</a:t>
            </a:r>
            <a:r>
              <a:rPr lang="en-US" dirty="0" smtClean="0"/>
              <a:t>PRO</a:t>
            </a:r>
            <a:r>
              <a:rPr lang="ru-RU" dirty="0" smtClean="0"/>
              <a:t>пластик»</a:t>
            </a:r>
          </a:p>
          <a:p>
            <a:r>
              <a:rPr lang="ru-RU" dirty="0" smtClean="0"/>
              <a:t>Книгообмен </a:t>
            </a:r>
          </a:p>
          <a:p>
            <a:r>
              <a:rPr lang="ru-RU" dirty="0" smtClean="0"/>
              <a:t>Мастер классы «Роспись осенних листьев», «Волшебное перо», «Вторая жизнь фантиков»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1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а\Desktop\09-11-2020_20-56-42\image-09-11-20-08-56-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7" y="1600200"/>
            <a:ext cx="8055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1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ена\Desktop\09-11-2020_20-56-42\image-09-11-20-08-56-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87" y="1600200"/>
            <a:ext cx="25430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7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Общероссийский проект «</a:t>
            </a:r>
            <a:r>
              <a:rPr lang="ru-RU" b="1" dirty="0" err="1" smtClean="0">
                <a:solidFill>
                  <a:srgbClr val="FF0000"/>
                </a:solidFill>
              </a:rPr>
              <a:t>ЭкоДвор</a:t>
            </a:r>
            <a:r>
              <a:rPr lang="ru-RU" b="1" dirty="0" smtClean="0">
                <a:solidFill>
                  <a:srgbClr val="FF0000"/>
                </a:solidFill>
              </a:rPr>
              <a:t>» реализуется фондом «ЭРА» при поддержке </a:t>
            </a:r>
            <a:r>
              <a:rPr lang="en-US" b="1" dirty="0" smtClean="0">
                <a:solidFill>
                  <a:srgbClr val="FF0000"/>
                </a:solidFill>
              </a:rPr>
              <a:t>The Coca-Cola Foundation </a:t>
            </a:r>
            <a:r>
              <a:rPr lang="ru-RU" b="1" dirty="0" smtClean="0">
                <a:solidFill>
                  <a:srgbClr val="FF0000"/>
                </a:solidFill>
              </a:rPr>
              <a:t>и экспертной поддержке движения «ЭКА» и является частью программы «Разделяй с нами» системы </a:t>
            </a:r>
            <a:r>
              <a:rPr lang="en-US" b="1" dirty="0" smtClean="0">
                <a:solidFill>
                  <a:srgbClr val="FF0000"/>
                </a:solidFill>
              </a:rPr>
              <a:t>Coca-Cola</a:t>
            </a:r>
            <a:r>
              <a:rPr lang="ru-RU" b="1" dirty="0" smtClean="0">
                <a:solidFill>
                  <a:srgbClr val="FF0000"/>
                </a:solidFill>
              </a:rPr>
              <a:t> в России, направленной на продвижение культуры и практики раздельного сбора отходов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9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рамках проекта «</a:t>
            </a:r>
            <a:r>
              <a:rPr lang="ru-RU" b="1" dirty="0" err="1" smtClean="0">
                <a:solidFill>
                  <a:srgbClr val="FF0000"/>
                </a:solidFill>
              </a:rPr>
              <a:t>ЭкоДвор</a:t>
            </a:r>
            <a:r>
              <a:rPr lang="ru-RU" b="1" dirty="0" smtClean="0">
                <a:solidFill>
                  <a:srgbClr val="FF0000"/>
                </a:solidFill>
              </a:rPr>
              <a:t>» на утилизацию и переработку  принимают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Батарейки</a:t>
            </a:r>
          </a:p>
          <a:p>
            <a:r>
              <a:rPr lang="ru-RU" dirty="0" smtClean="0"/>
              <a:t>Лекарственные средства</a:t>
            </a:r>
          </a:p>
          <a:p>
            <a:r>
              <a:rPr lang="ru-RU" dirty="0" smtClean="0"/>
              <a:t>Электроприборы вышедшие из строя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Макулатуру </a:t>
            </a:r>
          </a:p>
          <a:p>
            <a:r>
              <a:rPr lang="ru-RU" dirty="0" smtClean="0"/>
              <a:t>РЕТ-бутылки</a:t>
            </a:r>
          </a:p>
          <a:p>
            <a:r>
              <a:rPr lang="ru-RU" dirty="0" smtClean="0"/>
              <a:t>Металл </a:t>
            </a:r>
          </a:p>
          <a:p>
            <a:r>
              <a:rPr lang="ru-RU" dirty="0" smtClean="0"/>
              <a:t>Стекло</a:t>
            </a:r>
          </a:p>
          <a:p>
            <a:r>
              <a:rPr lang="ru-RU" dirty="0" smtClean="0"/>
              <a:t>Зубные щетки</a:t>
            </a:r>
          </a:p>
          <a:p>
            <a:r>
              <a:rPr lang="ru-RU" dirty="0" smtClean="0"/>
              <a:t>Чеки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нашей школе прошла экологическая акция «Сдай батарейку-спаси планету», в которой приняли активное участие учащиеся и родители .</a:t>
            </a:r>
          </a:p>
          <a:p>
            <a:pPr marL="0" indent="0">
              <a:buNone/>
            </a:pPr>
            <a:r>
              <a:rPr lang="ru-RU" dirty="0" smtClean="0"/>
              <a:t>Большей активностью отличилась начальная школа.</a:t>
            </a:r>
          </a:p>
          <a:p>
            <a:pPr marL="0" indent="0">
              <a:buNone/>
            </a:pPr>
            <a:r>
              <a:rPr lang="ru-RU" dirty="0" smtClean="0"/>
              <a:t>Собранные батарейки было решено сдать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82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Активисты школьного </a:t>
            </a:r>
            <a:r>
              <a:rPr lang="ru-RU" b="1" dirty="0" err="1" smtClean="0">
                <a:solidFill>
                  <a:srgbClr val="FF0000"/>
                </a:solidFill>
              </a:rPr>
              <a:t>экоотряда</a:t>
            </a:r>
            <a:r>
              <a:rPr lang="ru-RU" b="1" dirty="0" smtClean="0">
                <a:solidFill>
                  <a:srgbClr val="FF0000"/>
                </a:solidFill>
              </a:rPr>
              <a:t> «ПРИРОДА» приняли участие в пятом празднике проекта </a:t>
            </a:r>
            <a:r>
              <a:rPr lang="ru-RU" b="1" dirty="0" err="1" smtClean="0">
                <a:solidFill>
                  <a:srgbClr val="FF0000"/>
                </a:solidFill>
              </a:rPr>
              <a:t>ЭкоДвор</a:t>
            </a:r>
            <a:r>
              <a:rPr lang="ru-RU" b="1" dirty="0" smtClean="0">
                <a:solidFill>
                  <a:srgbClr val="FF0000"/>
                </a:solidFill>
              </a:rPr>
              <a:t>, который состоялся 8 ноября в библиотеке имени </a:t>
            </a:r>
            <a:r>
              <a:rPr lang="ru-RU" b="1" dirty="0" err="1" smtClean="0">
                <a:solidFill>
                  <a:srgbClr val="FF0000"/>
                </a:solidFill>
              </a:rPr>
              <a:t>К.Иванова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 адресу проспект 9-ой пятилетки, дом 19/37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1463"/>
            <a:ext cx="6549355" cy="36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9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Батареек столько, что не унести!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ена\Desktop\09-11-2020_20-56-42\image-09-11-20-08-56-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6048672" cy="33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3962"/>
            <a:ext cx="5253211" cy="294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9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09-11-2020_20-56-42\image-09-11-20-08-56-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7" y="1600200"/>
            <a:ext cx="8055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4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Куда пойдут средства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средства, полученные от сдачи вторсырья, будут закуплены сухие корма для пункта передержки бездомных животных г. Чебоксары «Право на жизнь»</a:t>
            </a:r>
          </a:p>
          <a:p>
            <a:r>
              <a:rPr lang="ru-RU" dirty="0" smtClean="0"/>
              <a:t>На мероприятии осуществлялся сбор корма, одеял и аксессуаров для животных пункта передержки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41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На мероприятии были представлены информационные стенды а периодах разложения отходов от постоянных партнеров МКВ-</a:t>
            </a:r>
            <a:r>
              <a:rPr lang="ru-RU" sz="2800" b="1" dirty="0" err="1" smtClean="0">
                <a:solidFill>
                  <a:srgbClr val="FF0000"/>
                </a:solidFill>
              </a:rPr>
              <a:t>Экоцентр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Лена\Desktop\09-11-2020_20-56-42\image-09-11-20-08-56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7" y="1772816"/>
            <a:ext cx="8055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33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В рамках проекта «ЭкоДвор» на утилизацию и переработку  принимают </vt:lpstr>
      <vt:lpstr>Презентация PowerPoint</vt:lpstr>
      <vt:lpstr>Презентация PowerPoint</vt:lpstr>
      <vt:lpstr>Батареек столько, что не унести!</vt:lpstr>
      <vt:lpstr>Презентация PowerPoint</vt:lpstr>
      <vt:lpstr>Куда пойдут средства</vt:lpstr>
      <vt:lpstr>Презентация PowerPoint</vt:lpstr>
      <vt:lpstr>Презентация PowerPoint</vt:lpstr>
      <vt:lpstr>Программа праздника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5</cp:revision>
  <dcterms:created xsi:type="dcterms:W3CDTF">2020-11-10T18:28:50Z</dcterms:created>
  <dcterms:modified xsi:type="dcterms:W3CDTF">2020-11-10T19:16:05Z</dcterms:modified>
</cp:coreProperties>
</file>