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39" r:id="rId3"/>
    <p:sldId id="340" r:id="rId4"/>
    <p:sldId id="280" r:id="rId5"/>
    <p:sldId id="259" r:id="rId6"/>
    <p:sldId id="341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2" r:id="rId21"/>
    <p:sldId id="333" r:id="rId22"/>
    <p:sldId id="334" r:id="rId23"/>
    <p:sldId id="304" r:id="rId24"/>
    <p:sldId id="309" r:id="rId25"/>
    <p:sldId id="31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35" r:id="rId43"/>
    <p:sldId id="336" r:id="rId44"/>
    <p:sldId id="337" r:id="rId45"/>
    <p:sldId id="306" r:id="rId46"/>
    <p:sldId id="307" r:id="rId47"/>
    <p:sldId id="338" r:id="rId48"/>
  </p:sldIdLst>
  <p:sldSz cx="12192000" cy="6858000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1995" autoAdjust="0"/>
  </p:normalViewPr>
  <p:slideViewPr>
    <p:cSldViewPr snapToGrid="0">
      <p:cViewPr varScale="1">
        <p:scale>
          <a:sx n="106" d="100"/>
          <a:sy n="106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0.png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90819-2551-4EDD-8309-4117290D2A0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95A2CB-1160-4558-81EF-4739E240E137}">
      <dgm:prSet phldrT="[Текст]"/>
      <dgm:spPr/>
      <dgm:t>
        <a:bodyPr/>
        <a:lstStyle/>
        <a:p>
          <a:r>
            <a:rPr lang="ru-RU" dirty="0" smtClean="0"/>
            <a:t>Базовые компетенции	</a:t>
          </a:r>
          <a:endParaRPr lang="ru-RU" dirty="0"/>
        </a:p>
      </dgm:t>
    </dgm:pt>
    <dgm:pt modelId="{B792347F-A321-4B46-994B-C2C950EA803F}" type="parTrans" cxnId="{47077DAC-3B02-4860-8223-C4AF3C2F4E10}">
      <dgm:prSet/>
      <dgm:spPr/>
      <dgm:t>
        <a:bodyPr/>
        <a:lstStyle/>
        <a:p>
          <a:endParaRPr lang="ru-RU"/>
        </a:p>
      </dgm:t>
    </dgm:pt>
    <dgm:pt modelId="{65AB5F01-3309-445C-AC9A-81E56C693332}" type="sibTrans" cxnId="{47077DAC-3B02-4860-8223-C4AF3C2F4E10}">
      <dgm:prSet/>
      <dgm:spPr/>
      <dgm:t>
        <a:bodyPr/>
        <a:lstStyle/>
        <a:p>
          <a:endParaRPr lang="ru-RU"/>
        </a:p>
      </dgm:t>
    </dgm:pt>
    <dgm:pt modelId="{454F89B7-BC2D-4402-8D8E-EC2819688253}">
      <dgm:prSet phldrT="[Текст]"/>
      <dgm:spPr/>
      <dgm:t>
        <a:bodyPr/>
        <a:lstStyle/>
        <a:p>
          <a:r>
            <a:rPr lang="ru-RU" dirty="0" smtClean="0"/>
            <a:t>Профильные компетенции</a:t>
          </a:r>
          <a:endParaRPr lang="ru-RU" dirty="0"/>
        </a:p>
      </dgm:t>
    </dgm:pt>
    <dgm:pt modelId="{7D191C73-C1F9-49AD-A1EE-6BB95886F04A}" type="parTrans" cxnId="{53CA455F-0239-4846-A9F5-23738ED50AEB}">
      <dgm:prSet/>
      <dgm:spPr/>
      <dgm:t>
        <a:bodyPr/>
        <a:lstStyle/>
        <a:p>
          <a:endParaRPr lang="ru-RU"/>
        </a:p>
      </dgm:t>
    </dgm:pt>
    <dgm:pt modelId="{9D1688F5-2827-4691-8256-142CB2222F68}" type="sibTrans" cxnId="{53CA455F-0239-4846-A9F5-23738ED50AEB}">
      <dgm:prSet/>
      <dgm:spPr/>
      <dgm:t>
        <a:bodyPr/>
        <a:lstStyle/>
        <a:p>
          <a:endParaRPr lang="ru-RU"/>
        </a:p>
      </dgm:t>
    </dgm:pt>
    <dgm:pt modelId="{0772D007-D0DC-4270-B42A-6178A5DACC9E}">
      <dgm:prSet phldrT="[Текст]"/>
      <dgm:spPr/>
      <dgm:t>
        <a:bodyPr/>
        <a:lstStyle/>
        <a:p>
          <a:r>
            <a:rPr lang="ru-RU" dirty="0" smtClean="0"/>
            <a:t>Инженерное (?: профессиональное, математическое, …) творчество</a:t>
          </a:r>
          <a:endParaRPr lang="ru-RU" dirty="0"/>
        </a:p>
      </dgm:t>
    </dgm:pt>
    <dgm:pt modelId="{FD3B08DB-E570-4382-B7E9-A1E9B993BB53}" type="parTrans" cxnId="{1E04F3AE-AD4A-4E53-B018-12E7FF2C61D4}">
      <dgm:prSet/>
      <dgm:spPr/>
      <dgm:t>
        <a:bodyPr/>
        <a:lstStyle/>
        <a:p>
          <a:endParaRPr lang="ru-RU"/>
        </a:p>
      </dgm:t>
    </dgm:pt>
    <dgm:pt modelId="{F419E59D-A88D-4F70-830B-81019D1FCD8F}" type="sibTrans" cxnId="{1E04F3AE-AD4A-4E53-B018-12E7FF2C61D4}">
      <dgm:prSet/>
      <dgm:spPr/>
      <dgm:t>
        <a:bodyPr/>
        <a:lstStyle/>
        <a:p>
          <a:endParaRPr lang="ru-RU"/>
        </a:p>
      </dgm:t>
    </dgm:pt>
    <dgm:pt modelId="{77F5D7EB-4E11-474B-B3E3-42459847AA9F}" type="pres">
      <dgm:prSet presAssocID="{FD290819-2551-4EDD-8309-4117290D2A0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E8360A-E788-4A3C-9EBF-027FC8373AF5}" type="pres">
      <dgm:prSet presAssocID="{1F95A2CB-1160-4558-81EF-4739E240E137}" presName="composite" presStyleCnt="0"/>
      <dgm:spPr/>
    </dgm:pt>
    <dgm:pt modelId="{0817694C-97B6-40EC-90A7-519DAD59A682}" type="pres">
      <dgm:prSet presAssocID="{1F95A2CB-1160-4558-81EF-4739E240E137}" presName="LShape" presStyleLbl="alignNode1" presStyleIdx="0" presStyleCnt="5"/>
      <dgm:spPr/>
    </dgm:pt>
    <dgm:pt modelId="{9FBC3E7C-2418-449C-AE75-D2B549B16B75}" type="pres">
      <dgm:prSet presAssocID="{1F95A2CB-1160-4558-81EF-4739E240E13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11F6C-CA95-427E-AB76-3CCBC5F7EC05}" type="pres">
      <dgm:prSet presAssocID="{1F95A2CB-1160-4558-81EF-4739E240E137}" presName="Triangle" presStyleLbl="alignNode1" presStyleIdx="1" presStyleCnt="5"/>
      <dgm:spPr/>
    </dgm:pt>
    <dgm:pt modelId="{F73CDE35-86CE-4E03-9554-8092479B1119}" type="pres">
      <dgm:prSet presAssocID="{65AB5F01-3309-445C-AC9A-81E56C693332}" presName="sibTrans" presStyleCnt="0"/>
      <dgm:spPr/>
    </dgm:pt>
    <dgm:pt modelId="{13591273-D7DD-4690-B6D9-E0803737412F}" type="pres">
      <dgm:prSet presAssocID="{65AB5F01-3309-445C-AC9A-81E56C693332}" presName="space" presStyleCnt="0"/>
      <dgm:spPr/>
    </dgm:pt>
    <dgm:pt modelId="{5EE8B072-D1C5-44B7-8DEE-9BC3C143F6CB}" type="pres">
      <dgm:prSet presAssocID="{454F89B7-BC2D-4402-8D8E-EC2819688253}" presName="composite" presStyleCnt="0"/>
      <dgm:spPr/>
    </dgm:pt>
    <dgm:pt modelId="{27EF3D44-64CA-44FD-95D1-3F3DB736B565}" type="pres">
      <dgm:prSet presAssocID="{454F89B7-BC2D-4402-8D8E-EC2819688253}" presName="LShape" presStyleLbl="alignNode1" presStyleIdx="2" presStyleCnt="5"/>
      <dgm:spPr/>
    </dgm:pt>
    <dgm:pt modelId="{E7FF4C0C-8DB6-47B3-B009-D0CEE2DCE06A}" type="pres">
      <dgm:prSet presAssocID="{454F89B7-BC2D-4402-8D8E-EC281968825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C9D77-DBF5-40E5-89D7-45BA3C988D17}" type="pres">
      <dgm:prSet presAssocID="{454F89B7-BC2D-4402-8D8E-EC2819688253}" presName="Triangle" presStyleLbl="alignNode1" presStyleIdx="3" presStyleCnt="5"/>
      <dgm:spPr/>
    </dgm:pt>
    <dgm:pt modelId="{DE0DEBC4-47BA-4F65-AEAD-DBF0614BB89F}" type="pres">
      <dgm:prSet presAssocID="{9D1688F5-2827-4691-8256-142CB2222F68}" presName="sibTrans" presStyleCnt="0"/>
      <dgm:spPr/>
    </dgm:pt>
    <dgm:pt modelId="{CBAE6133-B229-44C1-AAC5-951941E04212}" type="pres">
      <dgm:prSet presAssocID="{9D1688F5-2827-4691-8256-142CB2222F68}" presName="space" presStyleCnt="0"/>
      <dgm:spPr/>
    </dgm:pt>
    <dgm:pt modelId="{3A42BBBD-B8A1-414F-A366-06D0B99A6155}" type="pres">
      <dgm:prSet presAssocID="{0772D007-D0DC-4270-B42A-6178A5DACC9E}" presName="composite" presStyleCnt="0"/>
      <dgm:spPr/>
    </dgm:pt>
    <dgm:pt modelId="{D237E49E-0FC6-4C14-BA1A-A7343818F8DE}" type="pres">
      <dgm:prSet presAssocID="{0772D007-D0DC-4270-B42A-6178A5DACC9E}" presName="LShape" presStyleLbl="alignNode1" presStyleIdx="4" presStyleCnt="5"/>
      <dgm:spPr/>
    </dgm:pt>
    <dgm:pt modelId="{C3C79797-AB6C-4DDE-A6D3-2F75663BA0F8}" type="pres">
      <dgm:prSet presAssocID="{0772D007-D0DC-4270-B42A-6178A5DACC9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66C20-EA4C-4FF2-9E5B-471258411242}" type="presOf" srcId="{0772D007-D0DC-4270-B42A-6178A5DACC9E}" destId="{C3C79797-AB6C-4DDE-A6D3-2F75663BA0F8}" srcOrd="0" destOrd="0" presId="urn:microsoft.com/office/officeart/2009/3/layout/StepUpProcess"/>
    <dgm:cxn modelId="{0B9DA4E6-B6E1-45D3-8E50-B66ECE0A1039}" type="presOf" srcId="{1F95A2CB-1160-4558-81EF-4739E240E137}" destId="{9FBC3E7C-2418-449C-AE75-D2B549B16B75}" srcOrd="0" destOrd="0" presId="urn:microsoft.com/office/officeart/2009/3/layout/StepUpProcess"/>
    <dgm:cxn modelId="{53CA455F-0239-4846-A9F5-23738ED50AEB}" srcId="{FD290819-2551-4EDD-8309-4117290D2A05}" destId="{454F89B7-BC2D-4402-8D8E-EC2819688253}" srcOrd="1" destOrd="0" parTransId="{7D191C73-C1F9-49AD-A1EE-6BB95886F04A}" sibTransId="{9D1688F5-2827-4691-8256-142CB2222F68}"/>
    <dgm:cxn modelId="{1E04F3AE-AD4A-4E53-B018-12E7FF2C61D4}" srcId="{FD290819-2551-4EDD-8309-4117290D2A05}" destId="{0772D007-D0DC-4270-B42A-6178A5DACC9E}" srcOrd="2" destOrd="0" parTransId="{FD3B08DB-E570-4382-B7E9-A1E9B993BB53}" sibTransId="{F419E59D-A88D-4F70-830B-81019D1FCD8F}"/>
    <dgm:cxn modelId="{A87FFF7D-BC40-4DD2-8F6F-40619A2F74D5}" type="presOf" srcId="{454F89B7-BC2D-4402-8D8E-EC2819688253}" destId="{E7FF4C0C-8DB6-47B3-B009-D0CEE2DCE06A}" srcOrd="0" destOrd="0" presId="urn:microsoft.com/office/officeart/2009/3/layout/StepUpProcess"/>
    <dgm:cxn modelId="{47077DAC-3B02-4860-8223-C4AF3C2F4E10}" srcId="{FD290819-2551-4EDD-8309-4117290D2A05}" destId="{1F95A2CB-1160-4558-81EF-4739E240E137}" srcOrd="0" destOrd="0" parTransId="{B792347F-A321-4B46-994B-C2C950EA803F}" sibTransId="{65AB5F01-3309-445C-AC9A-81E56C693332}"/>
    <dgm:cxn modelId="{584512F7-E2E5-4622-A386-5632B05DBB8F}" type="presOf" srcId="{FD290819-2551-4EDD-8309-4117290D2A05}" destId="{77F5D7EB-4E11-474B-B3E3-42459847AA9F}" srcOrd="0" destOrd="0" presId="urn:microsoft.com/office/officeart/2009/3/layout/StepUpProcess"/>
    <dgm:cxn modelId="{098A48C6-4343-4FBF-A4CF-F49CB1300F0D}" type="presParOf" srcId="{77F5D7EB-4E11-474B-B3E3-42459847AA9F}" destId="{3CE8360A-E788-4A3C-9EBF-027FC8373AF5}" srcOrd="0" destOrd="0" presId="urn:microsoft.com/office/officeart/2009/3/layout/StepUpProcess"/>
    <dgm:cxn modelId="{B65957E0-4479-4A2E-9FC6-02AD6EE09A58}" type="presParOf" srcId="{3CE8360A-E788-4A3C-9EBF-027FC8373AF5}" destId="{0817694C-97B6-40EC-90A7-519DAD59A682}" srcOrd="0" destOrd="0" presId="urn:microsoft.com/office/officeart/2009/3/layout/StepUpProcess"/>
    <dgm:cxn modelId="{8143AB2E-8D3F-442F-8FEA-D03A06671F09}" type="presParOf" srcId="{3CE8360A-E788-4A3C-9EBF-027FC8373AF5}" destId="{9FBC3E7C-2418-449C-AE75-D2B549B16B75}" srcOrd="1" destOrd="0" presId="urn:microsoft.com/office/officeart/2009/3/layout/StepUpProcess"/>
    <dgm:cxn modelId="{6E54DC94-156E-40C7-85D5-09277C08C8F8}" type="presParOf" srcId="{3CE8360A-E788-4A3C-9EBF-027FC8373AF5}" destId="{07411F6C-CA95-427E-AB76-3CCBC5F7EC05}" srcOrd="2" destOrd="0" presId="urn:microsoft.com/office/officeart/2009/3/layout/StepUpProcess"/>
    <dgm:cxn modelId="{07E64EE1-6F63-49A8-95BE-B5B495FDAD60}" type="presParOf" srcId="{77F5D7EB-4E11-474B-B3E3-42459847AA9F}" destId="{F73CDE35-86CE-4E03-9554-8092479B1119}" srcOrd="1" destOrd="0" presId="urn:microsoft.com/office/officeart/2009/3/layout/StepUpProcess"/>
    <dgm:cxn modelId="{8C7DC62B-F3F4-42AB-895B-6F24686E7F89}" type="presParOf" srcId="{F73CDE35-86CE-4E03-9554-8092479B1119}" destId="{13591273-D7DD-4690-B6D9-E0803737412F}" srcOrd="0" destOrd="0" presId="urn:microsoft.com/office/officeart/2009/3/layout/StepUpProcess"/>
    <dgm:cxn modelId="{1E2E5A4F-8A73-4804-89BE-A69F3498743B}" type="presParOf" srcId="{77F5D7EB-4E11-474B-B3E3-42459847AA9F}" destId="{5EE8B072-D1C5-44B7-8DEE-9BC3C143F6CB}" srcOrd="2" destOrd="0" presId="urn:microsoft.com/office/officeart/2009/3/layout/StepUpProcess"/>
    <dgm:cxn modelId="{4B12B905-D49A-42F5-A450-60094CB6413E}" type="presParOf" srcId="{5EE8B072-D1C5-44B7-8DEE-9BC3C143F6CB}" destId="{27EF3D44-64CA-44FD-95D1-3F3DB736B565}" srcOrd="0" destOrd="0" presId="urn:microsoft.com/office/officeart/2009/3/layout/StepUpProcess"/>
    <dgm:cxn modelId="{3244AAB3-C368-4AF8-9655-978B552F64D0}" type="presParOf" srcId="{5EE8B072-D1C5-44B7-8DEE-9BC3C143F6CB}" destId="{E7FF4C0C-8DB6-47B3-B009-D0CEE2DCE06A}" srcOrd="1" destOrd="0" presId="urn:microsoft.com/office/officeart/2009/3/layout/StepUpProcess"/>
    <dgm:cxn modelId="{638D8D77-BA1B-4A30-8790-9448A32B6B80}" type="presParOf" srcId="{5EE8B072-D1C5-44B7-8DEE-9BC3C143F6CB}" destId="{8FAC9D77-DBF5-40E5-89D7-45BA3C988D17}" srcOrd="2" destOrd="0" presId="urn:microsoft.com/office/officeart/2009/3/layout/StepUpProcess"/>
    <dgm:cxn modelId="{16D70C7A-F358-4FCF-AE3C-6AE201F09AF6}" type="presParOf" srcId="{77F5D7EB-4E11-474B-B3E3-42459847AA9F}" destId="{DE0DEBC4-47BA-4F65-AEAD-DBF0614BB89F}" srcOrd="3" destOrd="0" presId="urn:microsoft.com/office/officeart/2009/3/layout/StepUpProcess"/>
    <dgm:cxn modelId="{AE5FA202-AC55-473F-9EEF-9104ACCF32DB}" type="presParOf" srcId="{DE0DEBC4-47BA-4F65-AEAD-DBF0614BB89F}" destId="{CBAE6133-B229-44C1-AAC5-951941E04212}" srcOrd="0" destOrd="0" presId="urn:microsoft.com/office/officeart/2009/3/layout/StepUpProcess"/>
    <dgm:cxn modelId="{F2A8E098-8077-4F19-8BFB-620E71E6E026}" type="presParOf" srcId="{77F5D7EB-4E11-474B-B3E3-42459847AA9F}" destId="{3A42BBBD-B8A1-414F-A366-06D0B99A6155}" srcOrd="4" destOrd="0" presId="urn:microsoft.com/office/officeart/2009/3/layout/StepUpProcess"/>
    <dgm:cxn modelId="{1C82EF76-38C2-4372-8C09-0FC4D9212F93}" type="presParOf" srcId="{3A42BBBD-B8A1-414F-A366-06D0B99A6155}" destId="{D237E49E-0FC6-4C14-BA1A-A7343818F8DE}" srcOrd="0" destOrd="0" presId="urn:microsoft.com/office/officeart/2009/3/layout/StepUpProcess"/>
    <dgm:cxn modelId="{63BAD40A-1EEA-4DA6-82CA-4BF2CE87BA8B}" type="presParOf" srcId="{3A42BBBD-B8A1-414F-A366-06D0B99A6155}" destId="{C3C79797-AB6C-4DDE-A6D3-2F75663BA0F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AE466-EE3D-49BE-8AAD-6117E7EB842E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8C843-D270-48A9-8948-36016F61CD9E}">
      <dgm:prSet phldrT="[Текст]"/>
      <dgm:spPr/>
      <dgm:t>
        <a:bodyPr/>
        <a:lstStyle/>
        <a:p>
          <a:r>
            <a:rPr lang="ru-RU" dirty="0" smtClean="0"/>
            <a:t>Базовый контроль</a:t>
          </a:r>
          <a:endParaRPr lang="ru-RU" dirty="0"/>
        </a:p>
      </dgm:t>
    </dgm:pt>
    <dgm:pt modelId="{76ABDB63-9A00-45C5-8DCD-D30DBF85CD01}" type="parTrans" cxnId="{B087F1B1-23D7-4102-9DC9-57255D87814E}">
      <dgm:prSet/>
      <dgm:spPr/>
      <dgm:t>
        <a:bodyPr/>
        <a:lstStyle/>
        <a:p>
          <a:endParaRPr lang="ru-RU"/>
        </a:p>
      </dgm:t>
    </dgm:pt>
    <dgm:pt modelId="{B116BE85-F579-4338-A4CE-4AD15F9D433A}" type="sibTrans" cxnId="{B087F1B1-23D7-4102-9DC9-57255D87814E}">
      <dgm:prSet/>
      <dgm:spPr/>
      <dgm:t>
        <a:bodyPr/>
        <a:lstStyle/>
        <a:p>
          <a:endParaRPr lang="ru-RU"/>
        </a:p>
      </dgm:t>
    </dgm:pt>
    <dgm:pt modelId="{B7861935-6CE5-40BB-A5AF-87E595410080}">
      <dgm:prSet phldrT="[Текст]"/>
      <dgm:spPr/>
      <dgm:t>
        <a:bodyPr/>
        <a:lstStyle/>
        <a:p>
          <a:r>
            <a:rPr lang="ru-RU" dirty="0" smtClean="0"/>
            <a:t>ВПР</a:t>
          </a:r>
          <a:endParaRPr lang="ru-RU" dirty="0"/>
        </a:p>
      </dgm:t>
    </dgm:pt>
    <dgm:pt modelId="{B6632E41-A19B-45A9-B17A-BBEAB3C77CB3}" type="parTrans" cxnId="{E26D7AFD-D567-45E0-9800-C433DFBE33F4}">
      <dgm:prSet/>
      <dgm:spPr/>
      <dgm:t>
        <a:bodyPr/>
        <a:lstStyle/>
        <a:p>
          <a:endParaRPr lang="ru-RU"/>
        </a:p>
      </dgm:t>
    </dgm:pt>
    <dgm:pt modelId="{88D21085-2E4B-40F1-B1A4-691F768F5214}" type="sibTrans" cxnId="{E26D7AFD-D567-45E0-9800-C433DFBE33F4}">
      <dgm:prSet/>
      <dgm:spPr/>
      <dgm:t>
        <a:bodyPr/>
        <a:lstStyle/>
        <a:p>
          <a:endParaRPr lang="ru-RU"/>
        </a:p>
      </dgm:t>
    </dgm:pt>
    <dgm:pt modelId="{3A08447F-9E31-4BA6-8468-1555E7F971B0}">
      <dgm:prSet phldrT="[Текст]"/>
      <dgm:spPr/>
      <dgm:t>
        <a:bodyPr/>
        <a:lstStyle/>
        <a:p>
          <a:r>
            <a:rPr lang="ru-RU" dirty="0" smtClean="0"/>
            <a:t>РСОКО</a:t>
          </a:r>
          <a:endParaRPr lang="ru-RU" dirty="0"/>
        </a:p>
      </dgm:t>
    </dgm:pt>
    <dgm:pt modelId="{D32FA388-4227-4399-ADF9-7D5E064C6C3D}" type="parTrans" cxnId="{6058E30A-EC2D-4F3A-84EC-99C01E180995}">
      <dgm:prSet/>
      <dgm:spPr/>
      <dgm:t>
        <a:bodyPr/>
        <a:lstStyle/>
        <a:p>
          <a:endParaRPr lang="ru-RU"/>
        </a:p>
      </dgm:t>
    </dgm:pt>
    <dgm:pt modelId="{40844D85-DC7E-4A2F-A4DA-F5D41FDEFDBB}" type="sibTrans" cxnId="{6058E30A-EC2D-4F3A-84EC-99C01E180995}">
      <dgm:prSet/>
      <dgm:spPr/>
      <dgm:t>
        <a:bodyPr/>
        <a:lstStyle/>
        <a:p>
          <a:endParaRPr lang="ru-RU"/>
        </a:p>
      </dgm:t>
    </dgm:pt>
    <dgm:pt modelId="{44D078DA-C681-44B5-8AAF-75186CB2AAE3}">
      <dgm:prSet phldrT="[Текст]"/>
      <dgm:spPr/>
      <dgm:t>
        <a:bodyPr/>
        <a:lstStyle/>
        <a:p>
          <a:r>
            <a:rPr lang="ru-RU" dirty="0" smtClean="0"/>
            <a:t>Профильный контроль</a:t>
          </a:r>
          <a:endParaRPr lang="ru-RU" dirty="0"/>
        </a:p>
      </dgm:t>
    </dgm:pt>
    <dgm:pt modelId="{EF891689-1B80-49EF-847A-7859622F3904}" type="parTrans" cxnId="{49A5B294-F7CF-46EF-A6EA-D6BB7DB387A0}">
      <dgm:prSet/>
      <dgm:spPr/>
      <dgm:t>
        <a:bodyPr/>
        <a:lstStyle/>
        <a:p>
          <a:endParaRPr lang="ru-RU"/>
        </a:p>
      </dgm:t>
    </dgm:pt>
    <dgm:pt modelId="{417CD203-2C31-401F-8B9D-EE87196CEA09}" type="sibTrans" cxnId="{49A5B294-F7CF-46EF-A6EA-D6BB7DB387A0}">
      <dgm:prSet/>
      <dgm:spPr/>
      <dgm:t>
        <a:bodyPr/>
        <a:lstStyle/>
        <a:p>
          <a:endParaRPr lang="ru-RU"/>
        </a:p>
      </dgm:t>
    </dgm:pt>
    <dgm:pt modelId="{56298750-7546-4F96-9C5C-0724832A1083}">
      <dgm:prSet phldrT="[Текст]"/>
      <dgm:spPr/>
      <dgm:t>
        <a:bodyPr/>
        <a:lstStyle/>
        <a:p>
          <a:r>
            <a:rPr lang="ru-RU" dirty="0" err="1" smtClean="0"/>
            <a:t>СтатГрад</a:t>
          </a:r>
          <a:endParaRPr lang="ru-RU" dirty="0"/>
        </a:p>
      </dgm:t>
    </dgm:pt>
    <dgm:pt modelId="{F4ABC752-68EB-452A-BE0F-9FD1584498C8}" type="parTrans" cxnId="{A5DF7662-90DD-40FB-BCDA-DDAA928B596F}">
      <dgm:prSet/>
      <dgm:spPr/>
      <dgm:t>
        <a:bodyPr/>
        <a:lstStyle/>
        <a:p>
          <a:endParaRPr lang="ru-RU"/>
        </a:p>
      </dgm:t>
    </dgm:pt>
    <dgm:pt modelId="{8BA82B43-F641-4A7B-974E-7D3B49BDAC01}" type="sibTrans" cxnId="{A5DF7662-90DD-40FB-BCDA-DDAA928B596F}">
      <dgm:prSet/>
      <dgm:spPr/>
      <dgm:t>
        <a:bodyPr/>
        <a:lstStyle/>
        <a:p>
          <a:endParaRPr lang="ru-RU"/>
        </a:p>
      </dgm:t>
    </dgm:pt>
    <dgm:pt modelId="{808EE532-1C05-433E-A036-631103BBDCE4}">
      <dgm:prSet phldrT="[Текст]"/>
      <dgm:spPr/>
      <dgm:t>
        <a:bodyPr/>
        <a:lstStyle/>
        <a:p>
          <a:r>
            <a:rPr lang="ru-RU" dirty="0" smtClean="0"/>
            <a:t>Турнир</a:t>
          </a:r>
          <a:endParaRPr lang="ru-RU" dirty="0"/>
        </a:p>
      </dgm:t>
    </dgm:pt>
    <dgm:pt modelId="{57964E97-A570-4612-9EE3-76CFF3A37A76}" type="parTrans" cxnId="{278E265F-BF63-4DBA-8A2B-548E1881BDF5}">
      <dgm:prSet/>
      <dgm:spPr/>
      <dgm:t>
        <a:bodyPr/>
        <a:lstStyle/>
        <a:p>
          <a:endParaRPr lang="ru-RU"/>
        </a:p>
      </dgm:t>
    </dgm:pt>
    <dgm:pt modelId="{C03270DF-4093-4AD4-963B-716AAA1B8864}" type="sibTrans" cxnId="{278E265F-BF63-4DBA-8A2B-548E1881BDF5}">
      <dgm:prSet/>
      <dgm:spPr/>
      <dgm:t>
        <a:bodyPr/>
        <a:lstStyle/>
        <a:p>
          <a:endParaRPr lang="ru-RU"/>
        </a:p>
      </dgm:t>
    </dgm:pt>
    <dgm:pt modelId="{EA36447E-28BE-484F-93BA-5AA7B1F05F2A}">
      <dgm:prSet phldrT="[Текст]"/>
      <dgm:spPr/>
      <dgm:t>
        <a:bodyPr/>
        <a:lstStyle/>
        <a:p>
          <a:r>
            <a:rPr lang="ru-RU" dirty="0" smtClean="0"/>
            <a:t> Оценка профессиональных компетенций</a:t>
          </a:r>
          <a:endParaRPr lang="ru-RU" dirty="0"/>
        </a:p>
      </dgm:t>
    </dgm:pt>
    <dgm:pt modelId="{B7420B09-E668-45EB-AA4B-0462E18978E6}" type="parTrans" cxnId="{39EEAFDA-FBD0-4AE3-B84C-022852A27F7D}">
      <dgm:prSet/>
      <dgm:spPr/>
      <dgm:t>
        <a:bodyPr/>
        <a:lstStyle/>
        <a:p>
          <a:endParaRPr lang="ru-RU"/>
        </a:p>
      </dgm:t>
    </dgm:pt>
    <dgm:pt modelId="{C53E12A8-E61A-4C36-B2AA-8138EB7DE4A0}" type="sibTrans" cxnId="{39EEAFDA-FBD0-4AE3-B84C-022852A27F7D}">
      <dgm:prSet/>
      <dgm:spPr/>
      <dgm:t>
        <a:bodyPr/>
        <a:lstStyle/>
        <a:p>
          <a:endParaRPr lang="ru-RU"/>
        </a:p>
      </dgm:t>
    </dgm:pt>
    <dgm:pt modelId="{433697D9-8229-4436-BF94-BFF08FECEF8E}">
      <dgm:prSet phldrT="[Текст]"/>
      <dgm:spPr/>
      <dgm:t>
        <a:bodyPr/>
        <a:lstStyle/>
        <a:p>
          <a:r>
            <a:rPr lang="ru-RU" dirty="0" smtClean="0"/>
            <a:t>Конкурс проектов</a:t>
          </a:r>
          <a:endParaRPr lang="ru-RU" dirty="0"/>
        </a:p>
      </dgm:t>
    </dgm:pt>
    <dgm:pt modelId="{BADBF22F-F43B-4695-8D6F-1B9FE10ECEBE}" type="parTrans" cxnId="{BBC297EC-0D2F-4229-9621-6C5A813F5006}">
      <dgm:prSet/>
      <dgm:spPr/>
      <dgm:t>
        <a:bodyPr/>
        <a:lstStyle/>
        <a:p>
          <a:endParaRPr lang="ru-RU"/>
        </a:p>
      </dgm:t>
    </dgm:pt>
    <dgm:pt modelId="{11B13385-D812-468D-AC62-37529AC7D495}" type="sibTrans" cxnId="{BBC297EC-0D2F-4229-9621-6C5A813F5006}">
      <dgm:prSet/>
      <dgm:spPr/>
      <dgm:t>
        <a:bodyPr/>
        <a:lstStyle/>
        <a:p>
          <a:endParaRPr lang="ru-RU"/>
        </a:p>
      </dgm:t>
    </dgm:pt>
    <dgm:pt modelId="{422B0F3F-7D40-4AF8-88E2-0DB2526BA4C1}">
      <dgm:prSet phldrT="[Текст]"/>
      <dgm:spPr/>
      <dgm:t>
        <a:bodyPr/>
        <a:lstStyle/>
        <a:p>
          <a:r>
            <a:rPr lang="ru-RU" dirty="0" smtClean="0"/>
            <a:t>Статьи, патенты</a:t>
          </a:r>
          <a:endParaRPr lang="ru-RU" dirty="0"/>
        </a:p>
      </dgm:t>
    </dgm:pt>
    <dgm:pt modelId="{8A487EA4-7168-461C-8229-1B98A14EBF85}" type="parTrans" cxnId="{1BC2024D-F478-49E2-BB5F-ADFE34EBB7CC}">
      <dgm:prSet/>
      <dgm:spPr/>
      <dgm:t>
        <a:bodyPr/>
        <a:lstStyle/>
        <a:p>
          <a:endParaRPr lang="ru-RU"/>
        </a:p>
      </dgm:t>
    </dgm:pt>
    <dgm:pt modelId="{31B7EED6-214D-4F1E-B30C-CD8B504D133D}" type="sibTrans" cxnId="{1BC2024D-F478-49E2-BB5F-ADFE34EBB7CC}">
      <dgm:prSet/>
      <dgm:spPr/>
      <dgm:t>
        <a:bodyPr/>
        <a:lstStyle/>
        <a:p>
          <a:endParaRPr lang="ru-RU"/>
        </a:p>
      </dgm:t>
    </dgm:pt>
    <dgm:pt modelId="{3AD56DA9-2DDC-4613-B512-5ADCD9B75C32}" type="pres">
      <dgm:prSet presAssocID="{31CAE466-EE3D-49BE-8AAD-6117E7EB842E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49D605B-5DCC-4CF7-B9E1-A84225F8DC03}" type="pres">
      <dgm:prSet presAssocID="{8948C843-D270-48A9-8948-36016F61CD9E}" presName="parComposite" presStyleCnt="0"/>
      <dgm:spPr/>
    </dgm:pt>
    <dgm:pt modelId="{7ADA1C14-3D89-446F-84B8-F84F2D96DCEF}" type="pres">
      <dgm:prSet presAssocID="{8948C843-D270-48A9-8948-36016F61CD9E}" presName="parBigCircle" presStyleLbl="node0" presStyleIdx="0" presStyleCnt="3"/>
      <dgm:spPr/>
    </dgm:pt>
    <dgm:pt modelId="{99EED8EC-73C8-4984-AD25-F4335D1C87EF}" type="pres">
      <dgm:prSet presAssocID="{8948C843-D270-48A9-8948-36016F61CD9E}" presName="parTx" presStyleLbl="revTx" presStyleIdx="0" presStyleCnt="15"/>
      <dgm:spPr/>
      <dgm:t>
        <a:bodyPr/>
        <a:lstStyle/>
        <a:p>
          <a:endParaRPr lang="ru-RU"/>
        </a:p>
      </dgm:t>
    </dgm:pt>
    <dgm:pt modelId="{6AE45DCE-6EF3-4731-88CA-1EA47832C0F0}" type="pres">
      <dgm:prSet presAssocID="{8948C843-D270-48A9-8948-36016F61CD9E}" presName="bSpace" presStyleCnt="0"/>
      <dgm:spPr/>
    </dgm:pt>
    <dgm:pt modelId="{6544EC2D-7A4B-4502-A9C8-7E877D61A417}" type="pres">
      <dgm:prSet presAssocID="{8948C843-D270-48A9-8948-36016F61CD9E}" presName="parBackupNorm" presStyleCnt="0"/>
      <dgm:spPr/>
    </dgm:pt>
    <dgm:pt modelId="{5325AA9E-CCA7-4755-B511-56A2007182E4}" type="pres">
      <dgm:prSet presAssocID="{B116BE85-F579-4338-A4CE-4AD15F9D433A}" presName="parSpace" presStyleCnt="0"/>
      <dgm:spPr/>
    </dgm:pt>
    <dgm:pt modelId="{42EF6A2D-5702-4DC7-8E73-B9C091D76E53}" type="pres">
      <dgm:prSet presAssocID="{B7861935-6CE5-40BB-A5AF-87E595410080}" presName="desBackupLeftNorm" presStyleCnt="0"/>
      <dgm:spPr/>
    </dgm:pt>
    <dgm:pt modelId="{E9B45F4D-6F0E-4A46-BC26-24169D5B7F39}" type="pres">
      <dgm:prSet presAssocID="{B7861935-6CE5-40BB-A5AF-87E595410080}" presName="desComposite" presStyleCnt="0"/>
      <dgm:spPr/>
    </dgm:pt>
    <dgm:pt modelId="{1B8F10B9-7E7D-4892-825E-BF19CD269B18}" type="pres">
      <dgm:prSet presAssocID="{B7861935-6CE5-40BB-A5AF-87E595410080}" presName="desCircle" presStyleLbl="node1" presStyleIdx="0" presStyleCnt="6"/>
      <dgm:spPr/>
    </dgm:pt>
    <dgm:pt modelId="{8F6BE2C2-B60F-48CC-AC09-53FA087A2D2B}" type="pres">
      <dgm:prSet presAssocID="{B7861935-6CE5-40BB-A5AF-87E595410080}" presName="chTx" presStyleLbl="revTx" presStyleIdx="1" presStyleCnt="15"/>
      <dgm:spPr/>
      <dgm:t>
        <a:bodyPr/>
        <a:lstStyle/>
        <a:p>
          <a:endParaRPr lang="ru-RU"/>
        </a:p>
      </dgm:t>
    </dgm:pt>
    <dgm:pt modelId="{67E2676A-BAE7-407B-8C5E-9C1EFAF10FCB}" type="pres">
      <dgm:prSet presAssocID="{B7861935-6CE5-40BB-A5AF-87E595410080}" presName="desTx" presStyleLbl="revTx" presStyleIdx="2" presStyleCnt="15">
        <dgm:presLayoutVars>
          <dgm:bulletEnabled val="1"/>
        </dgm:presLayoutVars>
      </dgm:prSet>
      <dgm:spPr/>
    </dgm:pt>
    <dgm:pt modelId="{A3AC6304-06F5-445A-AE9A-C3B9C5D01B83}" type="pres">
      <dgm:prSet presAssocID="{B7861935-6CE5-40BB-A5AF-87E595410080}" presName="desBackupRightNorm" presStyleCnt="0"/>
      <dgm:spPr/>
    </dgm:pt>
    <dgm:pt modelId="{A8DBB747-8C9B-471D-973B-9E2750771533}" type="pres">
      <dgm:prSet presAssocID="{88D21085-2E4B-40F1-B1A4-691F768F5214}" presName="desSpace" presStyleCnt="0"/>
      <dgm:spPr/>
    </dgm:pt>
    <dgm:pt modelId="{AF5A8E84-D203-463A-9819-C7309469FB2F}" type="pres">
      <dgm:prSet presAssocID="{3A08447F-9E31-4BA6-8468-1555E7F971B0}" presName="desBackupLeftNorm" presStyleCnt="0"/>
      <dgm:spPr/>
    </dgm:pt>
    <dgm:pt modelId="{6E0AE900-4F17-4087-BE80-34BEC427D2C0}" type="pres">
      <dgm:prSet presAssocID="{3A08447F-9E31-4BA6-8468-1555E7F971B0}" presName="desComposite" presStyleCnt="0"/>
      <dgm:spPr/>
    </dgm:pt>
    <dgm:pt modelId="{6B749740-916E-490D-9C2C-3656DBDB50FC}" type="pres">
      <dgm:prSet presAssocID="{3A08447F-9E31-4BA6-8468-1555E7F971B0}" presName="desCircle" presStyleLbl="node1" presStyleIdx="1" presStyleCnt="6"/>
      <dgm:spPr/>
    </dgm:pt>
    <dgm:pt modelId="{82C533E4-0D52-45F2-B0F6-2CDB5E5708AA}" type="pres">
      <dgm:prSet presAssocID="{3A08447F-9E31-4BA6-8468-1555E7F971B0}" presName="chTx" presStyleLbl="revTx" presStyleIdx="3" presStyleCnt="15"/>
      <dgm:spPr/>
      <dgm:t>
        <a:bodyPr/>
        <a:lstStyle/>
        <a:p>
          <a:endParaRPr lang="ru-RU"/>
        </a:p>
      </dgm:t>
    </dgm:pt>
    <dgm:pt modelId="{2E7C3C8E-D3B3-484F-A912-223685E2E0A3}" type="pres">
      <dgm:prSet presAssocID="{3A08447F-9E31-4BA6-8468-1555E7F971B0}" presName="desTx" presStyleLbl="revTx" presStyleIdx="4" presStyleCnt="15">
        <dgm:presLayoutVars>
          <dgm:bulletEnabled val="1"/>
        </dgm:presLayoutVars>
      </dgm:prSet>
      <dgm:spPr/>
    </dgm:pt>
    <dgm:pt modelId="{F7C75174-60AB-4895-825C-67A2B24FBB17}" type="pres">
      <dgm:prSet presAssocID="{3A08447F-9E31-4BA6-8468-1555E7F971B0}" presName="desBackupRightNorm" presStyleCnt="0"/>
      <dgm:spPr/>
    </dgm:pt>
    <dgm:pt modelId="{D6EA573B-CF68-4EFB-A9A7-A2E78A81CE2A}" type="pres">
      <dgm:prSet presAssocID="{40844D85-DC7E-4A2F-A4DA-F5D41FDEFDBB}" presName="desSpace" presStyleCnt="0"/>
      <dgm:spPr/>
    </dgm:pt>
    <dgm:pt modelId="{C0C49228-6A17-4A36-A412-B22062449C4B}" type="pres">
      <dgm:prSet presAssocID="{44D078DA-C681-44B5-8AAF-75186CB2AAE3}" presName="parComposite" presStyleCnt="0"/>
      <dgm:spPr/>
    </dgm:pt>
    <dgm:pt modelId="{D7A7CA36-7741-403B-B7D9-AB139C9FCD05}" type="pres">
      <dgm:prSet presAssocID="{44D078DA-C681-44B5-8AAF-75186CB2AAE3}" presName="parBigCircle" presStyleLbl="node0" presStyleIdx="1" presStyleCnt="3"/>
      <dgm:spPr/>
    </dgm:pt>
    <dgm:pt modelId="{CA264F5D-276B-435A-AF70-29D6D7EB07F8}" type="pres">
      <dgm:prSet presAssocID="{44D078DA-C681-44B5-8AAF-75186CB2AAE3}" presName="parTx" presStyleLbl="revTx" presStyleIdx="5" presStyleCnt="15"/>
      <dgm:spPr/>
      <dgm:t>
        <a:bodyPr/>
        <a:lstStyle/>
        <a:p>
          <a:endParaRPr lang="ru-RU"/>
        </a:p>
      </dgm:t>
    </dgm:pt>
    <dgm:pt modelId="{26D8E293-C199-4980-B415-F1A6B74C8BB6}" type="pres">
      <dgm:prSet presAssocID="{44D078DA-C681-44B5-8AAF-75186CB2AAE3}" presName="bSpace" presStyleCnt="0"/>
      <dgm:spPr/>
    </dgm:pt>
    <dgm:pt modelId="{8717A460-FE69-423F-92FA-E9494A948B9C}" type="pres">
      <dgm:prSet presAssocID="{44D078DA-C681-44B5-8AAF-75186CB2AAE3}" presName="parBackupNorm" presStyleCnt="0"/>
      <dgm:spPr/>
    </dgm:pt>
    <dgm:pt modelId="{7211E1FA-A9EA-4FB3-BF2A-F3CBC57DE6E7}" type="pres">
      <dgm:prSet presAssocID="{417CD203-2C31-401F-8B9D-EE87196CEA09}" presName="parSpace" presStyleCnt="0"/>
      <dgm:spPr/>
    </dgm:pt>
    <dgm:pt modelId="{27D220C9-B791-40DA-B959-6F3949DF733C}" type="pres">
      <dgm:prSet presAssocID="{56298750-7546-4F96-9C5C-0724832A1083}" presName="desBackupLeftNorm" presStyleCnt="0"/>
      <dgm:spPr/>
    </dgm:pt>
    <dgm:pt modelId="{289450EC-A5DD-4A67-BE06-49588ADC01BE}" type="pres">
      <dgm:prSet presAssocID="{56298750-7546-4F96-9C5C-0724832A1083}" presName="desComposite" presStyleCnt="0"/>
      <dgm:spPr/>
    </dgm:pt>
    <dgm:pt modelId="{C9DB56F4-F62A-443E-9C2A-634C47630313}" type="pres">
      <dgm:prSet presAssocID="{56298750-7546-4F96-9C5C-0724832A1083}" presName="desCircle" presStyleLbl="node1" presStyleIdx="2" presStyleCnt="6"/>
      <dgm:spPr/>
    </dgm:pt>
    <dgm:pt modelId="{868AC803-6D31-41D2-AC31-4613E7AA86EE}" type="pres">
      <dgm:prSet presAssocID="{56298750-7546-4F96-9C5C-0724832A1083}" presName="chTx" presStyleLbl="revTx" presStyleIdx="6" presStyleCnt="15"/>
      <dgm:spPr/>
      <dgm:t>
        <a:bodyPr/>
        <a:lstStyle/>
        <a:p>
          <a:endParaRPr lang="ru-RU"/>
        </a:p>
      </dgm:t>
    </dgm:pt>
    <dgm:pt modelId="{179F002B-3DE1-4185-8E1B-09B2B572C268}" type="pres">
      <dgm:prSet presAssocID="{56298750-7546-4F96-9C5C-0724832A1083}" presName="desTx" presStyleLbl="revTx" presStyleIdx="7" presStyleCnt="15">
        <dgm:presLayoutVars>
          <dgm:bulletEnabled val="1"/>
        </dgm:presLayoutVars>
      </dgm:prSet>
      <dgm:spPr/>
    </dgm:pt>
    <dgm:pt modelId="{E8D93DDC-5BB3-4205-8B37-79CDCAE89CC6}" type="pres">
      <dgm:prSet presAssocID="{56298750-7546-4F96-9C5C-0724832A1083}" presName="desBackupRightNorm" presStyleCnt="0"/>
      <dgm:spPr/>
    </dgm:pt>
    <dgm:pt modelId="{2B9627EF-9C89-407B-A4EB-E9011D52D203}" type="pres">
      <dgm:prSet presAssocID="{8BA82B43-F641-4A7B-974E-7D3B49BDAC01}" presName="desSpace" presStyleCnt="0"/>
      <dgm:spPr/>
    </dgm:pt>
    <dgm:pt modelId="{1767179D-12FE-419D-890A-5CD78F68E202}" type="pres">
      <dgm:prSet presAssocID="{808EE532-1C05-433E-A036-631103BBDCE4}" presName="desBackupLeftNorm" presStyleCnt="0"/>
      <dgm:spPr/>
    </dgm:pt>
    <dgm:pt modelId="{59A5D7FD-471B-4476-9F08-CB237947C0A5}" type="pres">
      <dgm:prSet presAssocID="{808EE532-1C05-433E-A036-631103BBDCE4}" presName="desComposite" presStyleCnt="0"/>
      <dgm:spPr/>
    </dgm:pt>
    <dgm:pt modelId="{5092FBD6-D6F9-460B-BB10-DC571F7EF924}" type="pres">
      <dgm:prSet presAssocID="{808EE532-1C05-433E-A036-631103BBDCE4}" presName="desCircle" presStyleLbl="node1" presStyleIdx="3" presStyleCnt="6"/>
      <dgm:spPr/>
    </dgm:pt>
    <dgm:pt modelId="{9BB99735-6171-4135-96F1-C821879E4A6F}" type="pres">
      <dgm:prSet presAssocID="{808EE532-1C05-433E-A036-631103BBDCE4}" presName="chTx" presStyleLbl="revTx" presStyleIdx="8" presStyleCnt="15"/>
      <dgm:spPr/>
      <dgm:t>
        <a:bodyPr/>
        <a:lstStyle/>
        <a:p>
          <a:endParaRPr lang="ru-RU"/>
        </a:p>
      </dgm:t>
    </dgm:pt>
    <dgm:pt modelId="{2FD3BC00-F21A-4D07-B60D-4FD4D53AC402}" type="pres">
      <dgm:prSet presAssocID="{808EE532-1C05-433E-A036-631103BBDCE4}" presName="desTx" presStyleLbl="revTx" presStyleIdx="9" presStyleCnt="15">
        <dgm:presLayoutVars>
          <dgm:bulletEnabled val="1"/>
        </dgm:presLayoutVars>
      </dgm:prSet>
      <dgm:spPr/>
    </dgm:pt>
    <dgm:pt modelId="{E22AD692-1D39-4275-B3E4-264034F55A72}" type="pres">
      <dgm:prSet presAssocID="{808EE532-1C05-433E-A036-631103BBDCE4}" presName="desBackupRightNorm" presStyleCnt="0"/>
      <dgm:spPr/>
    </dgm:pt>
    <dgm:pt modelId="{BF792B90-9DBC-49B9-802B-FADA56E7EF8F}" type="pres">
      <dgm:prSet presAssocID="{C03270DF-4093-4AD4-963B-716AAA1B8864}" presName="desSpace" presStyleCnt="0"/>
      <dgm:spPr/>
    </dgm:pt>
    <dgm:pt modelId="{60617FE0-0E5E-4480-83DA-78915E62BFEE}" type="pres">
      <dgm:prSet presAssocID="{EA36447E-28BE-484F-93BA-5AA7B1F05F2A}" presName="parComposite" presStyleCnt="0"/>
      <dgm:spPr/>
    </dgm:pt>
    <dgm:pt modelId="{8D5CF2F4-4A48-4477-9595-DA30A0C1E9E7}" type="pres">
      <dgm:prSet presAssocID="{EA36447E-28BE-484F-93BA-5AA7B1F05F2A}" presName="parBigCircle" presStyleLbl="node0" presStyleIdx="2" presStyleCnt="3"/>
      <dgm:spPr/>
    </dgm:pt>
    <dgm:pt modelId="{59FABEA1-D2EC-461D-818A-383349A7AB28}" type="pres">
      <dgm:prSet presAssocID="{EA36447E-28BE-484F-93BA-5AA7B1F05F2A}" presName="parTx" presStyleLbl="revTx" presStyleIdx="10" presStyleCnt="15"/>
      <dgm:spPr/>
      <dgm:t>
        <a:bodyPr/>
        <a:lstStyle/>
        <a:p>
          <a:endParaRPr lang="ru-RU"/>
        </a:p>
      </dgm:t>
    </dgm:pt>
    <dgm:pt modelId="{663CA71F-146F-49C3-AB81-D30B9BF2B1EA}" type="pres">
      <dgm:prSet presAssocID="{EA36447E-28BE-484F-93BA-5AA7B1F05F2A}" presName="bSpace" presStyleCnt="0"/>
      <dgm:spPr/>
    </dgm:pt>
    <dgm:pt modelId="{60A9D0AC-9282-4A2F-A069-20F47B7A914B}" type="pres">
      <dgm:prSet presAssocID="{EA36447E-28BE-484F-93BA-5AA7B1F05F2A}" presName="parBackupNorm" presStyleCnt="0"/>
      <dgm:spPr/>
    </dgm:pt>
    <dgm:pt modelId="{3B6D2F95-7BBB-460E-A190-7ED4ECBE96E0}" type="pres">
      <dgm:prSet presAssocID="{C53E12A8-E61A-4C36-B2AA-8138EB7DE4A0}" presName="parSpace" presStyleCnt="0"/>
      <dgm:spPr/>
    </dgm:pt>
    <dgm:pt modelId="{C8A5F72D-8A46-4153-A953-37DD837488F2}" type="pres">
      <dgm:prSet presAssocID="{433697D9-8229-4436-BF94-BFF08FECEF8E}" presName="desBackupLeftNorm" presStyleCnt="0"/>
      <dgm:spPr/>
    </dgm:pt>
    <dgm:pt modelId="{B1CE022C-CF1A-480D-9452-13826F94BA11}" type="pres">
      <dgm:prSet presAssocID="{433697D9-8229-4436-BF94-BFF08FECEF8E}" presName="desComposite" presStyleCnt="0"/>
      <dgm:spPr/>
    </dgm:pt>
    <dgm:pt modelId="{C78C3013-3835-4528-97CA-24299C6D7088}" type="pres">
      <dgm:prSet presAssocID="{433697D9-8229-4436-BF94-BFF08FECEF8E}" presName="desCircle" presStyleLbl="node1" presStyleIdx="4" presStyleCnt="6"/>
      <dgm:spPr/>
    </dgm:pt>
    <dgm:pt modelId="{07DF954F-BC00-427A-89AF-608CD6C68199}" type="pres">
      <dgm:prSet presAssocID="{433697D9-8229-4436-BF94-BFF08FECEF8E}" presName="chTx" presStyleLbl="revTx" presStyleIdx="11" presStyleCnt="15"/>
      <dgm:spPr/>
      <dgm:t>
        <a:bodyPr/>
        <a:lstStyle/>
        <a:p>
          <a:endParaRPr lang="ru-RU"/>
        </a:p>
      </dgm:t>
    </dgm:pt>
    <dgm:pt modelId="{03261E4A-FB92-4136-857B-9D651EB253DD}" type="pres">
      <dgm:prSet presAssocID="{433697D9-8229-4436-BF94-BFF08FECEF8E}" presName="desTx" presStyleLbl="revTx" presStyleIdx="12" presStyleCnt="15">
        <dgm:presLayoutVars>
          <dgm:bulletEnabled val="1"/>
        </dgm:presLayoutVars>
      </dgm:prSet>
      <dgm:spPr/>
    </dgm:pt>
    <dgm:pt modelId="{AA3436BB-6BC6-4224-AF78-CB923A441D41}" type="pres">
      <dgm:prSet presAssocID="{433697D9-8229-4436-BF94-BFF08FECEF8E}" presName="desBackupRightNorm" presStyleCnt="0"/>
      <dgm:spPr/>
    </dgm:pt>
    <dgm:pt modelId="{86187F1D-7DC1-4E5D-97FB-ACEC1AD4D586}" type="pres">
      <dgm:prSet presAssocID="{11B13385-D812-468D-AC62-37529AC7D495}" presName="desSpace" presStyleCnt="0"/>
      <dgm:spPr/>
    </dgm:pt>
    <dgm:pt modelId="{8B4D9E77-7F0D-44A5-986A-112D008BAE4D}" type="pres">
      <dgm:prSet presAssocID="{422B0F3F-7D40-4AF8-88E2-0DB2526BA4C1}" presName="desBackupLeftNorm" presStyleCnt="0"/>
      <dgm:spPr/>
    </dgm:pt>
    <dgm:pt modelId="{C7FFA4B6-44BC-4C34-9AF1-13F0EF8EB4DE}" type="pres">
      <dgm:prSet presAssocID="{422B0F3F-7D40-4AF8-88E2-0DB2526BA4C1}" presName="desComposite" presStyleCnt="0"/>
      <dgm:spPr/>
    </dgm:pt>
    <dgm:pt modelId="{60BBF1B8-1B9B-4CA5-9F76-929E47228B9F}" type="pres">
      <dgm:prSet presAssocID="{422B0F3F-7D40-4AF8-88E2-0DB2526BA4C1}" presName="desCircle" presStyleLbl="node1" presStyleIdx="5" presStyleCnt="6"/>
      <dgm:spPr/>
    </dgm:pt>
    <dgm:pt modelId="{6C0B5754-AF75-4466-8EA5-909C397CDEE3}" type="pres">
      <dgm:prSet presAssocID="{422B0F3F-7D40-4AF8-88E2-0DB2526BA4C1}" presName="chTx" presStyleLbl="revTx" presStyleIdx="13" presStyleCnt="15"/>
      <dgm:spPr/>
      <dgm:t>
        <a:bodyPr/>
        <a:lstStyle/>
        <a:p>
          <a:endParaRPr lang="ru-RU"/>
        </a:p>
      </dgm:t>
    </dgm:pt>
    <dgm:pt modelId="{02BAFE38-C52F-4C3B-BF06-E8C0C3CDD4CA}" type="pres">
      <dgm:prSet presAssocID="{422B0F3F-7D40-4AF8-88E2-0DB2526BA4C1}" presName="desTx" presStyleLbl="revTx" presStyleIdx="14" presStyleCnt="15">
        <dgm:presLayoutVars>
          <dgm:bulletEnabled val="1"/>
        </dgm:presLayoutVars>
      </dgm:prSet>
      <dgm:spPr/>
    </dgm:pt>
    <dgm:pt modelId="{AE3CD36F-67B0-49F5-81BC-9FDF45F78063}" type="pres">
      <dgm:prSet presAssocID="{422B0F3F-7D40-4AF8-88E2-0DB2526BA4C1}" presName="desBackupRightNorm" presStyleCnt="0"/>
      <dgm:spPr/>
    </dgm:pt>
    <dgm:pt modelId="{8D064770-4047-4F00-81B9-BEED3F6D400D}" type="pres">
      <dgm:prSet presAssocID="{31B7EED6-214D-4F1E-B30C-CD8B504D133D}" presName="desSpace" presStyleCnt="0"/>
      <dgm:spPr/>
    </dgm:pt>
  </dgm:ptLst>
  <dgm:cxnLst>
    <dgm:cxn modelId="{C589B0FD-68F6-4769-B521-7B7F96ADDEF1}" type="presOf" srcId="{44D078DA-C681-44B5-8AAF-75186CB2AAE3}" destId="{CA264F5D-276B-435A-AF70-29D6D7EB07F8}" srcOrd="0" destOrd="0" presId="urn:microsoft.com/office/officeart/2008/layout/CircleAccentTimeline"/>
    <dgm:cxn modelId="{D6AFBD5A-5747-4844-9F71-F2816F12BC9A}" type="presOf" srcId="{422B0F3F-7D40-4AF8-88E2-0DB2526BA4C1}" destId="{6C0B5754-AF75-4466-8EA5-909C397CDEE3}" srcOrd="0" destOrd="0" presId="urn:microsoft.com/office/officeart/2008/layout/CircleAccentTimeline"/>
    <dgm:cxn modelId="{E26D7AFD-D567-45E0-9800-C433DFBE33F4}" srcId="{8948C843-D270-48A9-8948-36016F61CD9E}" destId="{B7861935-6CE5-40BB-A5AF-87E595410080}" srcOrd="0" destOrd="0" parTransId="{B6632E41-A19B-45A9-B17A-BBEAB3C77CB3}" sibTransId="{88D21085-2E4B-40F1-B1A4-691F768F5214}"/>
    <dgm:cxn modelId="{1B18C64F-9A17-40B5-B798-43FC07C931AD}" type="presOf" srcId="{8948C843-D270-48A9-8948-36016F61CD9E}" destId="{99EED8EC-73C8-4984-AD25-F4335D1C87EF}" srcOrd="0" destOrd="0" presId="urn:microsoft.com/office/officeart/2008/layout/CircleAccentTimeline"/>
    <dgm:cxn modelId="{B087F1B1-23D7-4102-9DC9-57255D87814E}" srcId="{31CAE466-EE3D-49BE-8AAD-6117E7EB842E}" destId="{8948C843-D270-48A9-8948-36016F61CD9E}" srcOrd="0" destOrd="0" parTransId="{76ABDB63-9A00-45C5-8DCD-D30DBF85CD01}" sibTransId="{B116BE85-F579-4338-A4CE-4AD15F9D433A}"/>
    <dgm:cxn modelId="{4CAE409C-BC1B-4E07-B0A3-07DAAFD55920}" type="presOf" srcId="{31CAE466-EE3D-49BE-8AAD-6117E7EB842E}" destId="{3AD56DA9-2DDC-4613-B512-5ADCD9B75C32}" srcOrd="0" destOrd="0" presId="urn:microsoft.com/office/officeart/2008/layout/CircleAccentTimeline"/>
    <dgm:cxn modelId="{6F7117C3-6256-4EAF-89DB-69C8821B59AC}" type="presOf" srcId="{433697D9-8229-4436-BF94-BFF08FECEF8E}" destId="{07DF954F-BC00-427A-89AF-608CD6C68199}" srcOrd="0" destOrd="0" presId="urn:microsoft.com/office/officeart/2008/layout/CircleAccentTimeline"/>
    <dgm:cxn modelId="{6058E30A-EC2D-4F3A-84EC-99C01E180995}" srcId="{8948C843-D270-48A9-8948-36016F61CD9E}" destId="{3A08447F-9E31-4BA6-8468-1555E7F971B0}" srcOrd="1" destOrd="0" parTransId="{D32FA388-4227-4399-ADF9-7D5E064C6C3D}" sibTransId="{40844D85-DC7E-4A2F-A4DA-F5D41FDEFDBB}"/>
    <dgm:cxn modelId="{A5DF7662-90DD-40FB-BCDA-DDAA928B596F}" srcId="{44D078DA-C681-44B5-8AAF-75186CB2AAE3}" destId="{56298750-7546-4F96-9C5C-0724832A1083}" srcOrd="0" destOrd="0" parTransId="{F4ABC752-68EB-452A-BE0F-9FD1584498C8}" sibTransId="{8BA82B43-F641-4A7B-974E-7D3B49BDAC01}"/>
    <dgm:cxn modelId="{49A5B294-F7CF-46EF-A6EA-D6BB7DB387A0}" srcId="{31CAE466-EE3D-49BE-8AAD-6117E7EB842E}" destId="{44D078DA-C681-44B5-8AAF-75186CB2AAE3}" srcOrd="1" destOrd="0" parTransId="{EF891689-1B80-49EF-847A-7859622F3904}" sibTransId="{417CD203-2C31-401F-8B9D-EE87196CEA09}"/>
    <dgm:cxn modelId="{2CA02C27-7ABD-4929-8662-78317ADD9616}" type="presOf" srcId="{EA36447E-28BE-484F-93BA-5AA7B1F05F2A}" destId="{59FABEA1-D2EC-461D-818A-383349A7AB28}" srcOrd="0" destOrd="0" presId="urn:microsoft.com/office/officeart/2008/layout/CircleAccentTimeline"/>
    <dgm:cxn modelId="{335E68DA-78EE-4676-ADD6-F7BCC85D754C}" type="presOf" srcId="{B7861935-6CE5-40BB-A5AF-87E595410080}" destId="{8F6BE2C2-B60F-48CC-AC09-53FA087A2D2B}" srcOrd="0" destOrd="0" presId="urn:microsoft.com/office/officeart/2008/layout/CircleAccentTimeline"/>
    <dgm:cxn modelId="{6B53FE36-55B8-49C2-93EE-B24F6D6B0566}" type="presOf" srcId="{808EE532-1C05-433E-A036-631103BBDCE4}" destId="{9BB99735-6171-4135-96F1-C821879E4A6F}" srcOrd="0" destOrd="0" presId="urn:microsoft.com/office/officeart/2008/layout/CircleAccentTimeline"/>
    <dgm:cxn modelId="{BBC297EC-0D2F-4229-9621-6C5A813F5006}" srcId="{EA36447E-28BE-484F-93BA-5AA7B1F05F2A}" destId="{433697D9-8229-4436-BF94-BFF08FECEF8E}" srcOrd="0" destOrd="0" parTransId="{BADBF22F-F43B-4695-8D6F-1B9FE10ECEBE}" sibTransId="{11B13385-D812-468D-AC62-37529AC7D495}"/>
    <dgm:cxn modelId="{FAA9FF4B-21C0-402B-A7F2-0314711D65C6}" type="presOf" srcId="{56298750-7546-4F96-9C5C-0724832A1083}" destId="{868AC803-6D31-41D2-AC31-4613E7AA86EE}" srcOrd="0" destOrd="0" presId="urn:microsoft.com/office/officeart/2008/layout/CircleAccentTimeline"/>
    <dgm:cxn modelId="{39EEAFDA-FBD0-4AE3-B84C-022852A27F7D}" srcId="{31CAE466-EE3D-49BE-8AAD-6117E7EB842E}" destId="{EA36447E-28BE-484F-93BA-5AA7B1F05F2A}" srcOrd="2" destOrd="0" parTransId="{B7420B09-E668-45EB-AA4B-0462E18978E6}" sibTransId="{C53E12A8-E61A-4C36-B2AA-8138EB7DE4A0}"/>
    <dgm:cxn modelId="{278E265F-BF63-4DBA-8A2B-548E1881BDF5}" srcId="{44D078DA-C681-44B5-8AAF-75186CB2AAE3}" destId="{808EE532-1C05-433E-A036-631103BBDCE4}" srcOrd="1" destOrd="0" parTransId="{57964E97-A570-4612-9EE3-76CFF3A37A76}" sibTransId="{C03270DF-4093-4AD4-963B-716AAA1B8864}"/>
    <dgm:cxn modelId="{DD7666AB-D92D-48D7-90CB-71C0E18580B6}" type="presOf" srcId="{3A08447F-9E31-4BA6-8468-1555E7F971B0}" destId="{82C533E4-0D52-45F2-B0F6-2CDB5E5708AA}" srcOrd="0" destOrd="0" presId="urn:microsoft.com/office/officeart/2008/layout/CircleAccentTimeline"/>
    <dgm:cxn modelId="{1BC2024D-F478-49E2-BB5F-ADFE34EBB7CC}" srcId="{EA36447E-28BE-484F-93BA-5AA7B1F05F2A}" destId="{422B0F3F-7D40-4AF8-88E2-0DB2526BA4C1}" srcOrd="1" destOrd="0" parTransId="{8A487EA4-7168-461C-8229-1B98A14EBF85}" sibTransId="{31B7EED6-214D-4F1E-B30C-CD8B504D133D}"/>
    <dgm:cxn modelId="{147DEB7A-F348-40D5-92ED-51E42D492900}" type="presParOf" srcId="{3AD56DA9-2DDC-4613-B512-5ADCD9B75C32}" destId="{949D605B-5DCC-4CF7-B9E1-A84225F8DC03}" srcOrd="0" destOrd="0" presId="urn:microsoft.com/office/officeart/2008/layout/CircleAccentTimeline"/>
    <dgm:cxn modelId="{00488D94-8267-459A-AD1B-F7D47CB97369}" type="presParOf" srcId="{949D605B-5DCC-4CF7-B9E1-A84225F8DC03}" destId="{7ADA1C14-3D89-446F-84B8-F84F2D96DCEF}" srcOrd="0" destOrd="0" presId="urn:microsoft.com/office/officeart/2008/layout/CircleAccentTimeline"/>
    <dgm:cxn modelId="{5EDAAED6-672B-47EF-A937-E44C8D4EF536}" type="presParOf" srcId="{949D605B-5DCC-4CF7-B9E1-A84225F8DC03}" destId="{99EED8EC-73C8-4984-AD25-F4335D1C87EF}" srcOrd="1" destOrd="0" presId="urn:microsoft.com/office/officeart/2008/layout/CircleAccentTimeline"/>
    <dgm:cxn modelId="{D44BF31E-6FBE-482B-8A1E-4815E0312E0F}" type="presParOf" srcId="{949D605B-5DCC-4CF7-B9E1-A84225F8DC03}" destId="{6AE45DCE-6EF3-4731-88CA-1EA47832C0F0}" srcOrd="2" destOrd="0" presId="urn:microsoft.com/office/officeart/2008/layout/CircleAccentTimeline"/>
    <dgm:cxn modelId="{196337BE-BBFA-4D04-8AB6-ED4F7775A87B}" type="presParOf" srcId="{3AD56DA9-2DDC-4613-B512-5ADCD9B75C32}" destId="{6544EC2D-7A4B-4502-A9C8-7E877D61A417}" srcOrd="1" destOrd="0" presId="urn:microsoft.com/office/officeart/2008/layout/CircleAccentTimeline"/>
    <dgm:cxn modelId="{FFAAD3FD-5F60-47A4-BCEC-0B34B49A27CF}" type="presParOf" srcId="{3AD56DA9-2DDC-4613-B512-5ADCD9B75C32}" destId="{5325AA9E-CCA7-4755-B511-56A2007182E4}" srcOrd="2" destOrd="0" presId="urn:microsoft.com/office/officeart/2008/layout/CircleAccentTimeline"/>
    <dgm:cxn modelId="{804E0BD9-13DE-4A75-81CE-382AFA444DEA}" type="presParOf" srcId="{3AD56DA9-2DDC-4613-B512-5ADCD9B75C32}" destId="{42EF6A2D-5702-4DC7-8E73-B9C091D76E53}" srcOrd="3" destOrd="0" presId="urn:microsoft.com/office/officeart/2008/layout/CircleAccentTimeline"/>
    <dgm:cxn modelId="{DF9F12F4-3A16-4A70-9F94-B992327A2AA9}" type="presParOf" srcId="{3AD56DA9-2DDC-4613-B512-5ADCD9B75C32}" destId="{E9B45F4D-6F0E-4A46-BC26-24169D5B7F39}" srcOrd="4" destOrd="0" presId="urn:microsoft.com/office/officeart/2008/layout/CircleAccentTimeline"/>
    <dgm:cxn modelId="{058402F4-D860-4DEC-9772-C1133892CA86}" type="presParOf" srcId="{E9B45F4D-6F0E-4A46-BC26-24169D5B7F39}" destId="{1B8F10B9-7E7D-4892-825E-BF19CD269B18}" srcOrd="0" destOrd="0" presId="urn:microsoft.com/office/officeart/2008/layout/CircleAccentTimeline"/>
    <dgm:cxn modelId="{7CC2C1F9-4B91-4932-BE08-422A6349B859}" type="presParOf" srcId="{E9B45F4D-6F0E-4A46-BC26-24169D5B7F39}" destId="{8F6BE2C2-B60F-48CC-AC09-53FA087A2D2B}" srcOrd="1" destOrd="0" presId="urn:microsoft.com/office/officeart/2008/layout/CircleAccentTimeline"/>
    <dgm:cxn modelId="{9899A08B-2770-40EE-A454-373F38BEC4BE}" type="presParOf" srcId="{E9B45F4D-6F0E-4A46-BC26-24169D5B7F39}" destId="{67E2676A-BAE7-407B-8C5E-9C1EFAF10FCB}" srcOrd="2" destOrd="0" presId="urn:microsoft.com/office/officeart/2008/layout/CircleAccentTimeline"/>
    <dgm:cxn modelId="{10172551-E408-42EA-89F0-3B23A73AD6FC}" type="presParOf" srcId="{3AD56DA9-2DDC-4613-B512-5ADCD9B75C32}" destId="{A3AC6304-06F5-445A-AE9A-C3B9C5D01B83}" srcOrd="5" destOrd="0" presId="urn:microsoft.com/office/officeart/2008/layout/CircleAccentTimeline"/>
    <dgm:cxn modelId="{07A4954A-EB30-41BD-BAB8-813981FC1320}" type="presParOf" srcId="{3AD56DA9-2DDC-4613-B512-5ADCD9B75C32}" destId="{A8DBB747-8C9B-471D-973B-9E2750771533}" srcOrd="6" destOrd="0" presId="urn:microsoft.com/office/officeart/2008/layout/CircleAccentTimeline"/>
    <dgm:cxn modelId="{CD2F971F-86EE-423A-973A-3D8F18EA3919}" type="presParOf" srcId="{3AD56DA9-2DDC-4613-B512-5ADCD9B75C32}" destId="{AF5A8E84-D203-463A-9819-C7309469FB2F}" srcOrd="7" destOrd="0" presId="urn:microsoft.com/office/officeart/2008/layout/CircleAccentTimeline"/>
    <dgm:cxn modelId="{E7213FF9-D5CE-4C81-87D5-698DC562FED5}" type="presParOf" srcId="{3AD56DA9-2DDC-4613-B512-5ADCD9B75C32}" destId="{6E0AE900-4F17-4087-BE80-34BEC427D2C0}" srcOrd="8" destOrd="0" presId="urn:microsoft.com/office/officeart/2008/layout/CircleAccentTimeline"/>
    <dgm:cxn modelId="{07A5F3F5-C3F1-4761-8147-703800F31889}" type="presParOf" srcId="{6E0AE900-4F17-4087-BE80-34BEC427D2C0}" destId="{6B749740-916E-490D-9C2C-3656DBDB50FC}" srcOrd="0" destOrd="0" presId="urn:microsoft.com/office/officeart/2008/layout/CircleAccentTimeline"/>
    <dgm:cxn modelId="{62E516CC-D111-49B5-A89D-F6ACA9C00F3D}" type="presParOf" srcId="{6E0AE900-4F17-4087-BE80-34BEC427D2C0}" destId="{82C533E4-0D52-45F2-B0F6-2CDB5E5708AA}" srcOrd="1" destOrd="0" presId="urn:microsoft.com/office/officeart/2008/layout/CircleAccentTimeline"/>
    <dgm:cxn modelId="{5A0A2DCA-0760-449A-AEB7-136A3AFF5560}" type="presParOf" srcId="{6E0AE900-4F17-4087-BE80-34BEC427D2C0}" destId="{2E7C3C8E-D3B3-484F-A912-223685E2E0A3}" srcOrd="2" destOrd="0" presId="urn:microsoft.com/office/officeart/2008/layout/CircleAccentTimeline"/>
    <dgm:cxn modelId="{8E414DED-246B-42D1-BA0B-024B9F9E872C}" type="presParOf" srcId="{3AD56DA9-2DDC-4613-B512-5ADCD9B75C32}" destId="{F7C75174-60AB-4895-825C-67A2B24FBB17}" srcOrd="9" destOrd="0" presId="urn:microsoft.com/office/officeart/2008/layout/CircleAccentTimeline"/>
    <dgm:cxn modelId="{6ACEE184-C0BF-4553-ABD2-1A3814F0B2FB}" type="presParOf" srcId="{3AD56DA9-2DDC-4613-B512-5ADCD9B75C32}" destId="{D6EA573B-CF68-4EFB-A9A7-A2E78A81CE2A}" srcOrd="10" destOrd="0" presId="urn:microsoft.com/office/officeart/2008/layout/CircleAccentTimeline"/>
    <dgm:cxn modelId="{BF43D3A7-98D5-493A-8F09-0AA0425D1686}" type="presParOf" srcId="{3AD56DA9-2DDC-4613-B512-5ADCD9B75C32}" destId="{C0C49228-6A17-4A36-A412-B22062449C4B}" srcOrd="11" destOrd="0" presId="urn:microsoft.com/office/officeart/2008/layout/CircleAccentTimeline"/>
    <dgm:cxn modelId="{49612077-04F1-4D39-8349-A4613DEBBC49}" type="presParOf" srcId="{C0C49228-6A17-4A36-A412-B22062449C4B}" destId="{D7A7CA36-7741-403B-B7D9-AB139C9FCD05}" srcOrd="0" destOrd="0" presId="urn:microsoft.com/office/officeart/2008/layout/CircleAccentTimeline"/>
    <dgm:cxn modelId="{71ADF3ED-1631-43BB-BC56-CDE4F7357971}" type="presParOf" srcId="{C0C49228-6A17-4A36-A412-B22062449C4B}" destId="{CA264F5D-276B-435A-AF70-29D6D7EB07F8}" srcOrd="1" destOrd="0" presId="urn:microsoft.com/office/officeart/2008/layout/CircleAccentTimeline"/>
    <dgm:cxn modelId="{FDB4D40D-2268-495B-9583-BF42933EFAAF}" type="presParOf" srcId="{C0C49228-6A17-4A36-A412-B22062449C4B}" destId="{26D8E293-C199-4980-B415-F1A6B74C8BB6}" srcOrd="2" destOrd="0" presId="urn:microsoft.com/office/officeart/2008/layout/CircleAccentTimeline"/>
    <dgm:cxn modelId="{27988EA3-123F-4405-8317-47328F132EEB}" type="presParOf" srcId="{3AD56DA9-2DDC-4613-B512-5ADCD9B75C32}" destId="{8717A460-FE69-423F-92FA-E9494A948B9C}" srcOrd="12" destOrd="0" presId="urn:microsoft.com/office/officeart/2008/layout/CircleAccentTimeline"/>
    <dgm:cxn modelId="{FA712FD0-69B4-4D78-B84B-691CF3067926}" type="presParOf" srcId="{3AD56DA9-2DDC-4613-B512-5ADCD9B75C32}" destId="{7211E1FA-A9EA-4FB3-BF2A-F3CBC57DE6E7}" srcOrd="13" destOrd="0" presId="urn:microsoft.com/office/officeart/2008/layout/CircleAccentTimeline"/>
    <dgm:cxn modelId="{5CBBB9E1-2E61-4E5E-B507-709CBC2F8F37}" type="presParOf" srcId="{3AD56DA9-2DDC-4613-B512-5ADCD9B75C32}" destId="{27D220C9-B791-40DA-B959-6F3949DF733C}" srcOrd="14" destOrd="0" presId="urn:microsoft.com/office/officeart/2008/layout/CircleAccentTimeline"/>
    <dgm:cxn modelId="{A4B11210-BF24-433D-AD09-0578808F7B5C}" type="presParOf" srcId="{3AD56DA9-2DDC-4613-B512-5ADCD9B75C32}" destId="{289450EC-A5DD-4A67-BE06-49588ADC01BE}" srcOrd="15" destOrd="0" presId="urn:microsoft.com/office/officeart/2008/layout/CircleAccentTimeline"/>
    <dgm:cxn modelId="{2D9FA08F-E177-4E36-A11D-6310E58D5729}" type="presParOf" srcId="{289450EC-A5DD-4A67-BE06-49588ADC01BE}" destId="{C9DB56F4-F62A-443E-9C2A-634C47630313}" srcOrd="0" destOrd="0" presId="urn:microsoft.com/office/officeart/2008/layout/CircleAccentTimeline"/>
    <dgm:cxn modelId="{2795B605-61F4-4A12-BC2D-358BA79FC49E}" type="presParOf" srcId="{289450EC-A5DD-4A67-BE06-49588ADC01BE}" destId="{868AC803-6D31-41D2-AC31-4613E7AA86EE}" srcOrd="1" destOrd="0" presId="urn:microsoft.com/office/officeart/2008/layout/CircleAccentTimeline"/>
    <dgm:cxn modelId="{383D2293-1276-4B61-BD2E-742D60328BD5}" type="presParOf" srcId="{289450EC-A5DD-4A67-BE06-49588ADC01BE}" destId="{179F002B-3DE1-4185-8E1B-09B2B572C268}" srcOrd="2" destOrd="0" presId="urn:microsoft.com/office/officeart/2008/layout/CircleAccentTimeline"/>
    <dgm:cxn modelId="{4A9699AB-B140-4D8A-9952-982571EE9E55}" type="presParOf" srcId="{3AD56DA9-2DDC-4613-B512-5ADCD9B75C32}" destId="{E8D93DDC-5BB3-4205-8B37-79CDCAE89CC6}" srcOrd="16" destOrd="0" presId="urn:microsoft.com/office/officeart/2008/layout/CircleAccentTimeline"/>
    <dgm:cxn modelId="{50D83A33-737A-4A10-BB28-D3E128F7ABC5}" type="presParOf" srcId="{3AD56DA9-2DDC-4613-B512-5ADCD9B75C32}" destId="{2B9627EF-9C89-407B-A4EB-E9011D52D203}" srcOrd="17" destOrd="0" presId="urn:microsoft.com/office/officeart/2008/layout/CircleAccentTimeline"/>
    <dgm:cxn modelId="{8063029F-B44A-448E-83F0-3E4858A42972}" type="presParOf" srcId="{3AD56DA9-2DDC-4613-B512-5ADCD9B75C32}" destId="{1767179D-12FE-419D-890A-5CD78F68E202}" srcOrd="18" destOrd="0" presId="urn:microsoft.com/office/officeart/2008/layout/CircleAccentTimeline"/>
    <dgm:cxn modelId="{1085FAFB-02E1-401E-B03F-4EBDE290EDEA}" type="presParOf" srcId="{3AD56DA9-2DDC-4613-B512-5ADCD9B75C32}" destId="{59A5D7FD-471B-4476-9F08-CB237947C0A5}" srcOrd="19" destOrd="0" presId="urn:microsoft.com/office/officeart/2008/layout/CircleAccentTimeline"/>
    <dgm:cxn modelId="{C0A47377-4AF3-4D8B-BEA3-5AA0A0DA29D7}" type="presParOf" srcId="{59A5D7FD-471B-4476-9F08-CB237947C0A5}" destId="{5092FBD6-D6F9-460B-BB10-DC571F7EF924}" srcOrd="0" destOrd="0" presId="urn:microsoft.com/office/officeart/2008/layout/CircleAccentTimeline"/>
    <dgm:cxn modelId="{88737B8B-ACD9-4FF4-9F29-F2497A94FA8A}" type="presParOf" srcId="{59A5D7FD-471B-4476-9F08-CB237947C0A5}" destId="{9BB99735-6171-4135-96F1-C821879E4A6F}" srcOrd="1" destOrd="0" presId="urn:microsoft.com/office/officeart/2008/layout/CircleAccentTimeline"/>
    <dgm:cxn modelId="{676AFA07-8EC8-4FDC-98C2-4F7ABADE4A6E}" type="presParOf" srcId="{59A5D7FD-471B-4476-9F08-CB237947C0A5}" destId="{2FD3BC00-F21A-4D07-B60D-4FD4D53AC402}" srcOrd="2" destOrd="0" presId="urn:microsoft.com/office/officeart/2008/layout/CircleAccentTimeline"/>
    <dgm:cxn modelId="{B54AC6D4-0991-4E0E-9D23-895095DB5370}" type="presParOf" srcId="{3AD56DA9-2DDC-4613-B512-5ADCD9B75C32}" destId="{E22AD692-1D39-4275-B3E4-264034F55A72}" srcOrd="20" destOrd="0" presId="urn:microsoft.com/office/officeart/2008/layout/CircleAccentTimeline"/>
    <dgm:cxn modelId="{717C0C2A-40BF-4ADF-8E6D-37803389EAF3}" type="presParOf" srcId="{3AD56DA9-2DDC-4613-B512-5ADCD9B75C32}" destId="{BF792B90-9DBC-49B9-802B-FADA56E7EF8F}" srcOrd="21" destOrd="0" presId="urn:microsoft.com/office/officeart/2008/layout/CircleAccentTimeline"/>
    <dgm:cxn modelId="{1E81882D-39C4-46FE-B362-6135CFB9FE3C}" type="presParOf" srcId="{3AD56DA9-2DDC-4613-B512-5ADCD9B75C32}" destId="{60617FE0-0E5E-4480-83DA-78915E62BFEE}" srcOrd="22" destOrd="0" presId="urn:microsoft.com/office/officeart/2008/layout/CircleAccentTimeline"/>
    <dgm:cxn modelId="{D4BB3EE6-B766-485F-A392-EED5E8336AE8}" type="presParOf" srcId="{60617FE0-0E5E-4480-83DA-78915E62BFEE}" destId="{8D5CF2F4-4A48-4477-9595-DA30A0C1E9E7}" srcOrd="0" destOrd="0" presId="urn:microsoft.com/office/officeart/2008/layout/CircleAccentTimeline"/>
    <dgm:cxn modelId="{01175865-C112-48C4-B177-7F39D660C6C3}" type="presParOf" srcId="{60617FE0-0E5E-4480-83DA-78915E62BFEE}" destId="{59FABEA1-D2EC-461D-818A-383349A7AB28}" srcOrd="1" destOrd="0" presId="urn:microsoft.com/office/officeart/2008/layout/CircleAccentTimeline"/>
    <dgm:cxn modelId="{365D602C-FFF2-4FC3-AA98-48DAA68EE5CB}" type="presParOf" srcId="{60617FE0-0E5E-4480-83DA-78915E62BFEE}" destId="{663CA71F-146F-49C3-AB81-D30B9BF2B1EA}" srcOrd="2" destOrd="0" presId="urn:microsoft.com/office/officeart/2008/layout/CircleAccentTimeline"/>
    <dgm:cxn modelId="{0022B735-3C19-4354-BA02-7E651C802143}" type="presParOf" srcId="{3AD56DA9-2DDC-4613-B512-5ADCD9B75C32}" destId="{60A9D0AC-9282-4A2F-A069-20F47B7A914B}" srcOrd="23" destOrd="0" presId="urn:microsoft.com/office/officeart/2008/layout/CircleAccentTimeline"/>
    <dgm:cxn modelId="{849AF461-9222-466A-BB76-4817AA7554EF}" type="presParOf" srcId="{3AD56DA9-2DDC-4613-B512-5ADCD9B75C32}" destId="{3B6D2F95-7BBB-460E-A190-7ED4ECBE96E0}" srcOrd="24" destOrd="0" presId="urn:microsoft.com/office/officeart/2008/layout/CircleAccentTimeline"/>
    <dgm:cxn modelId="{5B416762-467E-4910-A8C5-CB0202184CAA}" type="presParOf" srcId="{3AD56DA9-2DDC-4613-B512-5ADCD9B75C32}" destId="{C8A5F72D-8A46-4153-A953-37DD837488F2}" srcOrd="25" destOrd="0" presId="urn:microsoft.com/office/officeart/2008/layout/CircleAccentTimeline"/>
    <dgm:cxn modelId="{E99D095E-CB6C-46BB-BD3D-C3D11B947AA9}" type="presParOf" srcId="{3AD56DA9-2DDC-4613-B512-5ADCD9B75C32}" destId="{B1CE022C-CF1A-480D-9452-13826F94BA11}" srcOrd="26" destOrd="0" presId="urn:microsoft.com/office/officeart/2008/layout/CircleAccentTimeline"/>
    <dgm:cxn modelId="{9065146C-8881-406C-BF59-E35B8FDC9319}" type="presParOf" srcId="{B1CE022C-CF1A-480D-9452-13826F94BA11}" destId="{C78C3013-3835-4528-97CA-24299C6D7088}" srcOrd="0" destOrd="0" presId="urn:microsoft.com/office/officeart/2008/layout/CircleAccentTimeline"/>
    <dgm:cxn modelId="{7836698A-2F85-48A7-8E9F-798612CAA065}" type="presParOf" srcId="{B1CE022C-CF1A-480D-9452-13826F94BA11}" destId="{07DF954F-BC00-427A-89AF-608CD6C68199}" srcOrd="1" destOrd="0" presId="urn:microsoft.com/office/officeart/2008/layout/CircleAccentTimeline"/>
    <dgm:cxn modelId="{317BF74E-DB58-4CB2-B62B-E0C33E71AC3F}" type="presParOf" srcId="{B1CE022C-CF1A-480D-9452-13826F94BA11}" destId="{03261E4A-FB92-4136-857B-9D651EB253DD}" srcOrd="2" destOrd="0" presId="urn:microsoft.com/office/officeart/2008/layout/CircleAccentTimeline"/>
    <dgm:cxn modelId="{8D653B8B-D1CD-468E-8CF3-3E24C6D52BC4}" type="presParOf" srcId="{3AD56DA9-2DDC-4613-B512-5ADCD9B75C32}" destId="{AA3436BB-6BC6-4224-AF78-CB923A441D41}" srcOrd="27" destOrd="0" presId="urn:microsoft.com/office/officeart/2008/layout/CircleAccentTimeline"/>
    <dgm:cxn modelId="{0B559B5F-1FE0-45D1-86F6-1774432321A7}" type="presParOf" srcId="{3AD56DA9-2DDC-4613-B512-5ADCD9B75C32}" destId="{86187F1D-7DC1-4E5D-97FB-ACEC1AD4D586}" srcOrd="28" destOrd="0" presId="urn:microsoft.com/office/officeart/2008/layout/CircleAccentTimeline"/>
    <dgm:cxn modelId="{F9636C8C-7DF8-4B50-8862-49202A4015F1}" type="presParOf" srcId="{3AD56DA9-2DDC-4613-B512-5ADCD9B75C32}" destId="{8B4D9E77-7F0D-44A5-986A-112D008BAE4D}" srcOrd="29" destOrd="0" presId="urn:microsoft.com/office/officeart/2008/layout/CircleAccentTimeline"/>
    <dgm:cxn modelId="{ED22B8BB-33C8-4D1F-BA78-237A482067B4}" type="presParOf" srcId="{3AD56DA9-2DDC-4613-B512-5ADCD9B75C32}" destId="{C7FFA4B6-44BC-4C34-9AF1-13F0EF8EB4DE}" srcOrd="30" destOrd="0" presId="urn:microsoft.com/office/officeart/2008/layout/CircleAccentTimeline"/>
    <dgm:cxn modelId="{10A7C8C6-B0DB-41E2-803F-11A2F4910AB4}" type="presParOf" srcId="{C7FFA4B6-44BC-4C34-9AF1-13F0EF8EB4DE}" destId="{60BBF1B8-1B9B-4CA5-9F76-929E47228B9F}" srcOrd="0" destOrd="0" presId="urn:microsoft.com/office/officeart/2008/layout/CircleAccentTimeline"/>
    <dgm:cxn modelId="{CB8AB1A9-DF91-4F38-BFE5-61848923B4E5}" type="presParOf" srcId="{C7FFA4B6-44BC-4C34-9AF1-13F0EF8EB4DE}" destId="{6C0B5754-AF75-4466-8EA5-909C397CDEE3}" srcOrd="1" destOrd="0" presId="urn:microsoft.com/office/officeart/2008/layout/CircleAccentTimeline"/>
    <dgm:cxn modelId="{1B0C68D2-71FC-4DD2-BAD3-0F28B3C63485}" type="presParOf" srcId="{C7FFA4B6-44BC-4C34-9AF1-13F0EF8EB4DE}" destId="{02BAFE38-C52F-4C3B-BF06-E8C0C3CDD4CA}" srcOrd="2" destOrd="0" presId="urn:microsoft.com/office/officeart/2008/layout/CircleAccentTimeline"/>
    <dgm:cxn modelId="{9870B5A8-8D16-41D1-BDA7-4F9633A420D5}" type="presParOf" srcId="{3AD56DA9-2DDC-4613-B512-5ADCD9B75C32}" destId="{AE3CD36F-67B0-49F5-81BC-9FDF45F78063}" srcOrd="31" destOrd="0" presId="urn:microsoft.com/office/officeart/2008/layout/CircleAccentTimeline"/>
    <dgm:cxn modelId="{76006599-143D-4CC6-9589-A7EF363979F2}" type="presParOf" srcId="{3AD56DA9-2DDC-4613-B512-5ADCD9B75C32}" destId="{8D064770-4047-4F00-81B9-BEED3F6D400D}" srcOrd="3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3EFCC6-5C99-4B44-ADC4-E2620C87024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24F45-B861-4FDF-8659-87F397910F15}">
      <dgm:prSet phldrT="[Текст]"/>
      <dgm:spPr/>
      <dgm:t>
        <a:bodyPr/>
        <a:lstStyle/>
        <a:p>
          <a:r>
            <a:rPr lang="ru-RU" dirty="0" smtClean="0"/>
            <a:t>ВПР</a:t>
          </a:r>
          <a:endParaRPr lang="ru-RU" dirty="0"/>
        </a:p>
      </dgm:t>
    </dgm:pt>
    <dgm:pt modelId="{BFA901A5-DC2F-4CF0-A593-E8CA7985A28C}" type="parTrans" cxnId="{9AA71FEC-4560-4F8C-A723-251BE87F8C07}">
      <dgm:prSet/>
      <dgm:spPr/>
      <dgm:t>
        <a:bodyPr/>
        <a:lstStyle/>
        <a:p>
          <a:endParaRPr lang="ru-RU"/>
        </a:p>
      </dgm:t>
    </dgm:pt>
    <dgm:pt modelId="{238F6D75-1D6A-4DE7-966E-BD5447373122}" type="sibTrans" cxnId="{9AA71FEC-4560-4F8C-A723-251BE87F8C07}">
      <dgm:prSet/>
      <dgm:spPr/>
      <dgm:t>
        <a:bodyPr/>
        <a:lstStyle/>
        <a:p>
          <a:endParaRPr lang="ru-RU"/>
        </a:p>
      </dgm:t>
    </dgm:pt>
    <dgm:pt modelId="{2684E2D8-CC53-4991-A7F6-8D3F935776F9}">
      <dgm:prSet phldrT="[Текст]"/>
      <dgm:spPr/>
      <dgm:t>
        <a:bodyPr/>
        <a:lstStyle/>
        <a:p>
          <a:r>
            <a:rPr lang="ru-RU" dirty="0" smtClean="0"/>
            <a:t>РСОКО</a:t>
          </a:r>
          <a:endParaRPr lang="ru-RU" dirty="0"/>
        </a:p>
      </dgm:t>
    </dgm:pt>
    <dgm:pt modelId="{3A8A941A-611A-45FD-AD4A-1CB5A7B249C1}" type="parTrans" cxnId="{F47C1E81-A378-4B49-9BEC-D57FB5ED9590}">
      <dgm:prSet/>
      <dgm:spPr/>
      <dgm:t>
        <a:bodyPr/>
        <a:lstStyle/>
        <a:p>
          <a:endParaRPr lang="ru-RU"/>
        </a:p>
      </dgm:t>
    </dgm:pt>
    <dgm:pt modelId="{B980B13C-B682-4C27-9FA3-8FF4500C585A}" type="sibTrans" cxnId="{F47C1E81-A378-4B49-9BEC-D57FB5ED9590}">
      <dgm:prSet/>
      <dgm:spPr/>
      <dgm:t>
        <a:bodyPr/>
        <a:lstStyle/>
        <a:p>
          <a:endParaRPr lang="ru-RU"/>
        </a:p>
      </dgm:t>
    </dgm:pt>
    <dgm:pt modelId="{2368D742-B1AD-4921-9BA3-AB0A0E8E2C9D}" type="pres">
      <dgm:prSet presAssocID="{B83EFCC6-5C99-4B44-ADC4-E2620C87024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CC1DD9-33B4-4401-9B69-ACC9B0DE9A61}" type="pres">
      <dgm:prSet presAssocID="{B83EFCC6-5C99-4B44-ADC4-E2620C87024D}" presName="divider" presStyleLbl="fgShp" presStyleIdx="0" presStyleCnt="1"/>
      <dgm:spPr/>
    </dgm:pt>
    <dgm:pt modelId="{9AC84C9F-C543-4D18-A4D2-CBF1D20AFC19}" type="pres">
      <dgm:prSet presAssocID="{9DA24F45-B861-4FDF-8659-87F397910F15}" presName="downArrow" presStyleLbl="node1" presStyleIdx="0" presStyleCnt="2"/>
      <dgm:spPr/>
    </dgm:pt>
    <dgm:pt modelId="{E08B5C42-550A-4BEC-A909-8DA616072DE3}" type="pres">
      <dgm:prSet presAssocID="{9DA24F45-B861-4FDF-8659-87F397910F1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D9F53-9378-4F0F-943B-C0396E8A836C}" type="pres">
      <dgm:prSet presAssocID="{2684E2D8-CC53-4991-A7F6-8D3F935776F9}" presName="upArrow" presStyleLbl="node1" presStyleIdx="1" presStyleCnt="2"/>
      <dgm:spPr/>
    </dgm:pt>
    <dgm:pt modelId="{409948DD-03A2-4CB0-B342-2B3083E37090}" type="pres">
      <dgm:prSet presAssocID="{2684E2D8-CC53-4991-A7F6-8D3F935776F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DC0F8F-8AFF-4A47-8E39-7C209882B2F2}" type="presOf" srcId="{9DA24F45-B861-4FDF-8659-87F397910F15}" destId="{E08B5C42-550A-4BEC-A909-8DA616072DE3}" srcOrd="0" destOrd="0" presId="urn:microsoft.com/office/officeart/2005/8/layout/arrow3"/>
    <dgm:cxn modelId="{9AA71FEC-4560-4F8C-A723-251BE87F8C07}" srcId="{B83EFCC6-5C99-4B44-ADC4-E2620C87024D}" destId="{9DA24F45-B861-4FDF-8659-87F397910F15}" srcOrd="0" destOrd="0" parTransId="{BFA901A5-DC2F-4CF0-A593-E8CA7985A28C}" sibTransId="{238F6D75-1D6A-4DE7-966E-BD5447373122}"/>
    <dgm:cxn modelId="{994C9435-AAB0-44F1-B182-534E7DCB4674}" type="presOf" srcId="{B83EFCC6-5C99-4B44-ADC4-E2620C87024D}" destId="{2368D742-B1AD-4921-9BA3-AB0A0E8E2C9D}" srcOrd="0" destOrd="0" presId="urn:microsoft.com/office/officeart/2005/8/layout/arrow3"/>
    <dgm:cxn modelId="{F47C1E81-A378-4B49-9BEC-D57FB5ED9590}" srcId="{B83EFCC6-5C99-4B44-ADC4-E2620C87024D}" destId="{2684E2D8-CC53-4991-A7F6-8D3F935776F9}" srcOrd="1" destOrd="0" parTransId="{3A8A941A-611A-45FD-AD4A-1CB5A7B249C1}" sibTransId="{B980B13C-B682-4C27-9FA3-8FF4500C585A}"/>
    <dgm:cxn modelId="{6E0F26FD-D728-4A6D-99EF-F2F889C94359}" type="presOf" srcId="{2684E2D8-CC53-4991-A7F6-8D3F935776F9}" destId="{409948DD-03A2-4CB0-B342-2B3083E37090}" srcOrd="0" destOrd="0" presId="urn:microsoft.com/office/officeart/2005/8/layout/arrow3"/>
    <dgm:cxn modelId="{E4912128-E317-44A7-AC51-B0044D0B467A}" type="presParOf" srcId="{2368D742-B1AD-4921-9BA3-AB0A0E8E2C9D}" destId="{09CC1DD9-33B4-4401-9B69-ACC9B0DE9A61}" srcOrd="0" destOrd="0" presId="urn:microsoft.com/office/officeart/2005/8/layout/arrow3"/>
    <dgm:cxn modelId="{369DDE69-38B1-4187-B282-E1FA894CE91C}" type="presParOf" srcId="{2368D742-B1AD-4921-9BA3-AB0A0E8E2C9D}" destId="{9AC84C9F-C543-4D18-A4D2-CBF1D20AFC19}" srcOrd="1" destOrd="0" presId="urn:microsoft.com/office/officeart/2005/8/layout/arrow3"/>
    <dgm:cxn modelId="{0AABF367-5A99-4387-94CF-A2A66260A75A}" type="presParOf" srcId="{2368D742-B1AD-4921-9BA3-AB0A0E8E2C9D}" destId="{E08B5C42-550A-4BEC-A909-8DA616072DE3}" srcOrd="2" destOrd="0" presId="urn:microsoft.com/office/officeart/2005/8/layout/arrow3"/>
    <dgm:cxn modelId="{7F670744-7B21-43D2-A0E5-CB28EE636F67}" type="presParOf" srcId="{2368D742-B1AD-4921-9BA3-AB0A0E8E2C9D}" destId="{E21D9F53-9378-4F0F-943B-C0396E8A836C}" srcOrd="3" destOrd="0" presId="urn:microsoft.com/office/officeart/2005/8/layout/arrow3"/>
    <dgm:cxn modelId="{FEA512F2-1641-4CD8-BFC9-424826E420A9}" type="presParOf" srcId="{2368D742-B1AD-4921-9BA3-AB0A0E8E2C9D}" destId="{409948DD-03A2-4CB0-B342-2B3083E3709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AF1D6F-C8FE-41A7-AA6F-DA9075850FDE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2A68D37-69E3-487D-B50B-CAABB39194F1}">
      <dgm:prSet phldrT="[Текст]"/>
      <dgm:spPr/>
      <dgm:t>
        <a:bodyPr/>
        <a:lstStyle/>
        <a:p>
          <a:r>
            <a:rPr lang="ru-RU" dirty="0" smtClean="0"/>
            <a:t>Нет отметок: низкая мотивация</a:t>
          </a:r>
          <a:endParaRPr lang="ru-RU" dirty="0"/>
        </a:p>
      </dgm:t>
    </dgm:pt>
    <dgm:pt modelId="{EAC56456-5D1A-48A2-BC48-9FEEFB679456}" type="parTrans" cxnId="{1CB61F6C-D4A8-483A-B68A-7EDE2B69560A}">
      <dgm:prSet/>
      <dgm:spPr/>
      <dgm:t>
        <a:bodyPr/>
        <a:lstStyle/>
        <a:p>
          <a:endParaRPr lang="ru-RU"/>
        </a:p>
      </dgm:t>
    </dgm:pt>
    <dgm:pt modelId="{CF9B6464-B24F-4BD7-9C62-5C8C94408C6B}" type="sibTrans" cxnId="{1CB61F6C-D4A8-483A-B68A-7EDE2B69560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8AFE7EC2-BE82-4218-92BA-9D0798816AE2}">
      <dgm:prSet phldrT="[Текст]"/>
      <dgm:spPr/>
      <dgm:t>
        <a:bodyPr/>
        <a:lstStyle/>
        <a:p>
          <a:r>
            <a:rPr lang="ru-RU" dirty="0" smtClean="0"/>
            <a:t>ВПР – проверка предметного результата; метапредметных заданий нет.</a:t>
          </a:r>
          <a:endParaRPr lang="ru-RU" dirty="0"/>
        </a:p>
      </dgm:t>
    </dgm:pt>
    <dgm:pt modelId="{3A7C571F-8C85-4D06-AD55-AE7E12B6D636}" type="parTrans" cxnId="{DEF39E48-DC85-466B-BEA1-C9E4A76243DC}">
      <dgm:prSet/>
      <dgm:spPr/>
      <dgm:t>
        <a:bodyPr/>
        <a:lstStyle/>
        <a:p>
          <a:endParaRPr lang="ru-RU"/>
        </a:p>
      </dgm:t>
    </dgm:pt>
    <dgm:pt modelId="{BEDBD3A2-08F5-4B87-B018-858D8F372F70}" type="sibTrans" cxnId="{DEF39E48-DC85-466B-BEA1-C9E4A76243D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30E16C34-1731-4CC3-81B5-37E11E9D9ED6}">
      <dgm:prSet phldrT="[Текст]"/>
      <dgm:spPr/>
      <dgm:t>
        <a:bodyPr/>
        <a:lstStyle/>
        <a:p>
          <a:r>
            <a:rPr lang="ru-RU" dirty="0" smtClean="0"/>
            <a:t>Некоторые задачи (задачи на разрезание) не знакомы большинству детей </a:t>
          </a:r>
          <a:endParaRPr lang="ru-RU" dirty="0"/>
        </a:p>
      </dgm:t>
    </dgm:pt>
    <dgm:pt modelId="{9E28061C-D0DA-4E55-85C9-A54A4E37916E}" type="parTrans" cxnId="{C100E557-7222-427B-AF1D-F90CFC672E3E}">
      <dgm:prSet/>
      <dgm:spPr/>
      <dgm:t>
        <a:bodyPr/>
        <a:lstStyle/>
        <a:p>
          <a:endParaRPr lang="ru-RU"/>
        </a:p>
      </dgm:t>
    </dgm:pt>
    <dgm:pt modelId="{95A17C2F-5343-45EC-8AB2-63A18751C964}" type="sibTrans" cxnId="{C100E557-7222-427B-AF1D-F90CFC672E3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C332A6D2-9CC2-4C95-8DE9-E3F6D1CFC64A}">
      <dgm:prSet phldrT="[Текст]"/>
      <dgm:spPr/>
      <dgm:t>
        <a:bodyPr/>
        <a:lstStyle/>
        <a:p>
          <a:r>
            <a:rPr lang="ru-RU" dirty="0" smtClean="0"/>
            <a:t>Тексты заданий не соотнесены с текстами учебников</a:t>
          </a:r>
          <a:endParaRPr lang="ru-RU" dirty="0"/>
        </a:p>
      </dgm:t>
    </dgm:pt>
    <dgm:pt modelId="{F7902C82-C502-4510-AC91-2EA4CF13D6A6}" type="parTrans" cxnId="{3B4586CE-2F89-43EE-A0C3-68ED38F02F0D}">
      <dgm:prSet/>
      <dgm:spPr/>
      <dgm:t>
        <a:bodyPr/>
        <a:lstStyle/>
        <a:p>
          <a:endParaRPr lang="ru-RU"/>
        </a:p>
      </dgm:t>
    </dgm:pt>
    <dgm:pt modelId="{C45D69F6-ECE2-44CA-92D3-8EF801670022}" type="sibTrans" cxnId="{3B4586CE-2F89-43EE-A0C3-68ED38F02F0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A0EC9313-4527-4652-A4AE-8C74C9819C6B}">
      <dgm:prSet phldrT="[Текст]"/>
      <dgm:spPr/>
      <dgm:t>
        <a:bodyPr/>
        <a:lstStyle/>
        <a:p>
          <a:r>
            <a:rPr lang="ru-RU" dirty="0" smtClean="0"/>
            <a:t>Новая форма контроля: отторжение новаций</a:t>
          </a:r>
          <a:endParaRPr lang="ru-RU" dirty="0"/>
        </a:p>
      </dgm:t>
    </dgm:pt>
    <dgm:pt modelId="{BD96FA7F-A6A8-488E-B298-612289750ADF}" type="parTrans" cxnId="{86C30473-A541-4D6C-A652-676D6DC6C324}">
      <dgm:prSet/>
      <dgm:spPr/>
      <dgm:t>
        <a:bodyPr/>
        <a:lstStyle/>
        <a:p>
          <a:endParaRPr lang="ru-RU"/>
        </a:p>
      </dgm:t>
    </dgm:pt>
    <dgm:pt modelId="{0B3F84E5-A458-4F8D-819F-6F38F22E8676}" type="sibTrans" cxnId="{86C30473-A541-4D6C-A652-676D6DC6C324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05A4D6CB-E533-4C21-BB63-D3F116C81592}">
      <dgm:prSet phldrT="[Текст]"/>
      <dgm:spPr/>
      <dgm:t>
        <a:bodyPr/>
        <a:lstStyle/>
        <a:p>
          <a:r>
            <a:rPr lang="ru-RU" dirty="0" smtClean="0"/>
            <a:t>График ВПР не соотносится с темпом прохождения программы, предусмотренным РП</a:t>
          </a:r>
          <a:endParaRPr lang="ru-RU" dirty="0"/>
        </a:p>
      </dgm:t>
    </dgm:pt>
    <dgm:pt modelId="{FE305B6E-59B0-458E-9390-1D99B41A5CFD}" type="parTrans" cxnId="{4A7D4DFF-9932-44CF-9E5A-8ABB912961AF}">
      <dgm:prSet/>
      <dgm:spPr/>
      <dgm:t>
        <a:bodyPr/>
        <a:lstStyle/>
        <a:p>
          <a:endParaRPr lang="ru-RU"/>
        </a:p>
      </dgm:t>
    </dgm:pt>
    <dgm:pt modelId="{6D8E9AF3-E860-483D-905F-C9BD1FED7F48}" type="sibTrans" cxnId="{4A7D4DFF-9932-44CF-9E5A-8ABB912961AF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62700FFE-47AC-4B15-8F14-D20F517541E8}" type="pres">
      <dgm:prSet presAssocID="{B6AF1D6F-C8FE-41A7-AA6F-DA9075850FD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B310A433-1BBD-4721-AA49-A4531126B6EA}" type="pres">
      <dgm:prSet presAssocID="{72A68D37-69E3-487D-B50B-CAABB39194F1}" presName="text1" presStyleCnt="0"/>
      <dgm:spPr/>
    </dgm:pt>
    <dgm:pt modelId="{04FAAF61-1E52-412B-B338-BBE49296063B}" type="pres">
      <dgm:prSet presAssocID="{72A68D37-69E3-487D-B50B-CAABB39194F1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FA0A-DAC2-44FC-B593-96E6BA4EA2D0}" type="pres">
      <dgm:prSet presAssocID="{72A68D37-69E3-487D-B50B-CAABB39194F1}" presName="textaccent1" presStyleCnt="0"/>
      <dgm:spPr/>
    </dgm:pt>
    <dgm:pt modelId="{C3E908C0-8EF6-4DB9-90A5-26C9DE98CE95}" type="pres">
      <dgm:prSet presAssocID="{72A68D37-69E3-487D-B50B-CAABB39194F1}" presName="accentRepeatNode" presStyleLbl="solidAlignAcc1" presStyleIdx="0" presStyleCnt="12"/>
      <dgm:spPr/>
    </dgm:pt>
    <dgm:pt modelId="{83E72741-3D84-4F1F-8449-D8029485798E}" type="pres">
      <dgm:prSet presAssocID="{CF9B6464-B24F-4BD7-9C62-5C8C94408C6B}" presName="image1" presStyleCnt="0"/>
      <dgm:spPr/>
    </dgm:pt>
    <dgm:pt modelId="{F04EF69A-9F96-4917-B995-2D03E062CBE6}" type="pres">
      <dgm:prSet presAssocID="{CF9B6464-B24F-4BD7-9C62-5C8C94408C6B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D928A59F-EBA3-4373-B640-5193C8F7F064}" type="pres">
      <dgm:prSet presAssocID="{CF9B6464-B24F-4BD7-9C62-5C8C94408C6B}" presName="imageaccent1" presStyleCnt="0"/>
      <dgm:spPr/>
    </dgm:pt>
    <dgm:pt modelId="{68137B76-EE9D-4E0E-B5AF-645E7AD3006B}" type="pres">
      <dgm:prSet presAssocID="{CF9B6464-B24F-4BD7-9C62-5C8C94408C6B}" presName="accentRepeatNode" presStyleLbl="solidAlignAcc1" presStyleIdx="1" presStyleCnt="12"/>
      <dgm:spPr/>
    </dgm:pt>
    <dgm:pt modelId="{A9834A97-2E76-49AE-9887-D98FAE3C1094}" type="pres">
      <dgm:prSet presAssocID="{C332A6D2-9CC2-4C95-8DE9-E3F6D1CFC64A}" presName="text2" presStyleCnt="0"/>
      <dgm:spPr/>
    </dgm:pt>
    <dgm:pt modelId="{63B6285C-E21D-4CF6-99F0-C08E083F3BFE}" type="pres">
      <dgm:prSet presAssocID="{C332A6D2-9CC2-4C95-8DE9-E3F6D1CFC64A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DCD7-AA63-427F-BC21-C204F4F0881C}" type="pres">
      <dgm:prSet presAssocID="{C332A6D2-9CC2-4C95-8DE9-E3F6D1CFC64A}" presName="textaccent2" presStyleCnt="0"/>
      <dgm:spPr/>
    </dgm:pt>
    <dgm:pt modelId="{399AC9F3-E473-4813-9D9A-258A5C229AFE}" type="pres">
      <dgm:prSet presAssocID="{C332A6D2-9CC2-4C95-8DE9-E3F6D1CFC64A}" presName="accentRepeatNode" presStyleLbl="solidAlignAcc1" presStyleIdx="2" presStyleCnt="12"/>
      <dgm:spPr/>
    </dgm:pt>
    <dgm:pt modelId="{85ACD02A-24B2-4508-9639-419868539960}" type="pres">
      <dgm:prSet presAssocID="{C45D69F6-ECE2-44CA-92D3-8EF801670022}" presName="image2" presStyleCnt="0"/>
      <dgm:spPr/>
    </dgm:pt>
    <dgm:pt modelId="{A721A66B-50B7-4C23-8927-7EB635846A96}" type="pres">
      <dgm:prSet presAssocID="{C45D69F6-ECE2-44CA-92D3-8EF801670022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95378BAF-A2A0-4F48-BA1F-094FBBAFAF72}" type="pres">
      <dgm:prSet presAssocID="{C45D69F6-ECE2-44CA-92D3-8EF801670022}" presName="imageaccent2" presStyleCnt="0"/>
      <dgm:spPr/>
    </dgm:pt>
    <dgm:pt modelId="{59C520D0-8123-410F-8AA5-49F161CF9920}" type="pres">
      <dgm:prSet presAssocID="{C45D69F6-ECE2-44CA-92D3-8EF801670022}" presName="accentRepeatNode" presStyleLbl="solidAlignAcc1" presStyleIdx="3" presStyleCnt="12"/>
      <dgm:spPr/>
    </dgm:pt>
    <dgm:pt modelId="{590481E3-E8FF-4ED9-A5C6-7D22924728A3}" type="pres">
      <dgm:prSet presAssocID="{A0EC9313-4527-4652-A4AE-8C74C9819C6B}" presName="text3" presStyleCnt="0"/>
      <dgm:spPr/>
    </dgm:pt>
    <dgm:pt modelId="{3B539C37-4FA6-4AC5-9EC3-760DE9A087A0}" type="pres">
      <dgm:prSet presAssocID="{A0EC9313-4527-4652-A4AE-8C74C9819C6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3B49E-67E1-4A98-A7F6-0ECE41C9AB4D}" type="pres">
      <dgm:prSet presAssocID="{A0EC9313-4527-4652-A4AE-8C74C9819C6B}" presName="textaccent3" presStyleCnt="0"/>
      <dgm:spPr/>
    </dgm:pt>
    <dgm:pt modelId="{83D1BCAC-363C-4055-95B1-CCFD7F3FB7F9}" type="pres">
      <dgm:prSet presAssocID="{A0EC9313-4527-4652-A4AE-8C74C9819C6B}" presName="accentRepeatNode" presStyleLbl="solidAlignAcc1" presStyleIdx="4" presStyleCnt="12"/>
      <dgm:spPr/>
    </dgm:pt>
    <dgm:pt modelId="{8F25F73F-FA3C-4B3F-82E7-49F4FFD7CCB6}" type="pres">
      <dgm:prSet presAssocID="{0B3F84E5-A458-4F8D-819F-6F38F22E8676}" presName="image3" presStyleCnt="0"/>
      <dgm:spPr/>
    </dgm:pt>
    <dgm:pt modelId="{9E22F930-AE1C-4448-ADAE-4986EBF963CE}" type="pres">
      <dgm:prSet presAssocID="{0B3F84E5-A458-4F8D-819F-6F38F22E8676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B08C381D-1A39-4AFB-8102-63463F54643F}" type="pres">
      <dgm:prSet presAssocID="{0B3F84E5-A458-4F8D-819F-6F38F22E8676}" presName="imageaccent3" presStyleCnt="0"/>
      <dgm:spPr/>
    </dgm:pt>
    <dgm:pt modelId="{7FA0EBDD-B292-4032-B12E-277E1857EBCC}" type="pres">
      <dgm:prSet presAssocID="{0B3F84E5-A458-4F8D-819F-6F38F22E8676}" presName="accentRepeatNode" presStyleLbl="solidAlignAcc1" presStyleIdx="5" presStyleCnt="12"/>
      <dgm:spPr/>
    </dgm:pt>
    <dgm:pt modelId="{108092F1-2F98-4136-89E0-3C1615068F67}" type="pres">
      <dgm:prSet presAssocID="{05A4D6CB-E533-4C21-BB63-D3F116C81592}" presName="text4" presStyleCnt="0"/>
      <dgm:spPr/>
    </dgm:pt>
    <dgm:pt modelId="{C4D69082-43A0-40EA-9E02-19B08CA9C725}" type="pres">
      <dgm:prSet presAssocID="{05A4D6CB-E533-4C21-BB63-D3F116C81592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A9BA9-642C-45E7-960A-C75ACA1AAE48}" type="pres">
      <dgm:prSet presAssocID="{05A4D6CB-E533-4C21-BB63-D3F116C81592}" presName="textaccent4" presStyleCnt="0"/>
      <dgm:spPr/>
    </dgm:pt>
    <dgm:pt modelId="{7E43FB63-734C-4D3C-8A56-E5E5389FDFA2}" type="pres">
      <dgm:prSet presAssocID="{05A4D6CB-E533-4C21-BB63-D3F116C81592}" presName="accentRepeatNode" presStyleLbl="solidAlignAcc1" presStyleIdx="6" presStyleCnt="12"/>
      <dgm:spPr/>
    </dgm:pt>
    <dgm:pt modelId="{29723B9A-59B0-4108-BCAB-D78A36D60E1E}" type="pres">
      <dgm:prSet presAssocID="{6D8E9AF3-E860-483D-905F-C9BD1FED7F48}" presName="image4" presStyleCnt="0"/>
      <dgm:spPr/>
    </dgm:pt>
    <dgm:pt modelId="{6DB442A5-3643-4E08-B524-3C3947D1830B}" type="pres">
      <dgm:prSet presAssocID="{6D8E9AF3-E860-483D-905F-C9BD1FED7F48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79F4C66F-EC2A-458F-9957-FFBE57EE3F12}" type="pres">
      <dgm:prSet presAssocID="{6D8E9AF3-E860-483D-905F-C9BD1FED7F48}" presName="imageaccent4" presStyleCnt="0"/>
      <dgm:spPr/>
    </dgm:pt>
    <dgm:pt modelId="{5E7010CE-EAFC-454E-B62D-02150A650216}" type="pres">
      <dgm:prSet presAssocID="{6D8E9AF3-E860-483D-905F-C9BD1FED7F48}" presName="accentRepeatNode" presStyleLbl="solidAlignAcc1" presStyleIdx="7" presStyleCnt="12"/>
      <dgm:spPr/>
    </dgm:pt>
    <dgm:pt modelId="{5495D98E-40C7-4425-B346-8D4316A81390}" type="pres">
      <dgm:prSet presAssocID="{8AFE7EC2-BE82-4218-92BA-9D0798816AE2}" presName="text5" presStyleCnt="0"/>
      <dgm:spPr/>
    </dgm:pt>
    <dgm:pt modelId="{E39BBDB4-6C26-4252-8D40-60A03CC3DA4F}" type="pres">
      <dgm:prSet presAssocID="{8AFE7EC2-BE82-4218-92BA-9D0798816AE2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49D4-C984-4A8D-A2DA-64DFCFBA55EF}" type="pres">
      <dgm:prSet presAssocID="{8AFE7EC2-BE82-4218-92BA-9D0798816AE2}" presName="textaccent5" presStyleCnt="0"/>
      <dgm:spPr/>
    </dgm:pt>
    <dgm:pt modelId="{B10A71B3-10DB-4A04-9A3F-9755A6B965DA}" type="pres">
      <dgm:prSet presAssocID="{8AFE7EC2-BE82-4218-92BA-9D0798816AE2}" presName="accentRepeatNode" presStyleLbl="solidAlignAcc1" presStyleIdx="8" presStyleCnt="12"/>
      <dgm:spPr/>
    </dgm:pt>
    <dgm:pt modelId="{746D20D0-D3BC-42AC-966C-EB968486B692}" type="pres">
      <dgm:prSet presAssocID="{BEDBD3A2-08F5-4B87-B018-858D8F372F70}" presName="image5" presStyleCnt="0"/>
      <dgm:spPr/>
    </dgm:pt>
    <dgm:pt modelId="{9E2F1EBC-BC1C-4B58-8241-366BF0D6866C}" type="pres">
      <dgm:prSet presAssocID="{BEDBD3A2-08F5-4B87-B018-858D8F372F70}" presName="imageRepeatNode" presStyleLbl="alignAcc1" presStyleIdx="4" presStyleCnt="6"/>
      <dgm:spPr/>
      <dgm:t>
        <a:bodyPr/>
        <a:lstStyle/>
        <a:p>
          <a:endParaRPr lang="ru-RU"/>
        </a:p>
      </dgm:t>
    </dgm:pt>
    <dgm:pt modelId="{97670F5F-DD3C-4BC6-9D44-F472EE639540}" type="pres">
      <dgm:prSet presAssocID="{BEDBD3A2-08F5-4B87-B018-858D8F372F70}" presName="imageaccent5" presStyleCnt="0"/>
      <dgm:spPr/>
    </dgm:pt>
    <dgm:pt modelId="{7F698ACC-B136-4EAC-AA8B-0F3DB7222159}" type="pres">
      <dgm:prSet presAssocID="{BEDBD3A2-08F5-4B87-B018-858D8F372F70}" presName="accentRepeatNode" presStyleLbl="solidAlignAcc1" presStyleIdx="9" presStyleCnt="12"/>
      <dgm:spPr/>
    </dgm:pt>
    <dgm:pt modelId="{02116456-4D5B-429A-9E0A-26CA01D7F9BA}" type="pres">
      <dgm:prSet presAssocID="{30E16C34-1731-4CC3-81B5-37E11E9D9ED6}" presName="text6" presStyleCnt="0"/>
      <dgm:spPr/>
    </dgm:pt>
    <dgm:pt modelId="{DC11868D-B402-465B-A504-061D609989DA}" type="pres">
      <dgm:prSet presAssocID="{30E16C34-1731-4CC3-81B5-37E11E9D9ED6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CC96B-1C73-4938-982C-5461B8469D66}" type="pres">
      <dgm:prSet presAssocID="{30E16C34-1731-4CC3-81B5-37E11E9D9ED6}" presName="textaccent6" presStyleCnt="0"/>
      <dgm:spPr/>
    </dgm:pt>
    <dgm:pt modelId="{468E14D8-E891-4B9C-8505-A464D0067398}" type="pres">
      <dgm:prSet presAssocID="{30E16C34-1731-4CC3-81B5-37E11E9D9ED6}" presName="accentRepeatNode" presStyleLbl="solidAlignAcc1" presStyleIdx="10" presStyleCnt="12"/>
      <dgm:spPr/>
    </dgm:pt>
    <dgm:pt modelId="{FF5A606A-339D-457C-8E6D-75732D82DA24}" type="pres">
      <dgm:prSet presAssocID="{95A17C2F-5343-45EC-8AB2-63A18751C964}" presName="image6" presStyleCnt="0"/>
      <dgm:spPr/>
    </dgm:pt>
    <dgm:pt modelId="{80195E34-9F8E-44A9-A8BB-3CEF8776C3E1}" type="pres">
      <dgm:prSet presAssocID="{95A17C2F-5343-45EC-8AB2-63A18751C964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E93BB4A2-70D9-497E-89C3-2B1BEEFF0DFA}" type="pres">
      <dgm:prSet presAssocID="{95A17C2F-5343-45EC-8AB2-63A18751C964}" presName="imageaccent6" presStyleCnt="0"/>
      <dgm:spPr/>
    </dgm:pt>
    <dgm:pt modelId="{F109B82C-B035-40C5-A593-A40E5A23F8B3}" type="pres">
      <dgm:prSet presAssocID="{95A17C2F-5343-45EC-8AB2-63A18751C964}" presName="accentRepeatNode" presStyleLbl="solidAlignAcc1" presStyleIdx="11" presStyleCnt="12"/>
      <dgm:spPr/>
    </dgm:pt>
  </dgm:ptLst>
  <dgm:cxnLst>
    <dgm:cxn modelId="{C100E557-7222-427B-AF1D-F90CFC672E3E}" srcId="{B6AF1D6F-C8FE-41A7-AA6F-DA9075850FDE}" destId="{30E16C34-1731-4CC3-81B5-37E11E9D9ED6}" srcOrd="5" destOrd="0" parTransId="{9E28061C-D0DA-4E55-85C9-A54A4E37916E}" sibTransId="{95A17C2F-5343-45EC-8AB2-63A18751C964}"/>
    <dgm:cxn modelId="{DEF39E48-DC85-466B-BEA1-C9E4A76243DC}" srcId="{B6AF1D6F-C8FE-41A7-AA6F-DA9075850FDE}" destId="{8AFE7EC2-BE82-4218-92BA-9D0798816AE2}" srcOrd="4" destOrd="0" parTransId="{3A7C571F-8C85-4D06-AD55-AE7E12B6D636}" sibTransId="{BEDBD3A2-08F5-4B87-B018-858D8F372F70}"/>
    <dgm:cxn modelId="{1CB61F6C-D4A8-483A-B68A-7EDE2B69560A}" srcId="{B6AF1D6F-C8FE-41A7-AA6F-DA9075850FDE}" destId="{72A68D37-69E3-487D-B50B-CAABB39194F1}" srcOrd="0" destOrd="0" parTransId="{EAC56456-5D1A-48A2-BC48-9FEEFB679456}" sibTransId="{CF9B6464-B24F-4BD7-9C62-5C8C94408C6B}"/>
    <dgm:cxn modelId="{7AE0F5DE-E4C2-4077-9973-BE68823781B7}" type="presOf" srcId="{6D8E9AF3-E860-483D-905F-C9BD1FED7F48}" destId="{6DB442A5-3643-4E08-B524-3C3947D1830B}" srcOrd="0" destOrd="0" presId="urn:microsoft.com/office/officeart/2008/layout/HexagonCluster"/>
    <dgm:cxn modelId="{3B4586CE-2F89-43EE-A0C3-68ED38F02F0D}" srcId="{B6AF1D6F-C8FE-41A7-AA6F-DA9075850FDE}" destId="{C332A6D2-9CC2-4C95-8DE9-E3F6D1CFC64A}" srcOrd="1" destOrd="0" parTransId="{F7902C82-C502-4510-AC91-2EA4CF13D6A6}" sibTransId="{C45D69F6-ECE2-44CA-92D3-8EF801670022}"/>
    <dgm:cxn modelId="{37016467-5B2D-4D9A-99D0-B741E5ED81D1}" type="presOf" srcId="{A0EC9313-4527-4652-A4AE-8C74C9819C6B}" destId="{3B539C37-4FA6-4AC5-9EC3-760DE9A087A0}" srcOrd="0" destOrd="0" presId="urn:microsoft.com/office/officeart/2008/layout/HexagonCluster"/>
    <dgm:cxn modelId="{6B5BF4FA-FB29-4D71-8871-6420E423FB98}" type="presOf" srcId="{C332A6D2-9CC2-4C95-8DE9-E3F6D1CFC64A}" destId="{63B6285C-E21D-4CF6-99F0-C08E083F3BFE}" srcOrd="0" destOrd="0" presId="urn:microsoft.com/office/officeart/2008/layout/HexagonCluster"/>
    <dgm:cxn modelId="{FCE50D29-2847-4EF4-B724-7BBE8EBF610C}" type="presOf" srcId="{05A4D6CB-E533-4C21-BB63-D3F116C81592}" destId="{C4D69082-43A0-40EA-9E02-19B08CA9C725}" srcOrd="0" destOrd="0" presId="urn:microsoft.com/office/officeart/2008/layout/HexagonCluster"/>
    <dgm:cxn modelId="{893DD41C-3F33-4677-BABE-97CA21FD4C43}" type="presOf" srcId="{BEDBD3A2-08F5-4B87-B018-858D8F372F70}" destId="{9E2F1EBC-BC1C-4B58-8241-366BF0D6866C}" srcOrd="0" destOrd="0" presId="urn:microsoft.com/office/officeart/2008/layout/HexagonCluster"/>
    <dgm:cxn modelId="{F808C29E-742F-4037-8161-3ABC6E5A9D84}" type="presOf" srcId="{B6AF1D6F-C8FE-41A7-AA6F-DA9075850FDE}" destId="{62700FFE-47AC-4B15-8F14-D20F517541E8}" srcOrd="0" destOrd="0" presId="urn:microsoft.com/office/officeart/2008/layout/HexagonCluster"/>
    <dgm:cxn modelId="{86C30473-A541-4D6C-A652-676D6DC6C324}" srcId="{B6AF1D6F-C8FE-41A7-AA6F-DA9075850FDE}" destId="{A0EC9313-4527-4652-A4AE-8C74C9819C6B}" srcOrd="2" destOrd="0" parTransId="{BD96FA7F-A6A8-488E-B298-612289750ADF}" sibTransId="{0B3F84E5-A458-4F8D-819F-6F38F22E8676}"/>
    <dgm:cxn modelId="{1270D50F-CECF-4C26-B868-1BF5EA63A3DC}" type="presOf" srcId="{C45D69F6-ECE2-44CA-92D3-8EF801670022}" destId="{A721A66B-50B7-4C23-8927-7EB635846A96}" srcOrd="0" destOrd="0" presId="urn:microsoft.com/office/officeart/2008/layout/HexagonCluster"/>
    <dgm:cxn modelId="{60353A40-1461-42FC-802D-95B1F6858209}" type="presOf" srcId="{30E16C34-1731-4CC3-81B5-37E11E9D9ED6}" destId="{DC11868D-B402-465B-A504-061D609989DA}" srcOrd="0" destOrd="0" presId="urn:microsoft.com/office/officeart/2008/layout/HexagonCluster"/>
    <dgm:cxn modelId="{53D2082D-E220-4494-AB21-AC50B50B5C24}" type="presOf" srcId="{72A68D37-69E3-487D-B50B-CAABB39194F1}" destId="{04FAAF61-1E52-412B-B338-BBE49296063B}" srcOrd="0" destOrd="0" presId="urn:microsoft.com/office/officeart/2008/layout/HexagonCluster"/>
    <dgm:cxn modelId="{4A7D4DFF-9932-44CF-9E5A-8ABB912961AF}" srcId="{B6AF1D6F-C8FE-41A7-AA6F-DA9075850FDE}" destId="{05A4D6CB-E533-4C21-BB63-D3F116C81592}" srcOrd="3" destOrd="0" parTransId="{FE305B6E-59B0-458E-9390-1D99B41A5CFD}" sibTransId="{6D8E9AF3-E860-483D-905F-C9BD1FED7F48}"/>
    <dgm:cxn modelId="{7E5204AA-FDCC-46C6-98F6-EC6833CFEF61}" type="presOf" srcId="{95A17C2F-5343-45EC-8AB2-63A18751C964}" destId="{80195E34-9F8E-44A9-A8BB-3CEF8776C3E1}" srcOrd="0" destOrd="0" presId="urn:microsoft.com/office/officeart/2008/layout/HexagonCluster"/>
    <dgm:cxn modelId="{F7C4FF61-410F-4984-944A-ADE805AFDBBF}" type="presOf" srcId="{0B3F84E5-A458-4F8D-819F-6F38F22E8676}" destId="{9E22F930-AE1C-4448-ADAE-4986EBF963CE}" srcOrd="0" destOrd="0" presId="urn:microsoft.com/office/officeart/2008/layout/HexagonCluster"/>
    <dgm:cxn modelId="{2EE386E4-483D-4E56-B3CA-7CED0B0B5849}" type="presOf" srcId="{8AFE7EC2-BE82-4218-92BA-9D0798816AE2}" destId="{E39BBDB4-6C26-4252-8D40-60A03CC3DA4F}" srcOrd="0" destOrd="0" presId="urn:microsoft.com/office/officeart/2008/layout/HexagonCluster"/>
    <dgm:cxn modelId="{2A7FCB22-BD3D-483D-85E2-CB7A4DF02F4E}" type="presOf" srcId="{CF9B6464-B24F-4BD7-9C62-5C8C94408C6B}" destId="{F04EF69A-9F96-4917-B995-2D03E062CBE6}" srcOrd="0" destOrd="0" presId="urn:microsoft.com/office/officeart/2008/layout/HexagonCluster"/>
    <dgm:cxn modelId="{FD50DBEA-3110-4766-BE07-1291046D2A60}" type="presParOf" srcId="{62700FFE-47AC-4B15-8F14-D20F517541E8}" destId="{B310A433-1BBD-4721-AA49-A4531126B6EA}" srcOrd="0" destOrd="0" presId="urn:microsoft.com/office/officeart/2008/layout/HexagonCluster"/>
    <dgm:cxn modelId="{A49E90DD-963E-426B-82B9-A2BF907C7BD0}" type="presParOf" srcId="{B310A433-1BBD-4721-AA49-A4531126B6EA}" destId="{04FAAF61-1E52-412B-B338-BBE49296063B}" srcOrd="0" destOrd="0" presId="urn:microsoft.com/office/officeart/2008/layout/HexagonCluster"/>
    <dgm:cxn modelId="{FD2B50E4-0897-4709-BE51-8BBC524E1241}" type="presParOf" srcId="{62700FFE-47AC-4B15-8F14-D20F517541E8}" destId="{6B7FFA0A-DAC2-44FC-B593-96E6BA4EA2D0}" srcOrd="1" destOrd="0" presId="urn:microsoft.com/office/officeart/2008/layout/HexagonCluster"/>
    <dgm:cxn modelId="{E7A2D7CD-887B-4E76-B5DF-A5379C5F08A9}" type="presParOf" srcId="{6B7FFA0A-DAC2-44FC-B593-96E6BA4EA2D0}" destId="{C3E908C0-8EF6-4DB9-90A5-26C9DE98CE95}" srcOrd="0" destOrd="0" presId="urn:microsoft.com/office/officeart/2008/layout/HexagonCluster"/>
    <dgm:cxn modelId="{28EAF8D7-FC06-4757-9767-9AD09AB6F88E}" type="presParOf" srcId="{62700FFE-47AC-4B15-8F14-D20F517541E8}" destId="{83E72741-3D84-4F1F-8449-D8029485798E}" srcOrd="2" destOrd="0" presId="urn:microsoft.com/office/officeart/2008/layout/HexagonCluster"/>
    <dgm:cxn modelId="{64BDF283-4310-4C95-8ABE-32B7C95189B4}" type="presParOf" srcId="{83E72741-3D84-4F1F-8449-D8029485798E}" destId="{F04EF69A-9F96-4917-B995-2D03E062CBE6}" srcOrd="0" destOrd="0" presId="urn:microsoft.com/office/officeart/2008/layout/HexagonCluster"/>
    <dgm:cxn modelId="{DB434F7A-0777-49A2-8523-67E1FB0D0EFC}" type="presParOf" srcId="{62700FFE-47AC-4B15-8F14-D20F517541E8}" destId="{D928A59F-EBA3-4373-B640-5193C8F7F064}" srcOrd="3" destOrd="0" presId="urn:microsoft.com/office/officeart/2008/layout/HexagonCluster"/>
    <dgm:cxn modelId="{02244F65-B44F-4B32-91FE-D15872CF23AF}" type="presParOf" srcId="{D928A59F-EBA3-4373-B640-5193C8F7F064}" destId="{68137B76-EE9D-4E0E-B5AF-645E7AD3006B}" srcOrd="0" destOrd="0" presId="urn:microsoft.com/office/officeart/2008/layout/HexagonCluster"/>
    <dgm:cxn modelId="{254F4B01-A225-4881-ABBE-6576A7550F4D}" type="presParOf" srcId="{62700FFE-47AC-4B15-8F14-D20F517541E8}" destId="{A9834A97-2E76-49AE-9887-D98FAE3C1094}" srcOrd="4" destOrd="0" presId="urn:microsoft.com/office/officeart/2008/layout/HexagonCluster"/>
    <dgm:cxn modelId="{8A24E296-CA82-4B88-BD79-81FF96F05BF0}" type="presParOf" srcId="{A9834A97-2E76-49AE-9887-D98FAE3C1094}" destId="{63B6285C-E21D-4CF6-99F0-C08E083F3BFE}" srcOrd="0" destOrd="0" presId="urn:microsoft.com/office/officeart/2008/layout/HexagonCluster"/>
    <dgm:cxn modelId="{15946CB2-2550-469F-AD98-B4760D27EDF0}" type="presParOf" srcId="{62700FFE-47AC-4B15-8F14-D20F517541E8}" destId="{B91EDCD7-AA63-427F-BC21-C204F4F0881C}" srcOrd="5" destOrd="0" presId="urn:microsoft.com/office/officeart/2008/layout/HexagonCluster"/>
    <dgm:cxn modelId="{6E4B7D9E-F847-4948-A9BB-E87C74C698B9}" type="presParOf" srcId="{B91EDCD7-AA63-427F-BC21-C204F4F0881C}" destId="{399AC9F3-E473-4813-9D9A-258A5C229AFE}" srcOrd="0" destOrd="0" presId="urn:microsoft.com/office/officeart/2008/layout/HexagonCluster"/>
    <dgm:cxn modelId="{9B392DE0-6271-4CBF-8C6E-DE975D1CF19D}" type="presParOf" srcId="{62700FFE-47AC-4B15-8F14-D20F517541E8}" destId="{85ACD02A-24B2-4508-9639-419868539960}" srcOrd="6" destOrd="0" presId="urn:microsoft.com/office/officeart/2008/layout/HexagonCluster"/>
    <dgm:cxn modelId="{B2BA73D7-62EC-4456-ABE5-561189424816}" type="presParOf" srcId="{85ACD02A-24B2-4508-9639-419868539960}" destId="{A721A66B-50B7-4C23-8927-7EB635846A96}" srcOrd="0" destOrd="0" presId="urn:microsoft.com/office/officeart/2008/layout/HexagonCluster"/>
    <dgm:cxn modelId="{B64EEBD4-13E4-4488-96A7-18C94CC2361C}" type="presParOf" srcId="{62700FFE-47AC-4B15-8F14-D20F517541E8}" destId="{95378BAF-A2A0-4F48-BA1F-094FBBAFAF72}" srcOrd="7" destOrd="0" presId="urn:microsoft.com/office/officeart/2008/layout/HexagonCluster"/>
    <dgm:cxn modelId="{B6AE425C-3A3A-46D6-B8E0-5D15DFED4EE3}" type="presParOf" srcId="{95378BAF-A2A0-4F48-BA1F-094FBBAFAF72}" destId="{59C520D0-8123-410F-8AA5-49F161CF9920}" srcOrd="0" destOrd="0" presId="urn:microsoft.com/office/officeart/2008/layout/HexagonCluster"/>
    <dgm:cxn modelId="{4F940D69-84FA-420B-A8AA-9FD547D0EC22}" type="presParOf" srcId="{62700FFE-47AC-4B15-8F14-D20F517541E8}" destId="{590481E3-E8FF-4ED9-A5C6-7D22924728A3}" srcOrd="8" destOrd="0" presId="urn:microsoft.com/office/officeart/2008/layout/HexagonCluster"/>
    <dgm:cxn modelId="{FB953B24-13E4-4CF6-91AF-38D43339EB62}" type="presParOf" srcId="{590481E3-E8FF-4ED9-A5C6-7D22924728A3}" destId="{3B539C37-4FA6-4AC5-9EC3-760DE9A087A0}" srcOrd="0" destOrd="0" presId="urn:microsoft.com/office/officeart/2008/layout/HexagonCluster"/>
    <dgm:cxn modelId="{0579D113-D3F4-46BE-982A-865E73CBC124}" type="presParOf" srcId="{62700FFE-47AC-4B15-8F14-D20F517541E8}" destId="{87C3B49E-67E1-4A98-A7F6-0ECE41C9AB4D}" srcOrd="9" destOrd="0" presId="urn:microsoft.com/office/officeart/2008/layout/HexagonCluster"/>
    <dgm:cxn modelId="{F779D9C7-7FC3-4010-8042-683B26E256B7}" type="presParOf" srcId="{87C3B49E-67E1-4A98-A7F6-0ECE41C9AB4D}" destId="{83D1BCAC-363C-4055-95B1-CCFD7F3FB7F9}" srcOrd="0" destOrd="0" presId="urn:microsoft.com/office/officeart/2008/layout/HexagonCluster"/>
    <dgm:cxn modelId="{BEE7FD32-4CD8-49CF-B8CB-DB08645488E3}" type="presParOf" srcId="{62700FFE-47AC-4B15-8F14-D20F517541E8}" destId="{8F25F73F-FA3C-4B3F-82E7-49F4FFD7CCB6}" srcOrd="10" destOrd="0" presId="urn:microsoft.com/office/officeart/2008/layout/HexagonCluster"/>
    <dgm:cxn modelId="{4CBAE766-E415-4992-9D65-CB3BECE7019D}" type="presParOf" srcId="{8F25F73F-FA3C-4B3F-82E7-49F4FFD7CCB6}" destId="{9E22F930-AE1C-4448-ADAE-4986EBF963CE}" srcOrd="0" destOrd="0" presId="urn:microsoft.com/office/officeart/2008/layout/HexagonCluster"/>
    <dgm:cxn modelId="{D71333D0-B0CC-4B21-8F88-58F74B16DA4C}" type="presParOf" srcId="{62700FFE-47AC-4B15-8F14-D20F517541E8}" destId="{B08C381D-1A39-4AFB-8102-63463F54643F}" srcOrd="11" destOrd="0" presId="urn:microsoft.com/office/officeart/2008/layout/HexagonCluster"/>
    <dgm:cxn modelId="{8984FFBC-1EFD-42F5-881F-324F498D3DAE}" type="presParOf" srcId="{B08C381D-1A39-4AFB-8102-63463F54643F}" destId="{7FA0EBDD-B292-4032-B12E-277E1857EBCC}" srcOrd="0" destOrd="0" presId="urn:microsoft.com/office/officeart/2008/layout/HexagonCluster"/>
    <dgm:cxn modelId="{CCCA6ADA-FC94-4EA0-97BD-42DD89C01D37}" type="presParOf" srcId="{62700FFE-47AC-4B15-8F14-D20F517541E8}" destId="{108092F1-2F98-4136-89E0-3C1615068F67}" srcOrd="12" destOrd="0" presId="urn:microsoft.com/office/officeart/2008/layout/HexagonCluster"/>
    <dgm:cxn modelId="{E25DB880-EA8C-48B5-8030-FD2C947909AA}" type="presParOf" srcId="{108092F1-2F98-4136-89E0-3C1615068F67}" destId="{C4D69082-43A0-40EA-9E02-19B08CA9C725}" srcOrd="0" destOrd="0" presId="urn:microsoft.com/office/officeart/2008/layout/HexagonCluster"/>
    <dgm:cxn modelId="{76C5EDCE-F085-4613-99F1-C42F7E6CC195}" type="presParOf" srcId="{62700FFE-47AC-4B15-8F14-D20F517541E8}" destId="{66DA9BA9-642C-45E7-960A-C75ACA1AAE48}" srcOrd="13" destOrd="0" presId="urn:microsoft.com/office/officeart/2008/layout/HexagonCluster"/>
    <dgm:cxn modelId="{63AB928C-3BE5-438B-B6C4-6DD9518CD71D}" type="presParOf" srcId="{66DA9BA9-642C-45E7-960A-C75ACA1AAE48}" destId="{7E43FB63-734C-4D3C-8A56-E5E5389FDFA2}" srcOrd="0" destOrd="0" presId="urn:microsoft.com/office/officeart/2008/layout/HexagonCluster"/>
    <dgm:cxn modelId="{E7BBFE76-E637-45B2-8B16-57F783FEC5BD}" type="presParOf" srcId="{62700FFE-47AC-4B15-8F14-D20F517541E8}" destId="{29723B9A-59B0-4108-BCAB-D78A36D60E1E}" srcOrd="14" destOrd="0" presId="urn:microsoft.com/office/officeart/2008/layout/HexagonCluster"/>
    <dgm:cxn modelId="{B0610FC7-2B63-45BF-8275-CE82E9127299}" type="presParOf" srcId="{29723B9A-59B0-4108-BCAB-D78A36D60E1E}" destId="{6DB442A5-3643-4E08-B524-3C3947D1830B}" srcOrd="0" destOrd="0" presId="urn:microsoft.com/office/officeart/2008/layout/HexagonCluster"/>
    <dgm:cxn modelId="{4BCFB6A7-E5DD-4B64-8A85-7B91802420FB}" type="presParOf" srcId="{62700FFE-47AC-4B15-8F14-D20F517541E8}" destId="{79F4C66F-EC2A-458F-9957-FFBE57EE3F12}" srcOrd="15" destOrd="0" presId="urn:microsoft.com/office/officeart/2008/layout/HexagonCluster"/>
    <dgm:cxn modelId="{16F9E98C-DCC8-4031-884F-2C0D9C3272B6}" type="presParOf" srcId="{79F4C66F-EC2A-458F-9957-FFBE57EE3F12}" destId="{5E7010CE-EAFC-454E-B62D-02150A650216}" srcOrd="0" destOrd="0" presId="urn:microsoft.com/office/officeart/2008/layout/HexagonCluster"/>
    <dgm:cxn modelId="{64F6FB37-F93B-4C5D-A9E5-6E7C4EB00681}" type="presParOf" srcId="{62700FFE-47AC-4B15-8F14-D20F517541E8}" destId="{5495D98E-40C7-4425-B346-8D4316A81390}" srcOrd="16" destOrd="0" presId="urn:microsoft.com/office/officeart/2008/layout/HexagonCluster"/>
    <dgm:cxn modelId="{929AF8F1-7951-414A-8D5C-41DDDEAE7B87}" type="presParOf" srcId="{5495D98E-40C7-4425-B346-8D4316A81390}" destId="{E39BBDB4-6C26-4252-8D40-60A03CC3DA4F}" srcOrd="0" destOrd="0" presId="urn:microsoft.com/office/officeart/2008/layout/HexagonCluster"/>
    <dgm:cxn modelId="{9E893844-B747-4D4E-A04C-6A1BA669A6CB}" type="presParOf" srcId="{62700FFE-47AC-4B15-8F14-D20F517541E8}" destId="{4FFB49D4-C984-4A8D-A2DA-64DFCFBA55EF}" srcOrd="17" destOrd="0" presId="urn:microsoft.com/office/officeart/2008/layout/HexagonCluster"/>
    <dgm:cxn modelId="{256C3074-B670-49FF-B436-2B5C4694007D}" type="presParOf" srcId="{4FFB49D4-C984-4A8D-A2DA-64DFCFBA55EF}" destId="{B10A71B3-10DB-4A04-9A3F-9755A6B965DA}" srcOrd="0" destOrd="0" presId="urn:microsoft.com/office/officeart/2008/layout/HexagonCluster"/>
    <dgm:cxn modelId="{5638F519-4BDA-4745-B1CD-FB5368206FA7}" type="presParOf" srcId="{62700FFE-47AC-4B15-8F14-D20F517541E8}" destId="{746D20D0-D3BC-42AC-966C-EB968486B692}" srcOrd="18" destOrd="0" presId="urn:microsoft.com/office/officeart/2008/layout/HexagonCluster"/>
    <dgm:cxn modelId="{A4FF042C-23BF-4D38-8359-158516D68C8C}" type="presParOf" srcId="{746D20D0-D3BC-42AC-966C-EB968486B692}" destId="{9E2F1EBC-BC1C-4B58-8241-366BF0D6866C}" srcOrd="0" destOrd="0" presId="urn:microsoft.com/office/officeart/2008/layout/HexagonCluster"/>
    <dgm:cxn modelId="{30D64C48-FE47-4A0B-9D65-0CA8B8EF9340}" type="presParOf" srcId="{62700FFE-47AC-4B15-8F14-D20F517541E8}" destId="{97670F5F-DD3C-4BC6-9D44-F472EE639540}" srcOrd="19" destOrd="0" presId="urn:microsoft.com/office/officeart/2008/layout/HexagonCluster"/>
    <dgm:cxn modelId="{FE85A610-AB6B-439B-A0BC-84A974FB8F1E}" type="presParOf" srcId="{97670F5F-DD3C-4BC6-9D44-F472EE639540}" destId="{7F698ACC-B136-4EAC-AA8B-0F3DB7222159}" srcOrd="0" destOrd="0" presId="urn:microsoft.com/office/officeart/2008/layout/HexagonCluster"/>
    <dgm:cxn modelId="{749F8491-41F2-49DB-9740-911A831351D7}" type="presParOf" srcId="{62700FFE-47AC-4B15-8F14-D20F517541E8}" destId="{02116456-4D5B-429A-9E0A-26CA01D7F9BA}" srcOrd="20" destOrd="0" presId="urn:microsoft.com/office/officeart/2008/layout/HexagonCluster"/>
    <dgm:cxn modelId="{9E164A86-ED30-4565-A0C4-EAEBE5C6819F}" type="presParOf" srcId="{02116456-4D5B-429A-9E0A-26CA01D7F9BA}" destId="{DC11868D-B402-465B-A504-061D609989DA}" srcOrd="0" destOrd="0" presId="urn:microsoft.com/office/officeart/2008/layout/HexagonCluster"/>
    <dgm:cxn modelId="{FF2ACE5B-DFA6-4018-ABE8-468D632E5889}" type="presParOf" srcId="{62700FFE-47AC-4B15-8F14-D20F517541E8}" destId="{BD4CC96B-1C73-4938-982C-5461B8469D66}" srcOrd="21" destOrd="0" presId="urn:microsoft.com/office/officeart/2008/layout/HexagonCluster"/>
    <dgm:cxn modelId="{57647481-FB29-4ECF-81D4-F64099FC63C6}" type="presParOf" srcId="{BD4CC96B-1C73-4938-982C-5461B8469D66}" destId="{468E14D8-E891-4B9C-8505-A464D0067398}" srcOrd="0" destOrd="0" presId="urn:microsoft.com/office/officeart/2008/layout/HexagonCluster"/>
    <dgm:cxn modelId="{1C0ACCB7-0ED2-4DEC-B7AA-E9ABA39F1384}" type="presParOf" srcId="{62700FFE-47AC-4B15-8F14-D20F517541E8}" destId="{FF5A606A-339D-457C-8E6D-75732D82DA24}" srcOrd="22" destOrd="0" presId="urn:microsoft.com/office/officeart/2008/layout/HexagonCluster"/>
    <dgm:cxn modelId="{D7EC0E89-60B4-4098-B722-B4165E34414D}" type="presParOf" srcId="{FF5A606A-339D-457C-8E6D-75732D82DA24}" destId="{80195E34-9F8E-44A9-A8BB-3CEF8776C3E1}" srcOrd="0" destOrd="0" presId="urn:microsoft.com/office/officeart/2008/layout/HexagonCluster"/>
    <dgm:cxn modelId="{4BF64584-37B4-48FC-BD8D-8FA41892BD4C}" type="presParOf" srcId="{62700FFE-47AC-4B15-8F14-D20F517541E8}" destId="{E93BB4A2-70D9-497E-89C3-2B1BEEFF0DFA}" srcOrd="23" destOrd="0" presId="urn:microsoft.com/office/officeart/2008/layout/HexagonCluster"/>
    <dgm:cxn modelId="{98F57821-C02A-40C8-9488-C3D650DC0C3B}" type="presParOf" srcId="{E93BB4A2-70D9-497E-89C3-2B1BEEFF0DFA}" destId="{F109B82C-B035-40C5-A593-A40E5A23F8B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DCF906-B3E3-44A7-B4B3-DD4CC7385346}" type="doc">
      <dgm:prSet loTypeId="urn:microsoft.com/office/officeart/2005/8/layout/venn1" loCatId="relationship" qsTypeId="urn:microsoft.com/office/officeart/2005/8/quickstyle/3d5" qsCatId="3D" csTypeId="urn:microsoft.com/office/officeart/2005/8/colors/colorful4" csCatId="colorful" phldr="1"/>
      <dgm:spPr/>
    </dgm:pt>
    <dgm:pt modelId="{8C3FC1F9-F992-4D07-B505-9CD4F673EDF3}">
      <dgm:prSet phldrT="[Текст]"/>
      <dgm:spPr/>
      <dgm:t>
        <a:bodyPr/>
        <a:lstStyle/>
        <a:p>
          <a:r>
            <a:rPr lang="en-US" dirty="0" smtClean="0"/>
            <a:t>Bubble-Map</a:t>
          </a:r>
          <a:endParaRPr lang="ru-RU" dirty="0"/>
        </a:p>
      </dgm:t>
    </dgm:pt>
    <dgm:pt modelId="{3023E4A3-4246-46FB-A476-3388D8232A9B}" type="parTrans" cxnId="{E04E113A-E642-4307-893B-B5F1F33E03BB}">
      <dgm:prSet/>
      <dgm:spPr/>
      <dgm:t>
        <a:bodyPr/>
        <a:lstStyle/>
        <a:p>
          <a:endParaRPr lang="ru-RU"/>
        </a:p>
      </dgm:t>
    </dgm:pt>
    <dgm:pt modelId="{EF306213-B724-41AE-906C-30A500CC0402}" type="sibTrans" cxnId="{E04E113A-E642-4307-893B-B5F1F33E03BB}">
      <dgm:prSet/>
      <dgm:spPr/>
      <dgm:t>
        <a:bodyPr/>
        <a:lstStyle/>
        <a:p>
          <a:endParaRPr lang="ru-RU"/>
        </a:p>
      </dgm:t>
    </dgm:pt>
    <dgm:pt modelId="{FA4A3933-0787-4825-9F8A-489143359847}">
      <dgm:prSet phldrT="[Текст]"/>
      <dgm:spPr/>
      <dgm:t>
        <a:bodyPr/>
        <a:lstStyle/>
        <a:p>
          <a:r>
            <a:rPr lang="ru-RU" dirty="0" smtClean="0"/>
            <a:t>Математические игры</a:t>
          </a:r>
          <a:endParaRPr lang="ru-RU" dirty="0"/>
        </a:p>
      </dgm:t>
    </dgm:pt>
    <dgm:pt modelId="{9FFA22D7-25A3-4BDF-98B2-34F6B7AC5369}" type="parTrans" cxnId="{11FF953A-E9F1-4A22-B0CC-102D88E44419}">
      <dgm:prSet/>
      <dgm:spPr/>
      <dgm:t>
        <a:bodyPr/>
        <a:lstStyle/>
        <a:p>
          <a:endParaRPr lang="ru-RU"/>
        </a:p>
      </dgm:t>
    </dgm:pt>
    <dgm:pt modelId="{399F29E6-C41C-4237-9D5C-E5AEC95B258D}" type="sibTrans" cxnId="{11FF953A-E9F1-4A22-B0CC-102D88E44419}">
      <dgm:prSet/>
      <dgm:spPr/>
      <dgm:t>
        <a:bodyPr/>
        <a:lstStyle/>
        <a:p>
          <a:endParaRPr lang="ru-RU"/>
        </a:p>
      </dgm:t>
    </dgm:pt>
    <dgm:pt modelId="{3D38EB7B-2EA1-4463-9892-DD39025EBEFD}">
      <dgm:prSet/>
      <dgm:spPr/>
      <dgm:t>
        <a:bodyPr/>
        <a:lstStyle/>
        <a:p>
          <a:r>
            <a:rPr lang="en-US" smtClean="0"/>
            <a:t>Google-</a:t>
          </a:r>
          <a:r>
            <a:rPr lang="ru-RU" smtClean="0"/>
            <a:t>класс</a:t>
          </a:r>
          <a:endParaRPr lang="ru-RU" dirty="0" smtClean="0"/>
        </a:p>
      </dgm:t>
    </dgm:pt>
    <dgm:pt modelId="{A6169221-6DC9-410F-82D5-B4EBDB766A95}" type="parTrans" cxnId="{1E4CEFA7-6AD1-4C64-BA66-36C008D18F01}">
      <dgm:prSet/>
      <dgm:spPr/>
      <dgm:t>
        <a:bodyPr/>
        <a:lstStyle/>
        <a:p>
          <a:endParaRPr lang="ru-RU"/>
        </a:p>
      </dgm:t>
    </dgm:pt>
    <dgm:pt modelId="{1DD1EDBB-071D-426B-8514-1F37877EC41F}" type="sibTrans" cxnId="{1E4CEFA7-6AD1-4C64-BA66-36C008D18F01}">
      <dgm:prSet/>
      <dgm:spPr/>
      <dgm:t>
        <a:bodyPr/>
        <a:lstStyle/>
        <a:p>
          <a:endParaRPr lang="ru-RU"/>
        </a:p>
      </dgm:t>
    </dgm:pt>
    <dgm:pt modelId="{1B98F0C1-CD7F-47F4-9F4E-8B71D554BD76}" type="pres">
      <dgm:prSet presAssocID="{C0DCF906-B3E3-44A7-B4B3-DD4CC7385346}" presName="compositeShape" presStyleCnt="0">
        <dgm:presLayoutVars>
          <dgm:chMax val="7"/>
          <dgm:dir/>
          <dgm:resizeHandles val="exact"/>
        </dgm:presLayoutVars>
      </dgm:prSet>
      <dgm:spPr/>
    </dgm:pt>
    <dgm:pt modelId="{C8DD07E8-4645-4E72-97CD-60D110C6EF66}" type="pres">
      <dgm:prSet presAssocID="{3D38EB7B-2EA1-4463-9892-DD39025EBEFD}" presName="circ1" presStyleLbl="vennNode1" presStyleIdx="0" presStyleCnt="3" custLinFactNeighborX="-43951" custLinFactNeighborY="59932"/>
      <dgm:spPr/>
      <dgm:t>
        <a:bodyPr/>
        <a:lstStyle/>
        <a:p>
          <a:endParaRPr lang="ru-RU"/>
        </a:p>
      </dgm:t>
    </dgm:pt>
    <dgm:pt modelId="{D729BAF0-1F17-4238-B5B8-84D78E7926CB}" type="pres">
      <dgm:prSet presAssocID="{3D38EB7B-2EA1-4463-9892-DD39025EBE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7A323-F952-4FE4-8AE9-5E34AC6D5BD3}" type="pres">
      <dgm:prSet presAssocID="{8C3FC1F9-F992-4D07-B505-9CD4F673EDF3}" presName="circ2" presStyleLbl="vennNode1" presStyleIdx="1" presStyleCnt="3" custLinFactNeighborX="2459" custLinFactNeighborY="4918"/>
      <dgm:spPr/>
      <dgm:t>
        <a:bodyPr/>
        <a:lstStyle/>
        <a:p>
          <a:endParaRPr lang="ru-RU"/>
        </a:p>
      </dgm:t>
    </dgm:pt>
    <dgm:pt modelId="{27935AC3-A347-41F1-B9EB-43AF6E01F3CC}" type="pres">
      <dgm:prSet presAssocID="{8C3FC1F9-F992-4D07-B505-9CD4F673ED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E3767-7024-41A2-BBA7-42FBF6D8FE44}" type="pres">
      <dgm:prSet presAssocID="{FA4A3933-0787-4825-9F8A-489143359847}" presName="circ3" presStyleLbl="vennNode1" presStyleIdx="2" presStyleCnt="3" custLinFactNeighborX="54094" custLinFactNeighborY="-69583"/>
      <dgm:spPr/>
      <dgm:t>
        <a:bodyPr/>
        <a:lstStyle/>
        <a:p>
          <a:endParaRPr lang="ru-RU"/>
        </a:p>
      </dgm:t>
    </dgm:pt>
    <dgm:pt modelId="{1585EDD9-EB6F-4F55-BA8E-2EB18AB28079}" type="pres">
      <dgm:prSet presAssocID="{FA4A3933-0787-4825-9F8A-48914335984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4284A-373F-424D-8789-41710834977F}" type="presOf" srcId="{3D38EB7B-2EA1-4463-9892-DD39025EBEFD}" destId="{C8DD07E8-4645-4E72-97CD-60D110C6EF66}" srcOrd="0" destOrd="0" presId="urn:microsoft.com/office/officeart/2005/8/layout/venn1"/>
    <dgm:cxn modelId="{C3D95D96-97CA-41C4-8BA2-DD5F0CA65493}" type="presOf" srcId="{FA4A3933-0787-4825-9F8A-489143359847}" destId="{3A9E3767-7024-41A2-BBA7-42FBF6D8FE44}" srcOrd="0" destOrd="0" presId="urn:microsoft.com/office/officeart/2005/8/layout/venn1"/>
    <dgm:cxn modelId="{CE4BD3B8-C24B-4720-8EC5-9D4C2C6CA3E9}" type="presOf" srcId="{3D38EB7B-2EA1-4463-9892-DD39025EBEFD}" destId="{D729BAF0-1F17-4238-B5B8-84D78E7926CB}" srcOrd="1" destOrd="0" presId="urn:microsoft.com/office/officeart/2005/8/layout/venn1"/>
    <dgm:cxn modelId="{E04E113A-E642-4307-893B-B5F1F33E03BB}" srcId="{C0DCF906-B3E3-44A7-B4B3-DD4CC7385346}" destId="{8C3FC1F9-F992-4D07-B505-9CD4F673EDF3}" srcOrd="1" destOrd="0" parTransId="{3023E4A3-4246-46FB-A476-3388D8232A9B}" sibTransId="{EF306213-B724-41AE-906C-30A500CC0402}"/>
    <dgm:cxn modelId="{75CA5303-EB59-4900-9C56-429E25BED363}" type="presOf" srcId="{FA4A3933-0787-4825-9F8A-489143359847}" destId="{1585EDD9-EB6F-4F55-BA8E-2EB18AB28079}" srcOrd="1" destOrd="0" presId="urn:microsoft.com/office/officeart/2005/8/layout/venn1"/>
    <dgm:cxn modelId="{1E4CEFA7-6AD1-4C64-BA66-36C008D18F01}" srcId="{C0DCF906-B3E3-44A7-B4B3-DD4CC7385346}" destId="{3D38EB7B-2EA1-4463-9892-DD39025EBEFD}" srcOrd="0" destOrd="0" parTransId="{A6169221-6DC9-410F-82D5-B4EBDB766A95}" sibTransId="{1DD1EDBB-071D-426B-8514-1F37877EC41F}"/>
    <dgm:cxn modelId="{23D11439-56A3-42B3-8D1B-4026D49AEEF4}" type="presOf" srcId="{8C3FC1F9-F992-4D07-B505-9CD4F673EDF3}" destId="{4EF7A323-F952-4FE4-8AE9-5E34AC6D5BD3}" srcOrd="0" destOrd="0" presId="urn:microsoft.com/office/officeart/2005/8/layout/venn1"/>
    <dgm:cxn modelId="{6D3D04E0-C57B-4434-AD9C-07F1C8D61F34}" type="presOf" srcId="{8C3FC1F9-F992-4D07-B505-9CD4F673EDF3}" destId="{27935AC3-A347-41F1-B9EB-43AF6E01F3CC}" srcOrd="1" destOrd="0" presId="urn:microsoft.com/office/officeart/2005/8/layout/venn1"/>
    <dgm:cxn modelId="{02188DDF-BB43-40EA-9F91-07B012C9CE82}" type="presOf" srcId="{C0DCF906-B3E3-44A7-B4B3-DD4CC7385346}" destId="{1B98F0C1-CD7F-47F4-9F4E-8B71D554BD76}" srcOrd="0" destOrd="0" presId="urn:microsoft.com/office/officeart/2005/8/layout/venn1"/>
    <dgm:cxn modelId="{11FF953A-E9F1-4A22-B0CC-102D88E44419}" srcId="{C0DCF906-B3E3-44A7-B4B3-DD4CC7385346}" destId="{FA4A3933-0787-4825-9F8A-489143359847}" srcOrd="2" destOrd="0" parTransId="{9FFA22D7-25A3-4BDF-98B2-34F6B7AC5369}" sibTransId="{399F29E6-C41C-4237-9D5C-E5AEC95B258D}"/>
    <dgm:cxn modelId="{F9836B35-2125-444A-A78B-8392B5CDBED7}" type="presParOf" srcId="{1B98F0C1-CD7F-47F4-9F4E-8B71D554BD76}" destId="{C8DD07E8-4645-4E72-97CD-60D110C6EF66}" srcOrd="0" destOrd="0" presId="urn:microsoft.com/office/officeart/2005/8/layout/venn1"/>
    <dgm:cxn modelId="{F9906301-96D5-4BAC-93F1-45F695DFE277}" type="presParOf" srcId="{1B98F0C1-CD7F-47F4-9F4E-8B71D554BD76}" destId="{D729BAF0-1F17-4238-B5B8-84D78E7926CB}" srcOrd="1" destOrd="0" presId="urn:microsoft.com/office/officeart/2005/8/layout/venn1"/>
    <dgm:cxn modelId="{458EAC3C-39EE-447B-9C2C-9B0D3CC527F8}" type="presParOf" srcId="{1B98F0C1-CD7F-47F4-9F4E-8B71D554BD76}" destId="{4EF7A323-F952-4FE4-8AE9-5E34AC6D5BD3}" srcOrd="2" destOrd="0" presId="urn:microsoft.com/office/officeart/2005/8/layout/venn1"/>
    <dgm:cxn modelId="{CD29FE91-E005-4726-91FB-ECDA26AE1CEF}" type="presParOf" srcId="{1B98F0C1-CD7F-47F4-9F4E-8B71D554BD76}" destId="{27935AC3-A347-41F1-B9EB-43AF6E01F3CC}" srcOrd="3" destOrd="0" presId="urn:microsoft.com/office/officeart/2005/8/layout/venn1"/>
    <dgm:cxn modelId="{19447C42-F9B8-49A9-BC29-5CDDABBD60C3}" type="presParOf" srcId="{1B98F0C1-CD7F-47F4-9F4E-8B71D554BD76}" destId="{3A9E3767-7024-41A2-BBA7-42FBF6D8FE44}" srcOrd="4" destOrd="0" presId="urn:microsoft.com/office/officeart/2005/8/layout/venn1"/>
    <dgm:cxn modelId="{D1B9D136-B3A9-4542-AE54-E4B08E0768B2}" type="presParOf" srcId="{1B98F0C1-CD7F-47F4-9F4E-8B71D554BD76}" destId="{1585EDD9-EB6F-4F55-BA8E-2EB18AB2807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DCF906-B3E3-44A7-B4B3-DD4CC7385346}" type="doc">
      <dgm:prSet loTypeId="urn:microsoft.com/office/officeart/2005/8/layout/venn1" loCatId="relationship" qsTypeId="urn:microsoft.com/office/officeart/2005/8/quickstyle/3d5" qsCatId="3D" csTypeId="urn:microsoft.com/office/officeart/2005/8/colors/colorful4" csCatId="colorful" phldr="1"/>
      <dgm:spPr/>
    </dgm:pt>
    <dgm:pt modelId="{53FB8492-889A-4B8F-8C60-A628FD93303E}">
      <dgm:prSet phldrT="[Текст]"/>
      <dgm:spPr/>
      <dgm:t>
        <a:bodyPr/>
        <a:lstStyle/>
        <a:p>
          <a:r>
            <a:rPr lang="ru-RU" dirty="0" smtClean="0"/>
            <a:t>Тренинг </a:t>
          </a:r>
          <a:r>
            <a:rPr lang="ru-RU" dirty="0" err="1" smtClean="0"/>
            <a:t>метапредметного</a:t>
          </a:r>
          <a:r>
            <a:rPr lang="ru-RU" dirty="0" smtClean="0"/>
            <a:t> содержания</a:t>
          </a:r>
          <a:endParaRPr lang="ru-RU" dirty="0"/>
        </a:p>
      </dgm:t>
    </dgm:pt>
    <dgm:pt modelId="{67EB022B-5A35-4B2D-ADC0-F8245D5830B2}" type="parTrans" cxnId="{C7B50C59-290D-4D03-9C0A-BDFF16F6594D}">
      <dgm:prSet/>
      <dgm:spPr/>
      <dgm:t>
        <a:bodyPr/>
        <a:lstStyle/>
        <a:p>
          <a:endParaRPr lang="ru-RU"/>
        </a:p>
      </dgm:t>
    </dgm:pt>
    <dgm:pt modelId="{6638BBFE-F69D-47CA-B0D1-AD05A2495FA9}" type="sibTrans" cxnId="{C7B50C59-290D-4D03-9C0A-BDFF16F6594D}">
      <dgm:prSet/>
      <dgm:spPr/>
      <dgm:t>
        <a:bodyPr/>
        <a:lstStyle/>
        <a:p>
          <a:endParaRPr lang="ru-RU"/>
        </a:p>
      </dgm:t>
    </dgm:pt>
    <dgm:pt modelId="{8C3FC1F9-F992-4D07-B505-9CD4F673EDF3}">
      <dgm:prSet phldrT="[Текст]"/>
      <dgm:spPr/>
      <dgm:t>
        <a:bodyPr/>
        <a:lstStyle/>
        <a:p>
          <a:r>
            <a:rPr lang="ru-RU" dirty="0" smtClean="0"/>
            <a:t>Формирование мотивации</a:t>
          </a:r>
          <a:endParaRPr lang="ru-RU" dirty="0"/>
        </a:p>
      </dgm:t>
    </dgm:pt>
    <dgm:pt modelId="{3023E4A3-4246-46FB-A476-3388D8232A9B}" type="parTrans" cxnId="{E04E113A-E642-4307-893B-B5F1F33E03BB}">
      <dgm:prSet/>
      <dgm:spPr/>
      <dgm:t>
        <a:bodyPr/>
        <a:lstStyle/>
        <a:p>
          <a:endParaRPr lang="ru-RU"/>
        </a:p>
      </dgm:t>
    </dgm:pt>
    <dgm:pt modelId="{EF306213-B724-41AE-906C-30A500CC0402}" type="sibTrans" cxnId="{E04E113A-E642-4307-893B-B5F1F33E03BB}">
      <dgm:prSet/>
      <dgm:spPr/>
      <dgm:t>
        <a:bodyPr/>
        <a:lstStyle/>
        <a:p>
          <a:endParaRPr lang="ru-RU"/>
        </a:p>
      </dgm:t>
    </dgm:pt>
    <dgm:pt modelId="{FA4A3933-0787-4825-9F8A-489143359847}">
      <dgm:prSet phldrT="[Текст]"/>
      <dgm:spPr/>
      <dgm:t>
        <a:bodyPr/>
        <a:lstStyle/>
        <a:p>
          <a:r>
            <a:rPr lang="ru-RU" dirty="0" smtClean="0"/>
            <a:t>Предметный тренинг</a:t>
          </a:r>
          <a:endParaRPr lang="ru-RU" dirty="0"/>
        </a:p>
      </dgm:t>
    </dgm:pt>
    <dgm:pt modelId="{9FFA22D7-25A3-4BDF-98B2-34F6B7AC5369}" type="parTrans" cxnId="{11FF953A-E9F1-4A22-B0CC-102D88E44419}">
      <dgm:prSet/>
      <dgm:spPr/>
      <dgm:t>
        <a:bodyPr/>
        <a:lstStyle/>
        <a:p>
          <a:endParaRPr lang="ru-RU"/>
        </a:p>
      </dgm:t>
    </dgm:pt>
    <dgm:pt modelId="{399F29E6-C41C-4237-9D5C-E5AEC95B258D}" type="sibTrans" cxnId="{11FF953A-E9F1-4A22-B0CC-102D88E44419}">
      <dgm:prSet/>
      <dgm:spPr/>
      <dgm:t>
        <a:bodyPr/>
        <a:lstStyle/>
        <a:p>
          <a:endParaRPr lang="ru-RU"/>
        </a:p>
      </dgm:t>
    </dgm:pt>
    <dgm:pt modelId="{1B98F0C1-CD7F-47F4-9F4E-8B71D554BD76}" type="pres">
      <dgm:prSet presAssocID="{C0DCF906-B3E3-44A7-B4B3-DD4CC7385346}" presName="compositeShape" presStyleCnt="0">
        <dgm:presLayoutVars>
          <dgm:chMax val="7"/>
          <dgm:dir/>
          <dgm:resizeHandles val="exact"/>
        </dgm:presLayoutVars>
      </dgm:prSet>
      <dgm:spPr/>
    </dgm:pt>
    <dgm:pt modelId="{8FB2C7BC-9927-4EA4-B37D-DCE70FD04387}" type="pres">
      <dgm:prSet presAssocID="{53FB8492-889A-4B8F-8C60-A628FD93303E}" presName="circ1" presStyleLbl="vennNode1" presStyleIdx="0" presStyleCnt="3"/>
      <dgm:spPr/>
      <dgm:t>
        <a:bodyPr/>
        <a:lstStyle/>
        <a:p>
          <a:endParaRPr lang="ru-RU"/>
        </a:p>
      </dgm:t>
    </dgm:pt>
    <dgm:pt modelId="{548A16F5-A164-455F-AFB0-A657D1014F17}" type="pres">
      <dgm:prSet presAssocID="{53FB8492-889A-4B8F-8C60-A628FD93303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7A323-F952-4FE4-8AE9-5E34AC6D5BD3}" type="pres">
      <dgm:prSet presAssocID="{8C3FC1F9-F992-4D07-B505-9CD4F673EDF3}" presName="circ2" presStyleLbl="vennNode1" presStyleIdx="1" presStyleCnt="3"/>
      <dgm:spPr/>
      <dgm:t>
        <a:bodyPr/>
        <a:lstStyle/>
        <a:p>
          <a:endParaRPr lang="ru-RU"/>
        </a:p>
      </dgm:t>
    </dgm:pt>
    <dgm:pt modelId="{27935AC3-A347-41F1-B9EB-43AF6E01F3CC}" type="pres">
      <dgm:prSet presAssocID="{8C3FC1F9-F992-4D07-B505-9CD4F673ED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E3767-7024-41A2-BBA7-42FBF6D8FE44}" type="pres">
      <dgm:prSet presAssocID="{FA4A3933-0787-4825-9F8A-489143359847}" presName="circ3" presStyleLbl="vennNode1" presStyleIdx="2" presStyleCnt="3"/>
      <dgm:spPr/>
      <dgm:t>
        <a:bodyPr/>
        <a:lstStyle/>
        <a:p>
          <a:endParaRPr lang="ru-RU"/>
        </a:p>
      </dgm:t>
    </dgm:pt>
    <dgm:pt modelId="{1585EDD9-EB6F-4F55-BA8E-2EB18AB28079}" type="pres">
      <dgm:prSet presAssocID="{FA4A3933-0787-4825-9F8A-48914335984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50C59-290D-4D03-9C0A-BDFF16F6594D}" srcId="{C0DCF906-B3E3-44A7-B4B3-DD4CC7385346}" destId="{53FB8492-889A-4B8F-8C60-A628FD93303E}" srcOrd="0" destOrd="0" parTransId="{67EB022B-5A35-4B2D-ADC0-F8245D5830B2}" sibTransId="{6638BBFE-F69D-47CA-B0D1-AD05A2495FA9}"/>
    <dgm:cxn modelId="{110954B9-BDBD-4E0C-8C5B-8A7A6A6389C4}" type="presOf" srcId="{8C3FC1F9-F992-4D07-B505-9CD4F673EDF3}" destId="{4EF7A323-F952-4FE4-8AE9-5E34AC6D5BD3}" srcOrd="0" destOrd="0" presId="urn:microsoft.com/office/officeart/2005/8/layout/venn1"/>
    <dgm:cxn modelId="{02188DDF-BB43-40EA-9F91-07B012C9CE82}" type="presOf" srcId="{C0DCF906-B3E3-44A7-B4B3-DD4CC7385346}" destId="{1B98F0C1-CD7F-47F4-9F4E-8B71D554BD76}" srcOrd="0" destOrd="0" presId="urn:microsoft.com/office/officeart/2005/8/layout/venn1"/>
    <dgm:cxn modelId="{9D3B9C7F-3D97-4205-A701-62BADA7D2A8E}" type="presOf" srcId="{8C3FC1F9-F992-4D07-B505-9CD4F673EDF3}" destId="{27935AC3-A347-41F1-B9EB-43AF6E01F3CC}" srcOrd="1" destOrd="0" presId="urn:microsoft.com/office/officeart/2005/8/layout/venn1"/>
    <dgm:cxn modelId="{ED404F6A-B0C3-4D59-9269-FAA59B83D26E}" type="presOf" srcId="{FA4A3933-0787-4825-9F8A-489143359847}" destId="{3A9E3767-7024-41A2-BBA7-42FBF6D8FE44}" srcOrd="0" destOrd="0" presId="urn:microsoft.com/office/officeart/2005/8/layout/venn1"/>
    <dgm:cxn modelId="{E04E113A-E642-4307-893B-B5F1F33E03BB}" srcId="{C0DCF906-B3E3-44A7-B4B3-DD4CC7385346}" destId="{8C3FC1F9-F992-4D07-B505-9CD4F673EDF3}" srcOrd="1" destOrd="0" parTransId="{3023E4A3-4246-46FB-A476-3388D8232A9B}" sibTransId="{EF306213-B724-41AE-906C-30A500CC0402}"/>
    <dgm:cxn modelId="{AC51D5CD-AF32-4E3F-BCC8-7ABF70160F0E}" type="presOf" srcId="{53FB8492-889A-4B8F-8C60-A628FD93303E}" destId="{8FB2C7BC-9927-4EA4-B37D-DCE70FD04387}" srcOrd="0" destOrd="0" presId="urn:microsoft.com/office/officeart/2005/8/layout/venn1"/>
    <dgm:cxn modelId="{BC46BB93-1654-42DA-AC34-113658DB2A32}" type="presOf" srcId="{53FB8492-889A-4B8F-8C60-A628FD93303E}" destId="{548A16F5-A164-455F-AFB0-A657D1014F17}" srcOrd="1" destOrd="0" presId="urn:microsoft.com/office/officeart/2005/8/layout/venn1"/>
    <dgm:cxn modelId="{11FF953A-E9F1-4A22-B0CC-102D88E44419}" srcId="{C0DCF906-B3E3-44A7-B4B3-DD4CC7385346}" destId="{FA4A3933-0787-4825-9F8A-489143359847}" srcOrd="2" destOrd="0" parTransId="{9FFA22D7-25A3-4BDF-98B2-34F6B7AC5369}" sibTransId="{399F29E6-C41C-4237-9D5C-E5AEC95B258D}"/>
    <dgm:cxn modelId="{10191C21-AB76-4FDB-ADCD-61320FCCC61A}" type="presOf" srcId="{FA4A3933-0787-4825-9F8A-489143359847}" destId="{1585EDD9-EB6F-4F55-BA8E-2EB18AB28079}" srcOrd="1" destOrd="0" presId="urn:microsoft.com/office/officeart/2005/8/layout/venn1"/>
    <dgm:cxn modelId="{2D1DDAA3-9CB6-4E64-B097-EE36B06D8B7B}" type="presParOf" srcId="{1B98F0C1-CD7F-47F4-9F4E-8B71D554BD76}" destId="{8FB2C7BC-9927-4EA4-B37D-DCE70FD04387}" srcOrd="0" destOrd="0" presId="urn:microsoft.com/office/officeart/2005/8/layout/venn1"/>
    <dgm:cxn modelId="{A0438AFB-65D1-4D15-90CA-CD6F4E77B150}" type="presParOf" srcId="{1B98F0C1-CD7F-47F4-9F4E-8B71D554BD76}" destId="{548A16F5-A164-455F-AFB0-A657D1014F17}" srcOrd="1" destOrd="0" presId="urn:microsoft.com/office/officeart/2005/8/layout/venn1"/>
    <dgm:cxn modelId="{31C5ABAC-346C-4C6B-8FEE-E2206C71AC8F}" type="presParOf" srcId="{1B98F0C1-CD7F-47F4-9F4E-8B71D554BD76}" destId="{4EF7A323-F952-4FE4-8AE9-5E34AC6D5BD3}" srcOrd="2" destOrd="0" presId="urn:microsoft.com/office/officeart/2005/8/layout/venn1"/>
    <dgm:cxn modelId="{2BB314E8-FB15-4965-80F4-5496960E490A}" type="presParOf" srcId="{1B98F0C1-CD7F-47F4-9F4E-8B71D554BD76}" destId="{27935AC3-A347-41F1-B9EB-43AF6E01F3CC}" srcOrd="3" destOrd="0" presId="urn:microsoft.com/office/officeart/2005/8/layout/venn1"/>
    <dgm:cxn modelId="{9AC0D2EB-F9D3-4FFF-847C-424B4DC18CAA}" type="presParOf" srcId="{1B98F0C1-CD7F-47F4-9F4E-8B71D554BD76}" destId="{3A9E3767-7024-41A2-BBA7-42FBF6D8FE44}" srcOrd="4" destOrd="0" presId="urn:microsoft.com/office/officeart/2005/8/layout/venn1"/>
    <dgm:cxn modelId="{4DAF2842-6AA0-46D7-A988-E314A3BFEF43}" type="presParOf" srcId="{1B98F0C1-CD7F-47F4-9F4E-8B71D554BD76}" destId="{1585EDD9-EB6F-4F55-BA8E-2EB18AB2807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7694C-97B6-40EC-90A7-519DAD59A682}">
      <dsp:nvSpPr>
        <dsp:cNvPr id="0" name=""/>
        <dsp:cNvSpPr/>
      </dsp:nvSpPr>
      <dsp:spPr>
        <a:xfrm rot="5400000">
          <a:off x="1004876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C3E7C-2418-449C-AE75-D2B549B16B75}">
      <dsp:nvSpPr>
        <dsp:cNvPr id="0" name=""/>
        <dsp:cNvSpPr/>
      </dsp:nvSpPr>
      <dsp:spPr>
        <a:xfrm>
          <a:off x="701585" y="1956292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Базовые компетенции	</a:t>
          </a:r>
          <a:endParaRPr lang="ru-RU" sz="2300" kern="1200" dirty="0"/>
        </a:p>
      </dsp:txBody>
      <dsp:txXfrm>
        <a:off x="701585" y="1956292"/>
        <a:ext cx="2729487" cy="2392556"/>
      </dsp:txXfrm>
    </dsp:sp>
    <dsp:sp modelId="{07411F6C-CA95-427E-AB76-3CCBC5F7EC05}">
      <dsp:nvSpPr>
        <dsp:cNvPr id="0" name=""/>
        <dsp:cNvSpPr/>
      </dsp:nvSpPr>
      <dsp:spPr>
        <a:xfrm>
          <a:off x="2916075" y="830384"/>
          <a:ext cx="514997" cy="5149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F3D44-64CA-44FD-95D1-3F3DB736B565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F4C0C-8DB6-47B3-B009-D0CEE2DCE06A}">
      <dsp:nvSpPr>
        <dsp:cNvPr id="0" name=""/>
        <dsp:cNvSpPr/>
      </dsp:nvSpPr>
      <dsp:spPr>
        <a:xfrm>
          <a:off x="4043011" y="1129453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Профильные компетенции</a:t>
          </a:r>
          <a:endParaRPr lang="ru-RU" sz="2300" kern="1200" dirty="0"/>
        </a:p>
      </dsp:txBody>
      <dsp:txXfrm>
        <a:off x="4043011" y="1129453"/>
        <a:ext cx="2729487" cy="2392556"/>
      </dsp:txXfrm>
    </dsp:sp>
    <dsp:sp modelId="{8FAC9D77-DBF5-40E5-89D7-45BA3C988D17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7E49E-0FC6-4C14-BA1A-A7343818F8DE}">
      <dsp:nvSpPr>
        <dsp:cNvPr id="0" name=""/>
        <dsp:cNvSpPr/>
      </dsp:nvSpPr>
      <dsp:spPr>
        <a:xfrm rot="5400000">
          <a:off x="7687729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79797-AB6C-4DDE-A6D3-2F75663BA0F8}">
      <dsp:nvSpPr>
        <dsp:cNvPr id="0" name=""/>
        <dsp:cNvSpPr/>
      </dsp:nvSpPr>
      <dsp:spPr>
        <a:xfrm>
          <a:off x="7384437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Инженерное (?: профессиональное, математическое, …) творчество</a:t>
          </a:r>
          <a:endParaRPr lang="ru-RU" sz="2300" kern="1200" dirty="0"/>
        </a:p>
      </dsp:txBody>
      <dsp:txXfrm>
        <a:off x="7384437" y="302614"/>
        <a:ext cx="2729487" cy="239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1C14-3D89-446F-84B8-F84F2D96DCEF}">
      <dsp:nvSpPr>
        <dsp:cNvPr id="0" name=""/>
        <dsp:cNvSpPr/>
      </dsp:nvSpPr>
      <dsp:spPr>
        <a:xfrm>
          <a:off x="38388" y="1734396"/>
          <a:ext cx="1438646" cy="143864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ED8EC-73C8-4984-AD25-F4335D1C87EF}">
      <dsp:nvSpPr>
        <dsp:cNvPr id="0" name=""/>
        <dsp:cNvSpPr/>
      </dsp:nvSpPr>
      <dsp:spPr>
        <a:xfrm rot="17700000">
          <a:off x="545303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Базовый контроль</a:t>
          </a:r>
          <a:endParaRPr lang="ru-RU" sz="1600" kern="1200" dirty="0"/>
        </a:p>
      </dsp:txBody>
      <dsp:txXfrm>
        <a:off x="545303" y="561605"/>
        <a:ext cx="1788397" cy="861869"/>
      </dsp:txXfrm>
    </dsp:sp>
    <dsp:sp modelId="{1B8F10B9-7E7D-4892-825E-BF19CD269B18}">
      <dsp:nvSpPr>
        <dsp:cNvPr id="0" name=""/>
        <dsp:cNvSpPr/>
      </dsp:nvSpPr>
      <dsp:spPr>
        <a:xfrm>
          <a:off x="1585399" y="2080345"/>
          <a:ext cx="746748" cy="746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BE2C2-B60F-48CC-AC09-53FA087A2D2B}">
      <dsp:nvSpPr>
        <dsp:cNvPr id="0" name=""/>
        <dsp:cNvSpPr/>
      </dsp:nvSpPr>
      <dsp:spPr>
        <a:xfrm rot="17700000">
          <a:off x="700977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ВПР</a:t>
          </a:r>
          <a:endParaRPr lang="ru-RU" sz="1600" kern="1200" dirty="0"/>
        </a:p>
      </dsp:txBody>
      <dsp:txXfrm>
        <a:off x="700977" y="3119701"/>
        <a:ext cx="1547048" cy="745928"/>
      </dsp:txXfrm>
    </dsp:sp>
    <dsp:sp modelId="{67E2676A-BAE7-407B-8C5E-9C1EFAF10FCB}">
      <dsp:nvSpPr>
        <dsp:cNvPr id="0" name=""/>
        <dsp:cNvSpPr/>
      </dsp:nvSpPr>
      <dsp:spPr>
        <a:xfrm rot="17700000">
          <a:off x="1669521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49740-916E-490D-9C2C-3656DBDB50FC}">
      <dsp:nvSpPr>
        <dsp:cNvPr id="0" name=""/>
        <dsp:cNvSpPr/>
      </dsp:nvSpPr>
      <dsp:spPr>
        <a:xfrm>
          <a:off x="2440397" y="2080345"/>
          <a:ext cx="746748" cy="746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533E4-0D52-45F2-B0F6-2CDB5E5708AA}">
      <dsp:nvSpPr>
        <dsp:cNvPr id="0" name=""/>
        <dsp:cNvSpPr/>
      </dsp:nvSpPr>
      <dsp:spPr>
        <a:xfrm rot="17700000">
          <a:off x="1555975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РСОКО</a:t>
          </a:r>
          <a:endParaRPr lang="ru-RU" sz="1600" kern="1200" dirty="0"/>
        </a:p>
      </dsp:txBody>
      <dsp:txXfrm>
        <a:off x="1555975" y="3119701"/>
        <a:ext cx="1547048" cy="745928"/>
      </dsp:txXfrm>
    </dsp:sp>
    <dsp:sp modelId="{2E7C3C8E-D3B3-484F-A912-223685E2E0A3}">
      <dsp:nvSpPr>
        <dsp:cNvPr id="0" name=""/>
        <dsp:cNvSpPr/>
      </dsp:nvSpPr>
      <dsp:spPr>
        <a:xfrm rot="17700000">
          <a:off x="2524519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7CA36-7741-403B-B7D9-AB139C9FCD05}">
      <dsp:nvSpPr>
        <dsp:cNvPr id="0" name=""/>
        <dsp:cNvSpPr/>
      </dsp:nvSpPr>
      <dsp:spPr>
        <a:xfrm>
          <a:off x="3295509" y="1734396"/>
          <a:ext cx="1438646" cy="143864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64F5D-276B-435A-AF70-29D6D7EB07F8}">
      <dsp:nvSpPr>
        <dsp:cNvPr id="0" name=""/>
        <dsp:cNvSpPr/>
      </dsp:nvSpPr>
      <dsp:spPr>
        <a:xfrm rot="17700000">
          <a:off x="3802423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Профильный контроль</a:t>
          </a:r>
          <a:endParaRPr lang="ru-RU" sz="1600" kern="1200" dirty="0"/>
        </a:p>
      </dsp:txBody>
      <dsp:txXfrm>
        <a:off x="3802423" y="561605"/>
        <a:ext cx="1788397" cy="861869"/>
      </dsp:txXfrm>
    </dsp:sp>
    <dsp:sp modelId="{C9DB56F4-F62A-443E-9C2A-634C47630313}">
      <dsp:nvSpPr>
        <dsp:cNvPr id="0" name=""/>
        <dsp:cNvSpPr/>
      </dsp:nvSpPr>
      <dsp:spPr>
        <a:xfrm>
          <a:off x="4842520" y="2080345"/>
          <a:ext cx="746748" cy="746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AC803-6D31-41D2-AC31-4613E7AA86EE}">
      <dsp:nvSpPr>
        <dsp:cNvPr id="0" name=""/>
        <dsp:cNvSpPr/>
      </dsp:nvSpPr>
      <dsp:spPr>
        <a:xfrm rot="17700000">
          <a:off x="3958098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СтатГрад</a:t>
          </a:r>
          <a:endParaRPr lang="ru-RU" sz="1600" kern="1200" dirty="0"/>
        </a:p>
      </dsp:txBody>
      <dsp:txXfrm>
        <a:off x="3958098" y="3119701"/>
        <a:ext cx="1547048" cy="745928"/>
      </dsp:txXfrm>
    </dsp:sp>
    <dsp:sp modelId="{179F002B-3DE1-4185-8E1B-09B2B572C268}">
      <dsp:nvSpPr>
        <dsp:cNvPr id="0" name=""/>
        <dsp:cNvSpPr/>
      </dsp:nvSpPr>
      <dsp:spPr>
        <a:xfrm rot="17700000">
          <a:off x="4926642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2FBD6-D6F9-460B-BB10-DC571F7EF924}">
      <dsp:nvSpPr>
        <dsp:cNvPr id="0" name=""/>
        <dsp:cNvSpPr/>
      </dsp:nvSpPr>
      <dsp:spPr>
        <a:xfrm>
          <a:off x="5697518" y="2080345"/>
          <a:ext cx="746748" cy="746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99735-6171-4135-96F1-C821879E4A6F}">
      <dsp:nvSpPr>
        <dsp:cNvPr id="0" name=""/>
        <dsp:cNvSpPr/>
      </dsp:nvSpPr>
      <dsp:spPr>
        <a:xfrm rot="17700000">
          <a:off x="4813096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Турнир</a:t>
          </a:r>
          <a:endParaRPr lang="ru-RU" sz="1600" kern="1200" dirty="0"/>
        </a:p>
      </dsp:txBody>
      <dsp:txXfrm>
        <a:off x="4813096" y="3119701"/>
        <a:ext cx="1547048" cy="745928"/>
      </dsp:txXfrm>
    </dsp:sp>
    <dsp:sp modelId="{2FD3BC00-F21A-4D07-B60D-4FD4D53AC402}">
      <dsp:nvSpPr>
        <dsp:cNvPr id="0" name=""/>
        <dsp:cNvSpPr/>
      </dsp:nvSpPr>
      <dsp:spPr>
        <a:xfrm rot="17700000">
          <a:off x="5781640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CF2F4-4A48-4477-9595-DA30A0C1E9E7}">
      <dsp:nvSpPr>
        <dsp:cNvPr id="0" name=""/>
        <dsp:cNvSpPr/>
      </dsp:nvSpPr>
      <dsp:spPr>
        <a:xfrm>
          <a:off x="6552630" y="1734396"/>
          <a:ext cx="1438646" cy="1438646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ABEA1-D2EC-461D-818A-383349A7AB28}">
      <dsp:nvSpPr>
        <dsp:cNvPr id="0" name=""/>
        <dsp:cNvSpPr/>
      </dsp:nvSpPr>
      <dsp:spPr>
        <a:xfrm rot="17700000">
          <a:off x="7059544" y="561605"/>
          <a:ext cx="1788397" cy="8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Оценка профессиональных компетенций</a:t>
          </a:r>
          <a:endParaRPr lang="ru-RU" sz="1600" kern="1200" dirty="0"/>
        </a:p>
      </dsp:txBody>
      <dsp:txXfrm>
        <a:off x="7059544" y="561605"/>
        <a:ext cx="1788397" cy="861869"/>
      </dsp:txXfrm>
    </dsp:sp>
    <dsp:sp modelId="{C78C3013-3835-4528-97CA-24299C6D7088}">
      <dsp:nvSpPr>
        <dsp:cNvPr id="0" name=""/>
        <dsp:cNvSpPr/>
      </dsp:nvSpPr>
      <dsp:spPr>
        <a:xfrm>
          <a:off x="8099641" y="2080345"/>
          <a:ext cx="746748" cy="746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F954F-BC00-427A-89AF-608CD6C68199}">
      <dsp:nvSpPr>
        <dsp:cNvPr id="0" name=""/>
        <dsp:cNvSpPr/>
      </dsp:nvSpPr>
      <dsp:spPr>
        <a:xfrm rot="17700000">
          <a:off x="7215219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Конкурс проектов</a:t>
          </a:r>
          <a:endParaRPr lang="ru-RU" sz="1600" kern="1200" dirty="0"/>
        </a:p>
      </dsp:txBody>
      <dsp:txXfrm>
        <a:off x="7215219" y="3119701"/>
        <a:ext cx="1547048" cy="745928"/>
      </dsp:txXfrm>
    </dsp:sp>
    <dsp:sp modelId="{03261E4A-FB92-4136-857B-9D651EB253DD}">
      <dsp:nvSpPr>
        <dsp:cNvPr id="0" name=""/>
        <dsp:cNvSpPr/>
      </dsp:nvSpPr>
      <dsp:spPr>
        <a:xfrm rot="17700000">
          <a:off x="8183763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BF1B8-1B9B-4CA5-9F76-929E47228B9F}">
      <dsp:nvSpPr>
        <dsp:cNvPr id="0" name=""/>
        <dsp:cNvSpPr/>
      </dsp:nvSpPr>
      <dsp:spPr>
        <a:xfrm>
          <a:off x="8954638" y="2080345"/>
          <a:ext cx="746748" cy="746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B5754-AF75-4466-8EA5-909C397CDEE3}">
      <dsp:nvSpPr>
        <dsp:cNvPr id="0" name=""/>
        <dsp:cNvSpPr/>
      </dsp:nvSpPr>
      <dsp:spPr>
        <a:xfrm rot="17700000">
          <a:off x="8070217" y="3119701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Статьи, патенты</a:t>
          </a:r>
          <a:endParaRPr lang="ru-RU" sz="1600" kern="1200" dirty="0"/>
        </a:p>
      </dsp:txBody>
      <dsp:txXfrm>
        <a:off x="8070217" y="3119701"/>
        <a:ext cx="1547048" cy="745928"/>
      </dsp:txXfrm>
    </dsp:sp>
    <dsp:sp modelId="{02BAFE38-C52F-4C3B-BF06-E8C0C3CDD4CA}">
      <dsp:nvSpPr>
        <dsp:cNvPr id="0" name=""/>
        <dsp:cNvSpPr/>
      </dsp:nvSpPr>
      <dsp:spPr>
        <a:xfrm rot="17700000">
          <a:off x="9038761" y="1041809"/>
          <a:ext cx="1547048" cy="74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C1DD9-33B4-4401-9B69-ACC9B0DE9A61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84C9F-C543-4D18-A4D2-CBF1D20AFC19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B5C42-550A-4BEC-A909-8DA616072DE3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ВПР</a:t>
          </a:r>
          <a:endParaRPr lang="ru-RU" sz="6400" kern="1200" dirty="0"/>
        </a:p>
      </dsp:txBody>
      <dsp:txXfrm>
        <a:off x="5573268" y="0"/>
        <a:ext cx="3364992" cy="1827561"/>
      </dsp:txXfrm>
    </dsp:sp>
    <dsp:sp modelId="{E21D9F53-9378-4F0F-943B-C0396E8A836C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948DD-03A2-4CB0-B342-2B3083E37090}">
      <dsp:nvSpPr>
        <dsp:cNvPr id="0" name=""/>
        <dsp:cNvSpPr/>
      </dsp:nvSpPr>
      <dsp:spPr>
        <a:xfrm>
          <a:off x="1577340" y="2523776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РСОКО</a:t>
          </a:r>
          <a:endParaRPr lang="ru-RU" sz="6400" kern="1200" dirty="0"/>
        </a:p>
      </dsp:txBody>
      <dsp:txXfrm>
        <a:off x="1577340" y="2523776"/>
        <a:ext cx="3364992" cy="1827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AAF61-1E52-412B-B338-BBE49296063B}">
      <dsp:nvSpPr>
        <dsp:cNvPr id="0" name=""/>
        <dsp:cNvSpPr/>
      </dsp:nvSpPr>
      <dsp:spPr>
        <a:xfrm>
          <a:off x="2039937" y="2696796"/>
          <a:ext cx="1890453" cy="162330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Нет отметок: низкая мотивация</a:t>
          </a:r>
          <a:endParaRPr lang="ru-RU" sz="1100" kern="1200" dirty="0"/>
        </a:p>
      </dsp:txBody>
      <dsp:txXfrm>
        <a:off x="2332750" y="2948230"/>
        <a:ext cx="1304827" cy="1120435"/>
      </dsp:txXfrm>
    </dsp:sp>
    <dsp:sp modelId="{C3E908C0-8EF6-4DB9-90A5-26C9DE98CE95}">
      <dsp:nvSpPr>
        <dsp:cNvPr id="0" name=""/>
        <dsp:cNvSpPr/>
      </dsp:nvSpPr>
      <dsp:spPr>
        <a:xfrm>
          <a:off x="2085043" y="3422735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EF69A-9F96-4917-B995-2D03E062CBE6}">
      <dsp:nvSpPr>
        <dsp:cNvPr id="0" name=""/>
        <dsp:cNvSpPr/>
      </dsp:nvSpPr>
      <dsp:spPr>
        <a:xfrm>
          <a:off x="413104" y="1799431"/>
          <a:ext cx="1890453" cy="16233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37B76-EE9D-4E0E-B5AF-645E7AD3006B}">
      <dsp:nvSpPr>
        <dsp:cNvPr id="0" name=""/>
        <dsp:cNvSpPr/>
      </dsp:nvSpPr>
      <dsp:spPr>
        <a:xfrm>
          <a:off x="1708155" y="3207410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6285C-E21D-4CF6-99F0-C08E083F3BFE}">
      <dsp:nvSpPr>
        <dsp:cNvPr id="0" name=""/>
        <dsp:cNvSpPr/>
      </dsp:nvSpPr>
      <dsp:spPr>
        <a:xfrm>
          <a:off x="3666769" y="1794728"/>
          <a:ext cx="1890453" cy="162330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Тексты заданий не соотнесены с текстами учебников</a:t>
          </a:r>
          <a:endParaRPr lang="ru-RU" sz="1100" kern="1200" dirty="0"/>
        </a:p>
      </dsp:txBody>
      <dsp:txXfrm>
        <a:off x="3959582" y="2046162"/>
        <a:ext cx="1304827" cy="1120435"/>
      </dsp:txXfrm>
    </dsp:sp>
    <dsp:sp modelId="{399AC9F3-E473-4813-9D9A-258A5C229AFE}">
      <dsp:nvSpPr>
        <dsp:cNvPr id="0" name=""/>
        <dsp:cNvSpPr/>
      </dsp:nvSpPr>
      <dsp:spPr>
        <a:xfrm>
          <a:off x="4967835" y="3198525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1A66B-50B7-4C23-8927-7EB635846A96}">
      <dsp:nvSpPr>
        <dsp:cNvPr id="0" name=""/>
        <dsp:cNvSpPr/>
      </dsp:nvSpPr>
      <dsp:spPr>
        <a:xfrm>
          <a:off x="5292600" y="2693660"/>
          <a:ext cx="1890453" cy="16233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520D0-8123-410F-8AA5-49F161CF9920}">
      <dsp:nvSpPr>
        <dsp:cNvPr id="0" name=""/>
        <dsp:cNvSpPr/>
      </dsp:nvSpPr>
      <dsp:spPr>
        <a:xfrm>
          <a:off x="5338708" y="3415941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39C37-4FA6-4AC5-9EC3-760DE9A087A0}">
      <dsp:nvSpPr>
        <dsp:cNvPr id="0" name=""/>
        <dsp:cNvSpPr/>
      </dsp:nvSpPr>
      <dsp:spPr>
        <a:xfrm>
          <a:off x="2039937" y="902590"/>
          <a:ext cx="1890453" cy="162330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Новая форма контроля: отторжение новаций</a:t>
          </a:r>
          <a:endParaRPr lang="ru-RU" sz="1100" kern="1200" dirty="0"/>
        </a:p>
      </dsp:txBody>
      <dsp:txXfrm>
        <a:off x="2332750" y="1154024"/>
        <a:ext cx="1304827" cy="1120435"/>
      </dsp:txXfrm>
    </dsp:sp>
    <dsp:sp modelId="{83D1BCAC-363C-4055-95B1-CCFD7F3FB7F9}">
      <dsp:nvSpPr>
        <dsp:cNvPr id="0" name=""/>
        <dsp:cNvSpPr/>
      </dsp:nvSpPr>
      <dsp:spPr>
        <a:xfrm>
          <a:off x="3334988" y="933425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2F930-AE1C-4448-ADAE-4986EBF963CE}">
      <dsp:nvSpPr>
        <dsp:cNvPr id="0" name=""/>
        <dsp:cNvSpPr/>
      </dsp:nvSpPr>
      <dsp:spPr>
        <a:xfrm>
          <a:off x="3666769" y="0"/>
          <a:ext cx="1890453" cy="16233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0EBDD-B292-4032-B12E-277E1857EBCC}">
      <dsp:nvSpPr>
        <dsp:cNvPr id="0" name=""/>
        <dsp:cNvSpPr/>
      </dsp:nvSpPr>
      <dsp:spPr>
        <a:xfrm>
          <a:off x="3719895" y="719145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69082-43A0-40EA-9E02-19B08CA9C725}">
      <dsp:nvSpPr>
        <dsp:cNvPr id="0" name=""/>
        <dsp:cNvSpPr/>
      </dsp:nvSpPr>
      <dsp:spPr>
        <a:xfrm>
          <a:off x="5292600" y="898932"/>
          <a:ext cx="1890453" cy="162330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График ВПР не соотносится с темпом прохождения программы, предусмотренным РП</a:t>
          </a:r>
          <a:endParaRPr lang="ru-RU" sz="1100" kern="1200" dirty="0"/>
        </a:p>
      </dsp:txBody>
      <dsp:txXfrm>
        <a:off x="5585413" y="1150366"/>
        <a:ext cx="1304827" cy="1120435"/>
      </dsp:txXfrm>
    </dsp:sp>
    <dsp:sp modelId="{7E43FB63-734C-4D3C-8A56-E5E5389FDFA2}">
      <dsp:nvSpPr>
        <dsp:cNvPr id="0" name=""/>
        <dsp:cNvSpPr/>
      </dsp:nvSpPr>
      <dsp:spPr>
        <a:xfrm>
          <a:off x="6928454" y="1618077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442A5-3643-4E08-B524-3C3947D1830B}">
      <dsp:nvSpPr>
        <dsp:cNvPr id="0" name=""/>
        <dsp:cNvSpPr/>
      </dsp:nvSpPr>
      <dsp:spPr>
        <a:xfrm>
          <a:off x="6919432" y="1811452"/>
          <a:ext cx="1890453" cy="16233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010CE-EAFC-454E-B62D-02150A650216}">
      <dsp:nvSpPr>
        <dsp:cNvPr id="0" name=""/>
        <dsp:cNvSpPr/>
      </dsp:nvSpPr>
      <dsp:spPr>
        <a:xfrm>
          <a:off x="7288301" y="1840720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BBDB4-6C26-4252-8D40-60A03CC3DA4F}">
      <dsp:nvSpPr>
        <dsp:cNvPr id="0" name=""/>
        <dsp:cNvSpPr/>
      </dsp:nvSpPr>
      <dsp:spPr>
        <a:xfrm>
          <a:off x="6919432" y="17246"/>
          <a:ext cx="1890453" cy="162330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ВПР – проверка предметного результата; метапредметных заданий нет.</a:t>
          </a:r>
          <a:endParaRPr lang="ru-RU" sz="1100" kern="1200" dirty="0"/>
        </a:p>
      </dsp:txBody>
      <dsp:txXfrm>
        <a:off x="7212245" y="268680"/>
        <a:ext cx="1304827" cy="1120435"/>
      </dsp:txXfrm>
    </dsp:sp>
    <dsp:sp modelId="{B10A71B3-10DB-4A04-9A3F-9755A6B965DA}">
      <dsp:nvSpPr>
        <dsp:cNvPr id="0" name=""/>
        <dsp:cNvSpPr/>
      </dsp:nvSpPr>
      <dsp:spPr>
        <a:xfrm>
          <a:off x="8555286" y="744754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F1EBC-BC1C-4B58-8241-366BF0D6866C}">
      <dsp:nvSpPr>
        <dsp:cNvPr id="0" name=""/>
        <dsp:cNvSpPr/>
      </dsp:nvSpPr>
      <dsp:spPr>
        <a:xfrm>
          <a:off x="8546265" y="922973"/>
          <a:ext cx="1890453" cy="16233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98ACC-B136-4EAC-AA8B-0F3DB7222159}">
      <dsp:nvSpPr>
        <dsp:cNvPr id="0" name=""/>
        <dsp:cNvSpPr/>
      </dsp:nvSpPr>
      <dsp:spPr>
        <a:xfrm>
          <a:off x="8923153" y="959035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1868D-B402-465B-A504-061D609989DA}">
      <dsp:nvSpPr>
        <dsp:cNvPr id="0" name=""/>
        <dsp:cNvSpPr/>
      </dsp:nvSpPr>
      <dsp:spPr>
        <a:xfrm>
          <a:off x="8546265" y="2714565"/>
          <a:ext cx="1890453" cy="1623303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Некоторые задачи (задачи на разрезание) не знакомы большинству детей </a:t>
          </a:r>
          <a:endParaRPr lang="ru-RU" sz="1100" kern="1200" dirty="0"/>
        </a:p>
      </dsp:txBody>
      <dsp:txXfrm>
        <a:off x="8839078" y="2965999"/>
        <a:ext cx="1304827" cy="1120435"/>
      </dsp:txXfrm>
    </dsp:sp>
    <dsp:sp modelId="{468E14D8-E891-4B9C-8505-A464D0067398}">
      <dsp:nvSpPr>
        <dsp:cNvPr id="0" name=""/>
        <dsp:cNvSpPr/>
      </dsp:nvSpPr>
      <dsp:spPr>
        <a:xfrm>
          <a:off x="8921148" y="4136132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95E34-9F8E-44A9-A8BB-3CEF8776C3E1}">
      <dsp:nvSpPr>
        <dsp:cNvPr id="0" name=""/>
        <dsp:cNvSpPr/>
      </dsp:nvSpPr>
      <dsp:spPr>
        <a:xfrm>
          <a:off x="6919432" y="3603045"/>
          <a:ext cx="1890453" cy="162330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9B82C-B035-40C5-A593-A40E5A23F8B3}">
      <dsp:nvSpPr>
        <dsp:cNvPr id="0" name=""/>
        <dsp:cNvSpPr/>
      </dsp:nvSpPr>
      <dsp:spPr>
        <a:xfrm>
          <a:off x="8570322" y="4315396"/>
          <a:ext cx="220519" cy="190239"/>
        </a:xfrm>
        <a:prstGeom prst="hexagon">
          <a:avLst>
            <a:gd name="adj" fmla="val 25000"/>
            <a:gd name="vf" fmla="val 115470"/>
          </a:avLst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D07E8-4645-4E72-97CD-60D110C6EF66}">
      <dsp:nvSpPr>
        <dsp:cNvPr id="0" name=""/>
        <dsp:cNvSpPr/>
      </dsp:nvSpPr>
      <dsp:spPr>
        <a:xfrm>
          <a:off x="894624" y="1826777"/>
          <a:ext cx="2945686" cy="29456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Google-</a:t>
          </a:r>
          <a:r>
            <a:rPr lang="ru-RU" sz="1900" kern="1200" smtClean="0"/>
            <a:t>класс</a:t>
          </a:r>
          <a:endParaRPr lang="ru-RU" sz="1900" kern="1200" dirty="0" smtClean="0"/>
        </a:p>
      </dsp:txBody>
      <dsp:txXfrm>
        <a:off x="1287382" y="2342272"/>
        <a:ext cx="2160170" cy="1325559"/>
      </dsp:txXfrm>
    </dsp:sp>
    <dsp:sp modelId="{4EF7A323-F952-4FE4-8AE9-5E34AC6D5BD3}">
      <dsp:nvSpPr>
        <dsp:cNvPr id="0" name=""/>
        <dsp:cNvSpPr/>
      </dsp:nvSpPr>
      <dsp:spPr>
        <a:xfrm>
          <a:off x="3324619" y="1963791"/>
          <a:ext cx="2945686" cy="2945686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Bubble-Map</a:t>
          </a:r>
          <a:endParaRPr lang="ru-RU" sz="1900" kern="1200" dirty="0"/>
        </a:p>
      </dsp:txBody>
      <dsp:txXfrm>
        <a:off x="4225508" y="2724760"/>
        <a:ext cx="1767412" cy="1620127"/>
      </dsp:txXfrm>
    </dsp:sp>
    <dsp:sp modelId="{3A9E3767-7024-41A2-BBA7-42FBF6D8FE44}">
      <dsp:nvSpPr>
        <dsp:cNvPr id="0" name=""/>
        <dsp:cNvSpPr/>
      </dsp:nvSpPr>
      <dsp:spPr>
        <a:xfrm>
          <a:off x="2719820" y="0"/>
          <a:ext cx="2945686" cy="294568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Математические игры</a:t>
          </a:r>
          <a:endParaRPr lang="ru-RU" sz="1900" kern="1200" dirty="0"/>
        </a:p>
      </dsp:txBody>
      <dsp:txXfrm>
        <a:off x="2997206" y="760969"/>
        <a:ext cx="1767412" cy="1620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2C7BC-9927-4EA4-B37D-DCE70FD04387}">
      <dsp:nvSpPr>
        <dsp:cNvPr id="0" name=""/>
        <dsp:cNvSpPr/>
      </dsp:nvSpPr>
      <dsp:spPr>
        <a:xfrm>
          <a:off x="2189283" y="61368"/>
          <a:ext cx="2945686" cy="29456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Тренинг </a:t>
          </a:r>
          <a:r>
            <a:rPr lang="ru-RU" sz="2100" kern="1200" dirty="0" err="1" smtClean="0"/>
            <a:t>метапредметного</a:t>
          </a:r>
          <a:r>
            <a:rPr lang="ru-RU" sz="2100" kern="1200" dirty="0" smtClean="0"/>
            <a:t> содержания</a:t>
          </a:r>
          <a:endParaRPr lang="ru-RU" sz="2100" kern="1200" dirty="0"/>
        </a:p>
      </dsp:txBody>
      <dsp:txXfrm>
        <a:off x="2582041" y="576863"/>
        <a:ext cx="2160170" cy="1325559"/>
      </dsp:txXfrm>
    </dsp:sp>
    <dsp:sp modelId="{4EF7A323-F952-4FE4-8AE9-5E34AC6D5BD3}">
      <dsp:nvSpPr>
        <dsp:cNvPr id="0" name=""/>
        <dsp:cNvSpPr/>
      </dsp:nvSpPr>
      <dsp:spPr>
        <a:xfrm>
          <a:off x="3252185" y="1902422"/>
          <a:ext cx="2945686" cy="2945686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Формирование мотивации</a:t>
          </a:r>
          <a:endParaRPr lang="ru-RU" sz="2100" kern="1200" dirty="0"/>
        </a:p>
      </dsp:txBody>
      <dsp:txXfrm>
        <a:off x="4153074" y="2663391"/>
        <a:ext cx="1767412" cy="1620127"/>
      </dsp:txXfrm>
    </dsp:sp>
    <dsp:sp modelId="{3A9E3767-7024-41A2-BBA7-42FBF6D8FE44}">
      <dsp:nvSpPr>
        <dsp:cNvPr id="0" name=""/>
        <dsp:cNvSpPr/>
      </dsp:nvSpPr>
      <dsp:spPr>
        <a:xfrm>
          <a:off x="1126381" y="1902422"/>
          <a:ext cx="2945686" cy="294568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Предметный тренинг</a:t>
          </a:r>
          <a:endParaRPr lang="ru-RU" sz="2100" kern="1200" dirty="0"/>
        </a:p>
      </dsp:txBody>
      <dsp:txXfrm>
        <a:off x="1403766" y="2663391"/>
        <a:ext cx="1767412" cy="1620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916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21D42-BC44-4834-BC8F-674339DB5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4392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1231900"/>
            <a:ext cx="5908675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40523"/>
            <a:ext cx="5318760" cy="38786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C219C-8CB0-4216-B769-5AE987C46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53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77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1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46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48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41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94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95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57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33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6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17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35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50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82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5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3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41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99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35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07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29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5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036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2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1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97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56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72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72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96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10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02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39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7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00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6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27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10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25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320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148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682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47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8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1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8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5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3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C219C-8CB0-4216-B769-5AE987C46AB1}" type="slidenum">
              <a:rPr lang="ru-RU" smtClean="0"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01.09.20108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Точка вещания: Тюмень</a:t>
            </a: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ru-RU" smtClean="0"/>
              <a:t>Программа вебинара в рамках проекта "Математик-исследователь"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6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6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4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0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4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1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4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8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9B91-48C3-4282-958F-4531BE045FC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B191-90C8-454A-9241-C28AA8BCC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5101" y="0"/>
            <a:ext cx="9144000" cy="748603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«Методический прожектор»  </a:t>
            </a:r>
            <a:r>
              <a:rPr lang="ru-RU" b="1" dirty="0" smtClean="0">
                <a:solidFill>
                  <a:srgbClr val="7030A0"/>
                </a:solidFill>
              </a:rPr>
              <a:t>Внешние ресурсы в диагностике результатов по математике: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базовый контроль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7" y="127774"/>
            <a:ext cx="2982953" cy="28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B483E1-A93C-4054-885B-3132D2CE8BE4}" type="slidenum">
              <a:rPr lang="ru-RU" altLang="ru-RU">
                <a:solidFill>
                  <a:srgbClr val="FFFFFF"/>
                </a:solidFill>
              </a:rPr>
              <a:pPr/>
              <a:t>10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FF0066"/>
                </a:solidFill>
              </a:rPr>
              <a:t>Выводы: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  <a:p>
            <a:pPr algn="just">
              <a:defRPr/>
            </a:pPr>
            <a:r>
              <a:rPr lang="ru-RU" sz="2400" dirty="0"/>
              <a:t>В связи с тем, что </a:t>
            </a:r>
            <a:r>
              <a:rPr lang="ru-RU" sz="2400" dirty="0">
                <a:solidFill>
                  <a:srgbClr val="FF0066"/>
                </a:solidFill>
              </a:rPr>
              <a:t>43,61% </a:t>
            </a:r>
            <a:r>
              <a:rPr lang="ru-RU" sz="2400" dirty="0"/>
              <a:t>учащихся 5 классов в Тюменской области получили по результатам ВПР по математике в 2018 г. отметку ниже отметки по журналу,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b="1" i="1" dirty="0">
                <a:solidFill>
                  <a:srgbClr val="FF0066"/>
                </a:solidFill>
              </a:rPr>
              <a:t>рекомендуем</a:t>
            </a:r>
            <a:r>
              <a:rPr lang="ru-RU" sz="2400" dirty="0"/>
              <a:t> учителям математики </a:t>
            </a:r>
            <a:r>
              <a:rPr lang="ru-RU" sz="2400" u="sng" dirty="0"/>
              <a:t>уделить особенное внимание формированию системы подготовки учащихся к выполнению проверочной работы</a:t>
            </a:r>
            <a:r>
              <a:rPr lang="ru-RU" sz="2400" dirty="0"/>
              <a:t> данного формата и </a:t>
            </a:r>
            <a:r>
              <a:rPr lang="ru-RU" sz="2400" u="sng" dirty="0"/>
              <a:t>повысить квалификацию по данному вопросу на всех возможных уровнях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9900"/>
                </a:solidFill>
              </a:rPr>
              <a:t>(школьном, муниципальном, областном)</a:t>
            </a:r>
            <a:r>
              <a:rPr lang="ru-RU" sz="2400" dirty="0"/>
              <a:t>.</a:t>
            </a:r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0416B3-B8D4-41CB-8090-467A2B8A8BB7}" type="slidenum">
              <a:rPr lang="ru-RU" altLang="ru-RU">
                <a:solidFill>
                  <a:srgbClr val="FFFFFF"/>
                </a:solidFill>
              </a:rPr>
              <a:pPr/>
              <a:t>11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ru-RU" sz="2400" dirty="0"/>
              <a:t>Наибольшее количество учащихся (в процентном соотношении), выполнивших экзаменационную работу на оценку «5» было выявлено в следующих территориях Тюменской области: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dirty="0"/>
              <a:t>региональное подчинение (ГАОУ ТО «ФМШ») </a:t>
            </a:r>
            <a:r>
              <a:rPr lang="ru-RU" sz="2400" dirty="0">
                <a:solidFill>
                  <a:srgbClr val="009900"/>
                </a:solidFill>
              </a:rPr>
              <a:t>(82,6%)</a:t>
            </a:r>
            <a:r>
              <a:rPr lang="ru-RU" sz="2400" dirty="0"/>
              <a:t>;</a:t>
            </a:r>
          </a:p>
          <a:p>
            <a:pPr algn="just">
              <a:defRPr/>
            </a:pPr>
            <a:r>
              <a:rPr lang="ru-RU" sz="2400" dirty="0" err="1"/>
              <a:t>Нижнетавдинский</a:t>
            </a:r>
            <a:r>
              <a:rPr lang="ru-RU" sz="2400" dirty="0"/>
              <a:t> р-н </a:t>
            </a:r>
            <a:r>
              <a:rPr lang="ru-RU" sz="2400" dirty="0">
                <a:solidFill>
                  <a:srgbClr val="009900"/>
                </a:solidFill>
              </a:rPr>
              <a:t>(18,7%)</a:t>
            </a:r>
            <a:r>
              <a:rPr lang="ru-RU" sz="2400" dirty="0"/>
              <a:t>;</a:t>
            </a:r>
          </a:p>
          <a:p>
            <a:pPr algn="just">
              <a:defRPr/>
            </a:pPr>
            <a:r>
              <a:rPr lang="ru-RU" sz="2400" dirty="0" err="1"/>
              <a:t>Сладковский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9900"/>
                </a:solidFill>
              </a:rPr>
              <a:t>(17,2%)</a:t>
            </a:r>
            <a:r>
              <a:rPr lang="ru-RU" sz="2400" dirty="0"/>
              <a:t>;</a:t>
            </a:r>
          </a:p>
          <a:p>
            <a:pPr algn="just">
              <a:defRPr/>
            </a:pPr>
            <a:r>
              <a:rPr lang="ru-RU" sz="2400" dirty="0"/>
              <a:t>Казанский р-н </a:t>
            </a:r>
            <a:r>
              <a:rPr lang="ru-RU" sz="2400" dirty="0">
                <a:solidFill>
                  <a:srgbClr val="009900"/>
                </a:solidFill>
              </a:rPr>
              <a:t>(17,1%)</a:t>
            </a:r>
            <a:r>
              <a:rPr lang="ru-RU" sz="2400" dirty="0"/>
              <a:t>.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dirty="0"/>
              <a:t>А также среди отличных результатов имеются и результаты со 100%-</a:t>
            </a:r>
            <a:r>
              <a:rPr lang="ru-RU" sz="2400" dirty="0" err="1"/>
              <a:t>ным</a:t>
            </a:r>
            <a:r>
              <a:rPr lang="ru-RU" sz="2400" dirty="0"/>
              <a:t> выполнением работы. </a:t>
            </a:r>
            <a:r>
              <a:rPr lang="ru-RU" sz="2400" dirty="0">
                <a:solidFill>
                  <a:srgbClr val="FF0066"/>
                </a:solidFill>
              </a:rPr>
              <a:t>Максимально возможное количество баллов (20) набрали </a:t>
            </a:r>
            <a:r>
              <a:rPr lang="ru-RU" sz="2400" b="1" dirty="0">
                <a:solidFill>
                  <a:srgbClr val="FF0066"/>
                </a:solidFill>
              </a:rPr>
              <a:t>55 </a:t>
            </a:r>
            <a:r>
              <a:rPr lang="ru-RU" sz="2400" dirty="0">
                <a:solidFill>
                  <a:srgbClr val="FF0066"/>
                </a:solidFill>
              </a:rPr>
              <a:t>учащихся Тюменской области.</a:t>
            </a:r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0A7FDE-FDF8-426A-8477-CEC3EA2485E3}" type="slidenum">
              <a:rPr lang="ru-RU" altLang="ru-RU">
                <a:solidFill>
                  <a:srgbClr val="FFFFFF"/>
                </a:solidFill>
              </a:rPr>
              <a:pPr/>
              <a:t>12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66"/>
                </a:solidFill>
                <a:latin typeface="Arial" charset="0"/>
              </a:rPr>
              <a:t>Рекомендации по подготовке учащихся 5 классов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66"/>
                </a:solidFill>
                <a:latin typeface="Arial" charset="0"/>
              </a:rPr>
              <a:t> к всероссийской проверочной работе по математике в 2018-2019 учебном году:</a:t>
            </a:r>
          </a:p>
          <a:p>
            <a:pPr algn="ctr">
              <a:defRPr/>
            </a:pPr>
            <a:endParaRPr lang="ru-RU" sz="2400" dirty="0"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Arial" charset="0"/>
              </a:rPr>
              <a:t>уделить внимание формированию у учащихся умений:</a:t>
            </a:r>
          </a:p>
          <a:p>
            <a:pPr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решение задач практического характера, сюжетных задач, задач из смежных дисциплин и несложных логических задач, решаемых методом рассуждений;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нахождение процента от числа, числа по проценту от него, процентного отношения двух чисел, процентного снижения или процентного повышения величины.</a:t>
            </a: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95900-D78C-4735-B4B1-049EECD289C8}" type="slidenum">
              <a:rPr lang="ru-RU" altLang="ru-RU">
                <a:solidFill>
                  <a:srgbClr val="FFFFFF"/>
                </a:solidFill>
              </a:rPr>
              <a:pPr/>
              <a:t>13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Рекомендации по подготовке учащихся 5 классов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 к всероссийской проверочной работе по математике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в 2018-2019 учебном году:</a:t>
            </a:r>
          </a:p>
          <a:p>
            <a:pPr algn="ctr">
              <a:defRPr/>
            </a:pPr>
            <a:endParaRPr lang="ru-RU" sz="2000" dirty="0">
              <a:latin typeface="Arial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000" dirty="0">
                <a:latin typeface="Arial" charset="0"/>
              </a:rPr>
              <a:t>уделить особое внимание при подготовке учащихся, обладающих способностями к изучению предмета, на решение заданий повышенного уровня сложности, диагностирующих:</a:t>
            </a:r>
          </a:p>
          <a:p>
            <a:pPr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развитие пространственных представлений и логического мышления;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умения устанавливать причинно-следственные связи;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выстраивать логические цепи рассуждений;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доказывать.</a:t>
            </a:r>
          </a:p>
        </p:txBody>
      </p:sp>
    </p:spTree>
    <p:extLst>
      <p:ext uri="{BB962C8B-B14F-4D97-AF65-F5344CB8AC3E}">
        <p14:creationId xmlns:p14="http://schemas.microsoft.com/office/powerpoint/2010/main" val="37255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59D2B1-B7B7-4173-B91F-C1BC20E9D0AF}" type="slidenum">
              <a:rPr lang="ru-RU" altLang="ru-RU">
                <a:solidFill>
                  <a:srgbClr val="FFFFFF"/>
                </a:solidFill>
              </a:rPr>
              <a:pPr/>
              <a:t>14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Рекомендации по подготовке учащихся 5 классов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 к всероссийской проверочной работе по математике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в 2018-2019 учебном году:</a:t>
            </a:r>
          </a:p>
          <a:p>
            <a:pPr algn="ctr">
              <a:defRPr/>
            </a:pPr>
            <a:endParaRPr lang="ru-RU" sz="2000" dirty="0">
              <a:latin typeface="Arial" charset="0"/>
            </a:endParaRPr>
          </a:p>
          <a:p>
            <a:pPr>
              <a:defRPr/>
            </a:pPr>
            <a:r>
              <a:rPr lang="ru-RU" sz="2000" dirty="0">
                <a:latin typeface="Arial" charset="0"/>
              </a:rPr>
              <a:t>3. в процессе подготовки к проверочной работе формировать: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вычислительную культуру;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культуру построения элементов рисунков;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грамотность записи решения текстовой задачи;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навыки планирования, контроля и коррекции;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навыки работы с информацией и выбора наиболее эффективного способа решения задачи в зависимости от конкретных условий;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навыки элементарного моделирования и преобразования элементарных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33661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EE5EDC-F807-4561-B90D-BCCCAA53A855}" type="slidenum">
              <a:rPr lang="ru-RU" altLang="ru-RU">
                <a:solidFill>
                  <a:srgbClr val="FFFFFF"/>
                </a:solidFill>
              </a:rPr>
              <a:pPr/>
              <a:t>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Выполнение всероссийской проверочной работы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 по математике в 6 классе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  учащимися Тюменской области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 в 2018 году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400" dirty="0"/>
              <a:t>Общие результаты выполнения данной работы </a:t>
            </a:r>
            <a:r>
              <a:rPr lang="ru-RU" sz="2400" u="sng" dirty="0"/>
              <a:t>в 2018 году</a:t>
            </a:r>
            <a:r>
              <a:rPr lang="ru-RU" sz="2400" dirty="0"/>
              <a:t>: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количество сдававших – 15174 чел.;</a:t>
            </a:r>
          </a:p>
          <a:p>
            <a:pPr>
              <a:defRPr/>
            </a:pPr>
            <a:r>
              <a:rPr lang="ru-RU" sz="2400" dirty="0"/>
              <a:t>выполнение заданий всей работы по области –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86,1%,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/>
              <a:t>качество выполнения</a:t>
            </a:r>
            <a:r>
              <a:rPr lang="ru-RU" sz="2400" b="1" dirty="0"/>
              <a:t> </a:t>
            </a:r>
            <a:r>
              <a:rPr lang="ru-RU" sz="2400" dirty="0"/>
              <a:t>–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B050"/>
                </a:solidFill>
              </a:rPr>
              <a:t>34,5%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(при результатах общей выборки по России: выполнение - </a:t>
            </a:r>
            <a:r>
              <a:rPr lang="ru-RU" sz="2400" dirty="0">
                <a:solidFill>
                  <a:srgbClr val="FF33CC"/>
                </a:solidFill>
              </a:rPr>
              <a:t>85,7%</a:t>
            </a:r>
            <a:r>
              <a:rPr lang="ru-RU" sz="2400" dirty="0"/>
              <a:t>, качество – </a:t>
            </a:r>
            <a:r>
              <a:rPr lang="ru-RU" sz="2400" dirty="0">
                <a:solidFill>
                  <a:srgbClr val="FF33CC"/>
                </a:solidFill>
              </a:rPr>
              <a:t>38,6%</a:t>
            </a:r>
            <a:r>
              <a:rPr lang="ru-RU" sz="2400" dirty="0"/>
              <a:t>).</a:t>
            </a:r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6EE2EC-12BD-486D-9C96-B736FF2EE881}" type="slidenum">
              <a:rPr lang="ru-RU" altLang="ru-RU">
                <a:solidFill>
                  <a:srgbClr val="FFFFFF"/>
                </a:solidFill>
              </a:rPr>
              <a:pPr/>
              <a:t>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Сравнительная гистограмма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результатов (по отметкам)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 учащихся 6 классов Тюменской области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и общей выборки по России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в 2018 г.</a:t>
            </a:r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i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78" y="2794794"/>
            <a:ext cx="9486243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0774D7-06B9-425F-8E92-DF9B7D994B14}" type="slidenum">
              <a:rPr lang="ru-RU" altLang="ru-RU">
                <a:solidFill>
                  <a:srgbClr val="FFFFFF"/>
                </a:solidFill>
              </a:rPr>
              <a:pPr/>
              <a:t>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Сравнительная гистограмма результатов учащихся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(по отметкам ВПР и результатам промежуточной аттестации по журналу) Тюменской области в 2018 г.</a:t>
            </a:r>
            <a:endParaRPr lang="ru-RU" sz="2400" i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dirty="0"/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72" y="2043819"/>
            <a:ext cx="9808765" cy="35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5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E5CCC3-81EF-42FB-8C18-36F689558A00}" type="slidenum">
              <a:rPr lang="ru-RU" altLang="ru-RU">
                <a:solidFill>
                  <a:srgbClr val="FFFFFF"/>
                </a:solidFill>
              </a:rPr>
              <a:pPr/>
              <a:t>18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FF0066"/>
                </a:solidFill>
              </a:rPr>
              <a:t>Выводы: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  <a:p>
            <a:pPr algn="just">
              <a:defRPr/>
            </a:pPr>
            <a:r>
              <a:rPr lang="ru-RU" sz="2400" dirty="0"/>
              <a:t>В связи с тем, что </a:t>
            </a:r>
            <a:r>
              <a:rPr lang="ru-RU" sz="2400" dirty="0">
                <a:solidFill>
                  <a:srgbClr val="FF0066"/>
                </a:solidFill>
              </a:rPr>
              <a:t>42,22% </a:t>
            </a:r>
            <a:r>
              <a:rPr lang="ru-RU" sz="2400" dirty="0"/>
              <a:t>учащихся 6 классов в Тюменской области получили по результатам ВПР по математике в 2018 г. отметку ниже отметки по журналу,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b="1" i="1" dirty="0">
                <a:solidFill>
                  <a:srgbClr val="FF0066"/>
                </a:solidFill>
              </a:rPr>
              <a:t>рекомендуем</a:t>
            </a:r>
            <a:r>
              <a:rPr lang="ru-RU" sz="2400" dirty="0"/>
              <a:t> учителям математики </a:t>
            </a:r>
            <a:r>
              <a:rPr lang="ru-RU" sz="2400" u="sng" dirty="0"/>
              <a:t>уделить особенное внимание формированию системы подготовки учащихся к выполнению проверочной работы</a:t>
            </a:r>
            <a:r>
              <a:rPr lang="ru-RU" sz="2400" dirty="0"/>
              <a:t> данного формата и </a:t>
            </a:r>
            <a:r>
              <a:rPr lang="ru-RU" sz="2400" u="sng" dirty="0"/>
              <a:t>повысить квалификацию по данному вопросу на всех возможных уровнях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9900"/>
                </a:solidFill>
              </a:rPr>
              <a:t>(школьном, муниципальном, областном)</a:t>
            </a:r>
            <a:r>
              <a:rPr lang="ru-RU" sz="2400" dirty="0"/>
              <a:t>.</a:t>
            </a:r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87E5D3-F770-4CD5-B278-382E7B14F9AB}" type="slidenum">
              <a:rPr lang="ru-RU" altLang="ru-RU">
                <a:solidFill>
                  <a:srgbClr val="FFFFFF"/>
                </a:solidFill>
              </a:rPr>
              <a:pPr/>
              <a:t>19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endParaRPr lang="ru-RU" sz="2800" dirty="0">
              <a:latin typeface="Arial" charset="0"/>
            </a:endParaRPr>
          </a:p>
          <a:p>
            <a:pPr algn="just">
              <a:defRPr/>
            </a:pPr>
            <a:endParaRPr lang="ru-RU" sz="2800" dirty="0">
              <a:latin typeface="Arial" charset="0"/>
            </a:endParaRPr>
          </a:p>
          <a:p>
            <a:pPr>
              <a:defRPr/>
            </a:pPr>
            <a:r>
              <a:rPr lang="ru-RU" sz="2800" dirty="0">
                <a:latin typeface="Arial" charset="0"/>
              </a:rPr>
              <a:t>Среди отличных результатов имеются и результаты со 100%-</a:t>
            </a:r>
            <a:r>
              <a:rPr lang="ru-RU" sz="2800" dirty="0" err="1">
                <a:latin typeface="Arial" charset="0"/>
              </a:rPr>
              <a:t>ным</a:t>
            </a:r>
            <a:r>
              <a:rPr lang="ru-RU" sz="2800" dirty="0">
                <a:latin typeface="Arial" charset="0"/>
              </a:rPr>
              <a:t> выполнением работы.</a:t>
            </a:r>
          </a:p>
          <a:p>
            <a:pPr>
              <a:defRPr/>
            </a:pPr>
            <a:endParaRPr lang="ru-RU" sz="2800" dirty="0">
              <a:latin typeface="Arial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FF0066"/>
                </a:solidFill>
                <a:latin typeface="Arial" charset="0"/>
              </a:rPr>
              <a:t>Максимально возможное количество баллов (16) набрали </a:t>
            </a:r>
            <a:r>
              <a:rPr lang="ru-RU" sz="2800" b="1" dirty="0">
                <a:solidFill>
                  <a:srgbClr val="FF0066"/>
                </a:solidFill>
                <a:latin typeface="Arial" charset="0"/>
              </a:rPr>
              <a:t>139 </a:t>
            </a:r>
            <a:r>
              <a:rPr lang="ru-RU" sz="2800" dirty="0">
                <a:solidFill>
                  <a:srgbClr val="FF0066"/>
                </a:solidFill>
                <a:latin typeface="Arial" charset="0"/>
              </a:rPr>
              <a:t>учащихся Тюменской области.</a:t>
            </a:r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диагностики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9411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719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D2162-3705-4910-8163-88206B50DF49}" type="slidenum">
              <a:rPr lang="ru-RU" altLang="ru-RU">
                <a:solidFill>
                  <a:srgbClr val="FFFFFF"/>
                </a:solidFill>
              </a:rPr>
              <a:pPr/>
              <a:t>20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66"/>
                </a:solidFill>
                <a:latin typeface="Arial" charset="0"/>
              </a:rPr>
              <a:t>Рекомендации по подготовке учащихся 6 классов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66"/>
                </a:solidFill>
                <a:latin typeface="Arial" charset="0"/>
              </a:rPr>
              <a:t> к всероссийской проверочной работе по математике в 2018-2019 учебном году:</a:t>
            </a:r>
          </a:p>
          <a:p>
            <a:pPr algn="ctr">
              <a:defRPr/>
            </a:pPr>
            <a:endParaRPr lang="ru-RU" sz="24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>
                <a:latin typeface="Arial" charset="0"/>
              </a:rPr>
              <a:t>уделить внимание формированию у учащихся умений: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решение задач на нахождение части числа и числа по его части;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геометрическая интерпретация модуля числа;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использование свойств чисел и правил действий с рациональными числами при выполнении вычислений;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решение задач практического характера и задач из смежных дисциплин;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нахождение процентного снижения или процентного повышения величины.</a:t>
            </a:r>
          </a:p>
        </p:txBody>
      </p:sp>
    </p:spTree>
    <p:extLst>
      <p:ext uri="{BB962C8B-B14F-4D97-AF65-F5344CB8AC3E}">
        <p14:creationId xmlns:p14="http://schemas.microsoft.com/office/powerpoint/2010/main" val="19280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816290-C312-4EE0-9A1E-60FC8395F0DB}" type="slidenum">
              <a:rPr lang="ru-RU" altLang="ru-RU">
                <a:solidFill>
                  <a:srgbClr val="FFFFFF"/>
                </a:solidFill>
              </a:rPr>
              <a:pPr/>
              <a:t>21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66"/>
                </a:solidFill>
                <a:latin typeface="Arial" charset="0"/>
              </a:rPr>
              <a:t>Рекомендации по подготовке учащихся 6 классов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66"/>
                </a:solidFill>
                <a:latin typeface="Arial" charset="0"/>
              </a:rPr>
              <a:t> к всероссийской проверочной работе по математике в 2018-2019 учебном году:</a:t>
            </a:r>
          </a:p>
          <a:p>
            <a:pPr algn="ctr">
              <a:defRPr/>
            </a:pPr>
            <a:endParaRPr lang="ru-RU" sz="2400" dirty="0">
              <a:latin typeface="Arial" charset="0"/>
            </a:endParaRPr>
          </a:p>
          <a:p>
            <a:pPr algn="just">
              <a:defRPr/>
            </a:pPr>
            <a:r>
              <a:rPr lang="ru-RU" sz="2400" dirty="0">
                <a:latin typeface="Arial" charset="0"/>
              </a:rPr>
              <a:t>2. уделить особое внимание при подготовке учащихся, обладающих способностями к изучению предмета, на решение заданий повышенного уровня сложности, диагностирующих:</a:t>
            </a:r>
          </a:p>
          <a:p>
            <a:pPr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развитие логического мышления;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умения устанавливать причинно-следственные связи;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выстраивать логические цепи рассуждений; доказывать.</a:t>
            </a:r>
          </a:p>
        </p:txBody>
      </p:sp>
    </p:spTree>
    <p:extLst>
      <p:ext uri="{BB962C8B-B14F-4D97-AF65-F5344CB8AC3E}">
        <p14:creationId xmlns:p14="http://schemas.microsoft.com/office/powerpoint/2010/main" val="26034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1F1B24-A696-43BD-A9CC-F8BB1F9BDD10}" type="slidenum">
              <a:rPr lang="ru-RU" altLang="ru-RU">
                <a:solidFill>
                  <a:srgbClr val="FFFFFF"/>
                </a:solidFill>
              </a:rPr>
              <a:pPr/>
              <a:t>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Рекомендации по подготовке учащихся 6 классов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 к всероссийской проверочной работе по математике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66"/>
                </a:solidFill>
                <a:latin typeface="Arial" charset="0"/>
              </a:rPr>
              <a:t>в 2018-2019 учебном году:</a:t>
            </a:r>
          </a:p>
          <a:p>
            <a:pPr algn="ctr">
              <a:defRPr/>
            </a:pPr>
            <a:endParaRPr lang="ru-RU" sz="2000" dirty="0">
              <a:latin typeface="Arial" charset="0"/>
            </a:endParaRPr>
          </a:p>
          <a:p>
            <a:pPr>
              <a:defRPr/>
            </a:pPr>
            <a:r>
              <a:rPr lang="ru-RU" sz="2000" dirty="0">
                <a:latin typeface="Arial" charset="0"/>
              </a:rPr>
              <a:t>3. в процессе подготовки к проверочной работе формировать: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вычислительную культуру;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культуру построения элементов рисунков;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грамотность записи решения текстовой задачи;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навыки планирования, контроля и коррекции;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навыки работы с информацией и выбора наиболее эффективного способа решения задачи в зависимости от конкретных условий;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навыки элементарного моделирования и преобразования элементарных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2541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036955"/>
            <a:ext cx="10706100" cy="5653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/>
              <a:t>Аналитический обзор соответствия процента выполнения отдельных заданий ВПР </a:t>
            </a:r>
            <a:endParaRPr lang="ru-RU" sz="5400" b="1" dirty="0" smtClean="0"/>
          </a:p>
          <a:p>
            <a:pPr marL="0" indent="0">
              <a:buNone/>
            </a:pPr>
            <a:r>
              <a:rPr lang="ru-RU" sz="5400" b="1" dirty="0" smtClean="0"/>
              <a:t>требованиям ФГОС </a:t>
            </a:r>
            <a:r>
              <a:rPr lang="ru-RU" sz="5400" b="1" dirty="0"/>
              <a:t>ООО </a:t>
            </a:r>
            <a:endParaRPr lang="ru-RU" sz="5400" b="1" dirty="0" smtClean="0"/>
          </a:p>
          <a:p>
            <a:pPr marL="0" indent="0">
              <a:buNone/>
            </a:pPr>
            <a:r>
              <a:rPr lang="ru-RU" sz="5400" b="1" dirty="0" smtClean="0"/>
              <a:t>(на примере ПООП ООО, раздел 1.2.5.8 Математика)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55858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AE65D5-D770-46E1-A0F1-B31CEA0C787C}" type="slidenum">
              <a:rPr lang="ru-RU" altLang="ru-RU">
                <a:solidFill>
                  <a:srgbClr val="FFFFFF"/>
                </a:solidFill>
              </a:rPr>
              <a:pPr/>
              <a:t>24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endParaRPr lang="ru-RU" sz="2400" b="1" i="1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3333" r="50626" b="17036"/>
          <a:stretch>
            <a:fillRect/>
          </a:stretch>
        </p:blipFill>
        <p:spPr bwMode="auto">
          <a:xfrm>
            <a:off x="3208338" y="152400"/>
            <a:ext cx="5935662" cy="61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A11203-2A06-4F01-89E5-2C6C3D910A8F}" type="slidenum">
              <a:rPr lang="ru-RU" altLang="ru-RU">
                <a:solidFill>
                  <a:srgbClr val="FFFFFF"/>
                </a:solidFill>
              </a:rPr>
              <a:pPr/>
              <a:t>25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just">
              <a:defRPr/>
            </a:pPr>
            <a:r>
              <a:rPr lang="ru-RU" sz="2000" dirty="0">
                <a:latin typeface="Arial" charset="0"/>
              </a:rPr>
              <a:t>По данным таблицы следует, что учащиеся Тюменской области </a:t>
            </a:r>
            <a:r>
              <a:rPr lang="ru-RU" sz="2000" dirty="0">
                <a:solidFill>
                  <a:srgbClr val="009900"/>
                </a:solidFill>
                <a:latin typeface="Arial" charset="0"/>
              </a:rPr>
              <a:t>на хорошем и высоком уровнях </a:t>
            </a:r>
            <a:r>
              <a:rPr lang="ru-RU" sz="2000" u="sng" dirty="0">
                <a:latin typeface="Arial" charset="0"/>
              </a:rPr>
              <a:t>(выше 50% выполнения)</a:t>
            </a:r>
            <a:r>
              <a:rPr lang="ru-RU" sz="2000" dirty="0">
                <a:latin typeface="Arial" charset="0"/>
              </a:rPr>
              <a:t> справились с заданиями: </a:t>
            </a:r>
            <a:r>
              <a:rPr lang="ru-RU" sz="2000" dirty="0">
                <a:solidFill>
                  <a:srgbClr val="FF0066"/>
                </a:solidFill>
                <a:latin typeface="Arial" charset="0"/>
              </a:rPr>
              <a:t>№№ 1, 2, 3, 4, 5, 9, 11, 12.</a:t>
            </a:r>
            <a:r>
              <a:rPr lang="ru-RU" sz="2000" dirty="0">
                <a:latin typeface="Arial" charset="0"/>
              </a:rPr>
              <a:t> </a:t>
            </a:r>
          </a:p>
          <a:p>
            <a:pPr algn="just">
              <a:defRPr/>
            </a:pPr>
            <a:endParaRPr lang="ru-RU" sz="2000" dirty="0">
              <a:latin typeface="Arial" charset="0"/>
            </a:endParaRPr>
          </a:p>
          <a:p>
            <a:pPr algn="just">
              <a:defRPr/>
            </a:pPr>
            <a:r>
              <a:rPr lang="ru-RU" sz="2000" dirty="0">
                <a:latin typeface="Arial" charset="0"/>
              </a:rPr>
              <a:t>При этом они показали </a:t>
            </a:r>
            <a:r>
              <a:rPr lang="ru-RU" sz="2000" dirty="0" err="1">
                <a:latin typeface="Arial" charset="0"/>
              </a:rPr>
              <a:t>сформированность</a:t>
            </a:r>
            <a:r>
              <a:rPr lang="ru-RU" sz="2000" dirty="0">
                <a:latin typeface="Arial" charset="0"/>
              </a:rPr>
              <a:t> следующих умений:</a:t>
            </a:r>
          </a:p>
          <a:p>
            <a:pPr algn="just"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оперирование на базовом уровне понятиями «натуральное число», «обыкновенная дробь» и «десятичная дробь»;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решение задачи на нахождение части числа и числа по его части;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использование свойств чисел и правил действий с рациональными числами при выполнении вычислений;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dirty="0">
              <a:latin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извлечение информации, представленной в таблицах и на диаграммах; выполнение простейших построений и измерений на местности, необходимых в реальной жизни.</a:t>
            </a:r>
          </a:p>
          <a:p>
            <a:pPr algn="just">
              <a:defRPr/>
            </a:pPr>
            <a:endParaRPr lang="ru-RU" sz="20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71" y="428190"/>
            <a:ext cx="7957930" cy="518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699" y="600620"/>
            <a:ext cx="424254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Найдите наибольший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общий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делитель чисел 45 и 75.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98" y="2727803"/>
            <a:ext cx="4242547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ПООП ООО:</a:t>
            </a:r>
          </a:p>
          <a:p>
            <a:r>
              <a:rPr lang="ru-RU" b="1" dirty="0" smtClean="0"/>
              <a:t>Выпускник </a:t>
            </a:r>
            <a:r>
              <a:rPr lang="ru-RU" b="1" dirty="0"/>
              <a:t>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r>
              <a:rPr lang="ru-RU" dirty="0"/>
              <a:t>использовать признаки делимости на 2, 5, 3, 9, 10 при выполнении вычислений и решении несложных </a:t>
            </a:r>
            <a:r>
              <a:rPr lang="ru-RU" dirty="0" smtClean="0"/>
              <a:t>задач.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85958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335" y="500514"/>
            <a:ext cx="7836040" cy="4927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19514" y="657487"/>
                <a:ext cx="3801980" cy="7912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 smtClean="0"/>
                  <a:t>Сократите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14" y="657487"/>
                <a:ext cx="3801980" cy="791242"/>
              </a:xfrm>
              <a:prstGeom prst="rect">
                <a:avLst/>
              </a:prstGeom>
              <a:blipFill>
                <a:blip r:embed="rId4"/>
                <a:stretch>
                  <a:fillRect l="-481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17698" y="2727803"/>
            <a:ext cx="4228637" cy="3847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ПООП ООО:</a:t>
            </a:r>
          </a:p>
          <a:p>
            <a:r>
              <a:rPr lang="ru-RU" b="1" dirty="0" smtClean="0"/>
              <a:t>Выпускник </a:t>
            </a:r>
            <a:r>
              <a:rPr lang="ru-RU" b="1" dirty="0"/>
              <a:t>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r>
              <a:rPr lang="ru-RU" dirty="0"/>
              <a:t>оперировать на базовом уровне понятиями: натуральное число, целое число, обыкновенная дробь, десятичная дробь, смешанное число, рациональное </a:t>
            </a:r>
            <a:r>
              <a:rPr lang="ru-RU" dirty="0" smtClean="0"/>
              <a:t>число.</a:t>
            </a:r>
            <a:endParaRPr lang="ru-RU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172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940" y="908630"/>
            <a:ext cx="7513060" cy="493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698" y="600620"/>
            <a:ext cx="4593123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Запишите какую-нибудь десятичную дробь, расположенную между числами 25,7 и 25,8.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698" y="2727803"/>
            <a:ext cx="4475425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 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r>
              <a:rPr lang="ru-RU" dirty="0"/>
              <a:t>сравнивать рациональные </a:t>
            </a:r>
            <a:r>
              <a:rPr lang="ru-RU" dirty="0" smtClean="0"/>
              <a:t>числа</a:t>
            </a:r>
            <a:r>
              <a:rPr lang="ru-RU" b="1" dirty="0"/>
              <a:t>.</a:t>
            </a:r>
            <a:endParaRPr lang="ru-RU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1280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77" y="741145"/>
            <a:ext cx="8212723" cy="5209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8" y="741145"/>
            <a:ext cx="3861579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школе 77 пятиклассников. Три седьмых всех пятиклассников поехали на экскурсию в музей, а остальные пошли в театр. Сколько пятиклассников пошло в театр?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98" y="2727803"/>
            <a:ext cx="3861579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 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r>
              <a:rPr lang="ru-RU" b="1" dirty="0"/>
              <a:t> </a:t>
            </a:r>
            <a:r>
              <a:rPr lang="ru-RU" dirty="0"/>
              <a:t>решать несложные сюжетные задачи разных типов на все арифметические </a:t>
            </a:r>
            <a:r>
              <a:rPr lang="ru-RU" dirty="0" smtClean="0"/>
              <a:t>действия.</a:t>
            </a:r>
            <a:endParaRPr lang="ru-RU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229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«Линия контроля»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2700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9424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23" y="1027906"/>
            <a:ext cx="7598877" cy="49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800" y="1009323"/>
            <a:ext cx="459312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Какое число надо вписать в окошко, чтобы равенство стало верным? </a:t>
            </a:r>
            <a:endParaRPr lang="ru-RU" sz="2400" dirty="0" smtClean="0"/>
          </a:p>
          <a:p>
            <a:pPr algn="ctr"/>
            <a:r>
              <a:rPr lang="ru-RU" sz="2400" dirty="0"/>
              <a:t>: 39 = 13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98" y="2727803"/>
            <a:ext cx="4475425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использовать свойства чисел и правила действий с рациональными числами при выполнении </a:t>
            </a:r>
            <a:r>
              <a:rPr lang="ru-RU" dirty="0" smtClean="0"/>
              <a:t>вычислений.</a:t>
            </a:r>
            <a:endParaRPr lang="ru-RU" dirty="0"/>
          </a:p>
          <a:p>
            <a:pPr algn="ctr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9782" y="2189375"/>
            <a:ext cx="567891" cy="351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99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1226460"/>
            <a:ext cx="8212711" cy="49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8" y="629506"/>
            <a:ext cx="3861591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Маша утром вышла из дома и пошла в школу со скоростью 50 метров в минуту. Через 4 минуты вслед за ней вышел её брат Никита со скоростью 70 метров в минуту. Через несколько минут Никита догнал Машу. Через сколько минут Никита догнал Машу? </a:t>
            </a:r>
          </a:p>
          <a:p>
            <a:r>
              <a:rPr lang="ru-RU" dirty="0"/>
              <a:t>Запишите решение и ответ.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698" y="3214829"/>
            <a:ext cx="3780534" cy="3631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 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осуществлять способ поиска решения задачи, в котором рассуждение строится от условия к требованию или от требования к </a:t>
            </a:r>
            <a:r>
              <a:rPr lang="ru-RU" dirty="0" smtClean="0"/>
              <a:t>условию.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6689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55" y="732191"/>
            <a:ext cx="7559045" cy="49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848" y="788811"/>
            <a:ext cx="459312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супермаркет собираются привезти 120 кг винограда. Какое наименьшее количество килограммов винограда нужно добавить, чтобы весь виноград можно было разложить в ящики по 7 килограммов в каждый?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189" y="2905803"/>
            <a:ext cx="4475425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 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интерпретировать вычислительные результаты в задаче, исследовать полученное решение </a:t>
            </a:r>
            <a:r>
              <a:rPr lang="ru-RU" dirty="0" smtClean="0"/>
              <a:t>задачи.</a:t>
            </a:r>
            <a:endParaRPr lang="ru-RU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1782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846578"/>
            <a:ext cx="8212711" cy="493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698" y="600620"/>
            <a:ext cx="3861591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театральной кассе было 200 билетов на спектакль. Осталось непроданными 25% билетов. Сколько билетов на спектакль было продано?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698" y="3020190"/>
            <a:ext cx="3790159" cy="3631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находить процент от числа, число по проценту от него, находить процентное отношение двух чисел, находить процентное снижение или процентное повышение </a:t>
            </a:r>
            <a:r>
              <a:rPr lang="ru-RU" dirty="0" smtClean="0"/>
              <a:t>величины.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309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687446"/>
            <a:ext cx="8212711" cy="49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8" y="600620"/>
            <a:ext cx="3861591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Найдите значение </a:t>
            </a:r>
            <a:r>
              <a:rPr lang="ru-RU" sz="2800" dirty="0" smtClean="0"/>
              <a:t>выражения</a:t>
            </a:r>
          </a:p>
          <a:p>
            <a:pPr algn="ctr"/>
            <a:r>
              <a:rPr lang="ru-RU" sz="2800" dirty="0" smtClean="0"/>
              <a:t> 142+20∙28-5445:11.</a:t>
            </a:r>
          </a:p>
          <a:p>
            <a:pPr algn="ctr"/>
            <a:r>
              <a:rPr lang="ru-RU" sz="2800" dirty="0"/>
              <a:t>Запишите решение и ответ.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698" y="3082884"/>
            <a:ext cx="4475425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использовать свойства чисел и правила действий с рациональными числами при выполнении </a:t>
            </a:r>
            <a:r>
              <a:rPr lang="ru-RU" dirty="0" smtClean="0"/>
              <a:t>вычислений.</a:t>
            </a:r>
            <a:endParaRPr lang="ru-RU" dirty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3579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846578"/>
            <a:ext cx="8212711" cy="49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8" y="533243"/>
            <a:ext cx="3861591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магазине продаётся офисная бумага разных торговых марок в разных пачках и по различной цене. Нужно купить 1000 листов бумаги одной марки. Сколько рублей будет стоить наиболее дешёвая покупка?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97" y="3332893"/>
            <a:ext cx="3861591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читать информацию, представленную в виде таблицы, диаграммы.</a:t>
            </a:r>
          </a:p>
          <a:p>
            <a:pPr algn="ctr"/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27" y="2296996"/>
            <a:ext cx="3628533" cy="8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3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846578"/>
            <a:ext cx="8212711" cy="493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697" y="246413"/>
            <a:ext cx="386159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Директор зоопарка рассказал, сколько рублей в день в среднем тратится на питание (содержание) различных животных в зоопарке.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57" y="1446742"/>
            <a:ext cx="2291669" cy="11196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5066" y="2566404"/>
            <a:ext cx="375422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Сколько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рублей в среднем тратится в день на питание одного лебедя?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697" y="3332893"/>
            <a:ext cx="3861591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читать информацию, представленную в виде таблицы, диаграммы.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3311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846578"/>
            <a:ext cx="8212711" cy="493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7697" y="246413"/>
            <a:ext cx="386159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Директор зоопарка рассказал, сколько рублей в день в среднем тратится на питание (содержание) различных животных в зоопарке. 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57" y="1436803"/>
            <a:ext cx="2291669" cy="11196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5066" y="2566404"/>
            <a:ext cx="375422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2) Сколько </a:t>
            </a:r>
            <a:r>
              <a:rPr lang="ru-RU" sz="1600" dirty="0"/>
              <a:t>рублей в среднем тратится на питание одного ежа за две недели?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697" y="3332893"/>
            <a:ext cx="3861591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</a:t>
            </a:r>
          </a:p>
          <a:p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читать информацию, представленную в виде таблицы, диаграммы.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0980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846578"/>
            <a:ext cx="8212711" cy="493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64774"/>
            <a:ext cx="3861591" cy="47397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ПООП ООО: </a:t>
            </a:r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/>
              <a:t>Оперировать на базовом уровне понятиями: фигура, точка, отрезок, прямая, луч, ломаная, угол, многоугольник, треугольник и четырехугольник, прямоугольник и квадрат, окружность и круг, прямоугольный параллелепипед, куб, шар. Изображать изучаемые фигуры от руки и с помощью линейки и циркуля</a:t>
            </a:r>
            <a:r>
              <a:rPr lang="ru-RU" dirty="0" smtClean="0"/>
              <a:t>.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696" y="91512"/>
            <a:ext cx="386159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Лист бумаги расчерчен на квадраты со стороной 6 см. От точки </a:t>
            </a:r>
            <a:r>
              <a:rPr lang="ru-RU" i="1" dirty="0"/>
              <a:t>А </a:t>
            </a:r>
            <a:r>
              <a:rPr lang="ru-RU" dirty="0"/>
              <a:t>к точке </a:t>
            </a:r>
            <a:r>
              <a:rPr lang="ru-RU" i="1" dirty="0"/>
              <a:t>В </a:t>
            </a:r>
            <a:r>
              <a:rPr lang="ru-RU" dirty="0"/>
              <a:t>проведена ломаная по сторонам квадратов. 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54" y="964445"/>
            <a:ext cx="1371833" cy="10824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5395" y="1291841"/>
            <a:ext cx="237205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Найдите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длину этой ломаной. Ответ дайте в сантиметрах.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82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692573"/>
            <a:ext cx="8212711" cy="493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698" y="122022"/>
            <a:ext cx="386159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Лист бумаги расчерчен на квадраты со стороной 6 см. От точки </a:t>
            </a:r>
            <a:r>
              <a:rPr lang="ru-RU" i="1" dirty="0"/>
              <a:t>А </a:t>
            </a:r>
            <a:r>
              <a:rPr lang="ru-RU" dirty="0"/>
              <a:t>к точке </a:t>
            </a:r>
            <a:r>
              <a:rPr lang="ru-RU" i="1" dirty="0"/>
              <a:t>В </a:t>
            </a:r>
            <a:r>
              <a:rPr lang="ru-RU" dirty="0"/>
              <a:t>проведена ломаная по сторонам квадратов. 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77" y="1330073"/>
            <a:ext cx="1281233" cy="10109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849" y="2767201"/>
            <a:ext cx="386159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2) На </a:t>
            </a:r>
            <a:r>
              <a:rPr lang="ru-RU" sz="1400" dirty="0"/>
              <a:t>рисунке, данном в условии, начертите по сторонам квадратов какую-нибудь ломаную, которая соединит точки </a:t>
            </a:r>
            <a:r>
              <a:rPr lang="ru-RU" sz="1400" i="1" dirty="0"/>
              <a:t>C </a:t>
            </a:r>
            <a:r>
              <a:rPr lang="ru-RU" sz="1400" dirty="0"/>
              <a:t>и </a:t>
            </a:r>
            <a:r>
              <a:rPr lang="ru-RU" sz="1400" i="1" dirty="0"/>
              <a:t>D </a:t>
            </a:r>
            <a:r>
              <a:rPr lang="ru-RU" sz="1400" dirty="0"/>
              <a:t>и будет иметь длину 54 см.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910664"/>
            <a:ext cx="3861591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ПООП ООО: </a:t>
            </a:r>
            <a:r>
              <a:rPr lang="ru-RU" b="1" dirty="0"/>
              <a:t>Выпускник научится в 5-6 классах (для использования в повседневной жизни и обеспечения возможности успешного продолжения образования на базовом уровне)</a:t>
            </a:r>
          </a:p>
          <a:p>
            <a:pPr lvl="0"/>
            <a:r>
              <a:rPr lang="ru-RU" dirty="0" smtClean="0"/>
              <a:t>Изображать </a:t>
            </a:r>
            <a:r>
              <a:rPr lang="ru-RU" dirty="0"/>
              <a:t>изучаемые фигуры от руки и с помощью линейки и циркуля</a:t>
            </a:r>
            <a:r>
              <a:rPr lang="ru-RU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454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ВПР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Всероссийские проверочные работы (ВПР) – </a:t>
            </a:r>
            <a:r>
              <a:rPr lang="ru-RU" b="1" dirty="0"/>
              <a:t>форма оценки качества образования. </a:t>
            </a:r>
            <a:r>
              <a:rPr lang="ru-RU" dirty="0"/>
              <a:t>С их помощью диагностируют, каких предметных, метапредметных результатов достигли ученики, как сформированы универсальные учебные действия.</a:t>
            </a:r>
          </a:p>
          <a:p>
            <a:pPr marL="0" indent="0">
              <a:buNone/>
            </a:pPr>
            <a:r>
              <a:rPr lang="ru-RU" dirty="0"/>
              <a:t>ВПР проводят для того, чтобы:</a:t>
            </a:r>
          </a:p>
          <a:p>
            <a:r>
              <a:rPr lang="ru-RU" dirty="0"/>
              <a:t>развивать единое образовательное пространство в России;</a:t>
            </a:r>
          </a:p>
          <a:p>
            <a:r>
              <a:rPr lang="ru-RU" dirty="0" err="1" smtClean="0"/>
              <a:t>мониторить</a:t>
            </a:r>
            <a:r>
              <a:rPr lang="ru-RU" dirty="0" smtClean="0"/>
              <a:t> применение </a:t>
            </a:r>
            <a:r>
              <a:rPr lang="ru-RU" dirty="0"/>
              <a:t>ФГОС;</a:t>
            </a:r>
          </a:p>
          <a:p>
            <a:r>
              <a:rPr lang="ru-RU" dirty="0"/>
              <a:t>формировать единые ориентиры в оценке результатов обучения и образовательных достижений обучающихся.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318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9" y="652814"/>
            <a:ext cx="8212711" cy="493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698" y="3283628"/>
            <a:ext cx="3861591" cy="3354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ПООП ООО: </a:t>
            </a:r>
          </a:p>
          <a:p>
            <a:pPr algn="ctr"/>
            <a:r>
              <a:rPr lang="ru-RU" i="1" dirty="0"/>
              <a:t>Выпускник получит возможность научиться в 5-6 классах (для обеспечения возможности успешного продолжения образования на базовом и углубленном уровнях) </a:t>
            </a:r>
            <a:r>
              <a:rPr lang="ru-RU" i="1" dirty="0" smtClean="0"/>
              <a:t>извлекать</a:t>
            </a:r>
            <a:r>
              <a:rPr lang="ru-RU" i="1" dirty="0"/>
              <a:t>, интерпретировать и преобразовывать информацию о геометрических фигурах, представленную на чертежах</a:t>
            </a:r>
            <a:endParaRPr lang="ru-RU" sz="3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698" y="600620"/>
            <a:ext cx="3861591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покраску одной грани кубика расходуется 1 грамм краски. Из кубиков склеили фигуру, показанную на рисунке. Сколько граммов краски нужно для покраски всех граней получившейся фигуры? 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943" y="2230633"/>
            <a:ext cx="11811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8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56" y="130217"/>
            <a:ext cx="7244144" cy="4350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25429"/>
            <a:ext cx="5029200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ПООП ООО: </a:t>
            </a:r>
            <a:r>
              <a:rPr lang="ru-RU" b="1" dirty="0"/>
              <a:t>Выпускник получит возможность научиться в 5-6 классах (для обеспечения возможности успешного продолжения образования на базовом и углубленном уровнях)</a:t>
            </a:r>
          </a:p>
          <a:p>
            <a:pPr lvl="0"/>
            <a:r>
              <a:rPr lang="ru-RU" i="1" dirty="0" smtClean="0"/>
              <a:t>Решать </a:t>
            </a:r>
            <a:r>
              <a:rPr lang="ru-RU" i="1" dirty="0"/>
              <a:t>простые и сложные задачи разных типов, а также задачи повышенной трудности;</a:t>
            </a:r>
            <a:endParaRPr lang="ru-RU" dirty="0"/>
          </a:p>
          <a:p>
            <a:pPr lvl="0"/>
            <a:r>
              <a:rPr lang="ru-RU" i="1" dirty="0"/>
              <a:t>использовать разные краткие записи как модели текстов сложных задач для построения поисковой схемы и решения задач;</a:t>
            </a:r>
            <a:endParaRPr lang="ru-RU" dirty="0"/>
          </a:p>
          <a:p>
            <a:pPr lvl="0"/>
            <a:r>
              <a:rPr lang="ru-RU" i="1" dirty="0"/>
              <a:t>знать и применять оба способа поиска решения задач (от требования к условию и от условия к требованию</a:t>
            </a:r>
            <a:r>
              <a:rPr lang="ru-RU" i="1" dirty="0" smtClean="0"/>
              <a:t>).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106"/>
            <a:ext cx="48006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Света, Маша и Оля разделили между собой 60 конфет. Света заметила, что если она отдаст все свои конфеты Маше, то у Маши и Оли станет поровну конфет, а если она отдаст все свои конфеты Оле, то у Оли станет в 11 раз больше конфет, чем у Маши. Сколько конфет было у Светы? </a:t>
            </a:r>
          </a:p>
          <a:p>
            <a:r>
              <a:rPr lang="ru-RU" dirty="0"/>
              <a:t>Запишите решение и ответ. </a:t>
            </a:r>
          </a:p>
        </p:txBody>
      </p:sp>
    </p:spTree>
    <p:extLst>
      <p:ext uri="{BB962C8B-B14F-4D97-AF65-F5344CB8AC3E}">
        <p14:creationId xmlns:p14="http://schemas.microsoft.com/office/powerpoint/2010/main" val="2206032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5EA9E3-6115-4040-A3C5-1BB9379ABF2D}" type="slidenum">
              <a:rPr lang="ru-RU" altLang="ru-RU">
                <a:solidFill>
                  <a:srgbClr val="FFFFFF"/>
                </a:solidFill>
              </a:rPr>
              <a:pPr/>
              <a:t>42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just">
              <a:defRPr/>
            </a:pPr>
            <a:r>
              <a:rPr lang="ru-RU" sz="2000" dirty="0">
                <a:latin typeface="Arial" charset="0"/>
              </a:rPr>
              <a:t>Основные </a:t>
            </a:r>
            <a:r>
              <a:rPr lang="ru-RU" sz="2000" dirty="0">
                <a:solidFill>
                  <a:srgbClr val="FF0066"/>
                </a:solidFill>
                <a:latin typeface="Arial" charset="0"/>
              </a:rPr>
              <a:t>трудности в выполнении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u="sng" dirty="0">
                <a:latin typeface="Arial" charset="0"/>
              </a:rPr>
              <a:t>(менее 50</a:t>
            </a:r>
            <a:r>
              <a:rPr lang="ru-RU" sz="2000" u="sng" dirty="0" smtClean="0">
                <a:latin typeface="Arial" charset="0"/>
              </a:rPr>
              <a:t>% выполнения)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вызвали задания</a:t>
            </a:r>
          </a:p>
          <a:p>
            <a:pPr algn="just">
              <a:defRPr/>
            </a:pPr>
            <a:endParaRPr lang="ru-RU" sz="2000" dirty="0">
              <a:latin typeface="Arial" charset="0"/>
            </a:endParaRPr>
          </a:p>
          <a:p>
            <a:pPr algn="just">
              <a:defRPr/>
            </a:pPr>
            <a:r>
              <a:rPr lang="ru-RU" sz="3200" dirty="0">
                <a:latin typeface="Arial" charset="0"/>
              </a:rPr>
              <a:t> </a:t>
            </a:r>
            <a:r>
              <a:rPr lang="ru-RU" sz="3200" dirty="0">
                <a:solidFill>
                  <a:srgbClr val="FF0066"/>
                </a:solidFill>
                <a:latin typeface="Arial" charset="0"/>
              </a:rPr>
              <a:t>№№: 6, 7, 8, 10, 13, </a:t>
            </a:r>
            <a:r>
              <a:rPr lang="ru-RU" sz="3200" dirty="0" smtClean="0">
                <a:solidFill>
                  <a:srgbClr val="FF0066"/>
                </a:solidFill>
                <a:latin typeface="Arial" charset="0"/>
              </a:rPr>
              <a:t>14</a:t>
            </a:r>
            <a:r>
              <a:rPr lang="ru-RU" sz="3200" dirty="0">
                <a:solidFill>
                  <a:srgbClr val="FF0066"/>
                </a:solidFill>
                <a:latin typeface="Arial" charset="0"/>
              </a:rPr>
              <a:t> ,</a:t>
            </a:r>
            <a:endParaRPr lang="ru-RU" sz="3200" dirty="0">
              <a:latin typeface="Arial" charset="0"/>
            </a:endParaRPr>
          </a:p>
          <a:p>
            <a:pPr algn="just">
              <a:defRPr/>
            </a:pPr>
            <a:endParaRPr lang="ru-RU" sz="2000" dirty="0">
              <a:latin typeface="Arial" charset="0"/>
            </a:endParaRPr>
          </a:p>
          <a:p>
            <a:pPr algn="just">
              <a:defRPr/>
            </a:pPr>
            <a:r>
              <a:rPr lang="ru-RU" sz="2000" dirty="0">
                <a:latin typeface="Arial" charset="0"/>
              </a:rPr>
              <a:t>что свидетельствует о недостаточной </a:t>
            </a:r>
            <a:r>
              <a:rPr lang="ru-RU" sz="2000" dirty="0" err="1">
                <a:latin typeface="Arial" charset="0"/>
              </a:rPr>
              <a:t>сформированности</a:t>
            </a:r>
            <a:r>
              <a:rPr lang="ru-RU" sz="2000" dirty="0">
                <a:latin typeface="Arial" charset="0"/>
              </a:rPr>
              <a:t> таких умений как: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умение применять изученные понятия, результаты, методы для решения задач практического характера и задач из смежных дисциплин;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решение несложных сюжетных задач разных типов на все арифметические действия;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нахождение процента от числа, числа по проценту от него;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нахождение процентного отношения двух чисел;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нахождение процентного снижения или процентного повышения величины;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решение задач на покупки, решение несложных логических задач методом рассуждений.</a:t>
            </a:r>
          </a:p>
          <a:p>
            <a:pPr algn="just">
              <a:defRPr/>
            </a:pPr>
            <a:endParaRPr lang="ru-RU" sz="20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0E9C03-8538-43DE-8312-8E266F1DD657}" type="slidenum">
              <a:rPr lang="ru-RU" altLang="ru-RU">
                <a:solidFill>
                  <a:srgbClr val="FFFFFF"/>
                </a:solidFill>
              </a:rPr>
              <a:pPr/>
              <a:t>43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just">
              <a:defRPr/>
            </a:pPr>
            <a:r>
              <a:rPr lang="ru-RU" sz="2000" dirty="0">
                <a:latin typeface="Arial" charset="0"/>
              </a:rPr>
              <a:t>Основные </a:t>
            </a:r>
            <a:r>
              <a:rPr lang="ru-RU" sz="2000" dirty="0">
                <a:solidFill>
                  <a:srgbClr val="FF0066"/>
                </a:solidFill>
                <a:latin typeface="Arial" charset="0"/>
              </a:rPr>
              <a:t>трудности в выполнении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u="sng" dirty="0">
                <a:latin typeface="Arial" charset="0"/>
              </a:rPr>
              <a:t>(менее 50%)</a:t>
            </a:r>
            <a:r>
              <a:rPr lang="ru-RU" sz="2000" dirty="0">
                <a:latin typeface="Arial" charset="0"/>
              </a:rPr>
              <a:t> вызвали задания</a:t>
            </a:r>
          </a:p>
          <a:p>
            <a:pPr algn="just">
              <a:defRPr/>
            </a:pPr>
            <a:endParaRPr lang="ru-RU" sz="2000" dirty="0">
              <a:latin typeface="Arial" charset="0"/>
            </a:endParaRPr>
          </a:p>
          <a:p>
            <a:pPr algn="just">
              <a:defRPr/>
            </a:pPr>
            <a:r>
              <a:rPr lang="ru-RU" sz="2000" dirty="0">
                <a:latin typeface="Arial" charset="0"/>
              </a:rPr>
              <a:t> </a:t>
            </a:r>
            <a:r>
              <a:rPr lang="ru-RU" sz="2000" dirty="0">
                <a:solidFill>
                  <a:srgbClr val="FF0066"/>
                </a:solidFill>
                <a:latin typeface="Arial" charset="0"/>
              </a:rPr>
              <a:t>№№: 6, 7, 8, 10, 13, 14</a:t>
            </a:r>
            <a:r>
              <a:rPr lang="ru-RU" sz="2000" dirty="0">
                <a:latin typeface="Arial" charset="0"/>
              </a:rPr>
              <a:t>,</a:t>
            </a:r>
          </a:p>
          <a:p>
            <a:pPr algn="just">
              <a:defRPr/>
            </a:pPr>
            <a:endParaRPr lang="ru-RU" sz="2000" dirty="0">
              <a:latin typeface="Arial" charset="0"/>
            </a:endParaRPr>
          </a:p>
          <a:p>
            <a:pPr algn="just">
              <a:defRPr/>
            </a:pPr>
            <a:r>
              <a:rPr lang="ru-RU" sz="2000" dirty="0">
                <a:latin typeface="Arial" charset="0"/>
              </a:rPr>
              <a:t>что свидетельствует о недостаточной </a:t>
            </a:r>
            <a:r>
              <a:rPr lang="ru-RU" sz="2000" dirty="0" err="1">
                <a:latin typeface="Arial" charset="0"/>
              </a:rPr>
              <a:t>сформированности</a:t>
            </a:r>
            <a:r>
              <a:rPr lang="ru-RU" sz="2000" dirty="0">
                <a:latin typeface="Arial" charset="0"/>
              </a:rPr>
              <a:t> таких умений как: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умение применять изученные понятия, результаты, методы для решения задач практического характера и задач из смежных дисциплин;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решение несложных сюжетных задач разных типов на все арифметические действия;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нахождение процента от числа, числа по проценту от него;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нахождение процентного отношения двух чисел;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нахождение процентного снижения или процентного повышения величины;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решение задач на покупки, решение несложных логических задач методом рассуждений.</a:t>
            </a:r>
          </a:p>
          <a:p>
            <a:pPr algn="just">
              <a:defRPr/>
            </a:pPr>
            <a:endParaRPr lang="ru-RU" sz="20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FC3750-7948-4101-8EB4-1F01A556A5CB}" type="slidenum">
              <a:rPr lang="ru-RU" altLang="ru-RU">
                <a:solidFill>
                  <a:srgbClr val="FFFFFF"/>
                </a:solidFill>
              </a:rPr>
              <a:pPr/>
              <a:t>44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0"/>
            <a:ext cx="86868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just">
              <a:defRPr/>
            </a:pPr>
            <a:endParaRPr lang="ru-RU" sz="2800" dirty="0">
              <a:latin typeface="Arial" charset="0"/>
            </a:endParaRPr>
          </a:p>
          <a:p>
            <a:pPr algn="just">
              <a:defRPr/>
            </a:pPr>
            <a:r>
              <a:rPr lang="ru-RU" sz="2800" dirty="0" smtClean="0">
                <a:latin typeface="Arial" charset="0"/>
              </a:rPr>
              <a:t>Серьезные затруднения </a:t>
            </a:r>
            <a:r>
              <a:rPr lang="ru-RU" sz="2800" dirty="0">
                <a:latin typeface="Arial" charset="0"/>
              </a:rPr>
              <a:t>при выполнении заданий повышенного уровня сложности </a:t>
            </a:r>
            <a:r>
              <a:rPr lang="ru-RU" sz="2800" dirty="0">
                <a:solidFill>
                  <a:srgbClr val="FF0066"/>
                </a:solidFill>
                <a:latin typeface="Arial" charset="0"/>
              </a:rPr>
              <a:t>№13 и №14</a:t>
            </a:r>
            <a:r>
              <a:rPr lang="ru-RU" sz="2800" dirty="0">
                <a:latin typeface="Arial" charset="0"/>
              </a:rPr>
              <a:t>,</a:t>
            </a:r>
          </a:p>
          <a:p>
            <a:pPr algn="just">
              <a:defRPr/>
            </a:pPr>
            <a:endParaRPr lang="ru-RU" sz="2800" dirty="0">
              <a:latin typeface="Arial" charset="0"/>
            </a:endParaRPr>
          </a:p>
          <a:p>
            <a:pPr algn="just">
              <a:defRPr/>
            </a:pPr>
            <a:r>
              <a:rPr lang="ru-RU" sz="2800" dirty="0">
                <a:latin typeface="Arial" charset="0"/>
              </a:rPr>
              <a:t>диагностирующих развитие пространственных представлений и логического мышления. </a:t>
            </a:r>
          </a:p>
          <a:p>
            <a:pPr algn="just">
              <a:defRPr/>
            </a:pPr>
            <a:endParaRPr lang="ru-RU" sz="2800" dirty="0">
              <a:latin typeface="Arial" charset="0"/>
            </a:endParaRPr>
          </a:p>
          <a:p>
            <a:pPr algn="just">
              <a:defRPr/>
            </a:pPr>
            <a:r>
              <a:rPr lang="ru-RU" sz="2800" dirty="0">
                <a:solidFill>
                  <a:srgbClr val="FF0066"/>
                </a:solidFill>
                <a:latin typeface="Arial" charset="0"/>
              </a:rPr>
              <a:t>Рекомендуем</a:t>
            </a:r>
            <a:r>
              <a:rPr lang="ru-RU" sz="2800" dirty="0">
                <a:latin typeface="Arial" charset="0"/>
              </a:rPr>
              <a:t>, учитывать это при подготовке учащихся к ВПР по математике для 5 и 6 классов в 2019 году.</a:t>
            </a: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5" y="0"/>
            <a:ext cx="10632541" cy="5221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Экспертный опрос: ведущие трудности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16948"/>
              </p:ext>
            </p:extLst>
          </p:nvPr>
        </p:nvGraphicFramePr>
        <p:xfrm>
          <a:off x="838200" y="950614"/>
          <a:ext cx="10849824" cy="522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2339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подумаем: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8200" y="1358020"/>
            <a:ext cx="10515600" cy="481894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Как вы преодолеваете возникающие при подготовке к контрольным работам трудности? Подумайте 10 сек. 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Запишите, не произнося вслух, ваши решения на </a:t>
            </a:r>
            <a:r>
              <a:rPr lang="ru-RU" dirty="0" err="1" smtClean="0"/>
              <a:t>стикере</a:t>
            </a:r>
            <a:r>
              <a:rPr lang="ru-RU" dirty="0" smtClean="0"/>
              <a:t>. Если у вас 2 или более решения – запишите их на разных </a:t>
            </a:r>
            <a:r>
              <a:rPr lang="ru-RU" dirty="0" err="1" smtClean="0"/>
              <a:t>стикерах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 очереди расскажите членам группы ваши решения и выклейте </a:t>
            </a:r>
            <a:r>
              <a:rPr lang="ru-RU" dirty="0" err="1" smtClean="0"/>
              <a:t>стикеры</a:t>
            </a:r>
            <a:r>
              <a:rPr lang="ru-RU" dirty="0" smtClean="0"/>
              <a:t> на стол (лист бумаги) так, чтобы </a:t>
            </a:r>
            <a:r>
              <a:rPr lang="ru-RU" dirty="0" err="1" smtClean="0"/>
              <a:t>стикеры</a:t>
            </a:r>
            <a:r>
              <a:rPr lang="ru-RU" dirty="0" smtClean="0"/>
              <a:t> видела вся группа. Выклеивайте </a:t>
            </a:r>
            <a:r>
              <a:rPr lang="ru-RU" dirty="0" err="1" smtClean="0"/>
              <a:t>стикеры</a:t>
            </a:r>
            <a:r>
              <a:rPr lang="ru-RU" dirty="0" smtClean="0"/>
              <a:t> в виде матрицы 3Х3, 4Х4 и т.п.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Коллегиально решите, какое из решений является наиболее оригинальным и эффективным. По просьбе ведущего назовите это решение всем участникам семинара.</a:t>
            </a:r>
          </a:p>
        </p:txBody>
      </p:sp>
    </p:spTree>
    <p:extLst>
      <p:ext uri="{BB962C8B-B14F-4D97-AF65-F5344CB8AC3E}">
        <p14:creationId xmlns:p14="http://schemas.microsoft.com/office/powerpoint/2010/main" val="560533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Преодоление трудностей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837575"/>
              </p:ext>
            </p:extLst>
          </p:nvPr>
        </p:nvGraphicFramePr>
        <p:xfrm>
          <a:off x="190123" y="1267485"/>
          <a:ext cx="7324253" cy="490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625255"/>
              </p:ext>
            </p:extLst>
          </p:nvPr>
        </p:nvGraphicFramePr>
        <p:xfrm>
          <a:off x="5240448" y="1267485"/>
          <a:ext cx="7324253" cy="490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6965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276" y="365125"/>
            <a:ext cx="641252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ВПР – форма оценки метапредметных результатов освоения ООП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2130424"/>
            <a:ext cx="9029699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Метапредметные</a:t>
            </a:r>
            <a:r>
              <a:rPr lang="ru-RU" dirty="0" smtClean="0"/>
              <a:t> результаты - освоенные </a:t>
            </a:r>
            <a:r>
              <a:rPr lang="ru-RU" dirty="0"/>
              <a:t>обучающимися </a:t>
            </a:r>
            <a:r>
              <a:rPr lang="ru-RU" dirty="0" err="1"/>
              <a:t>межпредметные</a:t>
            </a:r>
            <a:r>
              <a:rPr lang="ru-RU" dirty="0"/>
              <a:t> понятия и универсальные учебные действия (регулятивные, познавательные, коммуникативные),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траектории.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ÑÐ³Ð¾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4" y="149591"/>
            <a:ext cx="2316041" cy="27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9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ресурсы базового контроля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044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87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8DD88A-CC96-4DC1-80B1-2D06D3776F09}" type="slidenum">
              <a:rPr lang="ru-RU" altLang="ru-RU">
                <a:solidFill>
                  <a:srgbClr val="FFFFFF"/>
                </a:solidFill>
              </a:rPr>
              <a:pPr/>
              <a:t>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Выполнение всероссийской проверочной работы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 по математике в 5 классе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  учащимися Тюменской области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 в 2018 году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400" dirty="0"/>
              <a:t>Общие результаты выполнения данной работы </a:t>
            </a:r>
            <a:r>
              <a:rPr lang="ru-RU" sz="2400" u="sng" dirty="0"/>
              <a:t>в 2018 году</a:t>
            </a:r>
            <a:r>
              <a:rPr lang="ru-RU" sz="2400" dirty="0"/>
              <a:t>: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количество сдававших – 15895 чел.;</a:t>
            </a:r>
          </a:p>
          <a:p>
            <a:pPr>
              <a:defRPr/>
            </a:pPr>
            <a:r>
              <a:rPr lang="ru-RU" sz="2400" dirty="0"/>
              <a:t>выполнение заданий всей работы по области –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84,4%,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/>
              <a:t>качество выполнения</a:t>
            </a:r>
            <a:r>
              <a:rPr lang="ru-RU" sz="2400" b="1" dirty="0"/>
              <a:t> </a:t>
            </a:r>
            <a:r>
              <a:rPr lang="ru-RU" sz="2400" dirty="0"/>
              <a:t>–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B050"/>
                </a:solidFill>
              </a:rPr>
              <a:t>43,7%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(при результатах общей выборки по России: выполнение - </a:t>
            </a:r>
            <a:r>
              <a:rPr lang="ru-RU" sz="2400" dirty="0">
                <a:solidFill>
                  <a:srgbClr val="FF33CC"/>
                </a:solidFill>
              </a:rPr>
              <a:t>86,4%</a:t>
            </a:r>
            <a:r>
              <a:rPr lang="ru-RU" sz="2400" dirty="0"/>
              <a:t>, качество – </a:t>
            </a:r>
            <a:r>
              <a:rPr lang="ru-RU" sz="2400" dirty="0">
                <a:solidFill>
                  <a:srgbClr val="FF33CC"/>
                </a:solidFill>
              </a:rPr>
              <a:t>48,9%</a:t>
            </a:r>
            <a:r>
              <a:rPr lang="ru-RU" sz="2400" dirty="0"/>
              <a:t>).</a:t>
            </a:r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A927CF-5993-4EC3-B2FF-DF9982ABBB9E}" type="slidenum">
              <a:rPr lang="ru-RU" altLang="ru-RU">
                <a:solidFill>
                  <a:srgbClr val="FFFFFF"/>
                </a:solidFill>
              </a:rPr>
              <a:pPr/>
              <a:t>8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Сравнительная гистограмма результатов учащихся (по отметкам) Тюменской области и общей выборки по России в 2018 г.</a:t>
            </a:r>
            <a:endParaRPr lang="ru-RU" sz="2400" i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24" y="2073245"/>
            <a:ext cx="8730783" cy="394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1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628020-9643-4849-89A5-E6A71FAD4D4C}" type="slidenum">
              <a:rPr lang="ru-RU" altLang="ru-RU">
                <a:solidFill>
                  <a:srgbClr val="FFFFFF"/>
                </a:solidFill>
              </a:rPr>
              <a:pPr/>
              <a:t>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152401"/>
            <a:ext cx="86868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ru-RU" altLang="ru-RU" dirty="0"/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Сравнительная гистограмма результатов учащихся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по </a:t>
            </a:r>
            <a:r>
              <a:rPr lang="ru-RU" sz="2400" b="1" i="1" dirty="0" smtClean="0">
                <a:solidFill>
                  <a:srgbClr val="FF0000"/>
                </a:solidFill>
              </a:rPr>
              <a:t>отметкам ВПР и результатам промежуточной аттестации по журналу) </a:t>
            </a:r>
            <a:r>
              <a:rPr lang="ru-RU" sz="2400" b="1" i="1" dirty="0">
                <a:solidFill>
                  <a:srgbClr val="FF0000"/>
                </a:solidFill>
              </a:rPr>
              <a:t>Тюменской области </a:t>
            </a:r>
            <a:r>
              <a:rPr lang="ru-RU" sz="2400" b="1" i="1" dirty="0" smtClean="0">
                <a:solidFill>
                  <a:srgbClr val="FF0000"/>
                </a:solidFill>
              </a:rPr>
              <a:t>в </a:t>
            </a:r>
            <a:r>
              <a:rPr lang="ru-RU" sz="2400" b="1" i="1" dirty="0">
                <a:solidFill>
                  <a:srgbClr val="FF0000"/>
                </a:solidFill>
              </a:rPr>
              <a:t>2018 г.</a:t>
            </a:r>
            <a:endParaRPr lang="ru-RU" sz="2400" i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just">
              <a:defRPr/>
            </a:pPr>
            <a:endParaRPr lang="ru-RU" sz="2400" b="1" i="1" dirty="0">
              <a:solidFill>
                <a:srgbClr val="00CC99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00CC99"/>
              </a:solidFill>
            </a:endParaRPr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3" y="1840117"/>
            <a:ext cx="10723953" cy="38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3181</Words>
  <Application>Microsoft Office PowerPoint</Application>
  <PresentationFormat>Широкоэкранный</PresentationFormat>
  <Paragraphs>549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«Методический прожектор»  Внешние ресурсы в диагностике результатов по математике:  базовый контроль  </vt:lpstr>
      <vt:lpstr>Уровни диагностики</vt:lpstr>
      <vt:lpstr>«Линия контроля»</vt:lpstr>
      <vt:lpstr>ВПР</vt:lpstr>
      <vt:lpstr>ВПР – форма оценки метапредметных результатов освоения ООП </vt:lpstr>
      <vt:lpstr>Ключевые ресурсы базового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Экспертный опрос: ведущие трудности</vt:lpstr>
      <vt:lpstr>Давайте подумаем:</vt:lpstr>
      <vt:lpstr>Преодоление трудностей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по реализации метапредметных образовательных программ</dc:title>
  <dc:creator>Денис Юрьевич Трушников</dc:creator>
  <cp:lastModifiedBy>Денис Юрьевич Трушников</cp:lastModifiedBy>
  <cp:revision>79</cp:revision>
  <cp:lastPrinted>2018-09-26T07:27:40Z</cp:lastPrinted>
  <dcterms:created xsi:type="dcterms:W3CDTF">2018-08-15T05:22:11Z</dcterms:created>
  <dcterms:modified xsi:type="dcterms:W3CDTF">2018-09-26T07:28:17Z</dcterms:modified>
</cp:coreProperties>
</file>