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6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8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2"/>
  </p:sldMasterIdLst>
  <p:notesMasterIdLst>
    <p:notesMasterId r:id="rId32"/>
  </p:notesMasterIdLst>
  <p:sldIdLst>
    <p:sldId id="29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95" r:id="rId12"/>
    <p:sldId id="267" r:id="rId13"/>
    <p:sldId id="288" r:id="rId14"/>
    <p:sldId id="269" r:id="rId15"/>
    <p:sldId id="28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90" r:id="rId24"/>
    <p:sldId id="279" r:id="rId25"/>
    <p:sldId id="280" r:id="rId26"/>
    <p:sldId id="281" r:id="rId27"/>
    <p:sldId id="291" r:id="rId28"/>
    <p:sldId id="283" r:id="rId29"/>
    <p:sldId id="292" r:id="rId30"/>
    <p:sldId id="28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7894"/>
    <a:srgbClr val="808080"/>
    <a:srgbClr val="606060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07" autoAdjust="0"/>
    <p:restoredTop sz="94611" autoAdjust="0"/>
  </p:normalViewPr>
  <p:slideViewPr>
    <p:cSldViewPr>
      <p:cViewPr varScale="1">
        <p:scale>
          <a:sx n="65" d="100"/>
          <a:sy n="65" d="100"/>
        </p:scale>
        <p:origin x="-1404" y="-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59;&#1095;&#1080;&#1090;&#1077;&#1083;&#1100;\&#1056;&#1072;&#1073;&#1086;&#1095;&#1080;&#1081;%20&#1089;&#1090;&#1086;&#1083;\&#1051;&#1080;&#1089;&#1090;%20Microsoft%20Office%20Exce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59;&#1095;&#1080;&#1090;&#1077;&#1083;&#1100;\&#1056;&#1072;&#1073;&#1086;&#1095;&#1080;&#1081;%20&#1089;&#1090;&#1086;&#1083;\&#1051;&#1080;&#1089;&#1090;%20Microsoft%20Office%20Exce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59;&#1095;&#1080;&#1090;&#1077;&#1083;&#1100;\&#1056;&#1072;&#1073;&#1086;&#1095;&#1080;&#1081;%20&#1089;&#1090;&#1086;&#1083;\&#1051;&#1080;&#1089;&#1090;%20Microsoft%20Office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0"/>
    <c:plotArea>
      <c:layout>
        <c:manualLayout>
          <c:layoutTarget val="inner"/>
          <c:xMode val="edge"/>
          <c:yMode val="edge"/>
          <c:x val="2.4672895605437953E-2"/>
          <c:y val="7.9228903041043186E-2"/>
          <c:w val="0.96337745492074889"/>
          <c:h val="0.679865672486033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Лист1!$A$8</c:f>
              <c:strCache>
                <c:ptCount val="1"/>
                <c:pt idx="0">
                  <c:v>8а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9.798294016714186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3997562881020281E-2"/>
                  <c:y val="9.41829775021340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Лист1!$B$6:$J$7</c:f>
              <c:multiLvlStrCache>
                <c:ptCount val="9"/>
                <c:lvl>
                  <c:pt idx="0">
                    <c:v>высокий</c:v>
                  </c:pt>
                  <c:pt idx="1">
                    <c:v>средний</c:v>
                  </c:pt>
                  <c:pt idx="2">
                    <c:v>низкий</c:v>
                  </c:pt>
                  <c:pt idx="3">
                    <c:v>высокий</c:v>
                  </c:pt>
                  <c:pt idx="4">
                    <c:v>средний</c:v>
                  </c:pt>
                  <c:pt idx="5">
                    <c:v>низкий</c:v>
                  </c:pt>
                  <c:pt idx="6">
                    <c:v>высокий</c:v>
                  </c:pt>
                  <c:pt idx="7">
                    <c:v>средний</c:v>
                  </c:pt>
                  <c:pt idx="8">
                    <c:v>низкий</c:v>
                  </c:pt>
                </c:lvl>
                <c:lvl>
                  <c:pt idx="0">
                    <c:v>Входной (сентябрь 2010)</c:v>
                  </c:pt>
                  <c:pt idx="3">
                    <c:v>1 полугодие 2010-2011</c:v>
                  </c:pt>
                  <c:pt idx="6">
                    <c:v>2 полугодие 2010-2011</c:v>
                  </c:pt>
                </c:lvl>
              </c:multiLvlStrCache>
            </c:multiLvlStrRef>
          </c:cat>
          <c:val>
            <c:numRef>
              <c:f>Лист1!$B$8:$J$8</c:f>
              <c:numCache>
                <c:formatCode>General</c:formatCode>
                <c:ptCount val="9"/>
                <c:pt idx="0">
                  <c:v>4.76</c:v>
                </c:pt>
                <c:pt idx="1">
                  <c:v>85.72</c:v>
                </c:pt>
                <c:pt idx="2">
                  <c:v>9.52</c:v>
                </c:pt>
                <c:pt idx="3">
                  <c:v>14.28</c:v>
                </c:pt>
                <c:pt idx="4">
                  <c:v>76.2</c:v>
                </c:pt>
                <c:pt idx="5">
                  <c:v>9.52</c:v>
                </c:pt>
                <c:pt idx="6">
                  <c:v>23.8</c:v>
                </c:pt>
                <c:pt idx="7">
                  <c:v>71.440000000000026</c:v>
                </c:pt>
                <c:pt idx="8">
                  <c:v>4.76</c:v>
                </c:pt>
              </c:numCache>
            </c:numRef>
          </c:val>
        </c:ser>
        <c:ser>
          <c:idx val="1"/>
          <c:order val="1"/>
          <c:tx>
            <c:strRef>
              <c:f>Лист1!$A$9</c:f>
              <c:strCache>
                <c:ptCount val="1"/>
                <c:pt idx="0">
                  <c:v>8б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-1.3997562881020281E-2"/>
                  <c:y val="6.27886516680893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3.4533758417449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2.0996344321530309E-2"/>
                  <c:y val="-2.51154606672357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Лист1!$B$6:$J$7</c:f>
              <c:multiLvlStrCache>
                <c:ptCount val="9"/>
                <c:lvl>
                  <c:pt idx="0">
                    <c:v>высокий</c:v>
                  </c:pt>
                  <c:pt idx="1">
                    <c:v>средний</c:v>
                  </c:pt>
                  <c:pt idx="2">
                    <c:v>низкий</c:v>
                  </c:pt>
                  <c:pt idx="3">
                    <c:v>высокий</c:v>
                  </c:pt>
                  <c:pt idx="4">
                    <c:v>средний</c:v>
                  </c:pt>
                  <c:pt idx="5">
                    <c:v>низкий</c:v>
                  </c:pt>
                  <c:pt idx="6">
                    <c:v>высокий</c:v>
                  </c:pt>
                  <c:pt idx="7">
                    <c:v>средний</c:v>
                  </c:pt>
                  <c:pt idx="8">
                    <c:v>низкий</c:v>
                  </c:pt>
                </c:lvl>
                <c:lvl>
                  <c:pt idx="0">
                    <c:v>Входной (сентябрь 2010)</c:v>
                  </c:pt>
                  <c:pt idx="3">
                    <c:v>1 полугодие 2010-2011</c:v>
                  </c:pt>
                  <c:pt idx="6">
                    <c:v>2 полугодие 2010-2011</c:v>
                  </c:pt>
                </c:lvl>
              </c:multiLvlStrCache>
            </c:multiLvlStrRef>
          </c:cat>
          <c:val>
            <c:numRef>
              <c:f>Лист1!$B$9:$J$9</c:f>
              <c:numCache>
                <c:formatCode>General</c:formatCode>
                <c:ptCount val="9"/>
                <c:pt idx="0">
                  <c:v>9.09</c:v>
                </c:pt>
                <c:pt idx="1">
                  <c:v>68.179999999999978</c:v>
                </c:pt>
                <c:pt idx="2">
                  <c:v>22.73</c:v>
                </c:pt>
                <c:pt idx="3">
                  <c:v>13.64</c:v>
                </c:pt>
                <c:pt idx="4">
                  <c:v>68.179999999999978</c:v>
                </c:pt>
                <c:pt idx="5">
                  <c:v>18.18</c:v>
                </c:pt>
                <c:pt idx="6">
                  <c:v>13.64</c:v>
                </c:pt>
                <c:pt idx="7">
                  <c:v>72.72</c:v>
                </c:pt>
                <c:pt idx="8">
                  <c:v>13.64</c:v>
                </c:pt>
              </c:numCache>
            </c:numRef>
          </c:val>
        </c:ser>
        <c:ser>
          <c:idx val="2"/>
          <c:order val="2"/>
          <c:tx>
            <c:strRef>
              <c:f>Лист1!$A$10</c:f>
              <c:strCache>
                <c:ptCount val="1"/>
                <c:pt idx="0">
                  <c:v>8в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79707545722434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63936634906527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198050304816229E-2"/>
                  <c:y val="-3.76731910008536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659536947393855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bg2">
                        <a:lumMod val="60000"/>
                        <a:lumOff val="4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Лист1!$B$6:$J$7</c:f>
              <c:multiLvlStrCache>
                <c:ptCount val="9"/>
                <c:lvl>
                  <c:pt idx="0">
                    <c:v>высокий</c:v>
                  </c:pt>
                  <c:pt idx="1">
                    <c:v>средний</c:v>
                  </c:pt>
                  <c:pt idx="2">
                    <c:v>низкий</c:v>
                  </c:pt>
                  <c:pt idx="3">
                    <c:v>высокий</c:v>
                  </c:pt>
                  <c:pt idx="4">
                    <c:v>средний</c:v>
                  </c:pt>
                  <c:pt idx="5">
                    <c:v>низкий</c:v>
                  </c:pt>
                  <c:pt idx="6">
                    <c:v>высокий</c:v>
                  </c:pt>
                  <c:pt idx="7">
                    <c:v>средний</c:v>
                  </c:pt>
                  <c:pt idx="8">
                    <c:v>низкий</c:v>
                  </c:pt>
                </c:lvl>
                <c:lvl>
                  <c:pt idx="0">
                    <c:v>Входной (сентябрь 2010)</c:v>
                  </c:pt>
                  <c:pt idx="3">
                    <c:v>1 полугодие 2010-2011</c:v>
                  </c:pt>
                  <c:pt idx="6">
                    <c:v>2 полугодие 2010-2011</c:v>
                  </c:pt>
                </c:lvl>
              </c:multiLvlStrCache>
            </c:multiLvlStrRef>
          </c:cat>
          <c:val>
            <c:numRef>
              <c:f>Лист1!$B$10:$J$10</c:f>
              <c:numCache>
                <c:formatCode>General</c:formatCode>
                <c:ptCount val="9"/>
                <c:pt idx="0">
                  <c:v>8.33</c:v>
                </c:pt>
                <c:pt idx="1">
                  <c:v>70.84</c:v>
                </c:pt>
                <c:pt idx="2">
                  <c:v>20.830000000000005</c:v>
                </c:pt>
                <c:pt idx="3">
                  <c:v>16.66</c:v>
                </c:pt>
                <c:pt idx="4">
                  <c:v>75.010000000000005</c:v>
                </c:pt>
                <c:pt idx="5">
                  <c:v>8.33</c:v>
                </c:pt>
                <c:pt idx="6">
                  <c:v>29.17</c:v>
                </c:pt>
                <c:pt idx="7">
                  <c:v>62.5</c:v>
                </c:pt>
                <c:pt idx="8">
                  <c:v>8.33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4903552"/>
        <c:axId val="204905088"/>
      </c:barChart>
      <c:catAx>
        <c:axId val="2049035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204905088"/>
        <c:crosses val="autoZero"/>
        <c:auto val="1"/>
        <c:lblAlgn val="ctr"/>
        <c:lblOffset val="100"/>
        <c:noMultiLvlLbl val="0"/>
      </c:catAx>
      <c:valAx>
        <c:axId val="2049050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04903552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0"/>
    <c:plotArea>
      <c:layout>
        <c:manualLayout>
          <c:layoutTarget val="inner"/>
          <c:xMode val="edge"/>
          <c:yMode val="edge"/>
          <c:x val="4.1261045494313205E-2"/>
          <c:y val="0.14704160589425111"/>
          <c:w val="0.95806597726839571"/>
          <c:h val="0.663103595884343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Лист1!$A$8</c:f>
              <c:strCache>
                <c:ptCount val="1"/>
                <c:pt idx="0">
                  <c:v>8а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3"/>
              <c:layout>
                <c:manualLayout>
                  <c:x val="-1.4806964403241436E-2"/>
                  <c:y val="1.57512179288193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chemeClr val="bg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Лист1!$B$6:$J$7</c:f>
              <c:multiLvlStrCache>
                <c:ptCount val="9"/>
                <c:lvl>
                  <c:pt idx="0">
                    <c:v>высокий</c:v>
                  </c:pt>
                  <c:pt idx="1">
                    <c:v>средний</c:v>
                  </c:pt>
                  <c:pt idx="2">
                    <c:v>низкий</c:v>
                  </c:pt>
                  <c:pt idx="3">
                    <c:v>высокий</c:v>
                  </c:pt>
                  <c:pt idx="4">
                    <c:v>средний</c:v>
                  </c:pt>
                  <c:pt idx="5">
                    <c:v>низкий</c:v>
                  </c:pt>
                  <c:pt idx="6">
                    <c:v>высокий</c:v>
                  </c:pt>
                  <c:pt idx="7">
                    <c:v>средний</c:v>
                  </c:pt>
                  <c:pt idx="8">
                    <c:v>низкий</c:v>
                  </c:pt>
                </c:lvl>
                <c:lvl>
                  <c:pt idx="0">
                    <c:v>Входной (сентябрь 2010)</c:v>
                  </c:pt>
                  <c:pt idx="3">
                    <c:v>1 полугодие 2010-2011</c:v>
                  </c:pt>
                  <c:pt idx="6">
                    <c:v>2 полугодие 2010-2011</c:v>
                  </c:pt>
                </c:lvl>
              </c:multiLvlStrCache>
            </c:multiLvlStrRef>
          </c:cat>
          <c:val>
            <c:numRef>
              <c:f>Лист1!$B$8:$J$8</c:f>
              <c:numCache>
                <c:formatCode>General</c:formatCode>
                <c:ptCount val="9"/>
                <c:pt idx="0">
                  <c:v>4.76</c:v>
                </c:pt>
                <c:pt idx="1">
                  <c:v>85.72</c:v>
                </c:pt>
                <c:pt idx="2">
                  <c:v>9.52</c:v>
                </c:pt>
                <c:pt idx="3">
                  <c:v>14.28</c:v>
                </c:pt>
                <c:pt idx="4">
                  <c:v>76.2</c:v>
                </c:pt>
                <c:pt idx="5">
                  <c:v>9.52</c:v>
                </c:pt>
                <c:pt idx="6">
                  <c:v>23.8</c:v>
                </c:pt>
                <c:pt idx="7">
                  <c:v>71.440000000000026</c:v>
                </c:pt>
                <c:pt idx="8">
                  <c:v>4.76</c:v>
                </c:pt>
              </c:numCache>
            </c:numRef>
          </c:val>
        </c:ser>
        <c:ser>
          <c:idx val="1"/>
          <c:order val="1"/>
          <c:tx>
            <c:strRef>
              <c:f>Лист1!$A$9</c:f>
              <c:strCache>
                <c:ptCount val="1"/>
                <c:pt idx="0">
                  <c:v>8б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3"/>
              <c:layout>
                <c:manualLayout>
                  <c:x val="-4.4420893209724324E-3"/>
                  <c:y val="-1.12508699491566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3.2575321687131308E-2"/>
                  <c:y val="-2.92522618678074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Лист1!$B$6:$J$7</c:f>
              <c:multiLvlStrCache>
                <c:ptCount val="9"/>
                <c:lvl>
                  <c:pt idx="0">
                    <c:v>высокий</c:v>
                  </c:pt>
                  <c:pt idx="1">
                    <c:v>средний</c:v>
                  </c:pt>
                  <c:pt idx="2">
                    <c:v>низкий</c:v>
                  </c:pt>
                  <c:pt idx="3">
                    <c:v>высокий</c:v>
                  </c:pt>
                  <c:pt idx="4">
                    <c:v>средний</c:v>
                  </c:pt>
                  <c:pt idx="5">
                    <c:v>низкий</c:v>
                  </c:pt>
                  <c:pt idx="6">
                    <c:v>высокий</c:v>
                  </c:pt>
                  <c:pt idx="7">
                    <c:v>средний</c:v>
                  </c:pt>
                  <c:pt idx="8">
                    <c:v>низкий</c:v>
                  </c:pt>
                </c:lvl>
                <c:lvl>
                  <c:pt idx="0">
                    <c:v>Входной (сентябрь 2010)</c:v>
                  </c:pt>
                  <c:pt idx="3">
                    <c:v>1 полугодие 2010-2011</c:v>
                  </c:pt>
                  <c:pt idx="6">
                    <c:v>2 полугодие 2010-2011</c:v>
                  </c:pt>
                </c:lvl>
              </c:multiLvlStrCache>
            </c:multiLvlStrRef>
          </c:cat>
          <c:val>
            <c:numRef>
              <c:f>Лист1!$B$9:$J$9</c:f>
              <c:numCache>
                <c:formatCode>General</c:formatCode>
                <c:ptCount val="9"/>
                <c:pt idx="0">
                  <c:v>9.09</c:v>
                </c:pt>
                <c:pt idx="1">
                  <c:v>68.179999999999978</c:v>
                </c:pt>
                <c:pt idx="2">
                  <c:v>22.73</c:v>
                </c:pt>
                <c:pt idx="3">
                  <c:v>13.639999999999999</c:v>
                </c:pt>
                <c:pt idx="4">
                  <c:v>68.179999999999978</c:v>
                </c:pt>
                <c:pt idx="5">
                  <c:v>18.18</c:v>
                </c:pt>
                <c:pt idx="6">
                  <c:v>13.639999999999999</c:v>
                </c:pt>
                <c:pt idx="7">
                  <c:v>72.72</c:v>
                </c:pt>
                <c:pt idx="8">
                  <c:v>13.639999999999999</c:v>
                </c:pt>
              </c:numCache>
            </c:numRef>
          </c:val>
        </c:ser>
        <c:ser>
          <c:idx val="2"/>
          <c:order val="2"/>
          <c:tx>
            <c:strRef>
              <c:f>Лист1!$A$10</c:f>
              <c:strCache>
                <c:ptCount val="1"/>
                <c:pt idx="0">
                  <c:v>8в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1.4806964403241449E-2"/>
                  <c:y val="1.35010439389880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8862982530696819E-2"/>
                  <c:y val="6.7505219694940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6652535925834601E-2"/>
                  <c:y val="-2.92522618678074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0729750164538058E-2"/>
                  <c:y val="-4.50034797966268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257532168713120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Лист1!$B$6:$J$7</c:f>
              <c:multiLvlStrCache>
                <c:ptCount val="9"/>
                <c:lvl>
                  <c:pt idx="0">
                    <c:v>высокий</c:v>
                  </c:pt>
                  <c:pt idx="1">
                    <c:v>средний</c:v>
                  </c:pt>
                  <c:pt idx="2">
                    <c:v>низкий</c:v>
                  </c:pt>
                  <c:pt idx="3">
                    <c:v>высокий</c:v>
                  </c:pt>
                  <c:pt idx="4">
                    <c:v>средний</c:v>
                  </c:pt>
                  <c:pt idx="5">
                    <c:v>низкий</c:v>
                  </c:pt>
                  <c:pt idx="6">
                    <c:v>высокий</c:v>
                  </c:pt>
                  <c:pt idx="7">
                    <c:v>средний</c:v>
                  </c:pt>
                  <c:pt idx="8">
                    <c:v>низкий</c:v>
                  </c:pt>
                </c:lvl>
                <c:lvl>
                  <c:pt idx="0">
                    <c:v>Входной (сентябрь 2010)</c:v>
                  </c:pt>
                  <c:pt idx="3">
                    <c:v>1 полугодие 2010-2011</c:v>
                  </c:pt>
                  <c:pt idx="6">
                    <c:v>2 полугодие 2010-2011</c:v>
                  </c:pt>
                </c:lvl>
              </c:multiLvlStrCache>
            </c:multiLvlStrRef>
          </c:cat>
          <c:val>
            <c:numRef>
              <c:f>Лист1!$B$10:$J$10</c:f>
              <c:numCache>
                <c:formatCode>General</c:formatCode>
                <c:ptCount val="9"/>
                <c:pt idx="0">
                  <c:v>8.33</c:v>
                </c:pt>
                <c:pt idx="1">
                  <c:v>70.84</c:v>
                </c:pt>
                <c:pt idx="2">
                  <c:v>20.830000000000005</c:v>
                </c:pt>
                <c:pt idx="3">
                  <c:v>16.66</c:v>
                </c:pt>
                <c:pt idx="4">
                  <c:v>75.010000000000005</c:v>
                </c:pt>
                <c:pt idx="5">
                  <c:v>8.33</c:v>
                </c:pt>
                <c:pt idx="6">
                  <c:v>29.17</c:v>
                </c:pt>
                <c:pt idx="7">
                  <c:v>62.5</c:v>
                </c:pt>
                <c:pt idx="8">
                  <c:v>8.33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4978048"/>
        <c:axId val="204979584"/>
      </c:barChart>
      <c:catAx>
        <c:axId val="2049780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0" i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204979584"/>
        <c:crosses val="autoZero"/>
        <c:auto val="1"/>
        <c:lblAlgn val="ctr"/>
        <c:lblOffset val="100"/>
        <c:noMultiLvlLbl val="0"/>
      </c:catAx>
      <c:valAx>
        <c:axId val="2049795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04978048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>
        <c:manualLayout>
          <c:layoutTarget val="inner"/>
          <c:xMode val="edge"/>
          <c:yMode val="edge"/>
          <c:x val="4.7129593175853017E-2"/>
          <c:y val="3.6696005556336449E-3"/>
          <c:w val="0.93039226809073949"/>
          <c:h val="0.80794482387019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Лист1!$A$3</c:f>
              <c:strCache>
                <c:ptCount val="1"/>
                <c:pt idx="0">
                  <c:v>8а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-2.0925170272982848E-2"/>
                  <c:y val="-2.18766967359279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Лист1!$B$1:$J$2</c:f>
              <c:multiLvlStrCache>
                <c:ptCount val="9"/>
                <c:lvl>
                  <c:pt idx="0">
                    <c:v>высокий</c:v>
                  </c:pt>
                  <c:pt idx="1">
                    <c:v>средний</c:v>
                  </c:pt>
                  <c:pt idx="2">
                    <c:v>низкий</c:v>
                  </c:pt>
                  <c:pt idx="3">
                    <c:v>высокий</c:v>
                  </c:pt>
                  <c:pt idx="4">
                    <c:v>средний</c:v>
                  </c:pt>
                  <c:pt idx="5">
                    <c:v>низкий</c:v>
                  </c:pt>
                  <c:pt idx="6">
                    <c:v>высокий</c:v>
                  </c:pt>
                  <c:pt idx="7">
                    <c:v>средний</c:v>
                  </c:pt>
                  <c:pt idx="8">
                    <c:v>низкий</c:v>
                  </c:pt>
                </c:lvl>
                <c:lvl>
                  <c:pt idx="0">
                    <c:v>Входной ( сентябрь 2010г.)</c:v>
                  </c:pt>
                  <c:pt idx="3">
                    <c:v>1 полугодие 2010-2011г.</c:v>
                  </c:pt>
                  <c:pt idx="6">
                    <c:v>2 полугодие 2010-2011г.</c:v>
                  </c:pt>
                </c:lvl>
              </c:multiLvlStrCache>
            </c:multiLvlStrRef>
          </c:cat>
          <c:val>
            <c:numRef>
              <c:f>Лист1!$B$3:$J$3</c:f>
              <c:numCache>
                <c:formatCode>General</c:formatCode>
                <c:ptCount val="9"/>
                <c:pt idx="0">
                  <c:v>4.76</c:v>
                </c:pt>
                <c:pt idx="1">
                  <c:v>19.04</c:v>
                </c:pt>
                <c:pt idx="2">
                  <c:v>76.2</c:v>
                </c:pt>
                <c:pt idx="3">
                  <c:v>4.76</c:v>
                </c:pt>
                <c:pt idx="4">
                  <c:v>33.33</c:v>
                </c:pt>
                <c:pt idx="5">
                  <c:v>61.91</c:v>
                </c:pt>
                <c:pt idx="6">
                  <c:v>9.52</c:v>
                </c:pt>
                <c:pt idx="7">
                  <c:v>42.86</c:v>
                </c:pt>
                <c:pt idx="8">
                  <c:v>47.620000000000012</c:v>
                </c:pt>
              </c:numCache>
            </c:numRef>
          </c:val>
        </c:ser>
        <c:ser>
          <c:idx val="1"/>
          <c:order val="1"/>
          <c:tx>
            <c:strRef>
              <c:f>Лист1!$A$4</c:f>
              <c:strCache>
                <c:ptCount val="1"/>
                <c:pt idx="0">
                  <c:v>8б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Лист1!$B$1:$J$2</c:f>
              <c:multiLvlStrCache>
                <c:ptCount val="9"/>
                <c:lvl>
                  <c:pt idx="0">
                    <c:v>высокий</c:v>
                  </c:pt>
                  <c:pt idx="1">
                    <c:v>средний</c:v>
                  </c:pt>
                  <c:pt idx="2">
                    <c:v>низкий</c:v>
                  </c:pt>
                  <c:pt idx="3">
                    <c:v>высокий</c:v>
                  </c:pt>
                  <c:pt idx="4">
                    <c:v>средний</c:v>
                  </c:pt>
                  <c:pt idx="5">
                    <c:v>низкий</c:v>
                  </c:pt>
                  <c:pt idx="6">
                    <c:v>высокий</c:v>
                  </c:pt>
                  <c:pt idx="7">
                    <c:v>средний</c:v>
                  </c:pt>
                  <c:pt idx="8">
                    <c:v>низкий</c:v>
                  </c:pt>
                </c:lvl>
                <c:lvl>
                  <c:pt idx="0">
                    <c:v>Входной ( сентябрь 2010г.)</c:v>
                  </c:pt>
                  <c:pt idx="3">
                    <c:v>1 полугодие 2010-2011г.</c:v>
                  </c:pt>
                  <c:pt idx="6">
                    <c:v>2 полугодие 2010-2011г.</c:v>
                  </c:pt>
                </c:lvl>
              </c:multiLvlStrCache>
            </c:multiLvlStrRef>
          </c:cat>
          <c:val>
            <c:numRef>
              <c:f>Лист1!$B$4:$J$4</c:f>
              <c:numCache>
                <c:formatCode>General</c:formatCode>
                <c:ptCount val="9"/>
                <c:pt idx="0">
                  <c:v>0</c:v>
                </c:pt>
                <c:pt idx="1">
                  <c:v>9.09</c:v>
                </c:pt>
                <c:pt idx="2">
                  <c:v>90.910000000000025</c:v>
                </c:pt>
                <c:pt idx="3">
                  <c:v>0</c:v>
                </c:pt>
                <c:pt idx="4">
                  <c:v>13.639999999999999</c:v>
                </c:pt>
                <c:pt idx="5">
                  <c:v>86.36</c:v>
                </c:pt>
                <c:pt idx="6">
                  <c:v>0</c:v>
                </c:pt>
                <c:pt idx="7">
                  <c:v>18.18</c:v>
                </c:pt>
                <c:pt idx="8">
                  <c:v>81.819999999999993</c:v>
                </c:pt>
              </c:numCache>
            </c:numRef>
          </c:val>
        </c:ser>
        <c:ser>
          <c:idx val="2"/>
          <c:order val="2"/>
          <c:tx>
            <c:strRef>
              <c:f>Лист1!$A$5</c:f>
              <c:strCache>
                <c:ptCount val="1"/>
                <c:pt idx="0">
                  <c:v>8в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Лист1!$B$1:$J$2</c:f>
              <c:multiLvlStrCache>
                <c:ptCount val="9"/>
                <c:lvl>
                  <c:pt idx="0">
                    <c:v>высокий</c:v>
                  </c:pt>
                  <c:pt idx="1">
                    <c:v>средний</c:v>
                  </c:pt>
                  <c:pt idx="2">
                    <c:v>низкий</c:v>
                  </c:pt>
                  <c:pt idx="3">
                    <c:v>высокий</c:v>
                  </c:pt>
                  <c:pt idx="4">
                    <c:v>средний</c:v>
                  </c:pt>
                  <c:pt idx="5">
                    <c:v>низкий</c:v>
                  </c:pt>
                  <c:pt idx="6">
                    <c:v>высокий</c:v>
                  </c:pt>
                  <c:pt idx="7">
                    <c:v>средний</c:v>
                  </c:pt>
                  <c:pt idx="8">
                    <c:v>низкий</c:v>
                  </c:pt>
                </c:lvl>
                <c:lvl>
                  <c:pt idx="0">
                    <c:v>Входной ( сентябрь 2010г.)</c:v>
                  </c:pt>
                  <c:pt idx="3">
                    <c:v>1 полугодие 2010-2011г.</c:v>
                  </c:pt>
                  <c:pt idx="6">
                    <c:v>2 полугодие 2010-2011г.</c:v>
                  </c:pt>
                </c:lvl>
              </c:multiLvlStrCache>
            </c:multiLvlStrRef>
          </c:cat>
          <c:val>
            <c:numRef>
              <c:f>Лист1!$B$5:$J$5</c:f>
              <c:numCache>
                <c:formatCode>General</c:formatCode>
                <c:ptCount val="9"/>
                <c:pt idx="0">
                  <c:v>0</c:v>
                </c:pt>
                <c:pt idx="1">
                  <c:v>16.670000000000005</c:v>
                </c:pt>
                <c:pt idx="2">
                  <c:v>83.33</c:v>
                </c:pt>
                <c:pt idx="3">
                  <c:v>4.17</c:v>
                </c:pt>
                <c:pt idx="4">
                  <c:v>25</c:v>
                </c:pt>
                <c:pt idx="5">
                  <c:v>70.83</c:v>
                </c:pt>
                <c:pt idx="6">
                  <c:v>4.17</c:v>
                </c:pt>
                <c:pt idx="7">
                  <c:v>37.5</c:v>
                </c:pt>
                <c:pt idx="8">
                  <c:v>58.33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5323264"/>
        <c:axId val="205341440"/>
      </c:barChart>
      <c:catAx>
        <c:axId val="2053232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205341440"/>
        <c:crosses val="autoZero"/>
        <c:auto val="1"/>
        <c:lblAlgn val="ctr"/>
        <c:lblOffset val="100"/>
        <c:noMultiLvlLbl val="0"/>
      </c:catAx>
      <c:valAx>
        <c:axId val="2053414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0532326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5182108486439206"/>
          <c:y val="0.35483425641045446"/>
          <c:w val="0.21580227471566063"/>
          <c:h val="6.1520544113067011E-2"/>
        </c:manualLayout>
      </c:layout>
      <c:overlay val="0"/>
      <c:txPr>
        <a:bodyPr/>
        <a:lstStyle/>
        <a:p>
          <a:pPr>
            <a:defRPr sz="2000" b="1">
              <a:solidFill>
                <a:schemeClr val="bg2">
                  <a:lumMod val="75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image" Target="../media/image16.gif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image" Target="../media/image16.gif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93E033-1A90-4693-99C1-CBD4181C8439}" type="doc">
      <dgm:prSet loTypeId="urn:microsoft.com/office/officeart/2005/8/layout/list1" loCatId="list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9875FBE-EDC2-4EE5-83CD-383D785F7FB9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2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rPr>
            <a:t>разрыв между современной системой требований к результатам образования и реальными результатами</a:t>
          </a:r>
          <a:endParaRPr lang="ru-RU" sz="24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chemeClr val="bg1"/>
            </a:solidFill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2B725CC-000A-4CC2-BE94-572B107330F2}" type="parTrans" cxnId="{5F3BE739-D79B-44F0-BDC3-CA5896EA41C4}">
      <dgm:prSet/>
      <dgm:spPr/>
      <dgm:t>
        <a:bodyPr/>
        <a:lstStyle/>
        <a:p>
          <a:endParaRPr lang="ru-RU"/>
        </a:p>
      </dgm:t>
    </dgm:pt>
    <dgm:pt modelId="{206B781C-72E1-42B4-9A2E-348F97BCD07E}" type="sibTrans" cxnId="{5F3BE739-D79B-44F0-BDC3-CA5896EA41C4}">
      <dgm:prSet/>
      <dgm:spPr/>
      <dgm:t>
        <a:bodyPr/>
        <a:lstStyle/>
        <a:p>
          <a:endParaRPr lang="ru-RU"/>
        </a:p>
      </dgm:t>
    </dgm:pt>
    <dgm:pt modelId="{89493CA0-0FE0-489E-9F5F-B88355355A7E}" type="pres">
      <dgm:prSet presAssocID="{5B93E033-1A90-4693-99C1-CBD4181C843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B48DE7-EBBA-4F01-91C0-97FF80A87B68}" type="pres">
      <dgm:prSet presAssocID="{39875FBE-EDC2-4EE5-83CD-383D785F7FB9}" presName="parentLin" presStyleCnt="0"/>
      <dgm:spPr/>
    </dgm:pt>
    <dgm:pt modelId="{47CE4CE9-2F2A-4B84-B35D-05273BAEE979}" type="pres">
      <dgm:prSet presAssocID="{39875FBE-EDC2-4EE5-83CD-383D785F7FB9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C1DCCD84-B3FA-44D7-81C7-7973975809EB}" type="pres">
      <dgm:prSet presAssocID="{39875FBE-EDC2-4EE5-83CD-383D785F7FB9}" presName="parentText" presStyleLbl="node1" presStyleIdx="0" presStyleCnt="1" custScaleX="126685" custScaleY="136704" custLinFactX="-26309" custLinFactNeighborX="-100000" custLinFactNeighborY="1419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91F4A9-75DB-4F25-8826-D8FEF13B6CA0}" type="pres">
      <dgm:prSet presAssocID="{39875FBE-EDC2-4EE5-83CD-383D785F7FB9}" presName="negativeSpace" presStyleCnt="0"/>
      <dgm:spPr/>
    </dgm:pt>
    <dgm:pt modelId="{2401C7E3-5B8D-491F-810F-FC3C8F7500D7}" type="pres">
      <dgm:prSet presAssocID="{39875FBE-EDC2-4EE5-83CD-383D785F7FB9}" presName="childText" presStyleLbl="conFgAcc1" presStyleIdx="0" presStyleCnt="1" custScaleX="88740" custLinFactNeighborY="12180">
        <dgm:presLayoutVars>
          <dgm:bulletEnabled val="1"/>
        </dgm:presLayoutVars>
      </dgm:prSet>
      <dgm:spPr>
        <a:solidFill>
          <a:schemeClr val="lt1">
            <a:hueOff val="0"/>
            <a:satOff val="0"/>
            <a:lumOff val="0"/>
            <a:alpha val="75000"/>
          </a:schemeClr>
        </a:solidFill>
      </dgm:spPr>
    </dgm:pt>
  </dgm:ptLst>
  <dgm:cxnLst>
    <dgm:cxn modelId="{06F93D63-8AE6-4FB9-A8CE-53E8B6171342}" type="presOf" srcId="{5B93E033-1A90-4693-99C1-CBD4181C8439}" destId="{89493CA0-0FE0-489E-9F5F-B88355355A7E}" srcOrd="0" destOrd="0" presId="urn:microsoft.com/office/officeart/2005/8/layout/list1"/>
    <dgm:cxn modelId="{5F3BE739-D79B-44F0-BDC3-CA5896EA41C4}" srcId="{5B93E033-1A90-4693-99C1-CBD4181C8439}" destId="{39875FBE-EDC2-4EE5-83CD-383D785F7FB9}" srcOrd="0" destOrd="0" parTransId="{A2B725CC-000A-4CC2-BE94-572B107330F2}" sibTransId="{206B781C-72E1-42B4-9A2E-348F97BCD07E}"/>
    <dgm:cxn modelId="{4CFCE783-99C1-4DFF-B14C-F43B16271AFB}" type="presOf" srcId="{39875FBE-EDC2-4EE5-83CD-383D785F7FB9}" destId="{C1DCCD84-B3FA-44D7-81C7-7973975809EB}" srcOrd="1" destOrd="0" presId="urn:microsoft.com/office/officeart/2005/8/layout/list1"/>
    <dgm:cxn modelId="{980E48BB-9F38-499A-BCE6-E5FF3F6E4EE8}" type="presOf" srcId="{39875FBE-EDC2-4EE5-83CD-383D785F7FB9}" destId="{47CE4CE9-2F2A-4B84-B35D-05273BAEE979}" srcOrd="0" destOrd="0" presId="urn:microsoft.com/office/officeart/2005/8/layout/list1"/>
    <dgm:cxn modelId="{4DBD7A40-D2FD-4290-A070-ED8769782C57}" type="presParOf" srcId="{89493CA0-0FE0-489E-9F5F-B88355355A7E}" destId="{F3B48DE7-EBBA-4F01-91C0-97FF80A87B68}" srcOrd="0" destOrd="0" presId="urn:microsoft.com/office/officeart/2005/8/layout/list1"/>
    <dgm:cxn modelId="{0F6FA690-7B90-4D34-AE5C-CA72787B583A}" type="presParOf" srcId="{F3B48DE7-EBBA-4F01-91C0-97FF80A87B68}" destId="{47CE4CE9-2F2A-4B84-B35D-05273BAEE979}" srcOrd="0" destOrd="0" presId="urn:microsoft.com/office/officeart/2005/8/layout/list1"/>
    <dgm:cxn modelId="{2699FFC0-9B44-4310-AFFD-895532707AFA}" type="presParOf" srcId="{F3B48DE7-EBBA-4F01-91C0-97FF80A87B68}" destId="{C1DCCD84-B3FA-44D7-81C7-7973975809EB}" srcOrd="1" destOrd="0" presId="urn:microsoft.com/office/officeart/2005/8/layout/list1"/>
    <dgm:cxn modelId="{EA92ED3B-273A-4AF8-B4FA-1012888FEA39}" type="presParOf" srcId="{89493CA0-0FE0-489E-9F5F-B88355355A7E}" destId="{8691F4A9-75DB-4F25-8826-D8FEF13B6CA0}" srcOrd="1" destOrd="0" presId="urn:microsoft.com/office/officeart/2005/8/layout/list1"/>
    <dgm:cxn modelId="{E82DF080-889F-4287-84FC-205BCF1C1426}" type="presParOf" srcId="{89493CA0-0FE0-489E-9F5F-B88355355A7E}" destId="{2401C7E3-5B8D-491F-810F-FC3C8F7500D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56E2F84-43D6-4F40-BA0D-5E233680C22F}" type="doc">
      <dgm:prSet loTypeId="urn:microsoft.com/office/officeart/2008/layout/PictureStrips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AAF6DC-9D06-4F58-9CF0-A0D60EA16E52}">
      <dgm:prSet phldrT="[Текст]"/>
      <dgm:spPr/>
      <dgm:t>
        <a:bodyPr/>
        <a:lstStyle/>
        <a:p>
          <a:r>
            <a:rPr lang="ru-RU" dirty="0" smtClean="0">
              <a:latin typeface="Arial" charset="0"/>
              <a:cs typeface="Arial" charset="0"/>
            </a:rPr>
            <a:t>проблемный вопрос</a:t>
          </a:r>
          <a:endParaRPr lang="ru-RU" dirty="0"/>
        </a:p>
      </dgm:t>
    </dgm:pt>
    <dgm:pt modelId="{AFA3005A-884A-4766-AD25-E9B791FB5920}" type="parTrans" cxnId="{5077AB33-303B-4B98-8371-8C136E3681FF}">
      <dgm:prSet/>
      <dgm:spPr/>
      <dgm:t>
        <a:bodyPr/>
        <a:lstStyle/>
        <a:p>
          <a:endParaRPr lang="ru-RU"/>
        </a:p>
      </dgm:t>
    </dgm:pt>
    <dgm:pt modelId="{609398CD-B644-4131-8D2E-1D815077373E}" type="sibTrans" cxnId="{5077AB33-303B-4B98-8371-8C136E3681FF}">
      <dgm:prSet/>
      <dgm:spPr/>
      <dgm:t>
        <a:bodyPr/>
        <a:lstStyle/>
        <a:p>
          <a:endParaRPr lang="ru-RU"/>
        </a:p>
      </dgm:t>
    </dgm:pt>
    <dgm:pt modelId="{9F6E6834-30A8-44EB-B668-13CB655DB057}">
      <dgm:prSet phldrT="[Текст]"/>
      <dgm:spPr/>
      <dgm:t>
        <a:bodyPr/>
        <a:lstStyle/>
        <a:p>
          <a:r>
            <a:rPr lang="ru-RU" dirty="0" smtClean="0">
              <a:latin typeface="Arial" charset="0"/>
              <a:cs typeface="Arial" charset="0"/>
            </a:rPr>
            <a:t>подведение к противоречию</a:t>
          </a:r>
          <a:endParaRPr lang="ru-RU" dirty="0"/>
        </a:p>
      </dgm:t>
    </dgm:pt>
    <dgm:pt modelId="{F6D325E9-8AA9-4811-B389-A2D90D9689FE}" type="parTrans" cxnId="{A834A017-D506-4447-9ABF-8BD2DDD2CE84}">
      <dgm:prSet/>
      <dgm:spPr/>
      <dgm:t>
        <a:bodyPr/>
        <a:lstStyle/>
        <a:p>
          <a:endParaRPr lang="ru-RU"/>
        </a:p>
      </dgm:t>
    </dgm:pt>
    <dgm:pt modelId="{F8F12D38-7BF9-46E2-8937-82A2E769C26A}" type="sibTrans" cxnId="{A834A017-D506-4447-9ABF-8BD2DDD2CE84}">
      <dgm:prSet/>
      <dgm:spPr/>
      <dgm:t>
        <a:bodyPr/>
        <a:lstStyle/>
        <a:p>
          <a:endParaRPr lang="ru-RU"/>
        </a:p>
      </dgm:t>
    </dgm:pt>
    <dgm:pt modelId="{8C2B61F9-00D1-42C6-887E-7BAA342FE3CD}">
      <dgm:prSet phldrT="[Текст]"/>
      <dgm:spPr/>
      <dgm:t>
        <a:bodyPr/>
        <a:lstStyle/>
        <a:p>
          <a:r>
            <a:rPr lang="ru-RU" dirty="0" smtClean="0">
              <a:latin typeface="Arial" charset="0"/>
              <a:cs typeface="Arial" charset="0"/>
            </a:rPr>
            <a:t>создание проблемных теоретических и практических ситуаций</a:t>
          </a:r>
          <a:endParaRPr lang="ru-RU" dirty="0">
            <a:latin typeface="Arial" charset="0"/>
            <a:cs typeface="Arial" charset="0"/>
          </a:endParaRPr>
        </a:p>
      </dgm:t>
    </dgm:pt>
    <dgm:pt modelId="{7C7A8831-C98B-4A9C-AE40-1FA629A39EED}" type="parTrans" cxnId="{E55EA16A-19AB-4B74-8808-B0BFC67DB4E2}">
      <dgm:prSet/>
      <dgm:spPr/>
      <dgm:t>
        <a:bodyPr/>
        <a:lstStyle/>
        <a:p>
          <a:endParaRPr lang="ru-RU"/>
        </a:p>
      </dgm:t>
    </dgm:pt>
    <dgm:pt modelId="{C746BCB2-9A39-4573-844B-B839CC19A559}" type="sibTrans" cxnId="{E55EA16A-19AB-4B74-8808-B0BFC67DB4E2}">
      <dgm:prSet/>
      <dgm:spPr/>
      <dgm:t>
        <a:bodyPr/>
        <a:lstStyle/>
        <a:p>
          <a:endParaRPr lang="ru-RU"/>
        </a:p>
      </dgm:t>
    </dgm:pt>
    <dgm:pt modelId="{634E494B-9E4B-4640-9551-2F4750625EAE}" type="pres">
      <dgm:prSet presAssocID="{A56E2F84-43D6-4F40-BA0D-5E233680C22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919E8F-9FBB-48F9-8696-F2C663EA17EB}" type="pres">
      <dgm:prSet presAssocID="{02AAF6DC-9D06-4F58-9CF0-A0D60EA16E52}" presName="composite" presStyleCnt="0"/>
      <dgm:spPr/>
    </dgm:pt>
    <dgm:pt modelId="{E3745F8E-5ED6-46D6-AB89-A78F253877F2}" type="pres">
      <dgm:prSet presAssocID="{02AAF6DC-9D06-4F58-9CF0-A0D60EA16E52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66A5F0-4244-44BB-89EF-A9F6FDEBEAC2}" type="pres">
      <dgm:prSet presAssocID="{02AAF6DC-9D06-4F58-9CF0-A0D60EA16E52}" presName="rect2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  <dgm:pt modelId="{E2A862F0-7F0B-4309-B72D-40D46FE40C97}" type="pres">
      <dgm:prSet presAssocID="{609398CD-B644-4131-8D2E-1D815077373E}" presName="sibTrans" presStyleCnt="0"/>
      <dgm:spPr/>
    </dgm:pt>
    <dgm:pt modelId="{2128F1F1-2BE7-4FE6-ABAB-4A0A23F620DC}" type="pres">
      <dgm:prSet presAssocID="{9F6E6834-30A8-44EB-B668-13CB655DB057}" presName="composite" presStyleCnt="0"/>
      <dgm:spPr/>
    </dgm:pt>
    <dgm:pt modelId="{1729DB03-62E0-4EC5-9CDB-B685C1497C1E}" type="pres">
      <dgm:prSet presAssocID="{9F6E6834-30A8-44EB-B668-13CB655DB057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0320CA-CB09-42DC-BFF7-12CF37E4C464}" type="pres">
      <dgm:prSet presAssocID="{9F6E6834-30A8-44EB-B668-13CB655DB057}" presName="rect2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DF8B9432-FD9A-44D0-BA65-5E8334B09945}" type="pres">
      <dgm:prSet presAssocID="{F8F12D38-7BF9-46E2-8937-82A2E769C26A}" presName="sibTrans" presStyleCnt="0"/>
      <dgm:spPr/>
    </dgm:pt>
    <dgm:pt modelId="{6E0B689F-6140-4BE2-99F5-7042A13C239D}" type="pres">
      <dgm:prSet presAssocID="{8C2B61F9-00D1-42C6-887E-7BAA342FE3CD}" presName="composite" presStyleCnt="0"/>
      <dgm:spPr/>
    </dgm:pt>
    <dgm:pt modelId="{ED172E4D-82F6-4E05-8417-48A29CA2F749}" type="pres">
      <dgm:prSet presAssocID="{8C2B61F9-00D1-42C6-887E-7BAA342FE3CD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8775A3-AF81-4BFD-9A69-B1AE51BD8042}" type="pres">
      <dgm:prSet presAssocID="{8C2B61F9-00D1-42C6-887E-7BAA342FE3CD}" presName="rect2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8000" r="-48000"/>
          </a:stretch>
        </a:blipFill>
      </dgm:spPr>
      <dgm:t>
        <a:bodyPr/>
        <a:lstStyle/>
        <a:p>
          <a:endParaRPr lang="ru-RU"/>
        </a:p>
      </dgm:t>
    </dgm:pt>
  </dgm:ptLst>
  <dgm:cxnLst>
    <dgm:cxn modelId="{9DEBB980-CE82-401D-9C32-A8AD00AAADBA}" type="presOf" srcId="{9F6E6834-30A8-44EB-B668-13CB655DB057}" destId="{1729DB03-62E0-4EC5-9CDB-B685C1497C1E}" srcOrd="0" destOrd="0" presId="urn:microsoft.com/office/officeart/2008/layout/PictureStrips"/>
    <dgm:cxn modelId="{E55EA16A-19AB-4B74-8808-B0BFC67DB4E2}" srcId="{A56E2F84-43D6-4F40-BA0D-5E233680C22F}" destId="{8C2B61F9-00D1-42C6-887E-7BAA342FE3CD}" srcOrd="2" destOrd="0" parTransId="{7C7A8831-C98B-4A9C-AE40-1FA629A39EED}" sibTransId="{C746BCB2-9A39-4573-844B-B839CC19A559}"/>
    <dgm:cxn modelId="{5F4CD06F-BF82-4204-9ED4-C543BF670F2D}" type="presOf" srcId="{02AAF6DC-9D06-4F58-9CF0-A0D60EA16E52}" destId="{E3745F8E-5ED6-46D6-AB89-A78F253877F2}" srcOrd="0" destOrd="0" presId="urn:microsoft.com/office/officeart/2008/layout/PictureStrips"/>
    <dgm:cxn modelId="{5077AB33-303B-4B98-8371-8C136E3681FF}" srcId="{A56E2F84-43D6-4F40-BA0D-5E233680C22F}" destId="{02AAF6DC-9D06-4F58-9CF0-A0D60EA16E52}" srcOrd="0" destOrd="0" parTransId="{AFA3005A-884A-4766-AD25-E9B791FB5920}" sibTransId="{609398CD-B644-4131-8D2E-1D815077373E}"/>
    <dgm:cxn modelId="{FFFBF9E2-4320-45DD-B8E7-72B52D908012}" type="presOf" srcId="{A56E2F84-43D6-4F40-BA0D-5E233680C22F}" destId="{634E494B-9E4B-4640-9551-2F4750625EAE}" srcOrd="0" destOrd="0" presId="urn:microsoft.com/office/officeart/2008/layout/PictureStrips"/>
    <dgm:cxn modelId="{A834A017-D506-4447-9ABF-8BD2DDD2CE84}" srcId="{A56E2F84-43D6-4F40-BA0D-5E233680C22F}" destId="{9F6E6834-30A8-44EB-B668-13CB655DB057}" srcOrd="1" destOrd="0" parTransId="{F6D325E9-8AA9-4811-B389-A2D90D9689FE}" sibTransId="{F8F12D38-7BF9-46E2-8937-82A2E769C26A}"/>
    <dgm:cxn modelId="{5AB82506-5F86-4E35-B101-F83EBB6C1741}" type="presOf" srcId="{8C2B61F9-00D1-42C6-887E-7BAA342FE3CD}" destId="{ED172E4D-82F6-4E05-8417-48A29CA2F749}" srcOrd="0" destOrd="0" presId="urn:microsoft.com/office/officeart/2008/layout/PictureStrips"/>
    <dgm:cxn modelId="{BE3ED46F-88E1-45F8-A547-FF33B5DDFBBC}" type="presParOf" srcId="{634E494B-9E4B-4640-9551-2F4750625EAE}" destId="{B4919E8F-9FBB-48F9-8696-F2C663EA17EB}" srcOrd="0" destOrd="0" presId="urn:microsoft.com/office/officeart/2008/layout/PictureStrips"/>
    <dgm:cxn modelId="{6712785E-9CD1-493D-815C-F9A64D982ADD}" type="presParOf" srcId="{B4919E8F-9FBB-48F9-8696-F2C663EA17EB}" destId="{E3745F8E-5ED6-46D6-AB89-A78F253877F2}" srcOrd="0" destOrd="0" presId="urn:microsoft.com/office/officeart/2008/layout/PictureStrips"/>
    <dgm:cxn modelId="{F1996657-912C-4FA2-913D-FD7062B09E1B}" type="presParOf" srcId="{B4919E8F-9FBB-48F9-8696-F2C663EA17EB}" destId="{0766A5F0-4244-44BB-89EF-A9F6FDEBEAC2}" srcOrd="1" destOrd="0" presId="urn:microsoft.com/office/officeart/2008/layout/PictureStrips"/>
    <dgm:cxn modelId="{CD6F4830-7E4D-483D-B01D-28BB40C9CA9D}" type="presParOf" srcId="{634E494B-9E4B-4640-9551-2F4750625EAE}" destId="{E2A862F0-7F0B-4309-B72D-40D46FE40C97}" srcOrd="1" destOrd="0" presId="urn:microsoft.com/office/officeart/2008/layout/PictureStrips"/>
    <dgm:cxn modelId="{CAE789D6-31FD-4C77-AA76-3C7E99046851}" type="presParOf" srcId="{634E494B-9E4B-4640-9551-2F4750625EAE}" destId="{2128F1F1-2BE7-4FE6-ABAB-4A0A23F620DC}" srcOrd="2" destOrd="0" presId="urn:microsoft.com/office/officeart/2008/layout/PictureStrips"/>
    <dgm:cxn modelId="{41FA2D7E-8206-49CE-8F6E-09442CC1E473}" type="presParOf" srcId="{2128F1F1-2BE7-4FE6-ABAB-4A0A23F620DC}" destId="{1729DB03-62E0-4EC5-9CDB-B685C1497C1E}" srcOrd="0" destOrd="0" presId="urn:microsoft.com/office/officeart/2008/layout/PictureStrips"/>
    <dgm:cxn modelId="{A45B8FB3-E3EB-4782-B350-ADE201ADE69D}" type="presParOf" srcId="{2128F1F1-2BE7-4FE6-ABAB-4A0A23F620DC}" destId="{B00320CA-CB09-42DC-BFF7-12CF37E4C464}" srcOrd="1" destOrd="0" presId="urn:microsoft.com/office/officeart/2008/layout/PictureStrips"/>
    <dgm:cxn modelId="{986DF9DE-9BAE-400C-A086-8F7A6290510F}" type="presParOf" srcId="{634E494B-9E4B-4640-9551-2F4750625EAE}" destId="{DF8B9432-FD9A-44D0-BA65-5E8334B09945}" srcOrd="3" destOrd="0" presId="urn:microsoft.com/office/officeart/2008/layout/PictureStrips"/>
    <dgm:cxn modelId="{1ED6B7CF-004B-4BFC-A059-223F797047CB}" type="presParOf" srcId="{634E494B-9E4B-4640-9551-2F4750625EAE}" destId="{6E0B689F-6140-4BE2-99F5-7042A13C239D}" srcOrd="4" destOrd="0" presId="urn:microsoft.com/office/officeart/2008/layout/PictureStrips"/>
    <dgm:cxn modelId="{04D68A1F-8654-405D-AA01-77357AF3C509}" type="presParOf" srcId="{6E0B689F-6140-4BE2-99F5-7042A13C239D}" destId="{ED172E4D-82F6-4E05-8417-48A29CA2F749}" srcOrd="0" destOrd="0" presId="urn:microsoft.com/office/officeart/2008/layout/PictureStrips"/>
    <dgm:cxn modelId="{ADFCF710-E58D-4068-A96F-25D4FF1BC7DE}" type="presParOf" srcId="{6E0B689F-6140-4BE2-99F5-7042A13C239D}" destId="{2F8775A3-AF81-4BFD-9A69-B1AE51BD8042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8B32B1E-432A-4AB3-93A0-D39301B22A73}" type="doc">
      <dgm:prSet loTypeId="urn:microsoft.com/office/officeart/2005/8/layout/default#5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CC30E109-8F5A-4AF8-A266-C1CA28454C25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latin typeface="Lucida Sans Unicode" pitchFamily="34" charset="0"/>
            </a:rPr>
            <a:t>1. </a:t>
          </a:r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Включение в урок всех фаз модели полного действия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5EF24FD5-9C01-4C42-AA6E-B5D6E6306886}" type="parTrans" cxnId="{79DC8EC5-402C-4BF1-B698-974241C85D05}">
      <dgm:prSet/>
      <dgm:spPr/>
      <dgm:t>
        <a:bodyPr/>
        <a:lstStyle/>
        <a:p>
          <a:endParaRPr lang="ru-RU"/>
        </a:p>
      </dgm:t>
    </dgm:pt>
    <dgm:pt modelId="{604AFDFF-4753-4CF9-87FC-BCF482D30E29}" type="sibTrans" cxnId="{79DC8EC5-402C-4BF1-B698-974241C85D05}">
      <dgm:prSet/>
      <dgm:spPr/>
      <dgm:t>
        <a:bodyPr/>
        <a:lstStyle/>
        <a:p>
          <a:endParaRPr lang="ru-RU"/>
        </a:p>
      </dgm:t>
    </dgm:pt>
    <dgm:pt modelId="{936891BC-3906-4E40-9FD4-03D6D94FE315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latin typeface="Lucida Sans Unicode" pitchFamily="34" charset="0"/>
            </a:rPr>
            <a:t>2. </a:t>
          </a:r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Урок, ориентированный на деятельность, - это открытие и осмысление истины </a:t>
          </a:r>
          <a:endParaRPr lang="ru-RU" dirty="0"/>
        </a:p>
      </dgm:t>
    </dgm:pt>
    <dgm:pt modelId="{638F76E2-FA25-48E6-AFFC-532F9F451A4B}" type="parTrans" cxnId="{04F541D9-F544-45E4-9DA5-C9D76DAF1414}">
      <dgm:prSet/>
      <dgm:spPr/>
      <dgm:t>
        <a:bodyPr/>
        <a:lstStyle/>
        <a:p>
          <a:endParaRPr lang="ru-RU"/>
        </a:p>
      </dgm:t>
    </dgm:pt>
    <dgm:pt modelId="{E3D3A848-75DE-43D0-BD21-8F97492ED376}" type="sibTrans" cxnId="{04F541D9-F544-45E4-9DA5-C9D76DAF1414}">
      <dgm:prSet/>
      <dgm:spPr/>
      <dgm:t>
        <a:bodyPr/>
        <a:lstStyle/>
        <a:p>
          <a:endParaRPr lang="ru-RU"/>
        </a:p>
      </dgm:t>
    </dgm:pt>
    <dgm:pt modelId="{0E4A8EAF-45E9-4DCC-9609-08FEE36E85E2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latin typeface="Lucida Sans Unicode" pitchFamily="34" charset="0"/>
            </a:rPr>
            <a:t>3. </a:t>
          </a:r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Сотрудничество на уроке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AAD41690-76C1-4DCE-901F-09DBFDB09397}" type="parTrans" cxnId="{A2E44AD7-6D6F-4C7A-8ACE-9BAB0617FC80}">
      <dgm:prSet/>
      <dgm:spPr/>
      <dgm:t>
        <a:bodyPr/>
        <a:lstStyle/>
        <a:p>
          <a:endParaRPr lang="ru-RU"/>
        </a:p>
      </dgm:t>
    </dgm:pt>
    <dgm:pt modelId="{AA38DF95-D9AC-406A-9CBC-60B2A5F80517}" type="sibTrans" cxnId="{A2E44AD7-6D6F-4C7A-8ACE-9BAB0617FC80}">
      <dgm:prSet/>
      <dgm:spPr/>
      <dgm:t>
        <a:bodyPr/>
        <a:lstStyle/>
        <a:p>
          <a:endParaRPr lang="ru-RU"/>
        </a:p>
      </dgm:t>
    </dgm:pt>
    <dgm:pt modelId="{E52E0146-8C5E-4DAB-9976-4DA3AE45FF75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4. </a:t>
          </a:r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Чёткая организация мыслительной деятельности 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4FCF44D2-2F04-4C79-BFD9-A5F467CEAA08}" type="parTrans" cxnId="{3FC2AD23-7094-4C72-BADB-A27E85234DCB}">
      <dgm:prSet/>
      <dgm:spPr/>
      <dgm:t>
        <a:bodyPr/>
        <a:lstStyle/>
        <a:p>
          <a:endParaRPr lang="ru-RU"/>
        </a:p>
      </dgm:t>
    </dgm:pt>
    <dgm:pt modelId="{CFD39A3B-713C-4B79-9E30-DCC3C9E2CDBF}" type="sibTrans" cxnId="{3FC2AD23-7094-4C72-BADB-A27E85234DCB}">
      <dgm:prSet/>
      <dgm:spPr/>
      <dgm:t>
        <a:bodyPr/>
        <a:lstStyle/>
        <a:p>
          <a:endParaRPr lang="ru-RU"/>
        </a:p>
      </dgm:t>
    </dgm:pt>
    <dgm:pt modelId="{9BC3009E-A2FD-455F-A111-614867C27866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latin typeface="Lucida Sans Unicode" pitchFamily="34" charset="0"/>
            </a:rPr>
            <a:t>5. </a:t>
          </a:r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Использование жизненного опыта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A473C9B5-60FB-471F-8F93-E190C12FD31E}" type="parTrans" cxnId="{4BBBECCB-EC00-4120-9889-A8D2273F4CFB}">
      <dgm:prSet/>
      <dgm:spPr/>
      <dgm:t>
        <a:bodyPr/>
        <a:lstStyle/>
        <a:p>
          <a:endParaRPr lang="ru-RU"/>
        </a:p>
      </dgm:t>
    </dgm:pt>
    <dgm:pt modelId="{A06B4E63-5933-40CA-9E02-29A9370559CD}" type="sibTrans" cxnId="{4BBBECCB-EC00-4120-9889-A8D2273F4CFB}">
      <dgm:prSet/>
      <dgm:spPr/>
      <dgm:t>
        <a:bodyPr/>
        <a:lstStyle/>
        <a:p>
          <a:endParaRPr lang="ru-RU"/>
        </a:p>
      </dgm:t>
    </dgm:pt>
    <dgm:pt modelId="{622C18FB-4300-468B-BD33-0898463374AC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latin typeface="Lucida Sans Unicode" pitchFamily="34" charset="0"/>
            </a:rPr>
            <a:t>6. </a:t>
          </a:r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Включение в урок заданий, направленных на развитие УУД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CD449889-47A3-4D5A-A1A3-795DE91B722B}" type="parTrans" cxnId="{C6E095C0-F8C1-4CAA-AD38-F74FE8EE5C89}">
      <dgm:prSet/>
      <dgm:spPr/>
      <dgm:t>
        <a:bodyPr/>
        <a:lstStyle/>
        <a:p>
          <a:endParaRPr lang="ru-RU"/>
        </a:p>
      </dgm:t>
    </dgm:pt>
    <dgm:pt modelId="{5D5130FA-7419-4497-9825-A78D045B9A0F}" type="sibTrans" cxnId="{C6E095C0-F8C1-4CAA-AD38-F74FE8EE5C89}">
      <dgm:prSet/>
      <dgm:spPr/>
      <dgm:t>
        <a:bodyPr/>
        <a:lstStyle/>
        <a:p>
          <a:endParaRPr lang="ru-RU"/>
        </a:p>
      </dgm:t>
    </dgm:pt>
    <dgm:pt modelId="{21FCEC45-E728-4247-ABC3-4213F3169B05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1" dirty="0" smtClean="0">
              <a:solidFill>
                <a:srgbClr val="FF0000"/>
              </a:solidFill>
              <a:cs typeface="Times New Roman" pitchFamily="18" charset="0"/>
            </a:rPr>
            <a:t>7.</a:t>
          </a:r>
          <a:r>
            <a:rPr lang="ru-RU" sz="1900" dirty="0" smtClean="0">
              <a:cs typeface="Times New Roman" pitchFamily="18" charset="0"/>
            </a:rPr>
            <a:t> </a:t>
          </a:r>
          <a:r>
            <a:rPr lang="ru-RU" sz="19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imes New Roman" pitchFamily="18" charset="0"/>
            </a:rPr>
            <a:t>Системность  в формировании УУД</a:t>
          </a:r>
          <a:endParaRPr lang="ru-RU" sz="19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95DAABF2-426C-443F-9128-1097D7136162}" type="parTrans" cxnId="{EBEE2978-FDC4-47DB-B6E7-2F0B84DAA5A0}">
      <dgm:prSet/>
      <dgm:spPr/>
      <dgm:t>
        <a:bodyPr/>
        <a:lstStyle/>
        <a:p>
          <a:endParaRPr lang="ru-RU"/>
        </a:p>
      </dgm:t>
    </dgm:pt>
    <dgm:pt modelId="{AEA8382B-6C7B-4219-9C57-2A950308BE85}" type="sibTrans" cxnId="{EBEE2978-FDC4-47DB-B6E7-2F0B84DAA5A0}">
      <dgm:prSet/>
      <dgm:spPr/>
      <dgm:t>
        <a:bodyPr/>
        <a:lstStyle/>
        <a:p>
          <a:endParaRPr lang="ru-RU"/>
        </a:p>
      </dgm:t>
    </dgm:pt>
    <dgm:pt modelId="{0E12E746-9DF2-417F-9E7D-2787AF2741A0}" type="pres">
      <dgm:prSet presAssocID="{78B32B1E-432A-4AB3-93A0-D39301B22A7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3BD024-F570-41B2-B39F-BEA1251CB2BC}" type="pres">
      <dgm:prSet presAssocID="{CC30E109-8F5A-4AF8-A266-C1CA28454C25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8ADA9B-5BE6-405F-A633-E106FACA2B36}" type="pres">
      <dgm:prSet presAssocID="{604AFDFF-4753-4CF9-87FC-BCF482D30E29}" presName="sibTrans" presStyleCnt="0"/>
      <dgm:spPr/>
    </dgm:pt>
    <dgm:pt modelId="{C17CB4DA-4975-4F03-B9CB-737F9533082E}" type="pres">
      <dgm:prSet presAssocID="{936891BC-3906-4E40-9FD4-03D6D94FE315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C3BD96-327A-4118-8C42-4344CCA857B8}" type="pres">
      <dgm:prSet presAssocID="{E3D3A848-75DE-43D0-BD21-8F97492ED376}" presName="sibTrans" presStyleCnt="0"/>
      <dgm:spPr/>
    </dgm:pt>
    <dgm:pt modelId="{6D13D306-6E98-455A-9E2B-CD803764569C}" type="pres">
      <dgm:prSet presAssocID="{0E4A8EAF-45E9-4DCC-9609-08FEE36E85E2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A02DFB-0F51-41D0-BC7F-13173A86048B}" type="pres">
      <dgm:prSet presAssocID="{AA38DF95-D9AC-406A-9CBC-60B2A5F80517}" presName="sibTrans" presStyleCnt="0"/>
      <dgm:spPr/>
    </dgm:pt>
    <dgm:pt modelId="{071903CB-C2D2-49E3-87D7-5E45976F2010}" type="pres">
      <dgm:prSet presAssocID="{E52E0146-8C5E-4DAB-9976-4DA3AE45FF75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11633B-6BD4-4471-840C-241B24F942B9}" type="pres">
      <dgm:prSet presAssocID="{CFD39A3B-713C-4B79-9E30-DCC3C9E2CDBF}" presName="sibTrans" presStyleCnt="0"/>
      <dgm:spPr/>
    </dgm:pt>
    <dgm:pt modelId="{1872546A-B2C5-47A2-AF1E-01445C2DA050}" type="pres">
      <dgm:prSet presAssocID="{9BC3009E-A2FD-455F-A111-614867C27866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84748D-D5A7-42C3-940A-81CD06524A91}" type="pres">
      <dgm:prSet presAssocID="{A06B4E63-5933-40CA-9E02-29A9370559CD}" presName="sibTrans" presStyleCnt="0"/>
      <dgm:spPr/>
    </dgm:pt>
    <dgm:pt modelId="{AAC023E7-FB95-49DD-A9F6-07902453AB54}" type="pres">
      <dgm:prSet presAssocID="{622C18FB-4300-468B-BD33-0898463374AC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3D849D-2789-4FB0-A633-3B1A28393F03}" type="pres">
      <dgm:prSet presAssocID="{5D5130FA-7419-4497-9825-A78D045B9A0F}" presName="sibTrans" presStyleCnt="0"/>
      <dgm:spPr/>
    </dgm:pt>
    <dgm:pt modelId="{82694CA2-A375-4CC1-B84D-C71336EECBCF}" type="pres">
      <dgm:prSet presAssocID="{21FCEC45-E728-4247-ABC3-4213F3169B05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2757C3-7E3C-4D0C-9207-CC7F793DC3CA}" type="presOf" srcId="{9BC3009E-A2FD-455F-A111-614867C27866}" destId="{1872546A-B2C5-47A2-AF1E-01445C2DA050}" srcOrd="0" destOrd="0" presId="urn:microsoft.com/office/officeart/2005/8/layout/default#5"/>
    <dgm:cxn modelId="{04F541D9-F544-45E4-9DA5-C9D76DAF1414}" srcId="{78B32B1E-432A-4AB3-93A0-D39301B22A73}" destId="{936891BC-3906-4E40-9FD4-03D6D94FE315}" srcOrd="1" destOrd="0" parTransId="{638F76E2-FA25-48E6-AFFC-532F9F451A4B}" sibTransId="{E3D3A848-75DE-43D0-BD21-8F97492ED376}"/>
    <dgm:cxn modelId="{3FC2AD23-7094-4C72-BADB-A27E85234DCB}" srcId="{78B32B1E-432A-4AB3-93A0-D39301B22A73}" destId="{E52E0146-8C5E-4DAB-9976-4DA3AE45FF75}" srcOrd="3" destOrd="0" parTransId="{4FCF44D2-2F04-4C79-BFD9-A5F467CEAA08}" sibTransId="{CFD39A3B-713C-4B79-9E30-DCC3C9E2CDBF}"/>
    <dgm:cxn modelId="{4BBBECCB-EC00-4120-9889-A8D2273F4CFB}" srcId="{78B32B1E-432A-4AB3-93A0-D39301B22A73}" destId="{9BC3009E-A2FD-455F-A111-614867C27866}" srcOrd="4" destOrd="0" parTransId="{A473C9B5-60FB-471F-8F93-E190C12FD31E}" sibTransId="{A06B4E63-5933-40CA-9E02-29A9370559CD}"/>
    <dgm:cxn modelId="{436C77DE-FAA8-4C26-9EA7-CB08FA12A7B3}" type="presOf" srcId="{622C18FB-4300-468B-BD33-0898463374AC}" destId="{AAC023E7-FB95-49DD-A9F6-07902453AB54}" srcOrd="0" destOrd="0" presId="urn:microsoft.com/office/officeart/2005/8/layout/default#5"/>
    <dgm:cxn modelId="{D4B76B45-D02E-4651-8A34-D46AE1F55012}" type="presOf" srcId="{936891BC-3906-4E40-9FD4-03D6D94FE315}" destId="{C17CB4DA-4975-4F03-B9CB-737F9533082E}" srcOrd="0" destOrd="0" presId="urn:microsoft.com/office/officeart/2005/8/layout/default#5"/>
    <dgm:cxn modelId="{EBEE2978-FDC4-47DB-B6E7-2F0B84DAA5A0}" srcId="{78B32B1E-432A-4AB3-93A0-D39301B22A73}" destId="{21FCEC45-E728-4247-ABC3-4213F3169B05}" srcOrd="6" destOrd="0" parTransId="{95DAABF2-426C-443F-9128-1097D7136162}" sibTransId="{AEA8382B-6C7B-4219-9C57-2A950308BE85}"/>
    <dgm:cxn modelId="{C6E095C0-F8C1-4CAA-AD38-F74FE8EE5C89}" srcId="{78B32B1E-432A-4AB3-93A0-D39301B22A73}" destId="{622C18FB-4300-468B-BD33-0898463374AC}" srcOrd="5" destOrd="0" parTransId="{CD449889-47A3-4D5A-A1A3-795DE91B722B}" sibTransId="{5D5130FA-7419-4497-9825-A78D045B9A0F}"/>
    <dgm:cxn modelId="{A2E44AD7-6D6F-4C7A-8ACE-9BAB0617FC80}" srcId="{78B32B1E-432A-4AB3-93A0-D39301B22A73}" destId="{0E4A8EAF-45E9-4DCC-9609-08FEE36E85E2}" srcOrd="2" destOrd="0" parTransId="{AAD41690-76C1-4DCE-901F-09DBFDB09397}" sibTransId="{AA38DF95-D9AC-406A-9CBC-60B2A5F80517}"/>
    <dgm:cxn modelId="{BF36E92F-807C-442D-89C7-5E7D6612D6EB}" type="presOf" srcId="{E52E0146-8C5E-4DAB-9976-4DA3AE45FF75}" destId="{071903CB-C2D2-49E3-87D7-5E45976F2010}" srcOrd="0" destOrd="0" presId="urn:microsoft.com/office/officeart/2005/8/layout/default#5"/>
    <dgm:cxn modelId="{CC67CCC7-4008-4DA9-A25D-BDDE6044BD88}" type="presOf" srcId="{21FCEC45-E728-4247-ABC3-4213F3169B05}" destId="{82694CA2-A375-4CC1-B84D-C71336EECBCF}" srcOrd="0" destOrd="0" presId="urn:microsoft.com/office/officeart/2005/8/layout/default#5"/>
    <dgm:cxn modelId="{84A6E167-2577-4917-8DF8-9697354BC67C}" type="presOf" srcId="{CC30E109-8F5A-4AF8-A266-C1CA28454C25}" destId="{CA3BD024-F570-41B2-B39F-BEA1251CB2BC}" srcOrd="0" destOrd="0" presId="urn:microsoft.com/office/officeart/2005/8/layout/default#5"/>
    <dgm:cxn modelId="{89C5F819-C08E-426E-8E1B-81B2BC478AA3}" type="presOf" srcId="{0E4A8EAF-45E9-4DCC-9609-08FEE36E85E2}" destId="{6D13D306-6E98-455A-9E2B-CD803764569C}" srcOrd="0" destOrd="0" presId="urn:microsoft.com/office/officeart/2005/8/layout/default#5"/>
    <dgm:cxn modelId="{79DC8EC5-402C-4BF1-B698-974241C85D05}" srcId="{78B32B1E-432A-4AB3-93A0-D39301B22A73}" destId="{CC30E109-8F5A-4AF8-A266-C1CA28454C25}" srcOrd="0" destOrd="0" parTransId="{5EF24FD5-9C01-4C42-AA6E-B5D6E6306886}" sibTransId="{604AFDFF-4753-4CF9-87FC-BCF482D30E29}"/>
    <dgm:cxn modelId="{0B4F1A50-E1ED-45FB-8FC4-2E0F6A0D6D73}" type="presOf" srcId="{78B32B1E-432A-4AB3-93A0-D39301B22A73}" destId="{0E12E746-9DF2-417F-9E7D-2787AF2741A0}" srcOrd="0" destOrd="0" presId="urn:microsoft.com/office/officeart/2005/8/layout/default#5"/>
    <dgm:cxn modelId="{8D92D258-5225-4703-AABD-C37FC6D29287}" type="presParOf" srcId="{0E12E746-9DF2-417F-9E7D-2787AF2741A0}" destId="{CA3BD024-F570-41B2-B39F-BEA1251CB2BC}" srcOrd="0" destOrd="0" presId="urn:microsoft.com/office/officeart/2005/8/layout/default#5"/>
    <dgm:cxn modelId="{F2671DDF-8078-4307-B9A0-3A756F8DB698}" type="presParOf" srcId="{0E12E746-9DF2-417F-9E7D-2787AF2741A0}" destId="{FC8ADA9B-5BE6-405F-A633-E106FACA2B36}" srcOrd="1" destOrd="0" presId="urn:microsoft.com/office/officeart/2005/8/layout/default#5"/>
    <dgm:cxn modelId="{B9219BEE-6A7F-4FA9-813D-EFCD47B4BA52}" type="presParOf" srcId="{0E12E746-9DF2-417F-9E7D-2787AF2741A0}" destId="{C17CB4DA-4975-4F03-B9CB-737F9533082E}" srcOrd="2" destOrd="0" presId="urn:microsoft.com/office/officeart/2005/8/layout/default#5"/>
    <dgm:cxn modelId="{0969D175-7D4F-4007-A58D-6F714EEE0128}" type="presParOf" srcId="{0E12E746-9DF2-417F-9E7D-2787AF2741A0}" destId="{3FC3BD96-327A-4118-8C42-4344CCA857B8}" srcOrd="3" destOrd="0" presId="urn:microsoft.com/office/officeart/2005/8/layout/default#5"/>
    <dgm:cxn modelId="{A347853E-00BB-44E7-9320-1D36E295ACC0}" type="presParOf" srcId="{0E12E746-9DF2-417F-9E7D-2787AF2741A0}" destId="{6D13D306-6E98-455A-9E2B-CD803764569C}" srcOrd="4" destOrd="0" presId="urn:microsoft.com/office/officeart/2005/8/layout/default#5"/>
    <dgm:cxn modelId="{8101ECFC-88C4-446C-B93B-CB4F7AB2085E}" type="presParOf" srcId="{0E12E746-9DF2-417F-9E7D-2787AF2741A0}" destId="{12A02DFB-0F51-41D0-BC7F-13173A86048B}" srcOrd="5" destOrd="0" presId="urn:microsoft.com/office/officeart/2005/8/layout/default#5"/>
    <dgm:cxn modelId="{F12B6D33-728D-4AFE-9B31-AEDB59F086AF}" type="presParOf" srcId="{0E12E746-9DF2-417F-9E7D-2787AF2741A0}" destId="{071903CB-C2D2-49E3-87D7-5E45976F2010}" srcOrd="6" destOrd="0" presId="urn:microsoft.com/office/officeart/2005/8/layout/default#5"/>
    <dgm:cxn modelId="{B678CF31-0EA4-4CFC-BA1F-BAA95AE49D98}" type="presParOf" srcId="{0E12E746-9DF2-417F-9E7D-2787AF2741A0}" destId="{3C11633B-6BD4-4471-840C-241B24F942B9}" srcOrd="7" destOrd="0" presId="urn:microsoft.com/office/officeart/2005/8/layout/default#5"/>
    <dgm:cxn modelId="{61E29A62-01B6-42B1-837D-406F4232D7D8}" type="presParOf" srcId="{0E12E746-9DF2-417F-9E7D-2787AF2741A0}" destId="{1872546A-B2C5-47A2-AF1E-01445C2DA050}" srcOrd="8" destOrd="0" presId="urn:microsoft.com/office/officeart/2005/8/layout/default#5"/>
    <dgm:cxn modelId="{775F4E30-46C2-48F9-9997-2E2BA29A80F4}" type="presParOf" srcId="{0E12E746-9DF2-417F-9E7D-2787AF2741A0}" destId="{7B84748D-D5A7-42C3-940A-81CD06524A91}" srcOrd="9" destOrd="0" presId="urn:microsoft.com/office/officeart/2005/8/layout/default#5"/>
    <dgm:cxn modelId="{8C559A77-901C-42F1-8A25-F25457A6242E}" type="presParOf" srcId="{0E12E746-9DF2-417F-9E7D-2787AF2741A0}" destId="{AAC023E7-FB95-49DD-A9F6-07902453AB54}" srcOrd="10" destOrd="0" presId="urn:microsoft.com/office/officeart/2005/8/layout/default#5"/>
    <dgm:cxn modelId="{9D871150-7545-4EAF-A30D-A715A7DB3AA6}" type="presParOf" srcId="{0E12E746-9DF2-417F-9E7D-2787AF2741A0}" destId="{7F3D849D-2789-4FB0-A633-3B1A28393F03}" srcOrd="11" destOrd="0" presId="urn:microsoft.com/office/officeart/2005/8/layout/default#5"/>
    <dgm:cxn modelId="{3E431819-BB0F-4C6C-AC98-28ECB940939A}" type="presParOf" srcId="{0E12E746-9DF2-417F-9E7D-2787AF2741A0}" destId="{82694CA2-A375-4CC1-B84D-C71336EECBCF}" srcOrd="12" destOrd="0" presId="urn:microsoft.com/office/officeart/2005/8/layout/default#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8B32B1E-432A-4AB3-93A0-D39301B22A73}" type="doc">
      <dgm:prSet loTypeId="urn:microsoft.com/office/officeart/2005/8/layout/default#6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CC30E109-8F5A-4AF8-A266-C1CA28454C25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latin typeface="Lucida Sans Unicode" pitchFamily="34" charset="0"/>
            </a:rPr>
            <a:t>1. </a:t>
          </a:r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Включение в урок всех фаз модели полного действия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5EF24FD5-9C01-4C42-AA6E-B5D6E6306886}" type="parTrans" cxnId="{79DC8EC5-402C-4BF1-B698-974241C85D05}">
      <dgm:prSet/>
      <dgm:spPr/>
      <dgm:t>
        <a:bodyPr/>
        <a:lstStyle/>
        <a:p>
          <a:endParaRPr lang="ru-RU"/>
        </a:p>
      </dgm:t>
    </dgm:pt>
    <dgm:pt modelId="{604AFDFF-4753-4CF9-87FC-BCF482D30E29}" type="sibTrans" cxnId="{79DC8EC5-402C-4BF1-B698-974241C85D05}">
      <dgm:prSet/>
      <dgm:spPr/>
      <dgm:t>
        <a:bodyPr/>
        <a:lstStyle/>
        <a:p>
          <a:endParaRPr lang="ru-RU"/>
        </a:p>
      </dgm:t>
    </dgm:pt>
    <dgm:pt modelId="{936891BC-3906-4E40-9FD4-03D6D94FE315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latin typeface="Lucida Sans Unicode" pitchFamily="34" charset="0"/>
            </a:rPr>
            <a:t>2. </a:t>
          </a:r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Урок, ориентированный на деятельность, - это открытие и осмысление истины </a:t>
          </a:r>
          <a:endParaRPr lang="ru-RU" dirty="0"/>
        </a:p>
      </dgm:t>
    </dgm:pt>
    <dgm:pt modelId="{638F76E2-FA25-48E6-AFFC-532F9F451A4B}" type="parTrans" cxnId="{04F541D9-F544-45E4-9DA5-C9D76DAF1414}">
      <dgm:prSet/>
      <dgm:spPr/>
      <dgm:t>
        <a:bodyPr/>
        <a:lstStyle/>
        <a:p>
          <a:endParaRPr lang="ru-RU"/>
        </a:p>
      </dgm:t>
    </dgm:pt>
    <dgm:pt modelId="{E3D3A848-75DE-43D0-BD21-8F97492ED376}" type="sibTrans" cxnId="{04F541D9-F544-45E4-9DA5-C9D76DAF1414}">
      <dgm:prSet/>
      <dgm:spPr/>
      <dgm:t>
        <a:bodyPr/>
        <a:lstStyle/>
        <a:p>
          <a:endParaRPr lang="ru-RU"/>
        </a:p>
      </dgm:t>
    </dgm:pt>
    <dgm:pt modelId="{0E4A8EAF-45E9-4DCC-9609-08FEE36E85E2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latin typeface="Lucida Sans Unicode" pitchFamily="34" charset="0"/>
            </a:rPr>
            <a:t>3. </a:t>
          </a:r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Сотрудничество на уроке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AAD41690-76C1-4DCE-901F-09DBFDB09397}" type="parTrans" cxnId="{A2E44AD7-6D6F-4C7A-8ACE-9BAB0617FC80}">
      <dgm:prSet/>
      <dgm:spPr/>
      <dgm:t>
        <a:bodyPr/>
        <a:lstStyle/>
        <a:p>
          <a:endParaRPr lang="ru-RU"/>
        </a:p>
      </dgm:t>
    </dgm:pt>
    <dgm:pt modelId="{AA38DF95-D9AC-406A-9CBC-60B2A5F80517}" type="sibTrans" cxnId="{A2E44AD7-6D6F-4C7A-8ACE-9BAB0617FC80}">
      <dgm:prSet/>
      <dgm:spPr/>
      <dgm:t>
        <a:bodyPr/>
        <a:lstStyle/>
        <a:p>
          <a:endParaRPr lang="ru-RU"/>
        </a:p>
      </dgm:t>
    </dgm:pt>
    <dgm:pt modelId="{E52E0146-8C5E-4DAB-9976-4DA3AE45FF75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4. </a:t>
          </a:r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Чёткая организация мыслительной деятельности 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4FCF44D2-2F04-4C79-BFD9-A5F467CEAA08}" type="parTrans" cxnId="{3FC2AD23-7094-4C72-BADB-A27E85234DCB}">
      <dgm:prSet/>
      <dgm:spPr/>
      <dgm:t>
        <a:bodyPr/>
        <a:lstStyle/>
        <a:p>
          <a:endParaRPr lang="ru-RU"/>
        </a:p>
      </dgm:t>
    </dgm:pt>
    <dgm:pt modelId="{CFD39A3B-713C-4B79-9E30-DCC3C9E2CDBF}" type="sibTrans" cxnId="{3FC2AD23-7094-4C72-BADB-A27E85234DCB}">
      <dgm:prSet/>
      <dgm:spPr/>
      <dgm:t>
        <a:bodyPr/>
        <a:lstStyle/>
        <a:p>
          <a:endParaRPr lang="ru-RU"/>
        </a:p>
      </dgm:t>
    </dgm:pt>
    <dgm:pt modelId="{9BC3009E-A2FD-455F-A111-614867C27866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latin typeface="Lucida Sans Unicode" pitchFamily="34" charset="0"/>
            </a:rPr>
            <a:t>5. </a:t>
          </a:r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Использование жизненного опыта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A473C9B5-60FB-471F-8F93-E190C12FD31E}" type="parTrans" cxnId="{4BBBECCB-EC00-4120-9889-A8D2273F4CFB}">
      <dgm:prSet/>
      <dgm:spPr/>
      <dgm:t>
        <a:bodyPr/>
        <a:lstStyle/>
        <a:p>
          <a:endParaRPr lang="ru-RU"/>
        </a:p>
      </dgm:t>
    </dgm:pt>
    <dgm:pt modelId="{A06B4E63-5933-40CA-9E02-29A9370559CD}" type="sibTrans" cxnId="{4BBBECCB-EC00-4120-9889-A8D2273F4CFB}">
      <dgm:prSet/>
      <dgm:spPr/>
      <dgm:t>
        <a:bodyPr/>
        <a:lstStyle/>
        <a:p>
          <a:endParaRPr lang="ru-RU"/>
        </a:p>
      </dgm:t>
    </dgm:pt>
    <dgm:pt modelId="{622C18FB-4300-468B-BD33-0898463374AC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latin typeface="Lucida Sans Unicode" pitchFamily="34" charset="0"/>
            </a:rPr>
            <a:t>6. </a:t>
          </a:r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Включение в урок заданий, направленных на развитие УУД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CD449889-47A3-4D5A-A1A3-795DE91B722B}" type="parTrans" cxnId="{C6E095C0-F8C1-4CAA-AD38-F74FE8EE5C89}">
      <dgm:prSet/>
      <dgm:spPr/>
      <dgm:t>
        <a:bodyPr/>
        <a:lstStyle/>
        <a:p>
          <a:endParaRPr lang="ru-RU"/>
        </a:p>
      </dgm:t>
    </dgm:pt>
    <dgm:pt modelId="{5D5130FA-7419-4497-9825-A78D045B9A0F}" type="sibTrans" cxnId="{C6E095C0-F8C1-4CAA-AD38-F74FE8EE5C89}">
      <dgm:prSet/>
      <dgm:spPr/>
      <dgm:t>
        <a:bodyPr/>
        <a:lstStyle/>
        <a:p>
          <a:endParaRPr lang="ru-RU"/>
        </a:p>
      </dgm:t>
    </dgm:pt>
    <dgm:pt modelId="{21FCEC45-E728-4247-ABC3-4213F3169B05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1" dirty="0" smtClean="0">
              <a:solidFill>
                <a:srgbClr val="FF0000"/>
              </a:solidFill>
              <a:cs typeface="Times New Roman" pitchFamily="18" charset="0"/>
            </a:rPr>
            <a:t>7.</a:t>
          </a:r>
          <a:r>
            <a:rPr lang="ru-RU" sz="1900" dirty="0" smtClean="0">
              <a:cs typeface="Times New Roman" pitchFamily="18" charset="0"/>
            </a:rPr>
            <a:t> </a:t>
          </a:r>
          <a:r>
            <a:rPr lang="ru-RU" sz="19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imes New Roman" pitchFamily="18" charset="0"/>
            </a:rPr>
            <a:t>Системность  в формировании УУД</a:t>
          </a:r>
          <a:endParaRPr lang="ru-RU" sz="19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95DAABF2-426C-443F-9128-1097D7136162}" type="parTrans" cxnId="{EBEE2978-FDC4-47DB-B6E7-2F0B84DAA5A0}">
      <dgm:prSet/>
      <dgm:spPr/>
      <dgm:t>
        <a:bodyPr/>
        <a:lstStyle/>
        <a:p>
          <a:endParaRPr lang="ru-RU"/>
        </a:p>
      </dgm:t>
    </dgm:pt>
    <dgm:pt modelId="{AEA8382B-6C7B-4219-9C57-2A950308BE85}" type="sibTrans" cxnId="{EBEE2978-FDC4-47DB-B6E7-2F0B84DAA5A0}">
      <dgm:prSet/>
      <dgm:spPr/>
      <dgm:t>
        <a:bodyPr/>
        <a:lstStyle/>
        <a:p>
          <a:endParaRPr lang="ru-RU"/>
        </a:p>
      </dgm:t>
    </dgm:pt>
    <dgm:pt modelId="{91AF2707-ACD1-48EB-A1E9-9686583455E7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dirty="0" smtClean="0">
              <a:solidFill>
                <a:srgbClr val="FF0000"/>
              </a:solidFill>
            </a:rPr>
            <a:t>8. </a:t>
          </a:r>
          <a:r>
            <a:rPr lang="ru-RU" sz="1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Мониторинг эффективности процесса овладения универсальными учебными </a:t>
          </a:r>
          <a:endParaRPr lang="ru-RU" sz="14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9DF4332D-BC7D-4308-96D0-3CE0464FD453}" type="parTrans" cxnId="{D7A2FFFC-8D82-4B89-8BBD-C79BFE1CEB84}">
      <dgm:prSet/>
      <dgm:spPr/>
      <dgm:t>
        <a:bodyPr/>
        <a:lstStyle/>
        <a:p>
          <a:endParaRPr lang="ru-RU"/>
        </a:p>
      </dgm:t>
    </dgm:pt>
    <dgm:pt modelId="{28888223-BD32-40DD-A8EA-D7B0BAC0B6A2}" type="sibTrans" cxnId="{D7A2FFFC-8D82-4B89-8BBD-C79BFE1CEB84}">
      <dgm:prSet/>
      <dgm:spPr/>
      <dgm:t>
        <a:bodyPr/>
        <a:lstStyle/>
        <a:p>
          <a:endParaRPr lang="ru-RU"/>
        </a:p>
      </dgm:t>
    </dgm:pt>
    <dgm:pt modelId="{0E12E746-9DF2-417F-9E7D-2787AF2741A0}" type="pres">
      <dgm:prSet presAssocID="{78B32B1E-432A-4AB3-93A0-D39301B22A7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3BD024-F570-41B2-B39F-BEA1251CB2BC}" type="pres">
      <dgm:prSet presAssocID="{CC30E109-8F5A-4AF8-A266-C1CA28454C25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8ADA9B-5BE6-405F-A633-E106FACA2B36}" type="pres">
      <dgm:prSet presAssocID="{604AFDFF-4753-4CF9-87FC-BCF482D30E29}" presName="sibTrans" presStyleCnt="0"/>
      <dgm:spPr/>
    </dgm:pt>
    <dgm:pt modelId="{C17CB4DA-4975-4F03-B9CB-737F9533082E}" type="pres">
      <dgm:prSet presAssocID="{936891BC-3906-4E40-9FD4-03D6D94FE315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C3BD96-327A-4118-8C42-4344CCA857B8}" type="pres">
      <dgm:prSet presAssocID="{E3D3A848-75DE-43D0-BD21-8F97492ED376}" presName="sibTrans" presStyleCnt="0"/>
      <dgm:spPr/>
    </dgm:pt>
    <dgm:pt modelId="{6D13D306-6E98-455A-9E2B-CD803764569C}" type="pres">
      <dgm:prSet presAssocID="{0E4A8EAF-45E9-4DCC-9609-08FEE36E85E2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A02DFB-0F51-41D0-BC7F-13173A86048B}" type="pres">
      <dgm:prSet presAssocID="{AA38DF95-D9AC-406A-9CBC-60B2A5F80517}" presName="sibTrans" presStyleCnt="0"/>
      <dgm:spPr/>
    </dgm:pt>
    <dgm:pt modelId="{071903CB-C2D2-49E3-87D7-5E45976F2010}" type="pres">
      <dgm:prSet presAssocID="{E52E0146-8C5E-4DAB-9976-4DA3AE45FF75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11633B-6BD4-4471-840C-241B24F942B9}" type="pres">
      <dgm:prSet presAssocID="{CFD39A3B-713C-4B79-9E30-DCC3C9E2CDBF}" presName="sibTrans" presStyleCnt="0"/>
      <dgm:spPr/>
    </dgm:pt>
    <dgm:pt modelId="{1872546A-B2C5-47A2-AF1E-01445C2DA050}" type="pres">
      <dgm:prSet presAssocID="{9BC3009E-A2FD-455F-A111-614867C27866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84748D-D5A7-42C3-940A-81CD06524A91}" type="pres">
      <dgm:prSet presAssocID="{A06B4E63-5933-40CA-9E02-29A9370559CD}" presName="sibTrans" presStyleCnt="0"/>
      <dgm:spPr/>
    </dgm:pt>
    <dgm:pt modelId="{AAC023E7-FB95-49DD-A9F6-07902453AB54}" type="pres">
      <dgm:prSet presAssocID="{622C18FB-4300-468B-BD33-0898463374AC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3D849D-2789-4FB0-A633-3B1A28393F03}" type="pres">
      <dgm:prSet presAssocID="{5D5130FA-7419-4497-9825-A78D045B9A0F}" presName="sibTrans" presStyleCnt="0"/>
      <dgm:spPr/>
    </dgm:pt>
    <dgm:pt modelId="{82694CA2-A375-4CC1-B84D-C71336EECBCF}" type="pres">
      <dgm:prSet presAssocID="{21FCEC45-E728-4247-ABC3-4213F3169B05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BCE912-99B1-45FD-9F03-6C916145BEB6}" type="pres">
      <dgm:prSet presAssocID="{AEA8382B-6C7B-4219-9C57-2A950308BE85}" presName="sibTrans" presStyleCnt="0"/>
      <dgm:spPr/>
    </dgm:pt>
    <dgm:pt modelId="{39BB1F23-A01C-4AC7-9E36-954F9E7A1F99}" type="pres">
      <dgm:prSet presAssocID="{91AF2707-ACD1-48EB-A1E9-9686583455E7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F541D9-F544-45E4-9DA5-C9D76DAF1414}" srcId="{78B32B1E-432A-4AB3-93A0-D39301B22A73}" destId="{936891BC-3906-4E40-9FD4-03D6D94FE315}" srcOrd="1" destOrd="0" parTransId="{638F76E2-FA25-48E6-AFFC-532F9F451A4B}" sibTransId="{E3D3A848-75DE-43D0-BD21-8F97492ED376}"/>
    <dgm:cxn modelId="{D7A2FFFC-8D82-4B89-8BBD-C79BFE1CEB84}" srcId="{78B32B1E-432A-4AB3-93A0-D39301B22A73}" destId="{91AF2707-ACD1-48EB-A1E9-9686583455E7}" srcOrd="7" destOrd="0" parTransId="{9DF4332D-BC7D-4308-96D0-3CE0464FD453}" sibTransId="{28888223-BD32-40DD-A8EA-D7B0BAC0B6A2}"/>
    <dgm:cxn modelId="{3FC2AD23-7094-4C72-BADB-A27E85234DCB}" srcId="{78B32B1E-432A-4AB3-93A0-D39301B22A73}" destId="{E52E0146-8C5E-4DAB-9976-4DA3AE45FF75}" srcOrd="3" destOrd="0" parTransId="{4FCF44D2-2F04-4C79-BFD9-A5F467CEAA08}" sibTransId="{CFD39A3B-713C-4B79-9E30-DCC3C9E2CDBF}"/>
    <dgm:cxn modelId="{B3C024E2-BFAB-4EEF-B386-838AFFDFBA9F}" type="presOf" srcId="{0E4A8EAF-45E9-4DCC-9609-08FEE36E85E2}" destId="{6D13D306-6E98-455A-9E2B-CD803764569C}" srcOrd="0" destOrd="0" presId="urn:microsoft.com/office/officeart/2005/8/layout/default#6"/>
    <dgm:cxn modelId="{BDB8A700-BD92-4688-B5FB-91A1444970A5}" type="presOf" srcId="{78B32B1E-432A-4AB3-93A0-D39301B22A73}" destId="{0E12E746-9DF2-417F-9E7D-2787AF2741A0}" srcOrd="0" destOrd="0" presId="urn:microsoft.com/office/officeart/2005/8/layout/default#6"/>
    <dgm:cxn modelId="{F584F4FB-A02F-40B9-99FD-631CDCE12B92}" type="presOf" srcId="{622C18FB-4300-468B-BD33-0898463374AC}" destId="{AAC023E7-FB95-49DD-A9F6-07902453AB54}" srcOrd="0" destOrd="0" presId="urn:microsoft.com/office/officeart/2005/8/layout/default#6"/>
    <dgm:cxn modelId="{4BBBECCB-EC00-4120-9889-A8D2273F4CFB}" srcId="{78B32B1E-432A-4AB3-93A0-D39301B22A73}" destId="{9BC3009E-A2FD-455F-A111-614867C27866}" srcOrd="4" destOrd="0" parTransId="{A473C9B5-60FB-471F-8F93-E190C12FD31E}" sibTransId="{A06B4E63-5933-40CA-9E02-29A9370559CD}"/>
    <dgm:cxn modelId="{EBEE2978-FDC4-47DB-B6E7-2F0B84DAA5A0}" srcId="{78B32B1E-432A-4AB3-93A0-D39301B22A73}" destId="{21FCEC45-E728-4247-ABC3-4213F3169B05}" srcOrd="6" destOrd="0" parTransId="{95DAABF2-426C-443F-9128-1097D7136162}" sibTransId="{AEA8382B-6C7B-4219-9C57-2A950308BE85}"/>
    <dgm:cxn modelId="{40968E50-2E82-49C0-A65E-259802327736}" type="presOf" srcId="{91AF2707-ACD1-48EB-A1E9-9686583455E7}" destId="{39BB1F23-A01C-4AC7-9E36-954F9E7A1F99}" srcOrd="0" destOrd="0" presId="urn:microsoft.com/office/officeart/2005/8/layout/default#6"/>
    <dgm:cxn modelId="{DECCD71F-2CCF-4655-8207-074D10E58297}" type="presOf" srcId="{CC30E109-8F5A-4AF8-A266-C1CA28454C25}" destId="{CA3BD024-F570-41B2-B39F-BEA1251CB2BC}" srcOrd="0" destOrd="0" presId="urn:microsoft.com/office/officeart/2005/8/layout/default#6"/>
    <dgm:cxn modelId="{6693A76C-DF7B-40B2-893E-C28064FE426C}" type="presOf" srcId="{936891BC-3906-4E40-9FD4-03D6D94FE315}" destId="{C17CB4DA-4975-4F03-B9CB-737F9533082E}" srcOrd="0" destOrd="0" presId="urn:microsoft.com/office/officeart/2005/8/layout/default#6"/>
    <dgm:cxn modelId="{206CFAD9-49E2-4049-962C-99425A9EB465}" type="presOf" srcId="{E52E0146-8C5E-4DAB-9976-4DA3AE45FF75}" destId="{071903CB-C2D2-49E3-87D7-5E45976F2010}" srcOrd="0" destOrd="0" presId="urn:microsoft.com/office/officeart/2005/8/layout/default#6"/>
    <dgm:cxn modelId="{C6E095C0-F8C1-4CAA-AD38-F74FE8EE5C89}" srcId="{78B32B1E-432A-4AB3-93A0-D39301B22A73}" destId="{622C18FB-4300-468B-BD33-0898463374AC}" srcOrd="5" destOrd="0" parTransId="{CD449889-47A3-4D5A-A1A3-795DE91B722B}" sibTransId="{5D5130FA-7419-4497-9825-A78D045B9A0F}"/>
    <dgm:cxn modelId="{A2E44AD7-6D6F-4C7A-8ACE-9BAB0617FC80}" srcId="{78B32B1E-432A-4AB3-93A0-D39301B22A73}" destId="{0E4A8EAF-45E9-4DCC-9609-08FEE36E85E2}" srcOrd="2" destOrd="0" parTransId="{AAD41690-76C1-4DCE-901F-09DBFDB09397}" sibTransId="{AA38DF95-D9AC-406A-9CBC-60B2A5F80517}"/>
    <dgm:cxn modelId="{4D8C2B06-4795-4D7F-81A8-87F02215FBC9}" type="presOf" srcId="{21FCEC45-E728-4247-ABC3-4213F3169B05}" destId="{82694CA2-A375-4CC1-B84D-C71336EECBCF}" srcOrd="0" destOrd="0" presId="urn:microsoft.com/office/officeart/2005/8/layout/default#6"/>
    <dgm:cxn modelId="{79DC8EC5-402C-4BF1-B698-974241C85D05}" srcId="{78B32B1E-432A-4AB3-93A0-D39301B22A73}" destId="{CC30E109-8F5A-4AF8-A266-C1CA28454C25}" srcOrd="0" destOrd="0" parTransId="{5EF24FD5-9C01-4C42-AA6E-B5D6E6306886}" sibTransId="{604AFDFF-4753-4CF9-87FC-BCF482D30E29}"/>
    <dgm:cxn modelId="{CCA2C454-ACF0-48E2-A5C6-122B1D9A2474}" type="presOf" srcId="{9BC3009E-A2FD-455F-A111-614867C27866}" destId="{1872546A-B2C5-47A2-AF1E-01445C2DA050}" srcOrd="0" destOrd="0" presId="urn:microsoft.com/office/officeart/2005/8/layout/default#6"/>
    <dgm:cxn modelId="{3A2476C2-3185-41AB-B162-7FC5B25EA6E5}" type="presParOf" srcId="{0E12E746-9DF2-417F-9E7D-2787AF2741A0}" destId="{CA3BD024-F570-41B2-B39F-BEA1251CB2BC}" srcOrd="0" destOrd="0" presId="urn:microsoft.com/office/officeart/2005/8/layout/default#6"/>
    <dgm:cxn modelId="{CF4A7BF9-3BD4-4526-B795-7B5123D9DD33}" type="presParOf" srcId="{0E12E746-9DF2-417F-9E7D-2787AF2741A0}" destId="{FC8ADA9B-5BE6-405F-A633-E106FACA2B36}" srcOrd="1" destOrd="0" presId="urn:microsoft.com/office/officeart/2005/8/layout/default#6"/>
    <dgm:cxn modelId="{91E80D56-B4A1-45ED-8D90-3653014D3E6D}" type="presParOf" srcId="{0E12E746-9DF2-417F-9E7D-2787AF2741A0}" destId="{C17CB4DA-4975-4F03-B9CB-737F9533082E}" srcOrd="2" destOrd="0" presId="urn:microsoft.com/office/officeart/2005/8/layout/default#6"/>
    <dgm:cxn modelId="{5ABF2C7D-0B32-4029-9253-20F6A0C88FC3}" type="presParOf" srcId="{0E12E746-9DF2-417F-9E7D-2787AF2741A0}" destId="{3FC3BD96-327A-4118-8C42-4344CCA857B8}" srcOrd="3" destOrd="0" presId="urn:microsoft.com/office/officeart/2005/8/layout/default#6"/>
    <dgm:cxn modelId="{C759F3DD-8230-4DCE-A1CE-2C0AEB05412E}" type="presParOf" srcId="{0E12E746-9DF2-417F-9E7D-2787AF2741A0}" destId="{6D13D306-6E98-455A-9E2B-CD803764569C}" srcOrd="4" destOrd="0" presId="urn:microsoft.com/office/officeart/2005/8/layout/default#6"/>
    <dgm:cxn modelId="{A7ED1E99-6222-495B-B92B-64526C95F062}" type="presParOf" srcId="{0E12E746-9DF2-417F-9E7D-2787AF2741A0}" destId="{12A02DFB-0F51-41D0-BC7F-13173A86048B}" srcOrd="5" destOrd="0" presId="urn:microsoft.com/office/officeart/2005/8/layout/default#6"/>
    <dgm:cxn modelId="{4D001CCF-7E85-43C0-8CC7-937A99B17778}" type="presParOf" srcId="{0E12E746-9DF2-417F-9E7D-2787AF2741A0}" destId="{071903CB-C2D2-49E3-87D7-5E45976F2010}" srcOrd="6" destOrd="0" presId="urn:microsoft.com/office/officeart/2005/8/layout/default#6"/>
    <dgm:cxn modelId="{C6C7FD78-536E-4D5A-979B-25A797A9E5D9}" type="presParOf" srcId="{0E12E746-9DF2-417F-9E7D-2787AF2741A0}" destId="{3C11633B-6BD4-4471-840C-241B24F942B9}" srcOrd="7" destOrd="0" presId="urn:microsoft.com/office/officeart/2005/8/layout/default#6"/>
    <dgm:cxn modelId="{6F443BE7-EC48-47F1-A05D-8701EF45D59D}" type="presParOf" srcId="{0E12E746-9DF2-417F-9E7D-2787AF2741A0}" destId="{1872546A-B2C5-47A2-AF1E-01445C2DA050}" srcOrd="8" destOrd="0" presId="urn:microsoft.com/office/officeart/2005/8/layout/default#6"/>
    <dgm:cxn modelId="{9E6C62B0-76A4-400A-A0E5-A72CE23CA14C}" type="presParOf" srcId="{0E12E746-9DF2-417F-9E7D-2787AF2741A0}" destId="{7B84748D-D5A7-42C3-940A-81CD06524A91}" srcOrd="9" destOrd="0" presId="urn:microsoft.com/office/officeart/2005/8/layout/default#6"/>
    <dgm:cxn modelId="{E9D1A93A-09A9-4A52-AA4D-594C122689D8}" type="presParOf" srcId="{0E12E746-9DF2-417F-9E7D-2787AF2741A0}" destId="{AAC023E7-FB95-49DD-A9F6-07902453AB54}" srcOrd="10" destOrd="0" presId="urn:microsoft.com/office/officeart/2005/8/layout/default#6"/>
    <dgm:cxn modelId="{0CA7FDB4-3B83-4AA8-9C49-F1AC98AADB84}" type="presParOf" srcId="{0E12E746-9DF2-417F-9E7D-2787AF2741A0}" destId="{7F3D849D-2789-4FB0-A633-3B1A28393F03}" srcOrd="11" destOrd="0" presId="urn:microsoft.com/office/officeart/2005/8/layout/default#6"/>
    <dgm:cxn modelId="{00721445-EFFF-4A1F-9445-F88A271AE5A0}" type="presParOf" srcId="{0E12E746-9DF2-417F-9E7D-2787AF2741A0}" destId="{82694CA2-A375-4CC1-B84D-C71336EECBCF}" srcOrd="12" destOrd="0" presId="urn:microsoft.com/office/officeart/2005/8/layout/default#6"/>
    <dgm:cxn modelId="{E1FFA3ED-59A3-416C-8AB2-B6078E6E94EE}" type="presParOf" srcId="{0E12E746-9DF2-417F-9E7D-2787AF2741A0}" destId="{92BCE912-99B1-45FD-9F03-6C916145BEB6}" srcOrd="13" destOrd="0" presId="urn:microsoft.com/office/officeart/2005/8/layout/default#6"/>
    <dgm:cxn modelId="{955C1348-5ECE-46C0-8E30-75CA338EE45C}" type="presParOf" srcId="{0E12E746-9DF2-417F-9E7D-2787AF2741A0}" destId="{39BB1F23-A01C-4AC7-9E36-954F9E7A1F99}" srcOrd="14" destOrd="0" presId="urn:microsoft.com/office/officeart/2005/8/layout/default#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8B32B1E-432A-4AB3-93A0-D39301B22A73}" type="doc">
      <dgm:prSet loTypeId="urn:microsoft.com/office/officeart/2005/8/layout/default#7" loCatId="list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CC30E109-8F5A-4AF8-A266-C1CA28454C25}">
      <dgm:prSet phldrT="[Текст]"/>
      <dgm:spPr/>
      <dgm:t>
        <a:bodyPr/>
        <a:lstStyle/>
        <a:p>
          <a:r>
            <a:rPr lang="ru-RU" b="1" dirty="0" smtClean="0">
              <a:latin typeface="Lucida Sans Unicode" pitchFamily="34" charset="0"/>
            </a:rPr>
            <a:t>1. </a:t>
          </a:r>
          <a:r>
            <a:rPr lang="ru-RU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Включение в урок всех фаз модели полного действия</a:t>
          </a:r>
          <a:endParaRPr lang="ru-RU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5EF24FD5-9C01-4C42-AA6E-B5D6E6306886}" type="parTrans" cxnId="{79DC8EC5-402C-4BF1-B698-974241C85D05}">
      <dgm:prSet/>
      <dgm:spPr/>
      <dgm:t>
        <a:bodyPr/>
        <a:lstStyle/>
        <a:p>
          <a:endParaRPr lang="ru-RU"/>
        </a:p>
      </dgm:t>
    </dgm:pt>
    <dgm:pt modelId="{604AFDFF-4753-4CF9-87FC-BCF482D30E29}" type="sibTrans" cxnId="{79DC8EC5-402C-4BF1-B698-974241C85D05}">
      <dgm:prSet/>
      <dgm:spPr/>
      <dgm:t>
        <a:bodyPr/>
        <a:lstStyle/>
        <a:p>
          <a:endParaRPr lang="ru-RU"/>
        </a:p>
      </dgm:t>
    </dgm:pt>
    <dgm:pt modelId="{936891BC-3906-4E40-9FD4-03D6D94FE315}">
      <dgm:prSet phldrT="[Текст]"/>
      <dgm:spPr/>
      <dgm:t>
        <a:bodyPr/>
        <a:lstStyle/>
        <a:p>
          <a:r>
            <a:rPr lang="ru-RU" b="1" smtClean="0">
              <a:latin typeface="Lucida Sans Unicode" pitchFamily="34" charset="0"/>
            </a:rPr>
            <a:t>2. </a:t>
          </a:r>
          <a:r>
            <a:rPr lang="ru-RU" b="0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Урок, ориентированный на деятельность, - это открытие и осмысление истины </a:t>
          </a:r>
          <a:endParaRPr lang="ru-RU" dirty="0"/>
        </a:p>
      </dgm:t>
    </dgm:pt>
    <dgm:pt modelId="{638F76E2-FA25-48E6-AFFC-532F9F451A4B}" type="parTrans" cxnId="{04F541D9-F544-45E4-9DA5-C9D76DAF1414}">
      <dgm:prSet/>
      <dgm:spPr/>
      <dgm:t>
        <a:bodyPr/>
        <a:lstStyle/>
        <a:p>
          <a:endParaRPr lang="ru-RU"/>
        </a:p>
      </dgm:t>
    </dgm:pt>
    <dgm:pt modelId="{E3D3A848-75DE-43D0-BD21-8F97492ED376}" type="sibTrans" cxnId="{04F541D9-F544-45E4-9DA5-C9D76DAF1414}">
      <dgm:prSet/>
      <dgm:spPr/>
      <dgm:t>
        <a:bodyPr/>
        <a:lstStyle/>
        <a:p>
          <a:endParaRPr lang="ru-RU"/>
        </a:p>
      </dgm:t>
    </dgm:pt>
    <dgm:pt modelId="{0E4A8EAF-45E9-4DCC-9609-08FEE36E85E2}">
      <dgm:prSet phldrT="[Текст]"/>
      <dgm:spPr/>
      <dgm:t>
        <a:bodyPr/>
        <a:lstStyle/>
        <a:p>
          <a:r>
            <a:rPr lang="ru-RU" b="1" smtClean="0">
              <a:latin typeface="Lucida Sans Unicode" pitchFamily="34" charset="0"/>
            </a:rPr>
            <a:t>3. </a:t>
          </a:r>
          <a:r>
            <a:rPr lang="ru-RU" b="0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Сотрудничество на уроке</a:t>
          </a:r>
          <a:endParaRPr lang="ru-RU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AAD41690-76C1-4DCE-901F-09DBFDB09397}" type="parTrans" cxnId="{A2E44AD7-6D6F-4C7A-8ACE-9BAB0617FC80}">
      <dgm:prSet/>
      <dgm:spPr/>
      <dgm:t>
        <a:bodyPr/>
        <a:lstStyle/>
        <a:p>
          <a:endParaRPr lang="ru-RU"/>
        </a:p>
      </dgm:t>
    </dgm:pt>
    <dgm:pt modelId="{AA38DF95-D9AC-406A-9CBC-60B2A5F80517}" type="sibTrans" cxnId="{A2E44AD7-6D6F-4C7A-8ACE-9BAB0617FC80}">
      <dgm:prSet/>
      <dgm:spPr/>
      <dgm:t>
        <a:bodyPr/>
        <a:lstStyle/>
        <a:p>
          <a:endParaRPr lang="ru-RU"/>
        </a:p>
      </dgm:t>
    </dgm:pt>
    <dgm:pt modelId="{E52E0146-8C5E-4DAB-9976-4DA3AE45FF75}">
      <dgm:prSet phldrT="[Текст]"/>
      <dgm:spPr/>
      <dgm:t>
        <a:bodyPr/>
        <a:lstStyle/>
        <a:p>
          <a:r>
            <a:rPr lang="ru-RU" smtClean="0"/>
            <a:t>4. </a:t>
          </a:r>
          <a:r>
            <a:rPr lang="ru-RU" b="0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Чёткая организация мыслительной деятельности </a:t>
          </a:r>
          <a:endParaRPr lang="ru-RU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4FCF44D2-2F04-4C79-BFD9-A5F467CEAA08}" type="parTrans" cxnId="{3FC2AD23-7094-4C72-BADB-A27E85234DCB}">
      <dgm:prSet/>
      <dgm:spPr/>
      <dgm:t>
        <a:bodyPr/>
        <a:lstStyle/>
        <a:p>
          <a:endParaRPr lang="ru-RU"/>
        </a:p>
      </dgm:t>
    </dgm:pt>
    <dgm:pt modelId="{CFD39A3B-713C-4B79-9E30-DCC3C9E2CDBF}" type="sibTrans" cxnId="{3FC2AD23-7094-4C72-BADB-A27E85234DCB}">
      <dgm:prSet/>
      <dgm:spPr/>
      <dgm:t>
        <a:bodyPr/>
        <a:lstStyle/>
        <a:p>
          <a:endParaRPr lang="ru-RU"/>
        </a:p>
      </dgm:t>
    </dgm:pt>
    <dgm:pt modelId="{9BC3009E-A2FD-455F-A111-614867C27866}">
      <dgm:prSet phldrT="[Текст]"/>
      <dgm:spPr/>
      <dgm:t>
        <a:bodyPr/>
        <a:lstStyle/>
        <a:p>
          <a:r>
            <a:rPr lang="ru-RU" b="1" smtClean="0">
              <a:latin typeface="Lucida Sans Unicode" pitchFamily="34" charset="0"/>
            </a:rPr>
            <a:t>5. </a:t>
          </a:r>
          <a:r>
            <a:rPr lang="ru-RU" b="0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Использование жизненного опыта</a:t>
          </a:r>
          <a:endParaRPr lang="ru-RU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A473C9B5-60FB-471F-8F93-E190C12FD31E}" type="parTrans" cxnId="{4BBBECCB-EC00-4120-9889-A8D2273F4CFB}">
      <dgm:prSet/>
      <dgm:spPr/>
      <dgm:t>
        <a:bodyPr/>
        <a:lstStyle/>
        <a:p>
          <a:endParaRPr lang="ru-RU"/>
        </a:p>
      </dgm:t>
    </dgm:pt>
    <dgm:pt modelId="{A06B4E63-5933-40CA-9E02-29A9370559CD}" type="sibTrans" cxnId="{4BBBECCB-EC00-4120-9889-A8D2273F4CFB}">
      <dgm:prSet/>
      <dgm:spPr/>
      <dgm:t>
        <a:bodyPr/>
        <a:lstStyle/>
        <a:p>
          <a:endParaRPr lang="ru-RU"/>
        </a:p>
      </dgm:t>
    </dgm:pt>
    <dgm:pt modelId="{622C18FB-4300-468B-BD33-0898463374AC}">
      <dgm:prSet phldrT="[Текст]"/>
      <dgm:spPr/>
      <dgm:t>
        <a:bodyPr/>
        <a:lstStyle/>
        <a:p>
          <a:r>
            <a:rPr lang="ru-RU" b="1" smtClean="0">
              <a:latin typeface="Lucida Sans Unicode" pitchFamily="34" charset="0"/>
            </a:rPr>
            <a:t>6. </a:t>
          </a:r>
          <a:r>
            <a:rPr lang="ru-RU" b="0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Включение в урок заданий, направленных на развитие УУД</a:t>
          </a:r>
          <a:endParaRPr lang="ru-RU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CD449889-47A3-4D5A-A1A3-795DE91B722B}" type="parTrans" cxnId="{C6E095C0-F8C1-4CAA-AD38-F74FE8EE5C89}">
      <dgm:prSet/>
      <dgm:spPr/>
      <dgm:t>
        <a:bodyPr/>
        <a:lstStyle/>
        <a:p>
          <a:endParaRPr lang="ru-RU"/>
        </a:p>
      </dgm:t>
    </dgm:pt>
    <dgm:pt modelId="{5D5130FA-7419-4497-9825-A78D045B9A0F}" type="sibTrans" cxnId="{C6E095C0-F8C1-4CAA-AD38-F74FE8EE5C89}">
      <dgm:prSet/>
      <dgm:spPr/>
      <dgm:t>
        <a:bodyPr/>
        <a:lstStyle/>
        <a:p>
          <a:endParaRPr lang="ru-RU"/>
        </a:p>
      </dgm:t>
    </dgm:pt>
    <dgm:pt modelId="{21FCEC45-E728-4247-ABC3-4213F3169B05}">
      <dgm:prSet phldrT="[Текст]" custT="1"/>
      <dgm:spPr/>
      <dgm:t>
        <a:bodyPr/>
        <a:lstStyle/>
        <a:p>
          <a:r>
            <a:rPr lang="ru-RU" sz="2000" b="1" smtClean="0">
              <a:cs typeface="Times New Roman" pitchFamily="18" charset="0"/>
            </a:rPr>
            <a:t>7.</a:t>
          </a:r>
          <a:r>
            <a:rPr lang="ru-RU" sz="1900" smtClean="0">
              <a:cs typeface="Times New Roman" pitchFamily="18" charset="0"/>
            </a:rPr>
            <a:t> </a:t>
          </a:r>
          <a:r>
            <a:rPr lang="ru-RU" sz="1900" b="0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imes New Roman" pitchFamily="18" charset="0"/>
            </a:rPr>
            <a:t>Системность  в формировании УУД</a:t>
          </a:r>
          <a:endParaRPr lang="ru-RU" sz="1900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95DAABF2-426C-443F-9128-1097D7136162}" type="parTrans" cxnId="{EBEE2978-FDC4-47DB-B6E7-2F0B84DAA5A0}">
      <dgm:prSet/>
      <dgm:spPr/>
      <dgm:t>
        <a:bodyPr/>
        <a:lstStyle/>
        <a:p>
          <a:endParaRPr lang="ru-RU"/>
        </a:p>
      </dgm:t>
    </dgm:pt>
    <dgm:pt modelId="{AEA8382B-6C7B-4219-9C57-2A950308BE85}" type="sibTrans" cxnId="{EBEE2978-FDC4-47DB-B6E7-2F0B84DAA5A0}">
      <dgm:prSet/>
      <dgm:spPr/>
      <dgm:t>
        <a:bodyPr/>
        <a:lstStyle/>
        <a:p>
          <a:endParaRPr lang="ru-RU"/>
        </a:p>
      </dgm:t>
    </dgm:pt>
    <dgm:pt modelId="{91AF2707-ACD1-48EB-A1E9-9686583455E7}">
      <dgm:prSet phldrT="[Текст]" custT="1"/>
      <dgm:spPr/>
      <dgm:t>
        <a:bodyPr/>
        <a:lstStyle/>
        <a:p>
          <a:r>
            <a:rPr lang="ru-RU" sz="2000" smtClean="0"/>
            <a:t>8. </a:t>
          </a:r>
          <a:r>
            <a:rPr lang="ru-RU" sz="1600" b="0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Мониторинг эффективности процесса овладения универсальными учебными </a:t>
          </a:r>
          <a:endParaRPr lang="ru-RU" sz="1900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9DF4332D-BC7D-4308-96D0-3CE0464FD453}" type="parTrans" cxnId="{D7A2FFFC-8D82-4B89-8BBD-C79BFE1CEB84}">
      <dgm:prSet/>
      <dgm:spPr/>
      <dgm:t>
        <a:bodyPr/>
        <a:lstStyle/>
        <a:p>
          <a:endParaRPr lang="ru-RU"/>
        </a:p>
      </dgm:t>
    </dgm:pt>
    <dgm:pt modelId="{28888223-BD32-40DD-A8EA-D7B0BAC0B6A2}" type="sibTrans" cxnId="{D7A2FFFC-8D82-4B89-8BBD-C79BFE1CEB84}">
      <dgm:prSet/>
      <dgm:spPr/>
      <dgm:t>
        <a:bodyPr/>
        <a:lstStyle/>
        <a:p>
          <a:endParaRPr lang="ru-RU"/>
        </a:p>
      </dgm:t>
    </dgm:pt>
    <dgm:pt modelId="{312BB2C9-AF71-4A36-B915-9C9AF6A8545E}">
      <dgm:prSet phldrT="[Текст]" custT="1"/>
      <dgm:spPr/>
      <dgm:t>
        <a:bodyPr/>
        <a:lstStyle/>
        <a:p>
          <a:r>
            <a:rPr lang="ru-RU" sz="1900" smtClean="0"/>
            <a:t>9</a:t>
          </a:r>
          <a:r>
            <a:rPr lang="ru-RU" sz="1400" smtClean="0"/>
            <a:t>. </a:t>
          </a:r>
          <a:r>
            <a:rPr lang="ru-RU" sz="1400" b="0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Урок</a:t>
          </a:r>
          <a:r>
            <a:rPr lang="ru-RU" sz="1400" b="0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Lucida Sans Unicode" pitchFamily="34" charset="0"/>
            </a:rPr>
            <a:t> в школе – урок для жизни</a:t>
          </a:r>
          <a:endParaRPr lang="ru-RU" sz="1400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DA10166A-3D0F-4312-A78F-0AF592971342}" type="parTrans" cxnId="{35F9F0FB-304B-4156-84F0-3579AC3B4896}">
      <dgm:prSet/>
      <dgm:spPr/>
      <dgm:t>
        <a:bodyPr/>
        <a:lstStyle/>
        <a:p>
          <a:endParaRPr lang="ru-RU"/>
        </a:p>
      </dgm:t>
    </dgm:pt>
    <dgm:pt modelId="{083946EA-19F7-42D9-A4DF-512A85F8B068}" type="sibTrans" cxnId="{35F9F0FB-304B-4156-84F0-3579AC3B4896}">
      <dgm:prSet/>
      <dgm:spPr/>
      <dgm:t>
        <a:bodyPr/>
        <a:lstStyle/>
        <a:p>
          <a:endParaRPr lang="ru-RU"/>
        </a:p>
      </dgm:t>
    </dgm:pt>
    <dgm:pt modelId="{0E12E746-9DF2-417F-9E7D-2787AF2741A0}" type="pres">
      <dgm:prSet presAssocID="{78B32B1E-432A-4AB3-93A0-D39301B22A7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3BD024-F570-41B2-B39F-BEA1251CB2BC}" type="pres">
      <dgm:prSet presAssocID="{CC30E109-8F5A-4AF8-A266-C1CA28454C25}" presName="node" presStyleLbl="node1" presStyleIdx="0" presStyleCnt="9" custLinFactNeighborX="-5928" custLinFactNeighborY="689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8ADA9B-5BE6-405F-A633-E106FACA2B36}" type="pres">
      <dgm:prSet presAssocID="{604AFDFF-4753-4CF9-87FC-BCF482D30E29}" presName="sibTrans" presStyleCnt="0"/>
      <dgm:spPr/>
      <dgm:t>
        <a:bodyPr/>
        <a:lstStyle/>
        <a:p>
          <a:endParaRPr lang="ru-RU"/>
        </a:p>
      </dgm:t>
    </dgm:pt>
    <dgm:pt modelId="{C17CB4DA-4975-4F03-B9CB-737F9533082E}" type="pres">
      <dgm:prSet presAssocID="{936891BC-3906-4E40-9FD4-03D6D94FE315}" presName="node" presStyleLbl="node1" presStyleIdx="1" presStyleCnt="9" custLinFactNeighborX="-2013" custLinFactNeighborY="344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C3BD96-327A-4118-8C42-4344CCA857B8}" type="pres">
      <dgm:prSet presAssocID="{E3D3A848-75DE-43D0-BD21-8F97492ED376}" presName="sibTrans" presStyleCnt="0"/>
      <dgm:spPr/>
      <dgm:t>
        <a:bodyPr/>
        <a:lstStyle/>
        <a:p>
          <a:endParaRPr lang="ru-RU"/>
        </a:p>
      </dgm:t>
    </dgm:pt>
    <dgm:pt modelId="{6D13D306-6E98-455A-9E2B-CD803764569C}" type="pres">
      <dgm:prSet presAssocID="{0E4A8EAF-45E9-4DCC-9609-08FEE36E85E2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A02DFB-0F51-41D0-BC7F-13173A86048B}" type="pres">
      <dgm:prSet presAssocID="{AA38DF95-D9AC-406A-9CBC-60B2A5F80517}" presName="sibTrans" presStyleCnt="0"/>
      <dgm:spPr/>
      <dgm:t>
        <a:bodyPr/>
        <a:lstStyle/>
        <a:p>
          <a:endParaRPr lang="ru-RU"/>
        </a:p>
      </dgm:t>
    </dgm:pt>
    <dgm:pt modelId="{071903CB-C2D2-49E3-87D7-5E45976F2010}" type="pres">
      <dgm:prSet presAssocID="{E52E0146-8C5E-4DAB-9976-4DA3AE45FF75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11633B-6BD4-4471-840C-241B24F942B9}" type="pres">
      <dgm:prSet presAssocID="{CFD39A3B-713C-4B79-9E30-DCC3C9E2CDBF}" presName="sibTrans" presStyleCnt="0"/>
      <dgm:spPr/>
      <dgm:t>
        <a:bodyPr/>
        <a:lstStyle/>
        <a:p>
          <a:endParaRPr lang="ru-RU"/>
        </a:p>
      </dgm:t>
    </dgm:pt>
    <dgm:pt modelId="{1872546A-B2C5-47A2-AF1E-01445C2DA050}" type="pres">
      <dgm:prSet presAssocID="{9BC3009E-A2FD-455F-A111-614867C27866}" presName="node" presStyleLbl="node1" presStyleIdx="4" presStyleCnt="9" custLinFactNeighborX="7879" custLinFactNeighborY="787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84748D-D5A7-42C3-940A-81CD06524A91}" type="pres">
      <dgm:prSet presAssocID="{A06B4E63-5933-40CA-9E02-29A9370559CD}" presName="sibTrans" presStyleCnt="0"/>
      <dgm:spPr/>
      <dgm:t>
        <a:bodyPr/>
        <a:lstStyle/>
        <a:p>
          <a:endParaRPr lang="ru-RU"/>
        </a:p>
      </dgm:t>
    </dgm:pt>
    <dgm:pt modelId="{AAC023E7-FB95-49DD-A9F6-07902453AB54}" type="pres">
      <dgm:prSet presAssocID="{622C18FB-4300-468B-BD33-0898463374AC}" presName="node" presStyleLbl="node1" presStyleIdx="5" presStyleCnt="9" custLinFactNeighborX="1439" custLinFactNeighborY="327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3D849D-2789-4FB0-A633-3B1A28393F03}" type="pres">
      <dgm:prSet presAssocID="{5D5130FA-7419-4497-9825-A78D045B9A0F}" presName="sibTrans" presStyleCnt="0"/>
      <dgm:spPr/>
      <dgm:t>
        <a:bodyPr/>
        <a:lstStyle/>
        <a:p>
          <a:endParaRPr lang="ru-RU"/>
        </a:p>
      </dgm:t>
    </dgm:pt>
    <dgm:pt modelId="{82694CA2-A375-4CC1-B84D-C71336EECBCF}" type="pres">
      <dgm:prSet presAssocID="{21FCEC45-E728-4247-ABC3-4213F3169B05}" presName="node" presStyleLbl="node1" presStyleIdx="6" presStyleCnt="9" custScaleY="1436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BCE912-99B1-45FD-9F03-6C916145BEB6}" type="pres">
      <dgm:prSet presAssocID="{AEA8382B-6C7B-4219-9C57-2A950308BE85}" presName="sibTrans" presStyleCnt="0"/>
      <dgm:spPr/>
      <dgm:t>
        <a:bodyPr/>
        <a:lstStyle/>
        <a:p>
          <a:endParaRPr lang="ru-RU"/>
        </a:p>
      </dgm:t>
    </dgm:pt>
    <dgm:pt modelId="{39BB1F23-A01C-4AC7-9E36-954F9E7A1F99}" type="pres">
      <dgm:prSet presAssocID="{91AF2707-ACD1-48EB-A1E9-9686583455E7}" presName="node" presStyleLbl="node1" presStyleIdx="7" presStyleCnt="9" custScaleY="1577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215D28-0D29-4D20-AC68-92F55B98044B}" type="pres">
      <dgm:prSet presAssocID="{28888223-BD32-40DD-A8EA-D7B0BAC0B6A2}" presName="sibTrans" presStyleCnt="0"/>
      <dgm:spPr/>
      <dgm:t>
        <a:bodyPr/>
        <a:lstStyle/>
        <a:p>
          <a:endParaRPr lang="ru-RU"/>
        </a:p>
      </dgm:t>
    </dgm:pt>
    <dgm:pt modelId="{7EF6707B-E8DF-472E-A0B7-FE6E978B11B7}" type="pres">
      <dgm:prSet presAssocID="{312BB2C9-AF71-4A36-B915-9C9AF6A8545E}" presName="node" presStyleLbl="node1" presStyleIdx="8" presStyleCnt="9" custScaleY="712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A5E8E2-E2A0-491E-8A1A-B1ECA443319A}" type="presOf" srcId="{622C18FB-4300-468B-BD33-0898463374AC}" destId="{AAC023E7-FB95-49DD-A9F6-07902453AB54}" srcOrd="0" destOrd="0" presId="urn:microsoft.com/office/officeart/2005/8/layout/default#7"/>
    <dgm:cxn modelId="{04F541D9-F544-45E4-9DA5-C9D76DAF1414}" srcId="{78B32B1E-432A-4AB3-93A0-D39301B22A73}" destId="{936891BC-3906-4E40-9FD4-03D6D94FE315}" srcOrd="1" destOrd="0" parTransId="{638F76E2-FA25-48E6-AFFC-532F9F451A4B}" sibTransId="{E3D3A848-75DE-43D0-BD21-8F97492ED376}"/>
    <dgm:cxn modelId="{D7A2FFFC-8D82-4B89-8BBD-C79BFE1CEB84}" srcId="{78B32B1E-432A-4AB3-93A0-D39301B22A73}" destId="{91AF2707-ACD1-48EB-A1E9-9686583455E7}" srcOrd="7" destOrd="0" parTransId="{9DF4332D-BC7D-4308-96D0-3CE0464FD453}" sibTransId="{28888223-BD32-40DD-A8EA-D7B0BAC0B6A2}"/>
    <dgm:cxn modelId="{3FC2AD23-7094-4C72-BADB-A27E85234DCB}" srcId="{78B32B1E-432A-4AB3-93A0-D39301B22A73}" destId="{E52E0146-8C5E-4DAB-9976-4DA3AE45FF75}" srcOrd="3" destOrd="0" parTransId="{4FCF44D2-2F04-4C79-BFD9-A5F467CEAA08}" sibTransId="{CFD39A3B-713C-4B79-9E30-DCC3C9E2CDBF}"/>
    <dgm:cxn modelId="{0DBC91A5-77E1-44D7-8B6A-D2CF9814EB4B}" type="presOf" srcId="{CC30E109-8F5A-4AF8-A266-C1CA28454C25}" destId="{CA3BD024-F570-41B2-B39F-BEA1251CB2BC}" srcOrd="0" destOrd="0" presId="urn:microsoft.com/office/officeart/2005/8/layout/default#7"/>
    <dgm:cxn modelId="{2296BB60-ABBB-4F51-B843-E92068B49B22}" type="presOf" srcId="{E52E0146-8C5E-4DAB-9976-4DA3AE45FF75}" destId="{071903CB-C2D2-49E3-87D7-5E45976F2010}" srcOrd="0" destOrd="0" presId="urn:microsoft.com/office/officeart/2005/8/layout/default#7"/>
    <dgm:cxn modelId="{4BBBECCB-EC00-4120-9889-A8D2273F4CFB}" srcId="{78B32B1E-432A-4AB3-93A0-D39301B22A73}" destId="{9BC3009E-A2FD-455F-A111-614867C27866}" srcOrd="4" destOrd="0" parTransId="{A473C9B5-60FB-471F-8F93-E190C12FD31E}" sibTransId="{A06B4E63-5933-40CA-9E02-29A9370559CD}"/>
    <dgm:cxn modelId="{467F1E7A-714B-4177-BD38-DC2CF7C03034}" type="presOf" srcId="{936891BC-3906-4E40-9FD4-03D6D94FE315}" destId="{C17CB4DA-4975-4F03-B9CB-737F9533082E}" srcOrd="0" destOrd="0" presId="urn:microsoft.com/office/officeart/2005/8/layout/default#7"/>
    <dgm:cxn modelId="{0D52B391-0161-413F-B61A-EB0C995D8E23}" type="presOf" srcId="{312BB2C9-AF71-4A36-B915-9C9AF6A8545E}" destId="{7EF6707B-E8DF-472E-A0B7-FE6E978B11B7}" srcOrd="0" destOrd="0" presId="urn:microsoft.com/office/officeart/2005/8/layout/default#7"/>
    <dgm:cxn modelId="{EBEE2978-FDC4-47DB-B6E7-2F0B84DAA5A0}" srcId="{78B32B1E-432A-4AB3-93A0-D39301B22A73}" destId="{21FCEC45-E728-4247-ABC3-4213F3169B05}" srcOrd="6" destOrd="0" parTransId="{95DAABF2-426C-443F-9128-1097D7136162}" sibTransId="{AEA8382B-6C7B-4219-9C57-2A950308BE85}"/>
    <dgm:cxn modelId="{CC227D81-FD1D-4803-A1A1-9499B6DA9FF6}" type="presOf" srcId="{9BC3009E-A2FD-455F-A111-614867C27866}" destId="{1872546A-B2C5-47A2-AF1E-01445C2DA050}" srcOrd="0" destOrd="0" presId="urn:microsoft.com/office/officeart/2005/8/layout/default#7"/>
    <dgm:cxn modelId="{F9111967-89D0-421D-A649-E33C81D9C877}" type="presOf" srcId="{0E4A8EAF-45E9-4DCC-9609-08FEE36E85E2}" destId="{6D13D306-6E98-455A-9E2B-CD803764569C}" srcOrd="0" destOrd="0" presId="urn:microsoft.com/office/officeart/2005/8/layout/default#7"/>
    <dgm:cxn modelId="{C6E095C0-F8C1-4CAA-AD38-F74FE8EE5C89}" srcId="{78B32B1E-432A-4AB3-93A0-D39301B22A73}" destId="{622C18FB-4300-468B-BD33-0898463374AC}" srcOrd="5" destOrd="0" parTransId="{CD449889-47A3-4D5A-A1A3-795DE91B722B}" sibTransId="{5D5130FA-7419-4497-9825-A78D045B9A0F}"/>
    <dgm:cxn modelId="{332A8E21-6F58-49A4-B487-F92EFAC9557B}" type="presOf" srcId="{21FCEC45-E728-4247-ABC3-4213F3169B05}" destId="{82694CA2-A375-4CC1-B84D-C71336EECBCF}" srcOrd="0" destOrd="0" presId="urn:microsoft.com/office/officeart/2005/8/layout/default#7"/>
    <dgm:cxn modelId="{A2E44AD7-6D6F-4C7A-8ACE-9BAB0617FC80}" srcId="{78B32B1E-432A-4AB3-93A0-D39301B22A73}" destId="{0E4A8EAF-45E9-4DCC-9609-08FEE36E85E2}" srcOrd="2" destOrd="0" parTransId="{AAD41690-76C1-4DCE-901F-09DBFDB09397}" sibTransId="{AA38DF95-D9AC-406A-9CBC-60B2A5F80517}"/>
    <dgm:cxn modelId="{FE008BED-1861-4BDE-B12C-349CD977977B}" type="presOf" srcId="{78B32B1E-432A-4AB3-93A0-D39301B22A73}" destId="{0E12E746-9DF2-417F-9E7D-2787AF2741A0}" srcOrd="0" destOrd="0" presId="urn:microsoft.com/office/officeart/2005/8/layout/default#7"/>
    <dgm:cxn modelId="{46BB54E8-0ECD-4C75-978E-ECC7D186886D}" type="presOf" srcId="{91AF2707-ACD1-48EB-A1E9-9686583455E7}" destId="{39BB1F23-A01C-4AC7-9E36-954F9E7A1F99}" srcOrd="0" destOrd="0" presId="urn:microsoft.com/office/officeart/2005/8/layout/default#7"/>
    <dgm:cxn modelId="{79DC8EC5-402C-4BF1-B698-974241C85D05}" srcId="{78B32B1E-432A-4AB3-93A0-D39301B22A73}" destId="{CC30E109-8F5A-4AF8-A266-C1CA28454C25}" srcOrd="0" destOrd="0" parTransId="{5EF24FD5-9C01-4C42-AA6E-B5D6E6306886}" sibTransId="{604AFDFF-4753-4CF9-87FC-BCF482D30E29}"/>
    <dgm:cxn modelId="{35F9F0FB-304B-4156-84F0-3579AC3B4896}" srcId="{78B32B1E-432A-4AB3-93A0-D39301B22A73}" destId="{312BB2C9-AF71-4A36-B915-9C9AF6A8545E}" srcOrd="8" destOrd="0" parTransId="{DA10166A-3D0F-4312-A78F-0AF592971342}" sibTransId="{083946EA-19F7-42D9-A4DF-512A85F8B068}"/>
    <dgm:cxn modelId="{E83B0AC1-24D5-4A3E-AE31-AB4271996FEB}" type="presParOf" srcId="{0E12E746-9DF2-417F-9E7D-2787AF2741A0}" destId="{CA3BD024-F570-41B2-B39F-BEA1251CB2BC}" srcOrd="0" destOrd="0" presId="urn:microsoft.com/office/officeart/2005/8/layout/default#7"/>
    <dgm:cxn modelId="{E89A3305-A378-4FB6-983C-E4F7BF460DC5}" type="presParOf" srcId="{0E12E746-9DF2-417F-9E7D-2787AF2741A0}" destId="{FC8ADA9B-5BE6-405F-A633-E106FACA2B36}" srcOrd="1" destOrd="0" presId="urn:microsoft.com/office/officeart/2005/8/layout/default#7"/>
    <dgm:cxn modelId="{B8679E0B-14A5-48EA-AF83-DBFAA3851C8B}" type="presParOf" srcId="{0E12E746-9DF2-417F-9E7D-2787AF2741A0}" destId="{C17CB4DA-4975-4F03-B9CB-737F9533082E}" srcOrd="2" destOrd="0" presId="urn:microsoft.com/office/officeart/2005/8/layout/default#7"/>
    <dgm:cxn modelId="{DCF51E8F-3408-4AC8-B438-64B2081A9E68}" type="presParOf" srcId="{0E12E746-9DF2-417F-9E7D-2787AF2741A0}" destId="{3FC3BD96-327A-4118-8C42-4344CCA857B8}" srcOrd="3" destOrd="0" presId="urn:microsoft.com/office/officeart/2005/8/layout/default#7"/>
    <dgm:cxn modelId="{75BD56F5-2257-4877-ADAA-8CF42FE2A522}" type="presParOf" srcId="{0E12E746-9DF2-417F-9E7D-2787AF2741A0}" destId="{6D13D306-6E98-455A-9E2B-CD803764569C}" srcOrd="4" destOrd="0" presId="urn:microsoft.com/office/officeart/2005/8/layout/default#7"/>
    <dgm:cxn modelId="{9FDAE5D7-C9F5-4D81-93D3-B74B220EAF7F}" type="presParOf" srcId="{0E12E746-9DF2-417F-9E7D-2787AF2741A0}" destId="{12A02DFB-0F51-41D0-BC7F-13173A86048B}" srcOrd="5" destOrd="0" presId="urn:microsoft.com/office/officeart/2005/8/layout/default#7"/>
    <dgm:cxn modelId="{E20EE0CD-B676-4885-9397-DE93B6EA6C07}" type="presParOf" srcId="{0E12E746-9DF2-417F-9E7D-2787AF2741A0}" destId="{071903CB-C2D2-49E3-87D7-5E45976F2010}" srcOrd="6" destOrd="0" presId="urn:microsoft.com/office/officeart/2005/8/layout/default#7"/>
    <dgm:cxn modelId="{1FF5A344-7C19-41FA-B358-9277672A53C4}" type="presParOf" srcId="{0E12E746-9DF2-417F-9E7D-2787AF2741A0}" destId="{3C11633B-6BD4-4471-840C-241B24F942B9}" srcOrd="7" destOrd="0" presId="urn:microsoft.com/office/officeart/2005/8/layout/default#7"/>
    <dgm:cxn modelId="{975AFDA8-885C-4585-8BB1-F934B5B881B5}" type="presParOf" srcId="{0E12E746-9DF2-417F-9E7D-2787AF2741A0}" destId="{1872546A-B2C5-47A2-AF1E-01445C2DA050}" srcOrd="8" destOrd="0" presId="urn:microsoft.com/office/officeart/2005/8/layout/default#7"/>
    <dgm:cxn modelId="{650D4755-5F6E-4F24-B40E-4C61A39CF529}" type="presParOf" srcId="{0E12E746-9DF2-417F-9E7D-2787AF2741A0}" destId="{7B84748D-D5A7-42C3-940A-81CD06524A91}" srcOrd="9" destOrd="0" presId="urn:microsoft.com/office/officeart/2005/8/layout/default#7"/>
    <dgm:cxn modelId="{7D82B5C8-DC8B-49C7-8E86-220A0D4FAC61}" type="presParOf" srcId="{0E12E746-9DF2-417F-9E7D-2787AF2741A0}" destId="{AAC023E7-FB95-49DD-A9F6-07902453AB54}" srcOrd="10" destOrd="0" presId="urn:microsoft.com/office/officeart/2005/8/layout/default#7"/>
    <dgm:cxn modelId="{C70E27B6-7645-40E8-AF2F-A7C87435074C}" type="presParOf" srcId="{0E12E746-9DF2-417F-9E7D-2787AF2741A0}" destId="{7F3D849D-2789-4FB0-A633-3B1A28393F03}" srcOrd="11" destOrd="0" presId="urn:microsoft.com/office/officeart/2005/8/layout/default#7"/>
    <dgm:cxn modelId="{B6920BC8-3E1C-4D94-B308-1990E0238846}" type="presParOf" srcId="{0E12E746-9DF2-417F-9E7D-2787AF2741A0}" destId="{82694CA2-A375-4CC1-B84D-C71336EECBCF}" srcOrd="12" destOrd="0" presId="urn:microsoft.com/office/officeart/2005/8/layout/default#7"/>
    <dgm:cxn modelId="{A8C4615D-0211-4E4D-BC9B-090B998206AF}" type="presParOf" srcId="{0E12E746-9DF2-417F-9E7D-2787AF2741A0}" destId="{92BCE912-99B1-45FD-9F03-6C916145BEB6}" srcOrd="13" destOrd="0" presId="urn:microsoft.com/office/officeart/2005/8/layout/default#7"/>
    <dgm:cxn modelId="{E394B242-6690-4851-9623-E4923EFD5FD5}" type="presParOf" srcId="{0E12E746-9DF2-417F-9E7D-2787AF2741A0}" destId="{39BB1F23-A01C-4AC7-9E36-954F9E7A1F99}" srcOrd="14" destOrd="0" presId="urn:microsoft.com/office/officeart/2005/8/layout/default#7"/>
    <dgm:cxn modelId="{B2538C76-B0DB-407D-959F-F8680454851E}" type="presParOf" srcId="{0E12E746-9DF2-417F-9E7D-2787AF2741A0}" destId="{1F215D28-0D29-4D20-AC68-92F55B98044B}" srcOrd="15" destOrd="0" presId="urn:microsoft.com/office/officeart/2005/8/layout/default#7"/>
    <dgm:cxn modelId="{9B84DD5F-3723-45B3-9261-E8A75805EF53}" type="presParOf" srcId="{0E12E746-9DF2-417F-9E7D-2787AF2741A0}" destId="{7EF6707B-E8DF-472E-A0B7-FE6E978B11B7}" srcOrd="16" destOrd="0" presId="urn:microsoft.com/office/officeart/2005/8/layout/default#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93E033-1A90-4693-99C1-CBD4181C8439}" type="doc">
      <dgm:prSet loTypeId="urn:microsoft.com/office/officeart/2005/8/layout/list1" loCatId="list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9875FBE-EDC2-4EE5-83CD-383D785F7FB9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2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определение основных ориентиров урока в </a:t>
          </a:r>
          <a:r>
            <a:rPr lang="ru-RU" sz="2400" b="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деятельностной</a:t>
          </a:r>
          <a:r>
            <a:rPr lang="ru-RU" sz="2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парадигме</a:t>
          </a:r>
          <a:endParaRPr lang="ru-RU" sz="24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chemeClr val="bg1"/>
            </a:solidFill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2B725CC-000A-4CC2-BE94-572B107330F2}" type="parTrans" cxnId="{5F3BE739-D79B-44F0-BDC3-CA5896EA41C4}">
      <dgm:prSet/>
      <dgm:spPr/>
      <dgm:t>
        <a:bodyPr/>
        <a:lstStyle/>
        <a:p>
          <a:endParaRPr lang="ru-RU"/>
        </a:p>
      </dgm:t>
    </dgm:pt>
    <dgm:pt modelId="{206B781C-72E1-42B4-9A2E-348F97BCD07E}" type="sibTrans" cxnId="{5F3BE739-D79B-44F0-BDC3-CA5896EA41C4}">
      <dgm:prSet/>
      <dgm:spPr/>
      <dgm:t>
        <a:bodyPr/>
        <a:lstStyle/>
        <a:p>
          <a:endParaRPr lang="ru-RU"/>
        </a:p>
      </dgm:t>
    </dgm:pt>
    <dgm:pt modelId="{89493CA0-0FE0-489E-9F5F-B88355355A7E}" type="pres">
      <dgm:prSet presAssocID="{5B93E033-1A90-4693-99C1-CBD4181C843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B48DE7-EBBA-4F01-91C0-97FF80A87B68}" type="pres">
      <dgm:prSet presAssocID="{39875FBE-EDC2-4EE5-83CD-383D785F7FB9}" presName="parentLin" presStyleCnt="0"/>
      <dgm:spPr/>
    </dgm:pt>
    <dgm:pt modelId="{47CE4CE9-2F2A-4B84-B35D-05273BAEE979}" type="pres">
      <dgm:prSet presAssocID="{39875FBE-EDC2-4EE5-83CD-383D785F7FB9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C1DCCD84-B3FA-44D7-81C7-7973975809EB}" type="pres">
      <dgm:prSet presAssocID="{39875FBE-EDC2-4EE5-83CD-383D785F7FB9}" presName="parentText" presStyleLbl="node1" presStyleIdx="0" presStyleCnt="1" custScaleX="193500" custScaleY="168666" custLinFactNeighborX="-11298" custLinFactNeighborY="1686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91F4A9-75DB-4F25-8826-D8FEF13B6CA0}" type="pres">
      <dgm:prSet presAssocID="{39875FBE-EDC2-4EE5-83CD-383D785F7FB9}" presName="negativeSpace" presStyleCnt="0"/>
      <dgm:spPr/>
    </dgm:pt>
    <dgm:pt modelId="{2401C7E3-5B8D-491F-810F-FC3C8F7500D7}" type="pres">
      <dgm:prSet presAssocID="{39875FBE-EDC2-4EE5-83CD-383D785F7FB9}" presName="childText" presStyleLbl="conFgAcc1" presStyleIdx="0" presStyleCnt="1" custScaleX="88740" custLinFactNeighborX="19707" custLinFactNeighborY="17916">
        <dgm:presLayoutVars>
          <dgm:bulletEnabled val="1"/>
        </dgm:presLayoutVars>
      </dgm:prSet>
      <dgm:spPr>
        <a:solidFill>
          <a:schemeClr val="lt1">
            <a:hueOff val="0"/>
            <a:satOff val="0"/>
            <a:lumOff val="0"/>
            <a:alpha val="75000"/>
          </a:schemeClr>
        </a:solidFill>
      </dgm:spPr>
    </dgm:pt>
  </dgm:ptLst>
  <dgm:cxnLst>
    <dgm:cxn modelId="{24386F57-A3CE-4BE8-8605-D566904841FE}" type="presOf" srcId="{39875FBE-EDC2-4EE5-83CD-383D785F7FB9}" destId="{C1DCCD84-B3FA-44D7-81C7-7973975809EB}" srcOrd="1" destOrd="0" presId="urn:microsoft.com/office/officeart/2005/8/layout/list1"/>
    <dgm:cxn modelId="{3DA6763D-9562-4580-8726-DFD574FB1043}" type="presOf" srcId="{5B93E033-1A90-4693-99C1-CBD4181C8439}" destId="{89493CA0-0FE0-489E-9F5F-B88355355A7E}" srcOrd="0" destOrd="0" presId="urn:microsoft.com/office/officeart/2005/8/layout/list1"/>
    <dgm:cxn modelId="{2EB7659F-BF7D-4D32-8DFF-B806B64E5DA1}" type="presOf" srcId="{39875FBE-EDC2-4EE5-83CD-383D785F7FB9}" destId="{47CE4CE9-2F2A-4B84-B35D-05273BAEE979}" srcOrd="0" destOrd="0" presId="urn:microsoft.com/office/officeart/2005/8/layout/list1"/>
    <dgm:cxn modelId="{5F3BE739-D79B-44F0-BDC3-CA5896EA41C4}" srcId="{5B93E033-1A90-4693-99C1-CBD4181C8439}" destId="{39875FBE-EDC2-4EE5-83CD-383D785F7FB9}" srcOrd="0" destOrd="0" parTransId="{A2B725CC-000A-4CC2-BE94-572B107330F2}" sibTransId="{206B781C-72E1-42B4-9A2E-348F97BCD07E}"/>
    <dgm:cxn modelId="{6C7D3225-DC99-4393-BA15-991176004891}" type="presParOf" srcId="{89493CA0-0FE0-489E-9F5F-B88355355A7E}" destId="{F3B48DE7-EBBA-4F01-91C0-97FF80A87B68}" srcOrd="0" destOrd="0" presId="urn:microsoft.com/office/officeart/2005/8/layout/list1"/>
    <dgm:cxn modelId="{5BF58D47-21EE-48B8-8311-B31C0D1A388D}" type="presParOf" srcId="{F3B48DE7-EBBA-4F01-91C0-97FF80A87B68}" destId="{47CE4CE9-2F2A-4B84-B35D-05273BAEE979}" srcOrd="0" destOrd="0" presId="urn:microsoft.com/office/officeart/2005/8/layout/list1"/>
    <dgm:cxn modelId="{6D76DE3B-4A55-403B-8291-F69E80DA4186}" type="presParOf" srcId="{F3B48DE7-EBBA-4F01-91C0-97FF80A87B68}" destId="{C1DCCD84-B3FA-44D7-81C7-7973975809EB}" srcOrd="1" destOrd="0" presId="urn:microsoft.com/office/officeart/2005/8/layout/list1"/>
    <dgm:cxn modelId="{052816E4-AEA7-4435-B37F-49887F21D7D5}" type="presParOf" srcId="{89493CA0-0FE0-489E-9F5F-B88355355A7E}" destId="{8691F4A9-75DB-4F25-8826-D8FEF13B6CA0}" srcOrd="1" destOrd="0" presId="urn:microsoft.com/office/officeart/2005/8/layout/list1"/>
    <dgm:cxn modelId="{4D01969E-EF19-4218-B6A0-33C1AB1D1659}" type="presParOf" srcId="{89493CA0-0FE0-489E-9F5F-B88355355A7E}" destId="{2401C7E3-5B8D-491F-810F-FC3C8F7500D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124F73-86BA-4D62-B6C1-0F8F61ACDE8A}" type="doc">
      <dgm:prSet loTypeId="urn:microsoft.com/office/officeart/2005/8/layout/cycle2" loCatId="cycle" qsTypeId="urn:microsoft.com/office/officeart/2005/8/quickstyle/3d2" qsCatId="3D" csTypeId="urn:microsoft.com/office/officeart/2005/8/colors/colorful5" csCatId="colorful"/>
      <dgm:spPr/>
      <dgm:t>
        <a:bodyPr/>
        <a:lstStyle/>
        <a:p>
          <a:endParaRPr lang="ru-RU"/>
        </a:p>
      </dgm:t>
    </dgm:pt>
    <dgm:pt modelId="{726BF8FD-F650-4BA4-9E08-4BE586C605B3}">
      <dgm:prSet/>
      <dgm:spPr/>
      <dgm:t>
        <a:bodyPr/>
        <a:lstStyle/>
        <a:p>
          <a:pPr rtl="0"/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Как обучать детей? 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2C50784A-D6A9-44A3-903D-F8391749FA56}" type="parTrans" cxnId="{21F9CF77-C071-42A2-8B98-9358AD876B5A}">
      <dgm:prSet/>
      <dgm:spPr/>
      <dgm:t>
        <a:bodyPr/>
        <a:lstStyle/>
        <a:p>
          <a:endParaRPr lang="ru-RU"/>
        </a:p>
      </dgm:t>
    </dgm:pt>
    <dgm:pt modelId="{11E1194B-199E-44C3-ABB3-656EB311717E}" type="sibTrans" cxnId="{21F9CF77-C071-42A2-8B98-9358AD876B5A}">
      <dgm:prSet/>
      <dgm:spPr/>
      <dgm:t>
        <a:bodyPr/>
        <a:lstStyle/>
        <a:p>
          <a:endParaRPr lang="ru-RU"/>
        </a:p>
      </dgm:t>
    </dgm:pt>
    <dgm:pt modelId="{606EC721-E386-49CD-9CD8-F610703154D3}">
      <dgm:prSet/>
      <dgm:spPr/>
      <dgm:t>
        <a:bodyPr/>
        <a:lstStyle/>
        <a:p>
          <a:pPr rtl="0"/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Как формировать умение учиться?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C18294B3-49A2-441D-843A-6A33F85BDA1B}" type="parTrans" cxnId="{B887D57C-CB31-4048-9BFF-07EEE1092FA8}">
      <dgm:prSet/>
      <dgm:spPr/>
      <dgm:t>
        <a:bodyPr/>
        <a:lstStyle/>
        <a:p>
          <a:endParaRPr lang="ru-RU"/>
        </a:p>
      </dgm:t>
    </dgm:pt>
    <dgm:pt modelId="{ACAFFD20-DBC3-47F4-A337-337DD660C83D}" type="sibTrans" cxnId="{B887D57C-CB31-4048-9BFF-07EEE1092FA8}">
      <dgm:prSet/>
      <dgm:spPr/>
      <dgm:t>
        <a:bodyPr/>
        <a:lstStyle/>
        <a:p>
          <a:endParaRPr lang="ru-RU"/>
        </a:p>
      </dgm:t>
    </dgm:pt>
    <dgm:pt modelId="{92828C78-A7E9-4098-ABF5-24BEFF789556}">
      <dgm:prSet/>
      <dgm:spPr/>
      <dgm:t>
        <a:bodyPr/>
        <a:lstStyle/>
        <a:p>
          <a:pPr rtl="0"/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Что значит уметь учиться? 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2A6C34C9-DBF0-4207-A9C3-A8D76CA7C1C4}" type="parTrans" cxnId="{02F0858F-D45E-49A7-9FDB-627FFCDC6DC3}">
      <dgm:prSet/>
      <dgm:spPr/>
      <dgm:t>
        <a:bodyPr/>
        <a:lstStyle/>
        <a:p>
          <a:endParaRPr lang="ru-RU"/>
        </a:p>
      </dgm:t>
    </dgm:pt>
    <dgm:pt modelId="{4D7A4B6D-4235-4AF2-8CD9-F0D8C55B3EC2}" type="sibTrans" cxnId="{02F0858F-D45E-49A7-9FDB-627FFCDC6DC3}">
      <dgm:prSet/>
      <dgm:spPr/>
      <dgm:t>
        <a:bodyPr/>
        <a:lstStyle/>
        <a:p>
          <a:endParaRPr lang="ru-RU"/>
        </a:p>
      </dgm:t>
    </dgm:pt>
    <dgm:pt modelId="{D8F31439-D9F6-4A2D-A670-42F9FD9A127F}">
      <dgm:prSet/>
      <dgm:spPr/>
      <dgm:t>
        <a:bodyPr/>
        <a:lstStyle/>
        <a:p>
          <a:pPr rtl="0"/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Как формировать универсальные учебные действия? 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2BCA7C6-0A54-4A7F-B4F3-0EB20C932924}" type="parTrans" cxnId="{78395F28-8109-4828-87FC-866EEC55C592}">
      <dgm:prSet/>
      <dgm:spPr/>
      <dgm:t>
        <a:bodyPr/>
        <a:lstStyle/>
        <a:p>
          <a:endParaRPr lang="ru-RU"/>
        </a:p>
      </dgm:t>
    </dgm:pt>
    <dgm:pt modelId="{5CE06788-0207-4E18-818E-2E0AD213115F}" type="sibTrans" cxnId="{78395F28-8109-4828-87FC-866EEC55C592}">
      <dgm:prSet/>
      <dgm:spPr/>
      <dgm:t>
        <a:bodyPr/>
        <a:lstStyle/>
        <a:p>
          <a:endParaRPr lang="ru-RU"/>
        </a:p>
      </dgm:t>
    </dgm:pt>
    <dgm:pt modelId="{B29A2248-9695-4750-8308-671220E2FE49}" type="pres">
      <dgm:prSet presAssocID="{B9124F73-86BA-4D62-B6C1-0F8F61ACDE8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34D8F1-483F-47AC-B88F-149768DF3E80}" type="pres">
      <dgm:prSet presAssocID="{726BF8FD-F650-4BA4-9E08-4BE586C605B3}" presName="node" presStyleLbl="node1" presStyleIdx="0" presStyleCnt="4" custRadScaleRad="99198" custRadScaleInc="-9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DEC3CB-29BA-4203-BD59-04D9260E0DFE}" type="pres">
      <dgm:prSet presAssocID="{11E1194B-199E-44C3-ABB3-656EB311717E}" presName="sibTrans" presStyleLbl="sibTrans2D1" presStyleIdx="0" presStyleCnt="4" custLinFactNeighborX="1658" custLinFactNeighborY="12165"/>
      <dgm:spPr/>
      <dgm:t>
        <a:bodyPr/>
        <a:lstStyle/>
        <a:p>
          <a:endParaRPr lang="ru-RU"/>
        </a:p>
      </dgm:t>
    </dgm:pt>
    <dgm:pt modelId="{1BD1B667-0D82-48F2-9735-05FD68BB0E63}" type="pres">
      <dgm:prSet presAssocID="{11E1194B-199E-44C3-ABB3-656EB311717E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877ABF0C-1DF9-4A98-AE45-EC521DAC96E2}" type="pres">
      <dgm:prSet presAssocID="{606EC721-E386-49CD-9CD8-F610703154D3}" presName="node" presStyleLbl="node1" presStyleIdx="1" presStyleCnt="4" custRadScaleRad="103411" custRadScaleInc="-92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DFC45B-39E3-48B1-8D28-A032BB35558D}" type="pres">
      <dgm:prSet presAssocID="{ACAFFD20-DBC3-47F4-A337-337DD660C83D}" presName="sibTrans" presStyleLbl="sibTrans2D1" presStyleIdx="1" presStyleCnt="4"/>
      <dgm:spPr/>
      <dgm:t>
        <a:bodyPr/>
        <a:lstStyle/>
        <a:p>
          <a:endParaRPr lang="ru-RU"/>
        </a:p>
      </dgm:t>
    </dgm:pt>
    <dgm:pt modelId="{F7979EA0-6B72-44C1-8DE6-7B39F121D42E}" type="pres">
      <dgm:prSet presAssocID="{ACAFFD20-DBC3-47F4-A337-337DD660C83D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D1993788-F4FD-4216-9219-FAA8CDE197CC}" type="pres">
      <dgm:prSet presAssocID="{92828C78-A7E9-4098-ABF5-24BEFF789556}" presName="node" presStyleLbl="node1" presStyleIdx="2" presStyleCnt="4" custRadScaleRad="93402" custRadScaleInc="-30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5612ED-A3B9-459C-9673-47E2851C6157}" type="pres">
      <dgm:prSet presAssocID="{4D7A4B6D-4235-4AF2-8CD9-F0D8C55B3EC2}" presName="sibTrans" presStyleLbl="sibTrans2D1" presStyleIdx="2" presStyleCnt="4"/>
      <dgm:spPr/>
      <dgm:t>
        <a:bodyPr/>
        <a:lstStyle/>
        <a:p>
          <a:endParaRPr lang="ru-RU"/>
        </a:p>
      </dgm:t>
    </dgm:pt>
    <dgm:pt modelId="{FD517B81-02E9-4BE6-B5F3-47DD181E8A1D}" type="pres">
      <dgm:prSet presAssocID="{4D7A4B6D-4235-4AF2-8CD9-F0D8C55B3EC2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4D6BF39C-1233-4B12-8A33-F7EC297D34E7}" type="pres">
      <dgm:prSet presAssocID="{D8F31439-D9F6-4A2D-A670-42F9FD9A127F}" presName="node" presStyleLbl="node1" presStyleIdx="3" presStyleCnt="4" custRadScaleRad="95497" custRadScaleInc="-25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92A0E8-9C36-435E-AB29-A364C9B6F440}" type="pres">
      <dgm:prSet presAssocID="{5CE06788-0207-4E18-818E-2E0AD213115F}" presName="sibTrans" presStyleLbl="sibTrans2D1" presStyleIdx="3" presStyleCnt="4"/>
      <dgm:spPr/>
      <dgm:t>
        <a:bodyPr/>
        <a:lstStyle/>
        <a:p>
          <a:endParaRPr lang="ru-RU"/>
        </a:p>
      </dgm:t>
    </dgm:pt>
    <dgm:pt modelId="{38F15D66-CAF3-4717-9C71-78883F4480C7}" type="pres">
      <dgm:prSet presAssocID="{5CE06788-0207-4E18-818E-2E0AD213115F}" presName="connectorText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9389203C-1961-4F22-AB5F-FDB1CB0FEB85}" type="presOf" srcId="{5CE06788-0207-4E18-818E-2E0AD213115F}" destId="{38F15D66-CAF3-4717-9C71-78883F4480C7}" srcOrd="1" destOrd="0" presId="urn:microsoft.com/office/officeart/2005/8/layout/cycle2"/>
    <dgm:cxn modelId="{3BCD9FE8-CC54-4A60-9E05-FC153B1241CD}" type="presOf" srcId="{ACAFFD20-DBC3-47F4-A337-337DD660C83D}" destId="{F7979EA0-6B72-44C1-8DE6-7B39F121D42E}" srcOrd="1" destOrd="0" presId="urn:microsoft.com/office/officeart/2005/8/layout/cycle2"/>
    <dgm:cxn modelId="{F630C1E0-8965-4915-B23C-116390547AEF}" type="presOf" srcId="{D8F31439-D9F6-4A2D-A670-42F9FD9A127F}" destId="{4D6BF39C-1233-4B12-8A33-F7EC297D34E7}" srcOrd="0" destOrd="0" presId="urn:microsoft.com/office/officeart/2005/8/layout/cycle2"/>
    <dgm:cxn modelId="{5153D6FE-3AD2-4B94-BE24-FF0931C4EF45}" type="presOf" srcId="{11E1194B-199E-44C3-ABB3-656EB311717E}" destId="{1BD1B667-0D82-48F2-9735-05FD68BB0E63}" srcOrd="1" destOrd="0" presId="urn:microsoft.com/office/officeart/2005/8/layout/cycle2"/>
    <dgm:cxn modelId="{78395F28-8109-4828-87FC-866EEC55C592}" srcId="{B9124F73-86BA-4D62-B6C1-0F8F61ACDE8A}" destId="{D8F31439-D9F6-4A2D-A670-42F9FD9A127F}" srcOrd="3" destOrd="0" parTransId="{82BCA7C6-0A54-4A7F-B4F3-0EB20C932924}" sibTransId="{5CE06788-0207-4E18-818E-2E0AD213115F}"/>
    <dgm:cxn modelId="{26108462-972B-4C31-BB5D-48564DE7BC11}" type="presOf" srcId="{ACAFFD20-DBC3-47F4-A337-337DD660C83D}" destId="{7CDFC45B-39E3-48B1-8D28-A032BB35558D}" srcOrd="0" destOrd="0" presId="urn:microsoft.com/office/officeart/2005/8/layout/cycle2"/>
    <dgm:cxn modelId="{3AA1A14A-6F5D-4BAE-8CD7-CD841FF6E755}" type="presOf" srcId="{4D7A4B6D-4235-4AF2-8CD9-F0D8C55B3EC2}" destId="{FD517B81-02E9-4BE6-B5F3-47DD181E8A1D}" srcOrd="1" destOrd="0" presId="urn:microsoft.com/office/officeart/2005/8/layout/cycle2"/>
    <dgm:cxn modelId="{B6BD7B93-54DF-4983-B089-A3BF1523A138}" type="presOf" srcId="{726BF8FD-F650-4BA4-9E08-4BE586C605B3}" destId="{4334D8F1-483F-47AC-B88F-149768DF3E80}" srcOrd="0" destOrd="0" presId="urn:microsoft.com/office/officeart/2005/8/layout/cycle2"/>
    <dgm:cxn modelId="{967313A2-7B36-4D76-9C02-67B399DBAA99}" type="presOf" srcId="{92828C78-A7E9-4098-ABF5-24BEFF789556}" destId="{D1993788-F4FD-4216-9219-FAA8CDE197CC}" srcOrd="0" destOrd="0" presId="urn:microsoft.com/office/officeart/2005/8/layout/cycle2"/>
    <dgm:cxn modelId="{02F0858F-D45E-49A7-9FDB-627FFCDC6DC3}" srcId="{B9124F73-86BA-4D62-B6C1-0F8F61ACDE8A}" destId="{92828C78-A7E9-4098-ABF5-24BEFF789556}" srcOrd="2" destOrd="0" parTransId="{2A6C34C9-DBF0-4207-A9C3-A8D76CA7C1C4}" sibTransId="{4D7A4B6D-4235-4AF2-8CD9-F0D8C55B3EC2}"/>
    <dgm:cxn modelId="{435824F7-D1A5-4488-B99B-4DA5503D8D04}" type="presOf" srcId="{11E1194B-199E-44C3-ABB3-656EB311717E}" destId="{94DEC3CB-29BA-4203-BD59-04D9260E0DFE}" srcOrd="0" destOrd="0" presId="urn:microsoft.com/office/officeart/2005/8/layout/cycle2"/>
    <dgm:cxn modelId="{469B5111-21D4-46F1-B7DA-6985E8162A30}" type="presOf" srcId="{5CE06788-0207-4E18-818E-2E0AD213115F}" destId="{7B92A0E8-9C36-435E-AB29-A364C9B6F440}" srcOrd="0" destOrd="0" presId="urn:microsoft.com/office/officeart/2005/8/layout/cycle2"/>
    <dgm:cxn modelId="{B887D57C-CB31-4048-9BFF-07EEE1092FA8}" srcId="{B9124F73-86BA-4D62-B6C1-0F8F61ACDE8A}" destId="{606EC721-E386-49CD-9CD8-F610703154D3}" srcOrd="1" destOrd="0" parTransId="{C18294B3-49A2-441D-843A-6A33F85BDA1B}" sibTransId="{ACAFFD20-DBC3-47F4-A337-337DD660C83D}"/>
    <dgm:cxn modelId="{7709DD79-8414-47F6-B9A5-BD687C896882}" type="presOf" srcId="{606EC721-E386-49CD-9CD8-F610703154D3}" destId="{877ABF0C-1DF9-4A98-AE45-EC521DAC96E2}" srcOrd="0" destOrd="0" presId="urn:microsoft.com/office/officeart/2005/8/layout/cycle2"/>
    <dgm:cxn modelId="{21F9CF77-C071-42A2-8B98-9358AD876B5A}" srcId="{B9124F73-86BA-4D62-B6C1-0F8F61ACDE8A}" destId="{726BF8FD-F650-4BA4-9E08-4BE586C605B3}" srcOrd="0" destOrd="0" parTransId="{2C50784A-D6A9-44A3-903D-F8391749FA56}" sibTransId="{11E1194B-199E-44C3-ABB3-656EB311717E}"/>
    <dgm:cxn modelId="{4F7200AA-0ECB-4083-A4F0-53960CCDE641}" type="presOf" srcId="{B9124F73-86BA-4D62-B6C1-0F8F61ACDE8A}" destId="{B29A2248-9695-4750-8308-671220E2FE49}" srcOrd="0" destOrd="0" presId="urn:microsoft.com/office/officeart/2005/8/layout/cycle2"/>
    <dgm:cxn modelId="{7380BFEE-884F-4977-91DC-D4E764AFC150}" type="presOf" srcId="{4D7A4B6D-4235-4AF2-8CD9-F0D8C55B3EC2}" destId="{AA5612ED-A3B9-459C-9673-47E2851C6157}" srcOrd="0" destOrd="0" presId="urn:microsoft.com/office/officeart/2005/8/layout/cycle2"/>
    <dgm:cxn modelId="{F0B67057-213E-447C-AFEC-416CD52BB217}" type="presParOf" srcId="{B29A2248-9695-4750-8308-671220E2FE49}" destId="{4334D8F1-483F-47AC-B88F-149768DF3E80}" srcOrd="0" destOrd="0" presId="urn:microsoft.com/office/officeart/2005/8/layout/cycle2"/>
    <dgm:cxn modelId="{C750CC90-E609-43A8-8D36-096BDBCD6077}" type="presParOf" srcId="{B29A2248-9695-4750-8308-671220E2FE49}" destId="{94DEC3CB-29BA-4203-BD59-04D9260E0DFE}" srcOrd="1" destOrd="0" presId="urn:microsoft.com/office/officeart/2005/8/layout/cycle2"/>
    <dgm:cxn modelId="{BA37FB9F-C1B5-4ABD-8EE4-9CC3FDC1D6A4}" type="presParOf" srcId="{94DEC3CB-29BA-4203-BD59-04D9260E0DFE}" destId="{1BD1B667-0D82-48F2-9735-05FD68BB0E63}" srcOrd="0" destOrd="0" presId="urn:microsoft.com/office/officeart/2005/8/layout/cycle2"/>
    <dgm:cxn modelId="{8F4B58C3-B434-4123-8B7F-6A5189067305}" type="presParOf" srcId="{B29A2248-9695-4750-8308-671220E2FE49}" destId="{877ABF0C-1DF9-4A98-AE45-EC521DAC96E2}" srcOrd="2" destOrd="0" presId="urn:microsoft.com/office/officeart/2005/8/layout/cycle2"/>
    <dgm:cxn modelId="{14BF0E6C-5FB9-4BC8-93AD-7666E9D3F34E}" type="presParOf" srcId="{B29A2248-9695-4750-8308-671220E2FE49}" destId="{7CDFC45B-39E3-48B1-8D28-A032BB35558D}" srcOrd="3" destOrd="0" presId="urn:microsoft.com/office/officeart/2005/8/layout/cycle2"/>
    <dgm:cxn modelId="{DB7FB953-3A91-401F-9C78-927DC3C069B7}" type="presParOf" srcId="{7CDFC45B-39E3-48B1-8D28-A032BB35558D}" destId="{F7979EA0-6B72-44C1-8DE6-7B39F121D42E}" srcOrd="0" destOrd="0" presId="urn:microsoft.com/office/officeart/2005/8/layout/cycle2"/>
    <dgm:cxn modelId="{8485AF33-0014-47C7-9002-8687EF9F7CE7}" type="presParOf" srcId="{B29A2248-9695-4750-8308-671220E2FE49}" destId="{D1993788-F4FD-4216-9219-FAA8CDE197CC}" srcOrd="4" destOrd="0" presId="urn:microsoft.com/office/officeart/2005/8/layout/cycle2"/>
    <dgm:cxn modelId="{9860B4EF-C715-4614-85D2-B343E344254C}" type="presParOf" srcId="{B29A2248-9695-4750-8308-671220E2FE49}" destId="{AA5612ED-A3B9-459C-9673-47E2851C6157}" srcOrd="5" destOrd="0" presId="urn:microsoft.com/office/officeart/2005/8/layout/cycle2"/>
    <dgm:cxn modelId="{BDD25099-7B29-4E67-BAA8-F4499F2E14E5}" type="presParOf" srcId="{AA5612ED-A3B9-459C-9673-47E2851C6157}" destId="{FD517B81-02E9-4BE6-B5F3-47DD181E8A1D}" srcOrd="0" destOrd="0" presId="urn:microsoft.com/office/officeart/2005/8/layout/cycle2"/>
    <dgm:cxn modelId="{6F7F1F48-50B5-453F-8DF4-26D0288C1631}" type="presParOf" srcId="{B29A2248-9695-4750-8308-671220E2FE49}" destId="{4D6BF39C-1233-4B12-8A33-F7EC297D34E7}" srcOrd="6" destOrd="0" presId="urn:microsoft.com/office/officeart/2005/8/layout/cycle2"/>
    <dgm:cxn modelId="{EF4D3C42-A7A8-4F69-BB23-11F3B839200D}" type="presParOf" srcId="{B29A2248-9695-4750-8308-671220E2FE49}" destId="{7B92A0E8-9C36-435E-AB29-A364C9B6F440}" srcOrd="7" destOrd="0" presId="urn:microsoft.com/office/officeart/2005/8/layout/cycle2"/>
    <dgm:cxn modelId="{885474F7-9B02-4F23-810B-DBE52BA7916A}" type="presParOf" srcId="{7B92A0E8-9C36-435E-AB29-A364C9B6F440}" destId="{38F15D66-CAF3-4717-9C71-78883F4480C7}" srcOrd="0" destOrd="0" presId="urn:microsoft.com/office/officeart/2005/8/layout/cycle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7711107-A2D3-4886-BFE9-277FCEFA8742}" type="doc">
      <dgm:prSet loTypeId="urn:microsoft.com/office/officeart/2005/8/layout/radial4" loCatId="relationship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BF2A9089-C2C1-496A-A66B-647E7B7F58F2}">
      <dgm:prSet phldrT="[Текст]"/>
      <dgm:spPr/>
      <dgm:t>
        <a:bodyPr/>
        <a:lstStyle/>
        <a:p>
          <a:r>
            <a:rPr lang="ru-RU" dirty="0" smtClean="0">
              <a:ln w="18415" cmpd="sng">
                <a:prstDash val="solid"/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Модель полного действия</a:t>
          </a:r>
          <a:endParaRPr lang="ru-RU" dirty="0"/>
        </a:p>
      </dgm:t>
    </dgm:pt>
    <dgm:pt modelId="{0E8F62CE-748E-4264-B38D-45BDF63925D4}" type="parTrans" cxnId="{B165CFD2-3D9B-49A4-85E7-030875CF119C}">
      <dgm:prSet/>
      <dgm:spPr/>
      <dgm:t>
        <a:bodyPr/>
        <a:lstStyle/>
        <a:p>
          <a:endParaRPr lang="ru-RU"/>
        </a:p>
      </dgm:t>
    </dgm:pt>
    <dgm:pt modelId="{ECB0BF3C-4078-4169-B678-5D3BDEF5963D}" type="sibTrans" cxnId="{B165CFD2-3D9B-49A4-85E7-030875CF119C}">
      <dgm:prSet/>
      <dgm:spPr/>
      <dgm:t>
        <a:bodyPr/>
        <a:lstStyle/>
        <a:p>
          <a:endParaRPr lang="ru-RU"/>
        </a:p>
      </dgm:t>
    </dgm:pt>
    <dgm:pt modelId="{077BC0A1-82A4-476E-8ACB-6F5834F1C41F}">
      <dgm:prSet phldrT="[Текст]"/>
      <dgm:spPr/>
      <dgm:t>
        <a:bodyPr/>
        <a:lstStyle/>
        <a:p>
          <a:r>
            <a:rPr lang="ru-RU" b="0" cap="none" spc="0" dirty="0" smtClean="0">
              <a:ln w="18415" cmpd="sng">
                <a:prstDash val="solid"/>
              </a:ln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Информирование</a:t>
          </a:r>
          <a:endParaRPr lang="ru-RU" b="0" cap="none" spc="0" dirty="0">
            <a:ln w="18415" cmpd="sng">
              <a:prstDash val="solid"/>
            </a:ln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1DBFD415-8AC2-4F43-9617-71253400DFD6}" type="parTrans" cxnId="{BA2A9DF4-8D07-4DB0-BCB0-B507067A2CD6}">
      <dgm:prSet/>
      <dgm:spPr/>
      <dgm:t>
        <a:bodyPr/>
        <a:lstStyle/>
        <a:p>
          <a:endParaRPr lang="ru-RU"/>
        </a:p>
      </dgm:t>
    </dgm:pt>
    <dgm:pt modelId="{6B00BDE0-70FC-48A1-BE9E-50C7A331895D}" type="sibTrans" cxnId="{BA2A9DF4-8D07-4DB0-BCB0-B507067A2CD6}">
      <dgm:prSet/>
      <dgm:spPr/>
      <dgm:t>
        <a:bodyPr/>
        <a:lstStyle/>
        <a:p>
          <a:endParaRPr lang="ru-RU"/>
        </a:p>
      </dgm:t>
    </dgm:pt>
    <dgm:pt modelId="{6F33EBB2-A93C-448A-ADA1-D6FD9C2C910A}">
      <dgm:prSet phldrT="[Текст]"/>
      <dgm:spPr/>
      <dgm:t>
        <a:bodyPr/>
        <a:lstStyle/>
        <a:p>
          <a:r>
            <a:rPr lang="ru-RU" b="0" cap="none" spc="0" dirty="0" smtClean="0">
              <a:ln w="18415" cmpd="sng">
                <a:prstDash val="solid"/>
              </a:ln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Планирование</a:t>
          </a:r>
          <a:endParaRPr lang="ru-RU" b="0" cap="none" spc="0" dirty="0">
            <a:ln w="18415" cmpd="sng">
              <a:prstDash val="solid"/>
            </a:ln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438F6DCD-C7A3-428F-B48B-772C02BBEC55}" type="parTrans" cxnId="{C0A26EC3-9C25-4CD6-8D2A-E14B392784AC}">
      <dgm:prSet/>
      <dgm:spPr/>
      <dgm:t>
        <a:bodyPr/>
        <a:lstStyle/>
        <a:p>
          <a:endParaRPr lang="ru-RU"/>
        </a:p>
      </dgm:t>
    </dgm:pt>
    <dgm:pt modelId="{A94F3177-13B4-422F-A934-07FE95DBDF76}" type="sibTrans" cxnId="{C0A26EC3-9C25-4CD6-8D2A-E14B392784AC}">
      <dgm:prSet/>
      <dgm:spPr/>
      <dgm:t>
        <a:bodyPr/>
        <a:lstStyle/>
        <a:p>
          <a:endParaRPr lang="ru-RU"/>
        </a:p>
      </dgm:t>
    </dgm:pt>
    <dgm:pt modelId="{8CCE07B9-4A1C-4468-B4AE-D5358527C177}">
      <dgm:prSet phldrT="[Текст]"/>
      <dgm:spPr/>
      <dgm:t>
        <a:bodyPr/>
        <a:lstStyle/>
        <a:p>
          <a:r>
            <a:rPr lang="ru-RU" b="0" cap="none" spc="0" dirty="0" smtClean="0">
              <a:ln w="18415" cmpd="sng">
                <a:prstDash val="solid"/>
              </a:ln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Принятие решения</a:t>
          </a:r>
          <a:endParaRPr lang="ru-RU" b="0" cap="none" spc="0" dirty="0">
            <a:ln w="18415" cmpd="sng">
              <a:prstDash val="solid"/>
            </a:ln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307DA2E0-6988-4260-B784-ACE19628DCBF}" type="parTrans" cxnId="{40F88034-2A58-4B3E-A234-E6C06B7751E5}">
      <dgm:prSet/>
      <dgm:spPr/>
      <dgm:t>
        <a:bodyPr/>
        <a:lstStyle/>
        <a:p>
          <a:endParaRPr lang="ru-RU"/>
        </a:p>
      </dgm:t>
    </dgm:pt>
    <dgm:pt modelId="{A048AB2F-77FD-413E-A8CB-5A9B49F9FF8C}" type="sibTrans" cxnId="{40F88034-2A58-4B3E-A234-E6C06B7751E5}">
      <dgm:prSet/>
      <dgm:spPr/>
      <dgm:t>
        <a:bodyPr/>
        <a:lstStyle/>
        <a:p>
          <a:endParaRPr lang="ru-RU"/>
        </a:p>
      </dgm:t>
    </dgm:pt>
    <dgm:pt modelId="{A39B505F-432D-44FD-AA1D-80329EDE9DBE}">
      <dgm:prSet phldrT="[Текст]"/>
      <dgm:spPr/>
      <dgm:t>
        <a:bodyPr/>
        <a:lstStyle/>
        <a:p>
          <a:r>
            <a:rPr lang="ru-RU" b="0" cap="none" spc="0" dirty="0" smtClean="0">
              <a:ln w="18415" cmpd="sng">
                <a:prstDash val="solid"/>
              </a:ln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Оценка</a:t>
          </a:r>
          <a:endParaRPr lang="ru-RU" b="0" cap="none" spc="0" dirty="0">
            <a:ln w="18415" cmpd="sng">
              <a:prstDash val="solid"/>
            </a:ln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1F6C8A23-06ED-489F-B86E-D17A9A20A978}" type="parTrans" cxnId="{8ED608E4-CAC7-4938-9896-B63DCAAEDA19}">
      <dgm:prSet/>
      <dgm:spPr/>
      <dgm:t>
        <a:bodyPr/>
        <a:lstStyle/>
        <a:p>
          <a:endParaRPr lang="ru-RU"/>
        </a:p>
      </dgm:t>
    </dgm:pt>
    <dgm:pt modelId="{BC03E7D4-3F3F-410E-A289-9BB0C94E598F}" type="sibTrans" cxnId="{8ED608E4-CAC7-4938-9896-B63DCAAEDA19}">
      <dgm:prSet/>
      <dgm:spPr/>
      <dgm:t>
        <a:bodyPr/>
        <a:lstStyle/>
        <a:p>
          <a:endParaRPr lang="ru-RU"/>
        </a:p>
      </dgm:t>
    </dgm:pt>
    <dgm:pt modelId="{28F0BE99-2AD0-4000-A2E1-E38F9D3EF80B}">
      <dgm:prSet phldrT="[Текст]"/>
      <dgm:spPr/>
      <dgm:t>
        <a:bodyPr/>
        <a:lstStyle/>
        <a:p>
          <a:r>
            <a:rPr lang="ru-RU" b="0" cap="none" spc="0" dirty="0" smtClean="0">
              <a:ln w="18415" cmpd="sng">
                <a:prstDash val="solid"/>
              </a:ln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Выполнение</a:t>
          </a:r>
          <a:endParaRPr lang="ru-RU" b="0" cap="none" spc="0" dirty="0">
            <a:ln w="18415" cmpd="sng">
              <a:prstDash val="solid"/>
            </a:ln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FB037944-4334-4195-9F0A-9F7847F0CB8F}" type="parTrans" cxnId="{3841692F-61BE-4304-AB16-FD4C7BB32D6A}">
      <dgm:prSet/>
      <dgm:spPr/>
      <dgm:t>
        <a:bodyPr/>
        <a:lstStyle/>
        <a:p>
          <a:endParaRPr lang="ru-RU"/>
        </a:p>
      </dgm:t>
    </dgm:pt>
    <dgm:pt modelId="{08CA7803-0AC4-41D3-B888-4C5B265F03DD}" type="sibTrans" cxnId="{3841692F-61BE-4304-AB16-FD4C7BB32D6A}">
      <dgm:prSet/>
      <dgm:spPr/>
      <dgm:t>
        <a:bodyPr/>
        <a:lstStyle/>
        <a:p>
          <a:endParaRPr lang="ru-RU"/>
        </a:p>
      </dgm:t>
    </dgm:pt>
    <dgm:pt modelId="{F07FD436-6BB6-42F2-95EE-2A3A14C899F1}">
      <dgm:prSet phldrT="[Текст]"/>
      <dgm:spPr/>
      <dgm:t>
        <a:bodyPr/>
        <a:lstStyle/>
        <a:p>
          <a:r>
            <a:rPr lang="ru-RU" b="0" cap="none" spc="0" dirty="0" smtClean="0">
              <a:ln w="18415" cmpd="sng">
                <a:prstDash val="solid"/>
              </a:ln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Контроль</a:t>
          </a:r>
          <a:endParaRPr lang="ru-RU" b="0" cap="none" spc="0" dirty="0">
            <a:ln w="18415" cmpd="sng">
              <a:prstDash val="solid"/>
            </a:ln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26E89162-E69E-4D03-BCA1-0A968DB99947}" type="parTrans" cxnId="{AE60623A-8986-4511-80F1-F077F27BFBC0}">
      <dgm:prSet/>
      <dgm:spPr/>
      <dgm:t>
        <a:bodyPr/>
        <a:lstStyle/>
        <a:p>
          <a:endParaRPr lang="ru-RU"/>
        </a:p>
      </dgm:t>
    </dgm:pt>
    <dgm:pt modelId="{D679A804-0698-4183-BE30-512139139F41}" type="sibTrans" cxnId="{AE60623A-8986-4511-80F1-F077F27BFBC0}">
      <dgm:prSet/>
      <dgm:spPr/>
      <dgm:t>
        <a:bodyPr/>
        <a:lstStyle/>
        <a:p>
          <a:endParaRPr lang="ru-RU"/>
        </a:p>
      </dgm:t>
    </dgm:pt>
    <dgm:pt modelId="{2C8725B5-72A2-4FD2-9261-BD5123A211F0}" type="pres">
      <dgm:prSet presAssocID="{E7711107-A2D3-4886-BFE9-277FCEFA874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937408-DFF6-44B2-8BB0-160911A07D92}" type="pres">
      <dgm:prSet presAssocID="{BF2A9089-C2C1-496A-A66B-647E7B7F58F2}" presName="centerShape" presStyleLbl="node0" presStyleIdx="0" presStyleCnt="1"/>
      <dgm:spPr/>
      <dgm:t>
        <a:bodyPr/>
        <a:lstStyle/>
        <a:p>
          <a:endParaRPr lang="ru-RU"/>
        </a:p>
      </dgm:t>
    </dgm:pt>
    <dgm:pt modelId="{5CC61E84-A658-49D9-B1D7-2DCC0801164A}" type="pres">
      <dgm:prSet presAssocID="{1DBFD415-8AC2-4F43-9617-71253400DFD6}" presName="parTrans" presStyleLbl="bgSibTrans2D1" presStyleIdx="0" presStyleCnt="6"/>
      <dgm:spPr/>
      <dgm:t>
        <a:bodyPr/>
        <a:lstStyle/>
        <a:p>
          <a:endParaRPr lang="ru-RU"/>
        </a:p>
      </dgm:t>
    </dgm:pt>
    <dgm:pt modelId="{4017E7E0-1CC2-4717-B815-DADFA7A2BD6E}" type="pres">
      <dgm:prSet presAssocID="{077BC0A1-82A4-476E-8ACB-6F5834F1C41F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74061E-036C-4C99-AE99-690C0F007CAF}" type="pres">
      <dgm:prSet presAssocID="{438F6DCD-C7A3-428F-B48B-772C02BBEC55}" presName="parTrans" presStyleLbl="bgSibTrans2D1" presStyleIdx="1" presStyleCnt="6"/>
      <dgm:spPr/>
      <dgm:t>
        <a:bodyPr/>
        <a:lstStyle/>
        <a:p>
          <a:endParaRPr lang="ru-RU"/>
        </a:p>
      </dgm:t>
    </dgm:pt>
    <dgm:pt modelId="{51C96152-16DA-4572-841F-CEC8CB2B8764}" type="pres">
      <dgm:prSet presAssocID="{6F33EBB2-A93C-448A-ADA1-D6FD9C2C910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B20450-86B3-4A9D-801A-956791A72329}" type="pres">
      <dgm:prSet presAssocID="{307DA2E0-6988-4260-B784-ACE19628DCBF}" presName="parTrans" presStyleLbl="bgSibTrans2D1" presStyleIdx="2" presStyleCnt="6"/>
      <dgm:spPr/>
      <dgm:t>
        <a:bodyPr/>
        <a:lstStyle/>
        <a:p>
          <a:endParaRPr lang="ru-RU"/>
        </a:p>
      </dgm:t>
    </dgm:pt>
    <dgm:pt modelId="{2B391523-531F-428D-AC6C-5B7C1C99DCC4}" type="pres">
      <dgm:prSet presAssocID="{8CCE07B9-4A1C-4468-B4AE-D5358527C177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21ECE2-EEC2-4F50-80B6-2927550C58D6}" type="pres">
      <dgm:prSet presAssocID="{FB037944-4334-4195-9F0A-9F7847F0CB8F}" presName="parTrans" presStyleLbl="bgSibTrans2D1" presStyleIdx="3" presStyleCnt="6"/>
      <dgm:spPr/>
      <dgm:t>
        <a:bodyPr/>
        <a:lstStyle/>
        <a:p>
          <a:endParaRPr lang="ru-RU"/>
        </a:p>
      </dgm:t>
    </dgm:pt>
    <dgm:pt modelId="{D521800D-84D8-434B-8123-478FC8F6FF22}" type="pres">
      <dgm:prSet presAssocID="{28F0BE99-2AD0-4000-A2E1-E38F9D3EF80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61B254-EC4C-42E3-BC14-602CC519562D}" type="pres">
      <dgm:prSet presAssocID="{26E89162-E69E-4D03-BCA1-0A968DB99947}" presName="parTrans" presStyleLbl="bgSibTrans2D1" presStyleIdx="4" presStyleCnt="6"/>
      <dgm:spPr/>
      <dgm:t>
        <a:bodyPr/>
        <a:lstStyle/>
        <a:p>
          <a:endParaRPr lang="ru-RU"/>
        </a:p>
      </dgm:t>
    </dgm:pt>
    <dgm:pt modelId="{D798D695-98D8-4E4E-8071-9D0C17125E3C}" type="pres">
      <dgm:prSet presAssocID="{F07FD436-6BB6-42F2-95EE-2A3A14C899F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FA720F-21F6-42F0-8121-57260992E188}" type="pres">
      <dgm:prSet presAssocID="{1F6C8A23-06ED-489F-B86E-D17A9A20A978}" presName="parTrans" presStyleLbl="bgSibTrans2D1" presStyleIdx="5" presStyleCnt="6"/>
      <dgm:spPr/>
      <dgm:t>
        <a:bodyPr/>
        <a:lstStyle/>
        <a:p>
          <a:endParaRPr lang="ru-RU"/>
        </a:p>
      </dgm:t>
    </dgm:pt>
    <dgm:pt modelId="{2CCBB3E9-5531-46F8-A1EF-70DBEA2FB8CD}" type="pres">
      <dgm:prSet presAssocID="{A39B505F-432D-44FD-AA1D-80329EDE9DB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B67633-0A30-4A62-9797-A16AFDDEE195}" type="presOf" srcId="{6F33EBB2-A93C-448A-ADA1-D6FD9C2C910A}" destId="{51C96152-16DA-4572-841F-CEC8CB2B8764}" srcOrd="0" destOrd="0" presId="urn:microsoft.com/office/officeart/2005/8/layout/radial4"/>
    <dgm:cxn modelId="{9B15ABAF-0855-4850-9E06-5BF4DA59D7D4}" type="presOf" srcId="{26E89162-E69E-4D03-BCA1-0A968DB99947}" destId="{8761B254-EC4C-42E3-BC14-602CC519562D}" srcOrd="0" destOrd="0" presId="urn:microsoft.com/office/officeart/2005/8/layout/radial4"/>
    <dgm:cxn modelId="{A5DD2C6D-0EB3-4F78-A82C-7F1F126D52A8}" type="presOf" srcId="{077BC0A1-82A4-476E-8ACB-6F5834F1C41F}" destId="{4017E7E0-1CC2-4717-B815-DADFA7A2BD6E}" srcOrd="0" destOrd="0" presId="urn:microsoft.com/office/officeart/2005/8/layout/radial4"/>
    <dgm:cxn modelId="{AE60623A-8986-4511-80F1-F077F27BFBC0}" srcId="{BF2A9089-C2C1-496A-A66B-647E7B7F58F2}" destId="{F07FD436-6BB6-42F2-95EE-2A3A14C899F1}" srcOrd="4" destOrd="0" parTransId="{26E89162-E69E-4D03-BCA1-0A968DB99947}" sibTransId="{D679A804-0698-4183-BE30-512139139F41}"/>
    <dgm:cxn modelId="{57B4B58B-2FF9-4C43-A38F-7DB6E05F36F1}" type="presOf" srcId="{E7711107-A2D3-4886-BFE9-277FCEFA8742}" destId="{2C8725B5-72A2-4FD2-9261-BD5123A211F0}" srcOrd="0" destOrd="0" presId="urn:microsoft.com/office/officeart/2005/8/layout/radial4"/>
    <dgm:cxn modelId="{40F88034-2A58-4B3E-A234-E6C06B7751E5}" srcId="{BF2A9089-C2C1-496A-A66B-647E7B7F58F2}" destId="{8CCE07B9-4A1C-4468-B4AE-D5358527C177}" srcOrd="2" destOrd="0" parTransId="{307DA2E0-6988-4260-B784-ACE19628DCBF}" sibTransId="{A048AB2F-77FD-413E-A8CB-5A9B49F9FF8C}"/>
    <dgm:cxn modelId="{8ED608E4-CAC7-4938-9896-B63DCAAEDA19}" srcId="{BF2A9089-C2C1-496A-A66B-647E7B7F58F2}" destId="{A39B505F-432D-44FD-AA1D-80329EDE9DBE}" srcOrd="5" destOrd="0" parTransId="{1F6C8A23-06ED-489F-B86E-D17A9A20A978}" sibTransId="{BC03E7D4-3F3F-410E-A289-9BB0C94E598F}"/>
    <dgm:cxn modelId="{FF523CD9-2EC0-44FF-ADD8-72A43F69FED4}" type="presOf" srcId="{8CCE07B9-4A1C-4468-B4AE-D5358527C177}" destId="{2B391523-531F-428D-AC6C-5B7C1C99DCC4}" srcOrd="0" destOrd="0" presId="urn:microsoft.com/office/officeart/2005/8/layout/radial4"/>
    <dgm:cxn modelId="{FAE15785-6943-4E7C-B104-9C7CEA47C916}" type="presOf" srcId="{F07FD436-6BB6-42F2-95EE-2A3A14C899F1}" destId="{D798D695-98D8-4E4E-8071-9D0C17125E3C}" srcOrd="0" destOrd="0" presId="urn:microsoft.com/office/officeart/2005/8/layout/radial4"/>
    <dgm:cxn modelId="{E75F6360-EC11-4DC4-8328-DB72455FE991}" type="presOf" srcId="{307DA2E0-6988-4260-B784-ACE19628DCBF}" destId="{F9B20450-86B3-4A9D-801A-956791A72329}" srcOrd="0" destOrd="0" presId="urn:microsoft.com/office/officeart/2005/8/layout/radial4"/>
    <dgm:cxn modelId="{8B38886B-51DB-4281-846C-33C38BAE8958}" type="presOf" srcId="{1DBFD415-8AC2-4F43-9617-71253400DFD6}" destId="{5CC61E84-A658-49D9-B1D7-2DCC0801164A}" srcOrd="0" destOrd="0" presId="urn:microsoft.com/office/officeart/2005/8/layout/radial4"/>
    <dgm:cxn modelId="{03DCB52F-2173-438D-B45D-A5E2D7B7B2D9}" type="presOf" srcId="{28F0BE99-2AD0-4000-A2E1-E38F9D3EF80B}" destId="{D521800D-84D8-434B-8123-478FC8F6FF22}" srcOrd="0" destOrd="0" presId="urn:microsoft.com/office/officeart/2005/8/layout/radial4"/>
    <dgm:cxn modelId="{E951846F-7362-4148-A55D-B66D120A5A5E}" type="presOf" srcId="{1F6C8A23-06ED-489F-B86E-D17A9A20A978}" destId="{76FA720F-21F6-42F0-8121-57260992E188}" srcOrd="0" destOrd="0" presId="urn:microsoft.com/office/officeart/2005/8/layout/radial4"/>
    <dgm:cxn modelId="{A49637CD-ED53-4572-B1B3-11CB788F273C}" type="presOf" srcId="{BF2A9089-C2C1-496A-A66B-647E7B7F58F2}" destId="{58937408-DFF6-44B2-8BB0-160911A07D92}" srcOrd="0" destOrd="0" presId="urn:microsoft.com/office/officeart/2005/8/layout/radial4"/>
    <dgm:cxn modelId="{BA2A9DF4-8D07-4DB0-BCB0-B507067A2CD6}" srcId="{BF2A9089-C2C1-496A-A66B-647E7B7F58F2}" destId="{077BC0A1-82A4-476E-8ACB-6F5834F1C41F}" srcOrd="0" destOrd="0" parTransId="{1DBFD415-8AC2-4F43-9617-71253400DFD6}" sibTransId="{6B00BDE0-70FC-48A1-BE9E-50C7A331895D}"/>
    <dgm:cxn modelId="{B165CFD2-3D9B-49A4-85E7-030875CF119C}" srcId="{E7711107-A2D3-4886-BFE9-277FCEFA8742}" destId="{BF2A9089-C2C1-496A-A66B-647E7B7F58F2}" srcOrd="0" destOrd="0" parTransId="{0E8F62CE-748E-4264-B38D-45BDF63925D4}" sibTransId="{ECB0BF3C-4078-4169-B678-5D3BDEF5963D}"/>
    <dgm:cxn modelId="{DC348D93-FA8A-4549-A5C9-7964B9811723}" type="presOf" srcId="{FB037944-4334-4195-9F0A-9F7847F0CB8F}" destId="{7E21ECE2-EEC2-4F50-80B6-2927550C58D6}" srcOrd="0" destOrd="0" presId="urn:microsoft.com/office/officeart/2005/8/layout/radial4"/>
    <dgm:cxn modelId="{C0A26EC3-9C25-4CD6-8D2A-E14B392784AC}" srcId="{BF2A9089-C2C1-496A-A66B-647E7B7F58F2}" destId="{6F33EBB2-A93C-448A-ADA1-D6FD9C2C910A}" srcOrd="1" destOrd="0" parTransId="{438F6DCD-C7A3-428F-B48B-772C02BBEC55}" sibTransId="{A94F3177-13B4-422F-A934-07FE95DBDF76}"/>
    <dgm:cxn modelId="{3841692F-61BE-4304-AB16-FD4C7BB32D6A}" srcId="{BF2A9089-C2C1-496A-A66B-647E7B7F58F2}" destId="{28F0BE99-2AD0-4000-A2E1-E38F9D3EF80B}" srcOrd="3" destOrd="0" parTransId="{FB037944-4334-4195-9F0A-9F7847F0CB8F}" sibTransId="{08CA7803-0AC4-41D3-B888-4C5B265F03DD}"/>
    <dgm:cxn modelId="{C31A2BF5-3FF1-4342-9527-19139897CC0B}" type="presOf" srcId="{438F6DCD-C7A3-428F-B48B-772C02BBEC55}" destId="{8F74061E-036C-4C99-AE99-690C0F007CAF}" srcOrd="0" destOrd="0" presId="urn:microsoft.com/office/officeart/2005/8/layout/radial4"/>
    <dgm:cxn modelId="{2A81554B-B9A6-496F-AD79-F3ECAB009A06}" type="presOf" srcId="{A39B505F-432D-44FD-AA1D-80329EDE9DBE}" destId="{2CCBB3E9-5531-46F8-A1EF-70DBEA2FB8CD}" srcOrd="0" destOrd="0" presId="urn:microsoft.com/office/officeart/2005/8/layout/radial4"/>
    <dgm:cxn modelId="{C55BC548-B88B-40F5-8016-8BA4EDB25413}" type="presParOf" srcId="{2C8725B5-72A2-4FD2-9261-BD5123A211F0}" destId="{58937408-DFF6-44B2-8BB0-160911A07D92}" srcOrd="0" destOrd="0" presId="urn:microsoft.com/office/officeart/2005/8/layout/radial4"/>
    <dgm:cxn modelId="{BC9C01A6-4454-4ED5-9E0C-B109D5692744}" type="presParOf" srcId="{2C8725B5-72A2-4FD2-9261-BD5123A211F0}" destId="{5CC61E84-A658-49D9-B1D7-2DCC0801164A}" srcOrd="1" destOrd="0" presId="urn:microsoft.com/office/officeart/2005/8/layout/radial4"/>
    <dgm:cxn modelId="{DB176338-7C62-4E46-A041-02D4A8789D18}" type="presParOf" srcId="{2C8725B5-72A2-4FD2-9261-BD5123A211F0}" destId="{4017E7E0-1CC2-4717-B815-DADFA7A2BD6E}" srcOrd="2" destOrd="0" presId="urn:microsoft.com/office/officeart/2005/8/layout/radial4"/>
    <dgm:cxn modelId="{D24F7DB7-6C35-43FE-97BD-F2F34E530175}" type="presParOf" srcId="{2C8725B5-72A2-4FD2-9261-BD5123A211F0}" destId="{8F74061E-036C-4C99-AE99-690C0F007CAF}" srcOrd="3" destOrd="0" presId="urn:microsoft.com/office/officeart/2005/8/layout/radial4"/>
    <dgm:cxn modelId="{B8160267-6F94-491C-9255-134D9861CEFF}" type="presParOf" srcId="{2C8725B5-72A2-4FD2-9261-BD5123A211F0}" destId="{51C96152-16DA-4572-841F-CEC8CB2B8764}" srcOrd="4" destOrd="0" presId="urn:microsoft.com/office/officeart/2005/8/layout/radial4"/>
    <dgm:cxn modelId="{69CFCD0D-62AF-442C-B72D-6372070D93E1}" type="presParOf" srcId="{2C8725B5-72A2-4FD2-9261-BD5123A211F0}" destId="{F9B20450-86B3-4A9D-801A-956791A72329}" srcOrd="5" destOrd="0" presId="urn:microsoft.com/office/officeart/2005/8/layout/radial4"/>
    <dgm:cxn modelId="{44BB6934-1334-40AA-BC1E-CE6D8F4FB73B}" type="presParOf" srcId="{2C8725B5-72A2-4FD2-9261-BD5123A211F0}" destId="{2B391523-531F-428D-AC6C-5B7C1C99DCC4}" srcOrd="6" destOrd="0" presId="urn:microsoft.com/office/officeart/2005/8/layout/radial4"/>
    <dgm:cxn modelId="{8249C8C6-981F-41BA-9105-DC73A4577FC4}" type="presParOf" srcId="{2C8725B5-72A2-4FD2-9261-BD5123A211F0}" destId="{7E21ECE2-EEC2-4F50-80B6-2927550C58D6}" srcOrd="7" destOrd="0" presId="urn:microsoft.com/office/officeart/2005/8/layout/radial4"/>
    <dgm:cxn modelId="{1B07983E-D454-4FCF-B624-47E31BC24FA0}" type="presParOf" srcId="{2C8725B5-72A2-4FD2-9261-BD5123A211F0}" destId="{D521800D-84D8-434B-8123-478FC8F6FF22}" srcOrd="8" destOrd="0" presId="urn:microsoft.com/office/officeart/2005/8/layout/radial4"/>
    <dgm:cxn modelId="{334BBEE4-4AA6-4A6C-B267-CD8BF4EC1E28}" type="presParOf" srcId="{2C8725B5-72A2-4FD2-9261-BD5123A211F0}" destId="{8761B254-EC4C-42E3-BC14-602CC519562D}" srcOrd="9" destOrd="0" presId="urn:microsoft.com/office/officeart/2005/8/layout/radial4"/>
    <dgm:cxn modelId="{23362454-6003-452D-BDC3-358DB6D75ACF}" type="presParOf" srcId="{2C8725B5-72A2-4FD2-9261-BD5123A211F0}" destId="{D798D695-98D8-4E4E-8071-9D0C17125E3C}" srcOrd="10" destOrd="0" presId="urn:microsoft.com/office/officeart/2005/8/layout/radial4"/>
    <dgm:cxn modelId="{CEDC7CE2-BCE7-4649-A1CE-D9BCD15172A0}" type="presParOf" srcId="{2C8725B5-72A2-4FD2-9261-BD5123A211F0}" destId="{76FA720F-21F6-42F0-8121-57260992E188}" srcOrd="11" destOrd="0" presId="urn:microsoft.com/office/officeart/2005/8/layout/radial4"/>
    <dgm:cxn modelId="{0E5BC659-CE95-4A6D-8927-B51644592B97}" type="presParOf" srcId="{2C8725B5-72A2-4FD2-9261-BD5123A211F0}" destId="{2CCBB3E9-5531-46F8-A1EF-70DBEA2FB8CD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8B32B1E-432A-4AB3-93A0-D39301B22A73}" type="doc">
      <dgm:prSet loTypeId="urn:microsoft.com/office/officeart/2005/8/layout/default#1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CC30E109-8F5A-4AF8-A266-C1CA28454C25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effectLst>
          <a:reflection blurRad="6350" stA="50000" endA="300" endPos="55000" dir="5400000" sy="-100000" algn="bl" rotWithShape="0"/>
        </a:effectLst>
      </dgm:spPr>
      <dgm:t>
        <a:bodyPr/>
        <a:lstStyle/>
        <a:p>
          <a:pPr algn="r">
            <a:lnSpc>
              <a:spcPct val="100000"/>
            </a:lnSpc>
            <a:spcAft>
              <a:spcPts val="0"/>
            </a:spcAft>
          </a:pPr>
          <a:r>
            <a:rPr lang="ru-RU" sz="2400" b="1" dirty="0" smtClean="0">
              <a:solidFill>
                <a:srgbClr val="FF0000"/>
              </a:solidFill>
              <a:latin typeface="Lucida Sans Unicode" pitchFamily="34" charset="0"/>
            </a:rPr>
            <a:t>1. </a:t>
          </a:r>
        </a:p>
        <a:p>
          <a:pPr algn="r">
            <a:lnSpc>
              <a:spcPct val="100000"/>
            </a:lnSpc>
            <a:spcAft>
              <a:spcPts val="0"/>
            </a:spcAft>
          </a:pPr>
          <a:r>
            <a:rPr lang="ru-RU" sz="20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Включение в урок всех фаз модели полного действия</a:t>
          </a:r>
          <a:endParaRPr lang="ru-RU" sz="28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5EF24FD5-9C01-4C42-AA6E-B5D6E6306886}" type="parTrans" cxnId="{79DC8EC5-402C-4BF1-B698-974241C85D05}">
      <dgm:prSet/>
      <dgm:spPr/>
      <dgm:t>
        <a:bodyPr/>
        <a:lstStyle/>
        <a:p>
          <a:endParaRPr lang="ru-RU"/>
        </a:p>
      </dgm:t>
    </dgm:pt>
    <dgm:pt modelId="{604AFDFF-4753-4CF9-87FC-BCF482D30E29}" type="sibTrans" cxnId="{79DC8EC5-402C-4BF1-B698-974241C85D05}">
      <dgm:prSet/>
      <dgm:spPr/>
      <dgm:t>
        <a:bodyPr/>
        <a:lstStyle/>
        <a:p>
          <a:endParaRPr lang="ru-RU"/>
        </a:p>
      </dgm:t>
    </dgm:pt>
    <dgm:pt modelId="{936891BC-3906-4E40-9FD4-03D6D94FE315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effectLst>
          <a:reflection blurRad="6350" stA="50000" endA="300" endPos="55000" dir="5400000" sy="-100000" algn="bl" rotWithShape="0"/>
        </a:effectLst>
      </dgm:spPr>
      <dgm:t>
        <a:bodyPr/>
        <a:lstStyle/>
        <a:p>
          <a:pPr algn="r"/>
          <a:r>
            <a:rPr lang="ru-RU" sz="2400" b="1" dirty="0" smtClean="0">
              <a:solidFill>
                <a:srgbClr val="FF0000"/>
              </a:solidFill>
              <a:latin typeface="Lucida Sans Unicode" pitchFamily="34" charset="0"/>
            </a:rPr>
            <a:t>2. </a:t>
          </a:r>
        </a:p>
        <a:p>
          <a:pPr algn="r"/>
          <a:r>
            <a:rPr lang="ru-RU" sz="20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Урок, ориентированный на деятельность - это открытие и осмысление истины </a:t>
          </a:r>
          <a:endParaRPr lang="ru-RU" sz="2000" dirty="0"/>
        </a:p>
      </dgm:t>
    </dgm:pt>
    <dgm:pt modelId="{638F76E2-FA25-48E6-AFFC-532F9F451A4B}" type="parTrans" cxnId="{04F541D9-F544-45E4-9DA5-C9D76DAF1414}">
      <dgm:prSet/>
      <dgm:spPr/>
      <dgm:t>
        <a:bodyPr/>
        <a:lstStyle/>
        <a:p>
          <a:endParaRPr lang="ru-RU"/>
        </a:p>
      </dgm:t>
    </dgm:pt>
    <dgm:pt modelId="{E3D3A848-75DE-43D0-BD21-8F97492ED376}" type="sibTrans" cxnId="{04F541D9-F544-45E4-9DA5-C9D76DAF1414}">
      <dgm:prSet/>
      <dgm:spPr/>
      <dgm:t>
        <a:bodyPr/>
        <a:lstStyle/>
        <a:p>
          <a:endParaRPr lang="ru-RU"/>
        </a:p>
      </dgm:t>
    </dgm:pt>
    <dgm:pt modelId="{0E4A8EAF-45E9-4DCC-9609-08FEE36E85E2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effectLst>
          <a:reflection blurRad="6350" stA="50000" endA="300" endPos="55000" dir="5400000" sy="-100000" algn="bl" rotWithShape="0"/>
        </a:effectLst>
      </dgm:spPr>
      <dgm:t>
        <a:bodyPr/>
        <a:lstStyle/>
        <a:p>
          <a:pPr algn="r">
            <a:lnSpc>
              <a:spcPct val="100000"/>
            </a:lnSpc>
            <a:spcAft>
              <a:spcPts val="0"/>
            </a:spcAft>
          </a:pPr>
          <a:r>
            <a:rPr lang="ru-RU" sz="2400" b="1" dirty="0" smtClean="0">
              <a:solidFill>
                <a:srgbClr val="FF0000"/>
              </a:solidFill>
              <a:latin typeface="Lucida Sans Unicode" pitchFamily="34" charset="0"/>
            </a:rPr>
            <a:t>3.</a:t>
          </a:r>
          <a:r>
            <a:rPr lang="ru-RU" sz="3500" b="1" dirty="0" smtClean="0">
              <a:solidFill>
                <a:srgbClr val="FF0000"/>
              </a:solidFill>
              <a:latin typeface="Lucida Sans Unicode" pitchFamily="34" charset="0"/>
            </a:rPr>
            <a:t> </a:t>
          </a:r>
        </a:p>
        <a:p>
          <a:pPr algn="r">
            <a:lnSpc>
              <a:spcPct val="100000"/>
            </a:lnSpc>
            <a:spcAft>
              <a:spcPts val="0"/>
            </a:spcAft>
          </a:pPr>
          <a:r>
            <a:rPr lang="ru-RU" sz="20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Сотрудничество на уроке</a:t>
          </a:r>
          <a:endParaRPr lang="ru-RU" sz="35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AAD41690-76C1-4DCE-901F-09DBFDB09397}" type="parTrans" cxnId="{A2E44AD7-6D6F-4C7A-8ACE-9BAB0617FC80}">
      <dgm:prSet/>
      <dgm:spPr/>
      <dgm:t>
        <a:bodyPr/>
        <a:lstStyle/>
        <a:p>
          <a:endParaRPr lang="ru-RU"/>
        </a:p>
      </dgm:t>
    </dgm:pt>
    <dgm:pt modelId="{AA38DF95-D9AC-406A-9CBC-60B2A5F80517}" type="sibTrans" cxnId="{A2E44AD7-6D6F-4C7A-8ACE-9BAB0617FC80}">
      <dgm:prSet/>
      <dgm:spPr/>
      <dgm:t>
        <a:bodyPr/>
        <a:lstStyle/>
        <a:p>
          <a:endParaRPr lang="ru-RU"/>
        </a:p>
      </dgm:t>
    </dgm:pt>
    <dgm:pt modelId="{0E12E746-9DF2-417F-9E7D-2787AF2741A0}" type="pres">
      <dgm:prSet presAssocID="{78B32B1E-432A-4AB3-93A0-D39301B22A7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3BD024-F570-41B2-B39F-BEA1251CB2BC}" type="pres">
      <dgm:prSet presAssocID="{CC30E109-8F5A-4AF8-A266-C1CA28454C25}" presName="node" presStyleLbl="node1" presStyleIdx="0" presStyleCnt="3" custScaleX="157850" custScaleY="47845" custLinFactNeighborX="-44052" custLinFactNeighborY="105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8ADA9B-5BE6-405F-A633-E106FACA2B36}" type="pres">
      <dgm:prSet presAssocID="{604AFDFF-4753-4CF9-87FC-BCF482D30E29}" presName="sibTrans" presStyleCnt="0"/>
      <dgm:spPr/>
    </dgm:pt>
    <dgm:pt modelId="{C17CB4DA-4975-4F03-B9CB-737F9533082E}" type="pres">
      <dgm:prSet presAssocID="{936891BC-3906-4E40-9FD4-03D6D94FE315}" presName="node" presStyleLbl="node1" presStyleIdx="1" presStyleCnt="3" custScaleX="139922" custScaleY="50418" custLinFactNeighborX="929" custLinFactNeighborY="49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C3BD96-327A-4118-8C42-4344CCA857B8}" type="pres">
      <dgm:prSet presAssocID="{E3D3A848-75DE-43D0-BD21-8F97492ED376}" presName="sibTrans" presStyleCnt="0"/>
      <dgm:spPr/>
    </dgm:pt>
    <dgm:pt modelId="{6D13D306-6E98-455A-9E2B-CD803764569C}" type="pres">
      <dgm:prSet presAssocID="{0E4A8EAF-45E9-4DCC-9609-08FEE36E85E2}" presName="node" presStyleLbl="node1" presStyleIdx="2" presStyleCnt="3" custScaleY="41691" custLinFactNeighborX="-2398" custLinFactNeighborY="-20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519246-1E39-4EAB-8E69-435BE810F065}" type="presOf" srcId="{936891BC-3906-4E40-9FD4-03D6D94FE315}" destId="{C17CB4DA-4975-4F03-B9CB-737F9533082E}" srcOrd="0" destOrd="0" presId="urn:microsoft.com/office/officeart/2005/8/layout/default#1"/>
    <dgm:cxn modelId="{A2E44AD7-6D6F-4C7A-8ACE-9BAB0617FC80}" srcId="{78B32B1E-432A-4AB3-93A0-D39301B22A73}" destId="{0E4A8EAF-45E9-4DCC-9609-08FEE36E85E2}" srcOrd="2" destOrd="0" parTransId="{AAD41690-76C1-4DCE-901F-09DBFDB09397}" sibTransId="{AA38DF95-D9AC-406A-9CBC-60B2A5F80517}"/>
    <dgm:cxn modelId="{79DC8EC5-402C-4BF1-B698-974241C85D05}" srcId="{78B32B1E-432A-4AB3-93A0-D39301B22A73}" destId="{CC30E109-8F5A-4AF8-A266-C1CA28454C25}" srcOrd="0" destOrd="0" parTransId="{5EF24FD5-9C01-4C42-AA6E-B5D6E6306886}" sibTransId="{604AFDFF-4753-4CF9-87FC-BCF482D30E29}"/>
    <dgm:cxn modelId="{32F477E5-F854-4C79-9C49-E6F0EB4BC926}" type="presOf" srcId="{78B32B1E-432A-4AB3-93A0-D39301B22A73}" destId="{0E12E746-9DF2-417F-9E7D-2787AF2741A0}" srcOrd="0" destOrd="0" presId="urn:microsoft.com/office/officeart/2005/8/layout/default#1"/>
    <dgm:cxn modelId="{C08AAFBC-5557-4144-9F5E-20F2527A190D}" type="presOf" srcId="{0E4A8EAF-45E9-4DCC-9609-08FEE36E85E2}" destId="{6D13D306-6E98-455A-9E2B-CD803764569C}" srcOrd="0" destOrd="0" presId="urn:microsoft.com/office/officeart/2005/8/layout/default#1"/>
    <dgm:cxn modelId="{04F541D9-F544-45E4-9DA5-C9D76DAF1414}" srcId="{78B32B1E-432A-4AB3-93A0-D39301B22A73}" destId="{936891BC-3906-4E40-9FD4-03D6D94FE315}" srcOrd="1" destOrd="0" parTransId="{638F76E2-FA25-48E6-AFFC-532F9F451A4B}" sibTransId="{E3D3A848-75DE-43D0-BD21-8F97492ED376}"/>
    <dgm:cxn modelId="{AE55DAD3-BA8E-4C5A-B5F1-9E497B15B704}" type="presOf" srcId="{CC30E109-8F5A-4AF8-A266-C1CA28454C25}" destId="{CA3BD024-F570-41B2-B39F-BEA1251CB2BC}" srcOrd="0" destOrd="0" presId="urn:microsoft.com/office/officeart/2005/8/layout/default#1"/>
    <dgm:cxn modelId="{A74306F1-F529-4848-9E7B-4957BF11BF8B}" type="presParOf" srcId="{0E12E746-9DF2-417F-9E7D-2787AF2741A0}" destId="{CA3BD024-F570-41B2-B39F-BEA1251CB2BC}" srcOrd="0" destOrd="0" presId="urn:microsoft.com/office/officeart/2005/8/layout/default#1"/>
    <dgm:cxn modelId="{FB8AD593-3CAD-45DF-89F3-D3BCA793C022}" type="presParOf" srcId="{0E12E746-9DF2-417F-9E7D-2787AF2741A0}" destId="{FC8ADA9B-5BE6-405F-A633-E106FACA2B36}" srcOrd="1" destOrd="0" presId="urn:microsoft.com/office/officeart/2005/8/layout/default#1"/>
    <dgm:cxn modelId="{7C3F0993-8248-4DBE-A784-4B199D9ED84F}" type="presParOf" srcId="{0E12E746-9DF2-417F-9E7D-2787AF2741A0}" destId="{C17CB4DA-4975-4F03-B9CB-737F9533082E}" srcOrd="2" destOrd="0" presId="urn:microsoft.com/office/officeart/2005/8/layout/default#1"/>
    <dgm:cxn modelId="{D9E97CBA-C03E-4BD7-913F-EA1C851679BF}" type="presParOf" srcId="{0E12E746-9DF2-417F-9E7D-2787AF2741A0}" destId="{3FC3BD96-327A-4118-8C42-4344CCA857B8}" srcOrd="3" destOrd="0" presId="urn:microsoft.com/office/officeart/2005/8/layout/default#1"/>
    <dgm:cxn modelId="{E78CA9D4-7706-439B-90B4-3229D61032BD}" type="presParOf" srcId="{0E12E746-9DF2-417F-9E7D-2787AF2741A0}" destId="{6D13D306-6E98-455A-9E2B-CD803764569C}" srcOrd="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8B32B1E-432A-4AB3-93A0-D39301B22A73}" type="doc">
      <dgm:prSet loTypeId="urn:microsoft.com/office/officeart/2005/8/layout/default#3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CC30E109-8F5A-4AF8-A266-C1CA28454C25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latin typeface="Lucida Sans Unicode" pitchFamily="34" charset="0"/>
            </a:rPr>
            <a:t>1. </a:t>
          </a:r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Включение в урок всех фаз модели полного действия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5EF24FD5-9C01-4C42-AA6E-B5D6E6306886}" type="parTrans" cxnId="{79DC8EC5-402C-4BF1-B698-974241C85D05}">
      <dgm:prSet/>
      <dgm:spPr/>
      <dgm:t>
        <a:bodyPr/>
        <a:lstStyle/>
        <a:p>
          <a:endParaRPr lang="ru-RU"/>
        </a:p>
      </dgm:t>
    </dgm:pt>
    <dgm:pt modelId="{604AFDFF-4753-4CF9-87FC-BCF482D30E29}" type="sibTrans" cxnId="{79DC8EC5-402C-4BF1-B698-974241C85D05}">
      <dgm:prSet/>
      <dgm:spPr/>
      <dgm:t>
        <a:bodyPr/>
        <a:lstStyle/>
        <a:p>
          <a:endParaRPr lang="ru-RU"/>
        </a:p>
      </dgm:t>
    </dgm:pt>
    <dgm:pt modelId="{936891BC-3906-4E40-9FD4-03D6D94FE315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latin typeface="Lucida Sans Unicode" pitchFamily="34" charset="0"/>
            </a:rPr>
            <a:t>2. </a:t>
          </a:r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Урок, ориентированный на деятельность, - это открытие и осмысление истины </a:t>
          </a:r>
          <a:endParaRPr lang="ru-RU" dirty="0"/>
        </a:p>
      </dgm:t>
    </dgm:pt>
    <dgm:pt modelId="{638F76E2-FA25-48E6-AFFC-532F9F451A4B}" type="parTrans" cxnId="{04F541D9-F544-45E4-9DA5-C9D76DAF1414}">
      <dgm:prSet/>
      <dgm:spPr/>
      <dgm:t>
        <a:bodyPr/>
        <a:lstStyle/>
        <a:p>
          <a:endParaRPr lang="ru-RU"/>
        </a:p>
      </dgm:t>
    </dgm:pt>
    <dgm:pt modelId="{E3D3A848-75DE-43D0-BD21-8F97492ED376}" type="sibTrans" cxnId="{04F541D9-F544-45E4-9DA5-C9D76DAF1414}">
      <dgm:prSet/>
      <dgm:spPr/>
      <dgm:t>
        <a:bodyPr/>
        <a:lstStyle/>
        <a:p>
          <a:endParaRPr lang="ru-RU"/>
        </a:p>
      </dgm:t>
    </dgm:pt>
    <dgm:pt modelId="{0E4A8EAF-45E9-4DCC-9609-08FEE36E85E2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latin typeface="Lucida Sans Unicode" pitchFamily="34" charset="0"/>
            </a:rPr>
            <a:t>3. </a:t>
          </a:r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Сотрудничество на уроке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AAD41690-76C1-4DCE-901F-09DBFDB09397}" type="parTrans" cxnId="{A2E44AD7-6D6F-4C7A-8ACE-9BAB0617FC80}">
      <dgm:prSet/>
      <dgm:spPr/>
      <dgm:t>
        <a:bodyPr/>
        <a:lstStyle/>
        <a:p>
          <a:endParaRPr lang="ru-RU"/>
        </a:p>
      </dgm:t>
    </dgm:pt>
    <dgm:pt modelId="{AA38DF95-D9AC-406A-9CBC-60B2A5F80517}" type="sibTrans" cxnId="{A2E44AD7-6D6F-4C7A-8ACE-9BAB0617FC80}">
      <dgm:prSet/>
      <dgm:spPr/>
      <dgm:t>
        <a:bodyPr/>
        <a:lstStyle/>
        <a:p>
          <a:endParaRPr lang="ru-RU"/>
        </a:p>
      </dgm:t>
    </dgm:pt>
    <dgm:pt modelId="{E52E0146-8C5E-4DAB-9976-4DA3AE45FF75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4. </a:t>
          </a:r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Чёткая организация мыслительной деятельности 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4FCF44D2-2F04-4C79-BFD9-A5F467CEAA08}" type="parTrans" cxnId="{3FC2AD23-7094-4C72-BADB-A27E85234DCB}">
      <dgm:prSet/>
      <dgm:spPr/>
      <dgm:t>
        <a:bodyPr/>
        <a:lstStyle/>
        <a:p>
          <a:endParaRPr lang="ru-RU"/>
        </a:p>
      </dgm:t>
    </dgm:pt>
    <dgm:pt modelId="{CFD39A3B-713C-4B79-9E30-DCC3C9E2CDBF}" type="sibTrans" cxnId="{3FC2AD23-7094-4C72-BADB-A27E85234DCB}">
      <dgm:prSet/>
      <dgm:spPr/>
      <dgm:t>
        <a:bodyPr/>
        <a:lstStyle/>
        <a:p>
          <a:endParaRPr lang="ru-RU"/>
        </a:p>
      </dgm:t>
    </dgm:pt>
    <dgm:pt modelId="{9BC3009E-A2FD-455F-A111-614867C27866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latin typeface="Lucida Sans Unicode" pitchFamily="34" charset="0"/>
            </a:rPr>
            <a:t>5. </a:t>
          </a:r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Использование жизненного опыта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A06B4E63-5933-40CA-9E02-29A9370559CD}" type="sibTrans" cxnId="{4BBBECCB-EC00-4120-9889-A8D2273F4CFB}">
      <dgm:prSet/>
      <dgm:spPr/>
      <dgm:t>
        <a:bodyPr/>
        <a:lstStyle/>
        <a:p>
          <a:endParaRPr lang="ru-RU"/>
        </a:p>
      </dgm:t>
    </dgm:pt>
    <dgm:pt modelId="{A473C9B5-60FB-471F-8F93-E190C12FD31E}" type="parTrans" cxnId="{4BBBECCB-EC00-4120-9889-A8D2273F4CFB}">
      <dgm:prSet/>
      <dgm:spPr/>
      <dgm:t>
        <a:bodyPr/>
        <a:lstStyle/>
        <a:p>
          <a:endParaRPr lang="ru-RU"/>
        </a:p>
      </dgm:t>
    </dgm:pt>
    <dgm:pt modelId="{0E12E746-9DF2-417F-9E7D-2787AF2741A0}" type="pres">
      <dgm:prSet presAssocID="{78B32B1E-432A-4AB3-93A0-D39301B22A7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3BD024-F570-41B2-B39F-BEA1251CB2BC}" type="pres">
      <dgm:prSet presAssocID="{CC30E109-8F5A-4AF8-A266-C1CA28454C2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8ADA9B-5BE6-405F-A633-E106FACA2B36}" type="pres">
      <dgm:prSet presAssocID="{604AFDFF-4753-4CF9-87FC-BCF482D30E29}" presName="sibTrans" presStyleCnt="0"/>
      <dgm:spPr/>
    </dgm:pt>
    <dgm:pt modelId="{C17CB4DA-4975-4F03-B9CB-737F9533082E}" type="pres">
      <dgm:prSet presAssocID="{936891BC-3906-4E40-9FD4-03D6D94FE31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C3BD96-327A-4118-8C42-4344CCA857B8}" type="pres">
      <dgm:prSet presAssocID="{E3D3A848-75DE-43D0-BD21-8F97492ED376}" presName="sibTrans" presStyleCnt="0"/>
      <dgm:spPr/>
    </dgm:pt>
    <dgm:pt modelId="{6D13D306-6E98-455A-9E2B-CD803764569C}" type="pres">
      <dgm:prSet presAssocID="{0E4A8EAF-45E9-4DCC-9609-08FEE36E85E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A02DFB-0F51-41D0-BC7F-13173A86048B}" type="pres">
      <dgm:prSet presAssocID="{AA38DF95-D9AC-406A-9CBC-60B2A5F80517}" presName="sibTrans" presStyleCnt="0"/>
      <dgm:spPr/>
    </dgm:pt>
    <dgm:pt modelId="{071903CB-C2D2-49E3-87D7-5E45976F2010}" type="pres">
      <dgm:prSet presAssocID="{E52E0146-8C5E-4DAB-9976-4DA3AE45FF7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11633B-6BD4-4471-840C-241B24F942B9}" type="pres">
      <dgm:prSet presAssocID="{CFD39A3B-713C-4B79-9E30-DCC3C9E2CDBF}" presName="sibTrans" presStyleCnt="0"/>
      <dgm:spPr/>
    </dgm:pt>
    <dgm:pt modelId="{1872546A-B2C5-47A2-AF1E-01445C2DA050}" type="pres">
      <dgm:prSet presAssocID="{9BC3009E-A2FD-455F-A111-614867C2786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F541D9-F544-45E4-9DA5-C9D76DAF1414}" srcId="{78B32B1E-432A-4AB3-93A0-D39301B22A73}" destId="{936891BC-3906-4E40-9FD4-03D6D94FE315}" srcOrd="1" destOrd="0" parTransId="{638F76E2-FA25-48E6-AFFC-532F9F451A4B}" sibTransId="{E3D3A848-75DE-43D0-BD21-8F97492ED376}"/>
    <dgm:cxn modelId="{3FC2AD23-7094-4C72-BADB-A27E85234DCB}" srcId="{78B32B1E-432A-4AB3-93A0-D39301B22A73}" destId="{E52E0146-8C5E-4DAB-9976-4DA3AE45FF75}" srcOrd="3" destOrd="0" parTransId="{4FCF44D2-2F04-4C79-BFD9-A5F467CEAA08}" sibTransId="{CFD39A3B-713C-4B79-9E30-DCC3C9E2CDBF}"/>
    <dgm:cxn modelId="{04E1AEAF-792D-4B0E-BFDD-E9A98C8AAA1E}" type="presOf" srcId="{78B32B1E-432A-4AB3-93A0-D39301B22A73}" destId="{0E12E746-9DF2-417F-9E7D-2787AF2741A0}" srcOrd="0" destOrd="0" presId="urn:microsoft.com/office/officeart/2005/8/layout/default#3"/>
    <dgm:cxn modelId="{4BBBECCB-EC00-4120-9889-A8D2273F4CFB}" srcId="{78B32B1E-432A-4AB3-93A0-D39301B22A73}" destId="{9BC3009E-A2FD-455F-A111-614867C27866}" srcOrd="4" destOrd="0" parTransId="{A473C9B5-60FB-471F-8F93-E190C12FD31E}" sibTransId="{A06B4E63-5933-40CA-9E02-29A9370559CD}"/>
    <dgm:cxn modelId="{AE3CBEFE-F663-4C5D-A5D2-7905CADD8406}" type="presOf" srcId="{0E4A8EAF-45E9-4DCC-9609-08FEE36E85E2}" destId="{6D13D306-6E98-455A-9E2B-CD803764569C}" srcOrd="0" destOrd="0" presId="urn:microsoft.com/office/officeart/2005/8/layout/default#3"/>
    <dgm:cxn modelId="{C1E0A6DB-A910-41F0-AAC0-6ECFBEDDAE0B}" type="presOf" srcId="{E52E0146-8C5E-4DAB-9976-4DA3AE45FF75}" destId="{071903CB-C2D2-49E3-87D7-5E45976F2010}" srcOrd="0" destOrd="0" presId="urn:microsoft.com/office/officeart/2005/8/layout/default#3"/>
    <dgm:cxn modelId="{345F87C2-634F-423F-ADEE-735C76766F12}" type="presOf" srcId="{936891BC-3906-4E40-9FD4-03D6D94FE315}" destId="{C17CB4DA-4975-4F03-B9CB-737F9533082E}" srcOrd="0" destOrd="0" presId="urn:microsoft.com/office/officeart/2005/8/layout/default#3"/>
    <dgm:cxn modelId="{A2E44AD7-6D6F-4C7A-8ACE-9BAB0617FC80}" srcId="{78B32B1E-432A-4AB3-93A0-D39301B22A73}" destId="{0E4A8EAF-45E9-4DCC-9609-08FEE36E85E2}" srcOrd="2" destOrd="0" parTransId="{AAD41690-76C1-4DCE-901F-09DBFDB09397}" sibTransId="{AA38DF95-D9AC-406A-9CBC-60B2A5F80517}"/>
    <dgm:cxn modelId="{19935BFD-1B6C-436F-8A55-C1B8B46C9688}" type="presOf" srcId="{9BC3009E-A2FD-455F-A111-614867C27866}" destId="{1872546A-B2C5-47A2-AF1E-01445C2DA050}" srcOrd="0" destOrd="0" presId="urn:microsoft.com/office/officeart/2005/8/layout/default#3"/>
    <dgm:cxn modelId="{79DC8EC5-402C-4BF1-B698-974241C85D05}" srcId="{78B32B1E-432A-4AB3-93A0-D39301B22A73}" destId="{CC30E109-8F5A-4AF8-A266-C1CA28454C25}" srcOrd="0" destOrd="0" parTransId="{5EF24FD5-9C01-4C42-AA6E-B5D6E6306886}" sibTransId="{604AFDFF-4753-4CF9-87FC-BCF482D30E29}"/>
    <dgm:cxn modelId="{B9097D91-B6E5-439F-AA14-231EE297476F}" type="presOf" srcId="{CC30E109-8F5A-4AF8-A266-C1CA28454C25}" destId="{CA3BD024-F570-41B2-B39F-BEA1251CB2BC}" srcOrd="0" destOrd="0" presId="urn:microsoft.com/office/officeart/2005/8/layout/default#3"/>
    <dgm:cxn modelId="{FA279D63-5F56-4CE7-A746-AF05B10F2812}" type="presParOf" srcId="{0E12E746-9DF2-417F-9E7D-2787AF2741A0}" destId="{CA3BD024-F570-41B2-B39F-BEA1251CB2BC}" srcOrd="0" destOrd="0" presId="urn:microsoft.com/office/officeart/2005/8/layout/default#3"/>
    <dgm:cxn modelId="{8038183C-B4CE-42E0-842B-922044FAB4A4}" type="presParOf" srcId="{0E12E746-9DF2-417F-9E7D-2787AF2741A0}" destId="{FC8ADA9B-5BE6-405F-A633-E106FACA2B36}" srcOrd="1" destOrd="0" presId="urn:microsoft.com/office/officeart/2005/8/layout/default#3"/>
    <dgm:cxn modelId="{9B5C9C1B-7C57-4CC5-BB93-22A071E47DF0}" type="presParOf" srcId="{0E12E746-9DF2-417F-9E7D-2787AF2741A0}" destId="{C17CB4DA-4975-4F03-B9CB-737F9533082E}" srcOrd="2" destOrd="0" presId="urn:microsoft.com/office/officeart/2005/8/layout/default#3"/>
    <dgm:cxn modelId="{CD2E744E-3E84-48A4-84A5-82496F7A5D3E}" type="presParOf" srcId="{0E12E746-9DF2-417F-9E7D-2787AF2741A0}" destId="{3FC3BD96-327A-4118-8C42-4344CCA857B8}" srcOrd="3" destOrd="0" presId="urn:microsoft.com/office/officeart/2005/8/layout/default#3"/>
    <dgm:cxn modelId="{EEC3EEAC-F9B7-4712-A59F-7E6FEB71084A}" type="presParOf" srcId="{0E12E746-9DF2-417F-9E7D-2787AF2741A0}" destId="{6D13D306-6E98-455A-9E2B-CD803764569C}" srcOrd="4" destOrd="0" presId="urn:microsoft.com/office/officeart/2005/8/layout/default#3"/>
    <dgm:cxn modelId="{BEC73E07-A0D2-4A8A-BA7E-CE17E743502D}" type="presParOf" srcId="{0E12E746-9DF2-417F-9E7D-2787AF2741A0}" destId="{12A02DFB-0F51-41D0-BC7F-13173A86048B}" srcOrd="5" destOrd="0" presId="urn:microsoft.com/office/officeart/2005/8/layout/default#3"/>
    <dgm:cxn modelId="{16794A9F-9C4C-4903-8EFD-83D9DAE8A13C}" type="presParOf" srcId="{0E12E746-9DF2-417F-9E7D-2787AF2741A0}" destId="{071903CB-C2D2-49E3-87D7-5E45976F2010}" srcOrd="6" destOrd="0" presId="urn:microsoft.com/office/officeart/2005/8/layout/default#3"/>
    <dgm:cxn modelId="{79E25C62-96B6-4F7F-9080-EAEBAA1C16E7}" type="presParOf" srcId="{0E12E746-9DF2-417F-9E7D-2787AF2741A0}" destId="{3C11633B-6BD4-4471-840C-241B24F942B9}" srcOrd="7" destOrd="0" presId="urn:microsoft.com/office/officeart/2005/8/layout/default#3"/>
    <dgm:cxn modelId="{99B28F33-B566-487F-8D25-6596980EC0A2}" type="presParOf" srcId="{0E12E746-9DF2-417F-9E7D-2787AF2741A0}" destId="{1872546A-B2C5-47A2-AF1E-01445C2DA050}" srcOrd="8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8B32B1E-432A-4AB3-93A0-D39301B22A73}" type="doc">
      <dgm:prSet loTypeId="urn:microsoft.com/office/officeart/2005/8/layout/default#4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CC30E109-8F5A-4AF8-A266-C1CA28454C25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latin typeface="Lucida Sans Unicode" pitchFamily="34" charset="0"/>
            </a:rPr>
            <a:t>1. </a:t>
          </a:r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Включение в урок всех фаз модели полного действия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5EF24FD5-9C01-4C42-AA6E-B5D6E6306886}" type="parTrans" cxnId="{79DC8EC5-402C-4BF1-B698-974241C85D05}">
      <dgm:prSet/>
      <dgm:spPr/>
      <dgm:t>
        <a:bodyPr/>
        <a:lstStyle/>
        <a:p>
          <a:endParaRPr lang="ru-RU"/>
        </a:p>
      </dgm:t>
    </dgm:pt>
    <dgm:pt modelId="{604AFDFF-4753-4CF9-87FC-BCF482D30E29}" type="sibTrans" cxnId="{79DC8EC5-402C-4BF1-B698-974241C85D05}">
      <dgm:prSet/>
      <dgm:spPr/>
      <dgm:t>
        <a:bodyPr/>
        <a:lstStyle/>
        <a:p>
          <a:endParaRPr lang="ru-RU"/>
        </a:p>
      </dgm:t>
    </dgm:pt>
    <dgm:pt modelId="{936891BC-3906-4E40-9FD4-03D6D94FE315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latin typeface="Lucida Sans Unicode" pitchFamily="34" charset="0"/>
            </a:rPr>
            <a:t>2. </a:t>
          </a:r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Урок, ориентированный на деятельность, - это открытие и осмысление истины </a:t>
          </a:r>
          <a:endParaRPr lang="ru-RU" dirty="0"/>
        </a:p>
      </dgm:t>
    </dgm:pt>
    <dgm:pt modelId="{638F76E2-FA25-48E6-AFFC-532F9F451A4B}" type="parTrans" cxnId="{04F541D9-F544-45E4-9DA5-C9D76DAF1414}">
      <dgm:prSet/>
      <dgm:spPr/>
      <dgm:t>
        <a:bodyPr/>
        <a:lstStyle/>
        <a:p>
          <a:endParaRPr lang="ru-RU"/>
        </a:p>
      </dgm:t>
    </dgm:pt>
    <dgm:pt modelId="{E3D3A848-75DE-43D0-BD21-8F97492ED376}" type="sibTrans" cxnId="{04F541D9-F544-45E4-9DA5-C9D76DAF1414}">
      <dgm:prSet/>
      <dgm:spPr/>
      <dgm:t>
        <a:bodyPr/>
        <a:lstStyle/>
        <a:p>
          <a:endParaRPr lang="ru-RU"/>
        </a:p>
      </dgm:t>
    </dgm:pt>
    <dgm:pt modelId="{0E4A8EAF-45E9-4DCC-9609-08FEE36E85E2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latin typeface="Lucida Sans Unicode" pitchFamily="34" charset="0"/>
            </a:rPr>
            <a:t>3. </a:t>
          </a:r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Сотрудничество на уроке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AAD41690-76C1-4DCE-901F-09DBFDB09397}" type="parTrans" cxnId="{A2E44AD7-6D6F-4C7A-8ACE-9BAB0617FC80}">
      <dgm:prSet/>
      <dgm:spPr/>
      <dgm:t>
        <a:bodyPr/>
        <a:lstStyle/>
        <a:p>
          <a:endParaRPr lang="ru-RU"/>
        </a:p>
      </dgm:t>
    </dgm:pt>
    <dgm:pt modelId="{AA38DF95-D9AC-406A-9CBC-60B2A5F80517}" type="sibTrans" cxnId="{A2E44AD7-6D6F-4C7A-8ACE-9BAB0617FC80}">
      <dgm:prSet/>
      <dgm:spPr/>
      <dgm:t>
        <a:bodyPr/>
        <a:lstStyle/>
        <a:p>
          <a:endParaRPr lang="ru-RU"/>
        </a:p>
      </dgm:t>
    </dgm:pt>
    <dgm:pt modelId="{E52E0146-8C5E-4DAB-9976-4DA3AE45FF75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4. </a:t>
          </a:r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Чёткая организация мыслительной деятельности 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4FCF44D2-2F04-4C79-BFD9-A5F467CEAA08}" type="parTrans" cxnId="{3FC2AD23-7094-4C72-BADB-A27E85234DCB}">
      <dgm:prSet/>
      <dgm:spPr/>
      <dgm:t>
        <a:bodyPr/>
        <a:lstStyle/>
        <a:p>
          <a:endParaRPr lang="ru-RU"/>
        </a:p>
      </dgm:t>
    </dgm:pt>
    <dgm:pt modelId="{CFD39A3B-713C-4B79-9E30-DCC3C9E2CDBF}" type="sibTrans" cxnId="{3FC2AD23-7094-4C72-BADB-A27E85234DCB}">
      <dgm:prSet/>
      <dgm:spPr/>
      <dgm:t>
        <a:bodyPr/>
        <a:lstStyle/>
        <a:p>
          <a:endParaRPr lang="ru-RU"/>
        </a:p>
      </dgm:t>
    </dgm:pt>
    <dgm:pt modelId="{9BC3009E-A2FD-455F-A111-614867C27866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latin typeface="Lucida Sans Unicode" pitchFamily="34" charset="0"/>
            </a:rPr>
            <a:t>5. </a:t>
          </a:r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Использование жизненного опыта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A473C9B5-60FB-471F-8F93-E190C12FD31E}" type="parTrans" cxnId="{4BBBECCB-EC00-4120-9889-A8D2273F4CFB}">
      <dgm:prSet/>
      <dgm:spPr/>
      <dgm:t>
        <a:bodyPr/>
        <a:lstStyle/>
        <a:p>
          <a:endParaRPr lang="ru-RU"/>
        </a:p>
      </dgm:t>
    </dgm:pt>
    <dgm:pt modelId="{A06B4E63-5933-40CA-9E02-29A9370559CD}" type="sibTrans" cxnId="{4BBBECCB-EC00-4120-9889-A8D2273F4CFB}">
      <dgm:prSet/>
      <dgm:spPr/>
      <dgm:t>
        <a:bodyPr/>
        <a:lstStyle/>
        <a:p>
          <a:endParaRPr lang="ru-RU"/>
        </a:p>
      </dgm:t>
    </dgm:pt>
    <dgm:pt modelId="{622C18FB-4300-468B-BD33-0898463374AC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latin typeface="Lucida Sans Unicode" pitchFamily="34" charset="0"/>
            </a:rPr>
            <a:t>6. </a:t>
          </a:r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Включение в урок заданий, направленных на развитие УУД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CD449889-47A3-4D5A-A1A3-795DE91B722B}" type="parTrans" cxnId="{C6E095C0-F8C1-4CAA-AD38-F74FE8EE5C89}">
      <dgm:prSet/>
      <dgm:spPr/>
      <dgm:t>
        <a:bodyPr/>
        <a:lstStyle/>
        <a:p>
          <a:endParaRPr lang="ru-RU"/>
        </a:p>
      </dgm:t>
    </dgm:pt>
    <dgm:pt modelId="{5D5130FA-7419-4497-9825-A78D045B9A0F}" type="sibTrans" cxnId="{C6E095C0-F8C1-4CAA-AD38-F74FE8EE5C89}">
      <dgm:prSet/>
      <dgm:spPr/>
      <dgm:t>
        <a:bodyPr/>
        <a:lstStyle/>
        <a:p>
          <a:endParaRPr lang="ru-RU"/>
        </a:p>
      </dgm:t>
    </dgm:pt>
    <dgm:pt modelId="{0E12E746-9DF2-417F-9E7D-2787AF2741A0}" type="pres">
      <dgm:prSet presAssocID="{78B32B1E-432A-4AB3-93A0-D39301B22A7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3BD024-F570-41B2-B39F-BEA1251CB2BC}" type="pres">
      <dgm:prSet presAssocID="{CC30E109-8F5A-4AF8-A266-C1CA28454C2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8ADA9B-5BE6-405F-A633-E106FACA2B36}" type="pres">
      <dgm:prSet presAssocID="{604AFDFF-4753-4CF9-87FC-BCF482D30E29}" presName="sibTrans" presStyleCnt="0"/>
      <dgm:spPr/>
    </dgm:pt>
    <dgm:pt modelId="{C17CB4DA-4975-4F03-B9CB-737F9533082E}" type="pres">
      <dgm:prSet presAssocID="{936891BC-3906-4E40-9FD4-03D6D94FE31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C3BD96-327A-4118-8C42-4344CCA857B8}" type="pres">
      <dgm:prSet presAssocID="{E3D3A848-75DE-43D0-BD21-8F97492ED376}" presName="sibTrans" presStyleCnt="0"/>
      <dgm:spPr/>
    </dgm:pt>
    <dgm:pt modelId="{6D13D306-6E98-455A-9E2B-CD803764569C}" type="pres">
      <dgm:prSet presAssocID="{0E4A8EAF-45E9-4DCC-9609-08FEE36E85E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A02DFB-0F51-41D0-BC7F-13173A86048B}" type="pres">
      <dgm:prSet presAssocID="{AA38DF95-D9AC-406A-9CBC-60B2A5F80517}" presName="sibTrans" presStyleCnt="0"/>
      <dgm:spPr/>
    </dgm:pt>
    <dgm:pt modelId="{071903CB-C2D2-49E3-87D7-5E45976F2010}" type="pres">
      <dgm:prSet presAssocID="{E52E0146-8C5E-4DAB-9976-4DA3AE45FF7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11633B-6BD4-4471-840C-241B24F942B9}" type="pres">
      <dgm:prSet presAssocID="{CFD39A3B-713C-4B79-9E30-DCC3C9E2CDBF}" presName="sibTrans" presStyleCnt="0"/>
      <dgm:spPr/>
    </dgm:pt>
    <dgm:pt modelId="{1872546A-B2C5-47A2-AF1E-01445C2DA050}" type="pres">
      <dgm:prSet presAssocID="{9BC3009E-A2FD-455F-A111-614867C2786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84748D-D5A7-42C3-940A-81CD06524A91}" type="pres">
      <dgm:prSet presAssocID="{A06B4E63-5933-40CA-9E02-29A9370559CD}" presName="sibTrans" presStyleCnt="0"/>
      <dgm:spPr/>
    </dgm:pt>
    <dgm:pt modelId="{AAC023E7-FB95-49DD-A9F6-07902453AB54}" type="pres">
      <dgm:prSet presAssocID="{622C18FB-4300-468B-BD33-0898463374A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A6E7FA-1E36-4A2B-AE1D-EFEF295E787C}" type="presOf" srcId="{0E4A8EAF-45E9-4DCC-9609-08FEE36E85E2}" destId="{6D13D306-6E98-455A-9E2B-CD803764569C}" srcOrd="0" destOrd="0" presId="urn:microsoft.com/office/officeart/2005/8/layout/default#4"/>
    <dgm:cxn modelId="{04F541D9-F544-45E4-9DA5-C9D76DAF1414}" srcId="{78B32B1E-432A-4AB3-93A0-D39301B22A73}" destId="{936891BC-3906-4E40-9FD4-03D6D94FE315}" srcOrd="1" destOrd="0" parTransId="{638F76E2-FA25-48E6-AFFC-532F9F451A4B}" sibTransId="{E3D3A848-75DE-43D0-BD21-8F97492ED376}"/>
    <dgm:cxn modelId="{3FC2AD23-7094-4C72-BADB-A27E85234DCB}" srcId="{78B32B1E-432A-4AB3-93A0-D39301B22A73}" destId="{E52E0146-8C5E-4DAB-9976-4DA3AE45FF75}" srcOrd="3" destOrd="0" parTransId="{4FCF44D2-2F04-4C79-BFD9-A5F467CEAA08}" sibTransId="{CFD39A3B-713C-4B79-9E30-DCC3C9E2CDBF}"/>
    <dgm:cxn modelId="{25F41B99-300B-48FF-9EC7-D3FCCA03A06F}" type="presOf" srcId="{78B32B1E-432A-4AB3-93A0-D39301B22A73}" destId="{0E12E746-9DF2-417F-9E7D-2787AF2741A0}" srcOrd="0" destOrd="0" presId="urn:microsoft.com/office/officeart/2005/8/layout/default#4"/>
    <dgm:cxn modelId="{4BBBECCB-EC00-4120-9889-A8D2273F4CFB}" srcId="{78B32B1E-432A-4AB3-93A0-D39301B22A73}" destId="{9BC3009E-A2FD-455F-A111-614867C27866}" srcOrd="4" destOrd="0" parTransId="{A473C9B5-60FB-471F-8F93-E190C12FD31E}" sibTransId="{A06B4E63-5933-40CA-9E02-29A9370559CD}"/>
    <dgm:cxn modelId="{C6E095C0-F8C1-4CAA-AD38-F74FE8EE5C89}" srcId="{78B32B1E-432A-4AB3-93A0-D39301B22A73}" destId="{622C18FB-4300-468B-BD33-0898463374AC}" srcOrd="5" destOrd="0" parTransId="{CD449889-47A3-4D5A-A1A3-795DE91B722B}" sibTransId="{5D5130FA-7419-4497-9825-A78D045B9A0F}"/>
    <dgm:cxn modelId="{36DF6C7C-8413-469C-89B9-FD593023D480}" type="presOf" srcId="{622C18FB-4300-468B-BD33-0898463374AC}" destId="{AAC023E7-FB95-49DD-A9F6-07902453AB54}" srcOrd="0" destOrd="0" presId="urn:microsoft.com/office/officeart/2005/8/layout/default#4"/>
    <dgm:cxn modelId="{A2E44AD7-6D6F-4C7A-8ACE-9BAB0617FC80}" srcId="{78B32B1E-432A-4AB3-93A0-D39301B22A73}" destId="{0E4A8EAF-45E9-4DCC-9609-08FEE36E85E2}" srcOrd="2" destOrd="0" parTransId="{AAD41690-76C1-4DCE-901F-09DBFDB09397}" sibTransId="{AA38DF95-D9AC-406A-9CBC-60B2A5F80517}"/>
    <dgm:cxn modelId="{C7F162FD-BC09-4413-98CA-7FC22C5E11C5}" type="presOf" srcId="{9BC3009E-A2FD-455F-A111-614867C27866}" destId="{1872546A-B2C5-47A2-AF1E-01445C2DA050}" srcOrd="0" destOrd="0" presId="urn:microsoft.com/office/officeart/2005/8/layout/default#4"/>
    <dgm:cxn modelId="{A531048A-8E03-44B0-90DD-D19356A30CEB}" type="presOf" srcId="{CC30E109-8F5A-4AF8-A266-C1CA28454C25}" destId="{CA3BD024-F570-41B2-B39F-BEA1251CB2BC}" srcOrd="0" destOrd="0" presId="urn:microsoft.com/office/officeart/2005/8/layout/default#4"/>
    <dgm:cxn modelId="{1713CCFE-1A93-4E34-8606-0E4603C09C95}" type="presOf" srcId="{E52E0146-8C5E-4DAB-9976-4DA3AE45FF75}" destId="{071903CB-C2D2-49E3-87D7-5E45976F2010}" srcOrd="0" destOrd="0" presId="urn:microsoft.com/office/officeart/2005/8/layout/default#4"/>
    <dgm:cxn modelId="{79DC8EC5-402C-4BF1-B698-974241C85D05}" srcId="{78B32B1E-432A-4AB3-93A0-D39301B22A73}" destId="{CC30E109-8F5A-4AF8-A266-C1CA28454C25}" srcOrd="0" destOrd="0" parTransId="{5EF24FD5-9C01-4C42-AA6E-B5D6E6306886}" sibTransId="{604AFDFF-4753-4CF9-87FC-BCF482D30E29}"/>
    <dgm:cxn modelId="{CD5AF55B-823F-4BCF-8F44-D23BF1D57931}" type="presOf" srcId="{936891BC-3906-4E40-9FD4-03D6D94FE315}" destId="{C17CB4DA-4975-4F03-B9CB-737F9533082E}" srcOrd="0" destOrd="0" presId="urn:microsoft.com/office/officeart/2005/8/layout/default#4"/>
    <dgm:cxn modelId="{425DD199-527B-4D26-AE44-3DD0B66A46F8}" type="presParOf" srcId="{0E12E746-9DF2-417F-9E7D-2787AF2741A0}" destId="{CA3BD024-F570-41B2-B39F-BEA1251CB2BC}" srcOrd="0" destOrd="0" presId="urn:microsoft.com/office/officeart/2005/8/layout/default#4"/>
    <dgm:cxn modelId="{A73766EA-3D11-43EE-8FF0-EF54F66BE048}" type="presParOf" srcId="{0E12E746-9DF2-417F-9E7D-2787AF2741A0}" destId="{FC8ADA9B-5BE6-405F-A633-E106FACA2B36}" srcOrd="1" destOrd="0" presId="urn:microsoft.com/office/officeart/2005/8/layout/default#4"/>
    <dgm:cxn modelId="{838A5329-81B4-4586-B65C-28AA1F62F5A0}" type="presParOf" srcId="{0E12E746-9DF2-417F-9E7D-2787AF2741A0}" destId="{C17CB4DA-4975-4F03-B9CB-737F9533082E}" srcOrd="2" destOrd="0" presId="urn:microsoft.com/office/officeart/2005/8/layout/default#4"/>
    <dgm:cxn modelId="{3F2DCBFE-3982-47C1-8D9D-0C4542BD1853}" type="presParOf" srcId="{0E12E746-9DF2-417F-9E7D-2787AF2741A0}" destId="{3FC3BD96-327A-4118-8C42-4344CCA857B8}" srcOrd="3" destOrd="0" presId="urn:microsoft.com/office/officeart/2005/8/layout/default#4"/>
    <dgm:cxn modelId="{85E19CED-E689-4E24-9F1F-F4B0F471C92C}" type="presParOf" srcId="{0E12E746-9DF2-417F-9E7D-2787AF2741A0}" destId="{6D13D306-6E98-455A-9E2B-CD803764569C}" srcOrd="4" destOrd="0" presId="urn:microsoft.com/office/officeart/2005/8/layout/default#4"/>
    <dgm:cxn modelId="{6DCEA951-ED13-4E5F-BE9F-65E87CA827F8}" type="presParOf" srcId="{0E12E746-9DF2-417F-9E7D-2787AF2741A0}" destId="{12A02DFB-0F51-41D0-BC7F-13173A86048B}" srcOrd="5" destOrd="0" presId="urn:microsoft.com/office/officeart/2005/8/layout/default#4"/>
    <dgm:cxn modelId="{AD95D372-E77D-473C-97B7-59B36E6BC4D1}" type="presParOf" srcId="{0E12E746-9DF2-417F-9E7D-2787AF2741A0}" destId="{071903CB-C2D2-49E3-87D7-5E45976F2010}" srcOrd="6" destOrd="0" presId="urn:microsoft.com/office/officeart/2005/8/layout/default#4"/>
    <dgm:cxn modelId="{C275E2ED-951A-4743-9A27-BB2BD8849A07}" type="presParOf" srcId="{0E12E746-9DF2-417F-9E7D-2787AF2741A0}" destId="{3C11633B-6BD4-4471-840C-241B24F942B9}" srcOrd="7" destOrd="0" presId="urn:microsoft.com/office/officeart/2005/8/layout/default#4"/>
    <dgm:cxn modelId="{FBE2C859-6149-4795-BC47-3D1C3150622A}" type="presParOf" srcId="{0E12E746-9DF2-417F-9E7D-2787AF2741A0}" destId="{1872546A-B2C5-47A2-AF1E-01445C2DA050}" srcOrd="8" destOrd="0" presId="urn:microsoft.com/office/officeart/2005/8/layout/default#4"/>
    <dgm:cxn modelId="{662EED7A-38C2-41C4-ADF6-425BA9FB45BE}" type="presParOf" srcId="{0E12E746-9DF2-417F-9E7D-2787AF2741A0}" destId="{7B84748D-D5A7-42C3-940A-81CD06524A91}" srcOrd="9" destOrd="0" presId="urn:microsoft.com/office/officeart/2005/8/layout/default#4"/>
    <dgm:cxn modelId="{BBFE71FD-68AF-4A67-81B3-D982C4E264C5}" type="presParOf" srcId="{0E12E746-9DF2-417F-9E7D-2787AF2741A0}" destId="{AAC023E7-FB95-49DD-A9F6-07902453AB54}" srcOrd="10" destOrd="0" presId="urn:microsoft.com/office/officeart/2005/8/layout/default#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FDD38EC-A027-4616-844E-1DD5D8377217}" type="doc">
      <dgm:prSet loTypeId="urn:microsoft.com/office/officeart/2005/8/layout/bList2#1" loCatId="list" qsTypeId="urn:microsoft.com/office/officeart/2005/8/quickstyle/3d3" qsCatId="3D" csTypeId="urn:microsoft.com/office/officeart/2005/8/colors/colorful5" csCatId="colorful" phldr="1"/>
      <dgm:spPr/>
    </dgm:pt>
    <dgm:pt modelId="{AA910698-D9B3-4050-A7F7-18ACD649B109}">
      <dgm:prSet phldrT="[Текст]"/>
      <dgm:spPr/>
      <dgm:t>
        <a:bodyPr/>
        <a:lstStyle/>
        <a:p>
          <a:r>
            <a:rPr lang="ru-RU" b="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Общеучебные</a:t>
          </a:r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УД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101600">
                <a:schemeClr val="accent2">
                  <a:satMod val="175000"/>
                  <a:alpha val="4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91CD8737-367D-4B43-AEF3-D01CC1508AE0}" type="parTrans" cxnId="{C464173B-97BC-4FF4-8932-37C9A6F18D8D}">
      <dgm:prSet/>
      <dgm:spPr/>
      <dgm:t>
        <a:bodyPr/>
        <a:lstStyle/>
        <a:p>
          <a:endParaRPr lang="ru-RU"/>
        </a:p>
      </dgm:t>
    </dgm:pt>
    <dgm:pt modelId="{7B52636C-AD53-492F-81C5-F9ED9C4DF3B2}" type="sibTrans" cxnId="{C464173B-97BC-4FF4-8932-37C9A6F18D8D}">
      <dgm:prSet/>
      <dgm:spPr/>
      <dgm:t>
        <a:bodyPr/>
        <a:lstStyle/>
        <a:p>
          <a:endParaRPr lang="ru-RU"/>
        </a:p>
      </dgm:t>
    </dgm:pt>
    <dgm:pt modelId="{4DD357E0-8ED3-4065-BCE2-EAB688205A46}">
      <dgm:prSet phldrT="[Текст]"/>
      <dgm:spPr/>
      <dgm:t>
        <a:bodyPr/>
        <a:lstStyle/>
        <a:p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Логические УД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101600">
                <a:schemeClr val="accent2">
                  <a:satMod val="175000"/>
                  <a:alpha val="4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404692F7-E509-4086-B2DD-F2EBC26FBCD2}" type="parTrans" cxnId="{81F5F743-6941-4201-95AE-5A7D84427FCE}">
      <dgm:prSet/>
      <dgm:spPr/>
      <dgm:t>
        <a:bodyPr/>
        <a:lstStyle/>
        <a:p>
          <a:endParaRPr lang="ru-RU"/>
        </a:p>
      </dgm:t>
    </dgm:pt>
    <dgm:pt modelId="{9EB738F4-2841-4730-A7DC-A8C978E06D2A}" type="sibTrans" cxnId="{81F5F743-6941-4201-95AE-5A7D84427FCE}">
      <dgm:prSet/>
      <dgm:spPr/>
      <dgm:t>
        <a:bodyPr/>
        <a:lstStyle/>
        <a:p>
          <a:endParaRPr lang="ru-RU"/>
        </a:p>
      </dgm:t>
    </dgm:pt>
    <dgm:pt modelId="{720DAF56-1973-4EDC-BAC7-3A14AE0E63FB}">
      <dgm:prSet phldrT="[Текст]"/>
      <dgm:spPr/>
      <dgm:t>
        <a:bodyPr/>
        <a:lstStyle/>
        <a:p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Постановка и решение проблем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101600">
                <a:schemeClr val="accent2">
                  <a:satMod val="175000"/>
                  <a:alpha val="4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74CFA711-08B0-4093-B3A9-9C8A7D74579A}" type="parTrans" cxnId="{F501DD18-10E8-416C-9922-9AACDE3334FB}">
      <dgm:prSet/>
      <dgm:spPr/>
      <dgm:t>
        <a:bodyPr/>
        <a:lstStyle/>
        <a:p>
          <a:endParaRPr lang="ru-RU"/>
        </a:p>
      </dgm:t>
    </dgm:pt>
    <dgm:pt modelId="{7F1F2668-686C-4971-AB1D-DF9AE3D29C1C}" type="sibTrans" cxnId="{F501DD18-10E8-416C-9922-9AACDE3334FB}">
      <dgm:prSet/>
      <dgm:spPr/>
      <dgm:t>
        <a:bodyPr/>
        <a:lstStyle/>
        <a:p>
          <a:endParaRPr lang="ru-RU"/>
        </a:p>
      </dgm:t>
    </dgm:pt>
    <dgm:pt modelId="{FEAF8D6D-9061-4277-9947-0D60E4815C07}" type="pres">
      <dgm:prSet presAssocID="{FFDD38EC-A027-4616-844E-1DD5D8377217}" presName="diagram" presStyleCnt="0">
        <dgm:presLayoutVars>
          <dgm:dir/>
          <dgm:animLvl val="lvl"/>
          <dgm:resizeHandles val="exact"/>
        </dgm:presLayoutVars>
      </dgm:prSet>
      <dgm:spPr/>
    </dgm:pt>
    <dgm:pt modelId="{AB27884A-7A54-4FA6-9C44-8A7FC155DEDD}" type="pres">
      <dgm:prSet presAssocID="{AA910698-D9B3-4050-A7F7-18ACD649B109}" presName="compNode" presStyleCnt="0"/>
      <dgm:spPr/>
    </dgm:pt>
    <dgm:pt modelId="{C9B8DCDB-9444-4FEA-97D2-B03B5B65570D}" type="pres">
      <dgm:prSet presAssocID="{AA910698-D9B3-4050-A7F7-18ACD649B109}" presName="childRect" presStyleLbl="bgAcc1" presStyleIdx="0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B35D2DE-8EF4-4830-A17E-67BE35D2C032}" type="pres">
      <dgm:prSet presAssocID="{AA910698-D9B3-4050-A7F7-18ACD649B10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D1B299-089D-4CE1-81E9-845AF9B96B52}" type="pres">
      <dgm:prSet presAssocID="{AA910698-D9B3-4050-A7F7-18ACD649B109}" presName="parentRect" presStyleLbl="alignNode1" presStyleIdx="0" presStyleCnt="3"/>
      <dgm:spPr/>
      <dgm:t>
        <a:bodyPr/>
        <a:lstStyle/>
        <a:p>
          <a:endParaRPr lang="ru-RU"/>
        </a:p>
      </dgm:t>
    </dgm:pt>
    <dgm:pt modelId="{F46C4A14-6AE2-4A61-B7AF-4825A700B217}" type="pres">
      <dgm:prSet presAssocID="{AA910698-D9B3-4050-A7F7-18ACD649B109}" presName="adorn" presStyleLbl="fgAccFollowNode1" presStyleIdx="0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DFB96E8-3AC5-4687-A759-C4978354B02B}" type="pres">
      <dgm:prSet presAssocID="{7B52636C-AD53-492F-81C5-F9ED9C4DF3B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8466A64-36BA-4CFE-8E45-20A6A822620B}" type="pres">
      <dgm:prSet presAssocID="{4DD357E0-8ED3-4065-BCE2-EAB688205A46}" presName="compNode" presStyleCnt="0"/>
      <dgm:spPr/>
    </dgm:pt>
    <dgm:pt modelId="{69B6D743-9448-48EE-B8E7-744A9DAD2918}" type="pres">
      <dgm:prSet presAssocID="{4DD357E0-8ED3-4065-BCE2-EAB688205A46}" presName="childRect" presStyleLbl="bgAcc1" presStyleIdx="1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B517BB3-8F75-4A92-AD8E-E8D22D874393}" type="pres">
      <dgm:prSet presAssocID="{4DD357E0-8ED3-4065-BCE2-EAB688205A4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6FE077-0D89-4098-B0E4-568D41A0A46D}" type="pres">
      <dgm:prSet presAssocID="{4DD357E0-8ED3-4065-BCE2-EAB688205A46}" presName="parentRect" presStyleLbl="alignNode1" presStyleIdx="1" presStyleCnt="3"/>
      <dgm:spPr/>
      <dgm:t>
        <a:bodyPr/>
        <a:lstStyle/>
        <a:p>
          <a:endParaRPr lang="ru-RU"/>
        </a:p>
      </dgm:t>
    </dgm:pt>
    <dgm:pt modelId="{88DA5A3B-ACE2-434D-A28B-F7D07CCF0153}" type="pres">
      <dgm:prSet presAssocID="{4DD357E0-8ED3-4065-BCE2-EAB688205A46}" presName="adorn" presStyleLbl="fgAccFollowNode1" presStyleIdx="1" presStyleCnt="3"/>
      <dgm:spPr>
        <a:blipFill>
          <a:blip xmlns:r="http://schemas.openxmlformats.org/officeDocument/2006/relationships" r:embed="rId4"/>
          <a:srcRect/>
          <a:stretch>
            <a:fillRect t="-7000" b="-7000"/>
          </a:stretch>
        </a:blipFill>
      </dgm:spPr>
    </dgm:pt>
    <dgm:pt modelId="{7812380F-1030-4FB7-A3E9-414027E84288}" type="pres">
      <dgm:prSet presAssocID="{9EB738F4-2841-4730-A7DC-A8C978E06D2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73EDC55-2401-488C-BC58-7AB60793496B}" type="pres">
      <dgm:prSet presAssocID="{720DAF56-1973-4EDC-BAC7-3A14AE0E63FB}" presName="compNode" presStyleCnt="0"/>
      <dgm:spPr/>
    </dgm:pt>
    <dgm:pt modelId="{21711848-F351-472E-A2FD-36038B4F0B76}" type="pres">
      <dgm:prSet presAssocID="{720DAF56-1973-4EDC-BAC7-3A14AE0E63FB}" presName="childRect" presStyleLbl="bgAcc1" presStyleIdx="2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94962247-A32F-45C0-B5E5-D713ABE89787}" type="pres">
      <dgm:prSet presAssocID="{720DAF56-1973-4EDC-BAC7-3A14AE0E63F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4751C2-0BF3-4FED-A522-8EC5A5809D1D}" type="pres">
      <dgm:prSet presAssocID="{720DAF56-1973-4EDC-BAC7-3A14AE0E63FB}" presName="parentRect" presStyleLbl="alignNode1" presStyleIdx="2" presStyleCnt="3"/>
      <dgm:spPr/>
      <dgm:t>
        <a:bodyPr/>
        <a:lstStyle/>
        <a:p>
          <a:endParaRPr lang="ru-RU"/>
        </a:p>
      </dgm:t>
    </dgm:pt>
    <dgm:pt modelId="{8A70B9A4-5EB1-4147-B635-5127D713A4E5}" type="pres">
      <dgm:prSet presAssocID="{720DAF56-1973-4EDC-BAC7-3A14AE0E63FB}" presName="adorn" presStyleLbl="fgAccFollowNode1" presStyleIdx="2" presStyleCnt="3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C464173B-97BC-4FF4-8932-37C9A6F18D8D}" srcId="{FFDD38EC-A027-4616-844E-1DD5D8377217}" destId="{AA910698-D9B3-4050-A7F7-18ACD649B109}" srcOrd="0" destOrd="0" parTransId="{91CD8737-367D-4B43-AEF3-D01CC1508AE0}" sibTransId="{7B52636C-AD53-492F-81C5-F9ED9C4DF3B2}"/>
    <dgm:cxn modelId="{A4726C87-64EC-4EFA-B5A8-C942152CB9CB}" type="presOf" srcId="{7B52636C-AD53-492F-81C5-F9ED9C4DF3B2}" destId="{7DFB96E8-3AC5-4687-A759-C4978354B02B}" srcOrd="0" destOrd="0" presId="urn:microsoft.com/office/officeart/2005/8/layout/bList2#1"/>
    <dgm:cxn modelId="{DD1520A7-FFF2-417D-9FF3-7AB60B1C0EC4}" type="presOf" srcId="{AA910698-D9B3-4050-A7F7-18ACD649B109}" destId="{DB35D2DE-8EF4-4830-A17E-67BE35D2C032}" srcOrd="0" destOrd="0" presId="urn:microsoft.com/office/officeart/2005/8/layout/bList2#1"/>
    <dgm:cxn modelId="{5C0727C9-82F5-4111-B46E-68A6CED49E08}" type="presOf" srcId="{9EB738F4-2841-4730-A7DC-A8C978E06D2A}" destId="{7812380F-1030-4FB7-A3E9-414027E84288}" srcOrd="0" destOrd="0" presId="urn:microsoft.com/office/officeart/2005/8/layout/bList2#1"/>
    <dgm:cxn modelId="{9036A5A7-AE88-4413-98FC-47D7719D1939}" type="presOf" srcId="{FFDD38EC-A027-4616-844E-1DD5D8377217}" destId="{FEAF8D6D-9061-4277-9947-0D60E4815C07}" srcOrd="0" destOrd="0" presId="urn:microsoft.com/office/officeart/2005/8/layout/bList2#1"/>
    <dgm:cxn modelId="{8F86CD05-C08D-47CB-8E97-3A615AE94F17}" type="presOf" srcId="{4DD357E0-8ED3-4065-BCE2-EAB688205A46}" destId="{0B517BB3-8F75-4A92-AD8E-E8D22D874393}" srcOrd="0" destOrd="0" presId="urn:microsoft.com/office/officeart/2005/8/layout/bList2#1"/>
    <dgm:cxn modelId="{98F9BEED-9CD4-48F3-A58F-35493E5CDE21}" type="presOf" srcId="{AA910698-D9B3-4050-A7F7-18ACD649B109}" destId="{CCD1B299-089D-4CE1-81E9-845AF9B96B52}" srcOrd="1" destOrd="0" presId="urn:microsoft.com/office/officeart/2005/8/layout/bList2#1"/>
    <dgm:cxn modelId="{A63CD4FB-7274-4D2B-8CFB-00BA5683543E}" type="presOf" srcId="{720DAF56-1973-4EDC-BAC7-3A14AE0E63FB}" destId="{4C4751C2-0BF3-4FED-A522-8EC5A5809D1D}" srcOrd="1" destOrd="0" presId="urn:microsoft.com/office/officeart/2005/8/layout/bList2#1"/>
    <dgm:cxn modelId="{F501DD18-10E8-416C-9922-9AACDE3334FB}" srcId="{FFDD38EC-A027-4616-844E-1DD5D8377217}" destId="{720DAF56-1973-4EDC-BAC7-3A14AE0E63FB}" srcOrd="2" destOrd="0" parTransId="{74CFA711-08B0-4093-B3A9-9C8A7D74579A}" sibTransId="{7F1F2668-686C-4971-AB1D-DF9AE3D29C1C}"/>
    <dgm:cxn modelId="{81F5F743-6941-4201-95AE-5A7D84427FCE}" srcId="{FFDD38EC-A027-4616-844E-1DD5D8377217}" destId="{4DD357E0-8ED3-4065-BCE2-EAB688205A46}" srcOrd="1" destOrd="0" parTransId="{404692F7-E509-4086-B2DD-F2EBC26FBCD2}" sibTransId="{9EB738F4-2841-4730-A7DC-A8C978E06D2A}"/>
    <dgm:cxn modelId="{A8398705-4B5C-4E0E-8BD9-A41D512D341C}" type="presOf" srcId="{720DAF56-1973-4EDC-BAC7-3A14AE0E63FB}" destId="{94962247-A32F-45C0-B5E5-D713ABE89787}" srcOrd="0" destOrd="0" presId="urn:microsoft.com/office/officeart/2005/8/layout/bList2#1"/>
    <dgm:cxn modelId="{9607CE77-43B5-4E3E-8351-F83C725906E7}" type="presOf" srcId="{4DD357E0-8ED3-4065-BCE2-EAB688205A46}" destId="{296FE077-0D89-4098-B0E4-568D41A0A46D}" srcOrd="1" destOrd="0" presId="urn:microsoft.com/office/officeart/2005/8/layout/bList2#1"/>
    <dgm:cxn modelId="{66892F49-9430-4FD7-8274-53C818F49173}" type="presParOf" srcId="{FEAF8D6D-9061-4277-9947-0D60E4815C07}" destId="{AB27884A-7A54-4FA6-9C44-8A7FC155DEDD}" srcOrd="0" destOrd="0" presId="urn:microsoft.com/office/officeart/2005/8/layout/bList2#1"/>
    <dgm:cxn modelId="{ACF16AB4-FC11-4B18-8748-22CEB6F20B9E}" type="presParOf" srcId="{AB27884A-7A54-4FA6-9C44-8A7FC155DEDD}" destId="{C9B8DCDB-9444-4FEA-97D2-B03B5B65570D}" srcOrd="0" destOrd="0" presId="urn:microsoft.com/office/officeart/2005/8/layout/bList2#1"/>
    <dgm:cxn modelId="{1FC5ECA3-D79A-4A0F-954C-BE3039DE18BA}" type="presParOf" srcId="{AB27884A-7A54-4FA6-9C44-8A7FC155DEDD}" destId="{DB35D2DE-8EF4-4830-A17E-67BE35D2C032}" srcOrd="1" destOrd="0" presId="urn:microsoft.com/office/officeart/2005/8/layout/bList2#1"/>
    <dgm:cxn modelId="{89759484-E707-4FC2-B0E1-5B440238FFC1}" type="presParOf" srcId="{AB27884A-7A54-4FA6-9C44-8A7FC155DEDD}" destId="{CCD1B299-089D-4CE1-81E9-845AF9B96B52}" srcOrd="2" destOrd="0" presId="urn:microsoft.com/office/officeart/2005/8/layout/bList2#1"/>
    <dgm:cxn modelId="{68F23AD0-CA8C-4F59-BCDC-FCD05A435A57}" type="presParOf" srcId="{AB27884A-7A54-4FA6-9C44-8A7FC155DEDD}" destId="{F46C4A14-6AE2-4A61-B7AF-4825A700B217}" srcOrd="3" destOrd="0" presId="urn:microsoft.com/office/officeart/2005/8/layout/bList2#1"/>
    <dgm:cxn modelId="{A49A30E9-FF9E-48C7-B4AA-708BBE7A3B1B}" type="presParOf" srcId="{FEAF8D6D-9061-4277-9947-0D60E4815C07}" destId="{7DFB96E8-3AC5-4687-A759-C4978354B02B}" srcOrd="1" destOrd="0" presId="urn:microsoft.com/office/officeart/2005/8/layout/bList2#1"/>
    <dgm:cxn modelId="{5C75BF94-B36F-49E6-9785-8B8706CACD73}" type="presParOf" srcId="{FEAF8D6D-9061-4277-9947-0D60E4815C07}" destId="{B8466A64-36BA-4CFE-8E45-20A6A822620B}" srcOrd="2" destOrd="0" presId="urn:microsoft.com/office/officeart/2005/8/layout/bList2#1"/>
    <dgm:cxn modelId="{1B44815C-34E2-4A47-B629-8938C4710F04}" type="presParOf" srcId="{B8466A64-36BA-4CFE-8E45-20A6A822620B}" destId="{69B6D743-9448-48EE-B8E7-744A9DAD2918}" srcOrd="0" destOrd="0" presId="urn:microsoft.com/office/officeart/2005/8/layout/bList2#1"/>
    <dgm:cxn modelId="{D756146D-3E51-4336-8B4E-9A1E1CD2ACC3}" type="presParOf" srcId="{B8466A64-36BA-4CFE-8E45-20A6A822620B}" destId="{0B517BB3-8F75-4A92-AD8E-E8D22D874393}" srcOrd="1" destOrd="0" presId="urn:microsoft.com/office/officeart/2005/8/layout/bList2#1"/>
    <dgm:cxn modelId="{FCE05666-7A03-4F7B-A431-CB96C07A857D}" type="presParOf" srcId="{B8466A64-36BA-4CFE-8E45-20A6A822620B}" destId="{296FE077-0D89-4098-B0E4-568D41A0A46D}" srcOrd="2" destOrd="0" presId="urn:microsoft.com/office/officeart/2005/8/layout/bList2#1"/>
    <dgm:cxn modelId="{67A564D7-0B73-4E4D-9591-E0B3B3007F91}" type="presParOf" srcId="{B8466A64-36BA-4CFE-8E45-20A6A822620B}" destId="{88DA5A3B-ACE2-434D-A28B-F7D07CCF0153}" srcOrd="3" destOrd="0" presId="urn:microsoft.com/office/officeart/2005/8/layout/bList2#1"/>
    <dgm:cxn modelId="{AFB9A376-1E34-484F-85B3-A5F5ED9D067C}" type="presParOf" srcId="{FEAF8D6D-9061-4277-9947-0D60E4815C07}" destId="{7812380F-1030-4FB7-A3E9-414027E84288}" srcOrd="3" destOrd="0" presId="urn:microsoft.com/office/officeart/2005/8/layout/bList2#1"/>
    <dgm:cxn modelId="{1CF56D59-7783-4E6C-85D4-576387B0898E}" type="presParOf" srcId="{FEAF8D6D-9061-4277-9947-0D60E4815C07}" destId="{573EDC55-2401-488C-BC58-7AB60793496B}" srcOrd="4" destOrd="0" presId="urn:microsoft.com/office/officeart/2005/8/layout/bList2#1"/>
    <dgm:cxn modelId="{5F029050-5A08-4F77-9251-25DE3732D438}" type="presParOf" srcId="{573EDC55-2401-488C-BC58-7AB60793496B}" destId="{21711848-F351-472E-A2FD-36038B4F0B76}" srcOrd="0" destOrd="0" presId="urn:microsoft.com/office/officeart/2005/8/layout/bList2#1"/>
    <dgm:cxn modelId="{D9269FFC-A59B-4ECA-B5F9-C5121924AD23}" type="presParOf" srcId="{573EDC55-2401-488C-BC58-7AB60793496B}" destId="{94962247-A32F-45C0-B5E5-D713ABE89787}" srcOrd="1" destOrd="0" presId="urn:microsoft.com/office/officeart/2005/8/layout/bList2#1"/>
    <dgm:cxn modelId="{5EA3F6A4-C392-4E75-B47B-E55D8753EF12}" type="presParOf" srcId="{573EDC55-2401-488C-BC58-7AB60793496B}" destId="{4C4751C2-0BF3-4FED-A522-8EC5A5809D1D}" srcOrd="2" destOrd="0" presId="urn:microsoft.com/office/officeart/2005/8/layout/bList2#1"/>
    <dgm:cxn modelId="{6CCCFDA5-CE6A-4DAC-B0EC-1C5C00C7D2D6}" type="presParOf" srcId="{573EDC55-2401-488C-BC58-7AB60793496B}" destId="{8A70B9A4-5EB1-4147-B635-5127D713A4E5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6C75B02-9EC6-489C-8908-86C9974BE256}" type="doc">
      <dgm:prSet loTypeId="urn:microsoft.com/office/officeart/2008/layout/AscendingPictureAccentProcess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9A5FE5C-3293-48D5-A272-53E9EA1AC9F4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  <a:cs typeface="Arial" charset="0"/>
            </a:rPr>
            <a:t>И другие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63500">
                <a:schemeClr val="accent5">
                  <a:satMod val="175000"/>
                  <a:alpha val="4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BFC78313-7B92-48A4-BDBC-2E7E92E07E77}" type="parTrans" cxnId="{8B355762-36BF-4AA4-A297-59F84D5EE551}">
      <dgm:prSet/>
      <dgm:spPr/>
      <dgm:t>
        <a:bodyPr/>
        <a:lstStyle/>
        <a:p>
          <a:endParaRPr lang="ru-RU"/>
        </a:p>
      </dgm:t>
    </dgm:pt>
    <dgm:pt modelId="{D8DB2985-E050-4729-8C51-10A8229F110C}" type="sibTrans" cxnId="{8B355762-36BF-4AA4-A297-59F84D5EE551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0F2B5C5-B68B-4235-981E-46061878456E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0" i="1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  <a:cs typeface="Arial" charset="0"/>
            </a:rPr>
            <a:t>классификация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63500">
                <a:schemeClr val="accent5">
                  <a:satMod val="175000"/>
                  <a:alpha val="4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7BC75696-707D-4A97-AD8B-E839DBD5E20E}" type="parTrans" cxnId="{5DFCFEDF-D836-4906-B1F3-5870C631A5C8}">
      <dgm:prSet/>
      <dgm:spPr/>
      <dgm:t>
        <a:bodyPr/>
        <a:lstStyle/>
        <a:p>
          <a:endParaRPr lang="ru-RU"/>
        </a:p>
      </dgm:t>
    </dgm:pt>
    <dgm:pt modelId="{32B0CA69-8AB9-4421-9ACA-AFEDC79F2C70}" type="sibTrans" cxnId="{5DFCFEDF-D836-4906-B1F3-5870C631A5C8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729AC7D-90D3-491F-8DC2-BC2C5973822B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  <a:cs typeface="Arial" charset="0"/>
            </a:rPr>
            <a:t>сравнение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63500">
                <a:schemeClr val="accent5">
                  <a:satMod val="175000"/>
                  <a:alpha val="4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F88062AA-A2CF-469B-9A78-9C0BCF684CAE}" type="parTrans" cxnId="{03ACD651-33C1-4CAF-BE6B-6873E434139D}">
      <dgm:prSet/>
      <dgm:spPr/>
      <dgm:t>
        <a:bodyPr/>
        <a:lstStyle/>
        <a:p>
          <a:endParaRPr lang="ru-RU"/>
        </a:p>
      </dgm:t>
    </dgm:pt>
    <dgm:pt modelId="{441BE08A-D630-45DC-A05A-B1FB8F704C98}" type="sibTrans" cxnId="{03ACD651-33C1-4CAF-BE6B-6873E434139D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5C1E601-C0A8-4B82-A922-7CDF313A691E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  <a:cs typeface="Arial" charset="0"/>
            </a:rPr>
            <a:t>опознание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63500">
                <a:schemeClr val="accent5">
                  <a:satMod val="175000"/>
                  <a:alpha val="4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5514F1EB-8985-4E00-93EA-B0518E12C7E3}" type="parTrans" cxnId="{24F1464D-0D5C-4C43-B0DC-CF760FBDB97C}">
      <dgm:prSet/>
      <dgm:spPr/>
      <dgm:t>
        <a:bodyPr/>
        <a:lstStyle/>
        <a:p>
          <a:endParaRPr lang="ru-RU"/>
        </a:p>
      </dgm:t>
    </dgm:pt>
    <dgm:pt modelId="{105B6FD3-D07D-4426-883B-0E749481BED3}" type="sibTrans" cxnId="{24F1464D-0D5C-4C43-B0DC-CF760FBDB97C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461186E-8678-47DB-8657-B3D3AC177A89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  <a:cs typeface="Arial" charset="0"/>
            </a:rPr>
            <a:t>анализ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63500">
                <a:schemeClr val="accent5">
                  <a:satMod val="175000"/>
                  <a:alpha val="4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3F665F17-8D21-41F5-9094-199889A05C80}" type="parTrans" cxnId="{4A41F40C-B467-46F9-A099-738557179E1C}">
      <dgm:prSet/>
      <dgm:spPr/>
      <dgm:t>
        <a:bodyPr/>
        <a:lstStyle/>
        <a:p>
          <a:endParaRPr lang="ru-RU"/>
        </a:p>
      </dgm:t>
    </dgm:pt>
    <dgm:pt modelId="{50724AC9-D95E-4F80-9B4F-53DDE7E5654E}" type="sibTrans" cxnId="{4A41F40C-B467-46F9-A099-738557179E1C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0E53539-2396-4DC1-8725-D455DC1B5B7B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  <a:cs typeface="Arial" charset="0"/>
            </a:rPr>
            <a:t>синтез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63500">
                <a:schemeClr val="accent5">
                  <a:satMod val="175000"/>
                  <a:alpha val="4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47D7A0AF-3440-4FCB-A8F2-DB2EAFBB7574}" type="parTrans" cxnId="{998C7B2E-A28D-4175-96FA-EA4A35C487AF}">
      <dgm:prSet/>
      <dgm:spPr/>
      <dgm:t>
        <a:bodyPr/>
        <a:lstStyle/>
        <a:p>
          <a:endParaRPr lang="ru-RU"/>
        </a:p>
      </dgm:t>
    </dgm:pt>
    <dgm:pt modelId="{338CC619-7A4C-49A2-AA79-37FCBE9116EA}" type="sibTrans" cxnId="{998C7B2E-A28D-4175-96FA-EA4A35C487AF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D60035-B0C4-48AA-B6CA-59E598B5B6F5}" type="pres">
      <dgm:prSet presAssocID="{06C75B02-9EC6-489C-8908-86C9974BE25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BD94AEB-5B44-4829-A74E-E32EFFB8AF7A}" type="pres">
      <dgm:prSet presAssocID="{06C75B02-9EC6-489C-8908-86C9974BE256}" presName="dot1" presStyleLbl="alignNode1" presStyleIdx="0" presStyleCnt="17"/>
      <dgm:spPr/>
    </dgm:pt>
    <dgm:pt modelId="{77505789-6174-4735-AB9D-2BB6CB3F531B}" type="pres">
      <dgm:prSet presAssocID="{06C75B02-9EC6-489C-8908-86C9974BE256}" presName="dot2" presStyleLbl="alignNode1" presStyleIdx="1" presStyleCnt="17"/>
      <dgm:spPr/>
    </dgm:pt>
    <dgm:pt modelId="{05DED40F-AD7E-4264-ABE0-DA0CCEDED2B5}" type="pres">
      <dgm:prSet presAssocID="{06C75B02-9EC6-489C-8908-86C9974BE256}" presName="dot3" presStyleLbl="alignNode1" presStyleIdx="2" presStyleCnt="17"/>
      <dgm:spPr/>
    </dgm:pt>
    <dgm:pt modelId="{9C9FA485-F53C-4AE4-AC4C-DF8BD09899ED}" type="pres">
      <dgm:prSet presAssocID="{06C75B02-9EC6-489C-8908-86C9974BE256}" presName="dot4" presStyleLbl="alignNode1" presStyleIdx="3" presStyleCnt="17"/>
      <dgm:spPr/>
    </dgm:pt>
    <dgm:pt modelId="{2C4396B3-50F1-4844-9B44-4D11D9620B26}" type="pres">
      <dgm:prSet presAssocID="{06C75B02-9EC6-489C-8908-86C9974BE256}" presName="dot5" presStyleLbl="alignNode1" presStyleIdx="4" presStyleCnt="17"/>
      <dgm:spPr/>
    </dgm:pt>
    <dgm:pt modelId="{790B3EE9-F07F-4D26-934B-194810D92B27}" type="pres">
      <dgm:prSet presAssocID="{06C75B02-9EC6-489C-8908-86C9974BE256}" presName="dot6" presStyleLbl="alignNode1" presStyleIdx="5" presStyleCnt="17"/>
      <dgm:spPr/>
    </dgm:pt>
    <dgm:pt modelId="{AE340CC2-EA1D-466A-9D1A-8AFFF9E58FEA}" type="pres">
      <dgm:prSet presAssocID="{06C75B02-9EC6-489C-8908-86C9974BE256}" presName="dot7" presStyleLbl="alignNode1" presStyleIdx="6" presStyleCnt="17"/>
      <dgm:spPr/>
    </dgm:pt>
    <dgm:pt modelId="{F1C8526C-82AE-4135-B8CB-ADB6DA9FC649}" type="pres">
      <dgm:prSet presAssocID="{06C75B02-9EC6-489C-8908-86C9974BE256}" presName="dot8" presStyleLbl="alignNode1" presStyleIdx="7" presStyleCnt="17"/>
      <dgm:spPr/>
    </dgm:pt>
    <dgm:pt modelId="{82842856-117C-427F-ABFF-8EC23BC88086}" type="pres">
      <dgm:prSet presAssocID="{06C75B02-9EC6-489C-8908-86C9974BE256}" presName="dot9" presStyleLbl="alignNode1" presStyleIdx="8" presStyleCnt="17"/>
      <dgm:spPr/>
    </dgm:pt>
    <dgm:pt modelId="{2BBFD0EC-EAB3-445E-BA41-F396148C538B}" type="pres">
      <dgm:prSet presAssocID="{06C75B02-9EC6-489C-8908-86C9974BE256}" presName="dot10" presStyleLbl="alignNode1" presStyleIdx="9" presStyleCnt="17"/>
      <dgm:spPr/>
    </dgm:pt>
    <dgm:pt modelId="{40942451-BD77-4FFB-BDAB-0EE3AD6BA347}" type="pres">
      <dgm:prSet presAssocID="{06C75B02-9EC6-489C-8908-86C9974BE256}" presName="dotArrow1" presStyleLbl="alignNode1" presStyleIdx="10" presStyleCnt="17"/>
      <dgm:spPr/>
    </dgm:pt>
    <dgm:pt modelId="{A9E45170-9B99-4424-8C38-88861779DB95}" type="pres">
      <dgm:prSet presAssocID="{06C75B02-9EC6-489C-8908-86C9974BE256}" presName="dotArrow2" presStyleLbl="alignNode1" presStyleIdx="11" presStyleCnt="17"/>
      <dgm:spPr/>
    </dgm:pt>
    <dgm:pt modelId="{49CC7948-80E8-4243-B1ED-C67605010023}" type="pres">
      <dgm:prSet presAssocID="{06C75B02-9EC6-489C-8908-86C9974BE256}" presName="dotArrow3" presStyleLbl="alignNode1" presStyleIdx="12" presStyleCnt="17"/>
      <dgm:spPr/>
    </dgm:pt>
    <dgm:pt modelId="{08DACB7C-4A92-4BD7-B114-46EBE274C8E7}" type="pres">
      <dgm:prSet presAssocID="{06C75B02-9EC6-489C-8908-86C9974BE256}" presName="dotArrow4" presStyleLbl="alignNode1" presStyleIdx="13" presStyleCnt="17"/>
      <dgm:spPr/>
    </dgm:pt>
    <dgm:pt modelId="{105D4447-70D6-453C-B281-D6CFC2730D0F}" type="pres">
      <dgm:prSet presAssocID="{06C75B02-9EC6-489C-8908-86C9974BE256}" presName="dotArrow5" presStyleLbl="alignNode1" presStyleIdx="14" presStyleCnt="17"/>
      <dgm:spPr/>
    </dgm:pt>
    <dgm:pt modelId="{AA24CB06-594C-4282-AB24-0A0B68240FED}" type="pres">
      <dgm:prSet presAssocID="{06C75B02-9EC6-489C-8908-86C9974BE256}" presName="dotArrow6" presStyleLbl="alignNode1" presStyleIdx="15" presStyleCnt="17"/>
      <dgm:spPr/>
    </dgm:pt>
    <dgm:pt modelId="{0B81A89C-943D-4A0F-A891-792403541D05}" type="pres">
      <dgm:prSet presAssocID="{06C75B02-9EC6-489C-8908-86C9974BE256}" presName="dotArrow7" presStyleLbl="alignNode1" presStyleIdx="16" presStyleCnt="17"/>
      <dgm:spPr/>
    </dgm:pt>
    <dgm:pt modelId="{7148EF43-1E95-41DD-A140-60AFB71F3405}" type="pres">
      <dgm:prSet presAssocID="{A9A5FE5C-3293-48D5-A272-53E9EA1AC9F4}" presName="parTx1" presStyleLbl="node1" presStyleIdx="0" presStyleCnt="6" custLinFactNeighborX="-1065"/>
      <dgm:spPr/>
      <dgm:t>
        <a:bodyPr/>
        <a:lstStyle/>
        <a:p>
          <a:endParaRPr lang="ru-RU"/>
        </a:p>
      </dgm:t>
    </dgm:pt>
    <dgm:pt modelId="{967D91E7-31FA-4231-A144-A3516E954165}" type="pres">
      <dgm:prSet presAssocID="{D8DB2985-E050-4729-8C51-10A8229F110C}" presName="picture1" presStyleCnt="0"/>
      <dgm:spPr/>
    </dgm:pt>
    <dgm:pt modelId="{B7EEA7FE-B88D-4183-8E63-4EC217DB5BAD}" type="pres">
      <dgm:prSet presAssocID="{D8DB2985-E050-4729-8C51-10A8229F110C}" presName="imageRepeatNode" presStyleLbl="fgImgPlace1" presStyleIdx="0" presStyleCnt="6" custLinFactNeighborX="-2297"/>
      <dgm:spPr/>
      <dgm:t>
        <a:bodyPr/>
        <a:lstStyle/>
        <a:p>
          <a:endParaRPr lang="ru-RU"/>
        </a:p>
      </dgm:t>
    </dgm:pt>
    <dgm:pt modelId="{67DBBD61-0B5C-44A7-80B6-C24D74B7D9B8}" type="pres">
      <dgm:prSet presAssocID="{F0F2B5C5-B68B-4235-981E-46061878456E}" presName="parTx2" presStyleLbl="node1" presStyleIdx="1" presStyleCnt="6"/>
      <dgm:spPr/>
      <dgm:t>
        <a:bodyPr/>
        <a:lstStyle/>
        <a:p>
          <a:endParaRPr lang="ru-RU"/>
        </a:p>
      </dgm:t>
    </dgm:pt>
    <dgm:pt modelId="{0A712C1F-48BB-4968-ABA9-154FB9C1D781}" type="pres">
      <dgm:prSet presAssocID="{32B0CA69-8AB9-4421-9ACA-AFEDC79F2C70}" presName="picture2" presStyleCnt="0"/>
      <dgm:spPr/>
    </dgm:pt>
    <dgm:pt modelId="{F691F60B-B2C3-4538-82B4-70CF1A351005}" type="pres">
      <dgm:prSet presAssocID="{32B0CA69-8AB9-4421-9ACA-AFEDC79F2C70}" presName="imageRepeatNode" presStyleLbl="fgImgPlace1" presStyleIdx="1" presStyleCnt="6"/>
      <dgm:spPr/>
      <dgm:t>
        <a:bodyPr/>
        <a:lstStyle/>
        <a:p>
          <a:endParaRPr lang="ru-RU"/>
        </a:p>
      </dgm:t>
    </dgm:pt>
    <dgm:pt modelId="{DB55C001-98A5-4CAA-9933-F850ABA6ACB3}" type="pres">
      <dgm:prSet presAssocID="{00E53539-2396-4DC1-8725-D455DC1B5B7B}" presName="parTx3" presStyleLbl="node1" presStyleIdx="2" presStyleCnt="6"/>
      <dgm:spPr/>
      <dgm:t>
        <a:bodyPr/>
        <a:lstStyle/>
        <a:p>
          <a:endParaRPr lang="ru-RU"/>
        </a:p>
      </dgm:t>
    </dgm:pt>
    <dgm:pt modelId="{B100B99A-FE93-4B2E-880C-813012F950E3}" type="pres">
      <dgm:prSet presAssocID="{338CC619-7A4C-49A2-AA79-37FCBE9116EA}" presName="picture3" presStyleCnt="0"/>
      <dgm:spPr/>
    </dgm:pt>
    <dgm:pt modelId="{39D95603-DA69-41DC-AC99-76705F65FAA9}" type="pres">
      <dgm:prSet presAssocID="{338CC619-7A4C-49A2-AA79-37FCBE9116EA}" presName="imageRepeatNode" presStyleLbl="fgImgPlace1" presStyleIdx="2" presStyleCnt="6"/>
      <dgm:spPr/>
      <dgm:t>
        <a:bodyPr/>
        <a:lstStyle/>
        <a:p>
          <a:endParaRPr lang="ru-RU"/>
        </a:p>
      </dgm:t>
    </dgm:pt>
    <dgm:pt modelId="{790871DD-437D-4A42-9AB8-089DCB96B8A5}" type="pres">
      <dgm:prSet presAssocID="{7461186E-8678-47DB-8657-B3D3AC177A89}" presName="parTx4" presStyleLbl="node1" presStyleIdx="3" presStyleCnt="6"/>
      <dgm:spPr/>
      <dgm:t>
        <a:bodyPr/>
        <a:lstStyle/>
        <a:p>
          <a:endParaRPr lang="ru-RU"/>
        </a:p>
      </dgm:t>
    </dgm:pt>
    <dgm:pt modelId="{B14328D6-06CC-4B72-9DB0-4191CCD8290D}" type="pres">
      <dgm:prSet presAssocID="{50724AC9-D95E-4F80-9B4F-53DDE7E5654E}" presName="picture4" presStyleCnt="0"/>
      <dgm:spPr/>
    </dgm:pt>
    <dgm:pt modelId="{26AB6B46-0429-491C-9E8C-C24E3FB0B233}" type="pres">
      <dgm:prSet presAssocID="{50724AC9-D95E-4F80-9B4F-53DDE7E5654E}" presName="imageRepeatNode" presStyleLbl="fgImgPlace1" presStyleIdx="3" presStyleCnt="6"/>
      <dgm:spPr/>
      <dgm:t>
        <a:bodyPr/>
        <a:lstStyle/>
        <a:p>
          <a:endParaRPr lang="ru-RU"/>
        </a:p>
      </dgm:t>
    </dgm:pt>
    <dgm:pt modelId="{7B4F26FD-640C-4C75-83D8-05757A7C07DA}" type="pres">
      <dgm:prSet presAssocID="{A5C1E601-C0A8-4B82-A922-7CDF313A691E}" presName="parTx5" presStyleLbl="node1" presStyleIdx="4" presStyleCnt="6"/>
      <dgm:spPr/>
      <dgm:t>
        <a:bodyPr/>
        <a:lstStyle/>
        <a:p>
          <a:endParaRPr lang="ru-RU"/>
        </a:p>
      </dgm:t>
    </dgm:pt>
    <dgm:pt modelId="{23110055-F304-476F-AC2F-B5F4D8C10F2C}" type="pres">
      <dgm:prSet presAssocID="{105B6FD3-D07D-4426-883B-0E749481BED3}" presName="picture5" presStyleCnt="0"/>
      <dgm:spPr/>
    </dgm:pt>
    <dgm:pt modelId="{4DDB3682-8816-4C18-B7F6-D9A1FD46D69B}" type="pres">
      <dgm:prSet presAssocID="{105B6FD3-D07D-4426-883B-0E749481BED3}" presName="imageRepeatNode" presStyleLbl="fgImgPlace1" presStyleIdx="4" presStyleCnt="6"/>
      <dgm:spPr/>
      <dgm:t>
        <a:bodyPr/>
        <a:lstStyle/>
        <a:p>
          <a:endParaRPr lang="ru-RU"/>
        </a:p>
      </dgm:t>
    </dgm:pt>
    <dgm:pt modelId="{93AAFF50-2EF3-4F0A-8722-A73802C5EE2B}" type="pres">
      <dgm:prSet presAssocID="{B729AC7D-90D3-491F-8DC2-BC2C5973822B}" presName="parTx6" presStyleLbl="node1" presStyleIdx="5" presStyleCnt="6" custLinFactNeighborX="-2162" custLinFactNeighborY="-5339"/>
      <dgm:spPr/>
      <dgm:t>
        <a:bodyPr/>
        <a:lstStyle/>
        <a:p>
          <a:endParaRPr lang="ru-RU"/>
        </a:p>
      </dgm:t>
    </dgm:pt>
    <dgm:pt modelId="{385D8BFE-5989-4BD7-BCCA-A01D15A32723}" type="pres">
      <dgm:prSet presAssocID="{441BE08A-D630-45DC-A05A-B1FB8F704C98}" presName="picture6" presStyleCnt="0"/>
      <dgm:spPr/>
    </dgm:pt>
    <dgm:pt modelId="{6F381D3B-3C51-465F-8ADE-984F075E58EA}" type="pres">
      <dgm:prSet presAssocID="{441BE08A-D630-45DC-A05A-B1FB8F704C98}" presName="imageRepeatNode" presStyleLbl="fgImgPlace1" presStyleIdx="5" presStyleCnt="6"/>
      <dgm:spPr/>
      <dgm:t>
        <a:bodyPr/>
        <a:lstStyle/>
        <a:p>
          <a:endParaRPr lang="ru-RU"/>
        </a:p>
      </dgm:t>
    </dgm:pt>
  </dgm:ptLst>
  <dgm:cxnLst>
    <dgm:cxn modelId="{998C7B2E-A28D-4175-96FA-EA4A35C487AF}" srcId="{06C75B02-9EC6-489C-8908-86C9974BE256}" destId="{00E53539-2396-4DC1-8725-D455DC1B5B7B}" srcOrd="2" destOrd="0" parTransId="{47D7A0AF-3440-4FCB-A8F2-DB2EAFBB7574}" sibTransId="{338CC619-7A4C-49A2-AA79-37FCBE9116EA}"/>
    <dgm:cxn modelId="{24F1464D-0D5C-4C43-B0DC-CF760FBDB97C}" srcId="{06C75B02-9EC6-489C-8908-86C9974BE256}" destId="{A5C1E601-C0A8-4B82-A922-7CDF313A691E}" srcOrd="4" destOrd="0" parTransId="{5514F1EB-8985-4E00-93EA-B0518E12C7E3}" sibTransId="{105B6FD3-D07D-4426-883B-0E749481BED3}"/>
    <dgm:cxn modelId="{1293680D-4CF8-43C6-8D71-F3B5B87426D6}" type="presOf" srcId="{A5C1E601-C0A8-4B82-A922-7CDF313A691E}" destId="{7B4F26FD-640C-4C75-83D8-05757A7C07DA}" srcOrd="0" destOrd="0" presId="urn:microsoft.com/office/officeart/2008/layout/AscendingPictureAccentProcess"/>
    <dgm:cxn modelId="{4A41F40C-B467-46F9-A099-738557179E1C}" srcId="{06C75B02-9EC6-489C-8908-86C9974BE256}" destId="{7461186E-8678-47DB-8657-B3D3AC177A89}" srcOrd="3" destOrd="0" parTransId="{3F665F17-8D21-41F5-9094-199889A05C80}" sibTransId="{50724AC9-D95E-4F80-9B4F-53DDE7E5654E}"/>
    <dgm:cxn modelId="{6F7D97C5-95C0-48E5-AE49-837660BFFC30}" type="presOf" srcId="{7461186E-8678-47DB-8657-B3D3AC177A89}" destId="{790871DD-437D-4A42-9AB8-089DCB96B8A5}" srcOrd="0" destOrd="0" presId="urn:microsoft.com/office/officeart/2008/layout/AscendingPictureAccentProcess"/>
    <dgm:cxn modelId="{A36B4FBF-7188-4E75-BAA6-48FBFC7D8892}" type="presOf" srcId="{00E53539-2396-4DC1-8725-D455DC1B5B7B}" destId="{DB55C001-98A5-4CAA-9933-F850ABA6ACB3}" srcOrd="0" destOrd="0" presId="urn:microsoft.com/office/officeart/2008/layout/AscendingPictureAccentProcess"/>
    <dgm:cxn modelId="{27796BAE-57E5-4C46-969F-B9F11741FA06}" type="presOf" srcId="{A9A5FE5C-3293-48D5-A272-53E9EA1AC9F4}" destId="{7148EF43-1E95-41DD-A140-60AFB71F3405}" srcOrd="0" destOrd="0" presId="urn:microsoft.com/office/officeart/2008/layout/AscendingPictureAccentProcess"/>
    <dgm:cxn modelId="{1874A88E-2F0D-46F6-9096-DBD1D32BEBF1}" type="presOf" srcId="{32B0CA69-8AB9-4421-9ACA-AFEDC79F2C70}" destId="{F691F60B-B2C3-4538-82B4-70CF1A351005}" srcOrd="0" destOrd="0" presId="urn:microsoft.com/office/officeart/2008/layout/AscendingPictureAccentProcess"/>
    <dgm:cxn modelId="{319401EF-7E1B-4556-AAFB-78CD9F79764F}" type="presOf" srcId="{441BE08A-D630-45DC-A05A-B1FB8F704C98}" destId="{6F381D3B-3C51-465F-8ADE-984F075E58EA}" srcOrd="0" destOrd="0" presId="urn:microsoft.com/office/officeart/2008/layout/AscendingPictureAccentProcess"/>
    <dgm:cxn modelId="{A20A811E-600B-48D9-898B-7095433C8EA9}" type="presOf" srcId="{B729AC7D-90D3-491F-8DC2-BC2C5973822B}" destId="{93AAFF50-2EF3-4F0A-8722-A73802C5EE2B}" srcOrd="0" destOrd="0" presId="urn:microsoft.com/office/officeart/2008/layout/AscendingPictureAccentProcess"/>
    <dgm:cxn modelId="{798B2F11-6F3D-4BCD-8D00-37DC5EECABE6}" type="presOf" srcId="{06C75B02-9EC6-489C-8908-86C9974BE256}" destId="{15D60035-B0C4-48AA-B6CA-59E598B5B6F5}" srcOrd="0" destOrd="0" presId="urn:microsoft.com/office/officeart/2008/layout/AscendingPictureAccentProcess"/>
    <dgm:cxn modelId="{03ACD651-33C1-4CAF-BE6B-6873E434139D}" srcId="{06C75B02-9EC6-489C-8908-86C9974BE256}" destId="{B729AC7D-90D3-491F-8DC2-BC2C5973822B}" srcOrd="5" destOrd="0" parTransId="{F88062AA-A2CF-469B-9A78-9C0BCF684CAE}" sibTransId="{441BE08A-D630-45DC-A05A-B1FB8F704C98}"/>
    <dgm:cxn modelId="{4EFE62C1-4F69-4C5D-A063-A85BDB0AD41F}" type="presOf" srcId="{F0F2B5C5-B68B-4235-981E-46061878456E}" destId="{67DBBD61-0B5C-44A7-80B6-C24D74B7D9B8}" srcOrd="0" destOrd="0" presId="urn:microsoft.com/office/officeart/2008/layout/AscendingPictureAccentProcess"/>
    <dgm:cxn modelId="{21CAE4D2-0863-4624-A0DA-C87F63B0B393}" type="presOf" srcId="{50724AC9-D95E-4F80-9B4F-53DDE7E5654E}" destId="{26AB6B46-0429-491C-9E8C-C24E3FB0B233}" srcOrd="0" destOrd="0" presId="urn:microsoft.com/office/officeart/2008/layout/AscendingPictureAccentProcess"/>
    <dgm:cxn modelId="{5DFCFEDF-D836-4906-B1F3-5870C631A5C8}" srcId="{06C75B02-9EC6-489C-8908-86C9974BE256}" destId="{F0F2B5C5-B68B-4235-981E-46061878456E}" srcOrd="1" destOrd="0" parTransId="{7BC75696-707D-4A97-AD8B-E839DBD5E20E}" sibTransId="{32B0CA69-8AB9-4421-9ACA-AFEDC79F2C70}"/>
    <dgm:cxn modelId="{1E50C2A1-42D7-4CEB-B2A1-54ADF50A75B1}" type="presOf" srcId="{D8DB2985-E050-4729-8C51-10A8229F110C}" destId="{B7EEA7FE-B88D-4183-8E63-4EC217DB5BAD}" srcOrd="0" destOrd="0" presId="urn:microsoft.com/office/officeart/2008/layout/AscendingPictureAccentProcess"/>
    <dgm:cxn modelId="{F8C35F17-CF6E-4033-9E35-A921C29E3D1C}" type="presOf" srcId="{105B6FD3-D07D-4426-883B-0E749481BED3}" destId="{4DDB3682-8816-4C18-B7F6-D9A1FD46D69B}" srcOrd="0" destOrd="0" presId="urn:microsoft.com/office/officeart/2008/layout/AscendingPictureAccentProcess"/>
    <dgm:cxn modelId="{A5EF19C5-2F61-4DC8-BF20-620690BD4C49}" type="presOf" srcId="{338CC619-7A4C-49A2-AA79-37FCBE9116EA}" destId="{39D95603-DA69-41DC-AC99-76705F65FAA9}" srcOrd="0" destOrd="0" presId="urn:microsoft.com/office/officeart/2008/layout/AscendingPictureAccentProcess"/>
    <dgm:cxn modelId="{8B355762-36BF-4AA4-A297-59F84D5EE551}" srcId="{06C75B02-9EC6-489C-8908-86C9974BE256}" destId="{A9A5FE5C-3293-48D5-A272-53E9EA1AC9F4}" srcOrd="0" destOrd="0" parTransId="{BFC78313-7B92-48A4-BDBC-2E7E92E07E77}" sibTransId="{D8DB2985-E050-4729-8C51-10A8229F110C}"/>
    <dgm:cxn modelId="{8025B7C6-FA58-4757-A8DE-5BC812D5F7CB}" type="presParOf" srcId="{15D60035-B0C4-48AA-B6CA-59E598B5B6F5}" destId="{ABD94AEB-5B44-4829-A74E-E32EFFB8AF7A}" srcOrd="0" destOrd="0" presId="urn:microsoft.com/office/officeart/2008/layout/AscendingPictureAccentProcess"/>
    <dgm:cxn modelId="{9F020527-FA25-43AC-9553-DA40521BE653}" type="presParOf" srcId="{15D60035-B0C4-48AA-B6CA-59E598B5B6F5}" destId="{77505789-6174-4735-AB9D-2BB6CB3F531B}" srcOrd="1" destOrd="0" presId="urn:microsoft.com/office/officeart/2008/layout/AscendingPictureAccentProcess"/>
    <dgm:cxn modelId="{6E113141-D474-42B0-B30F-09E5C391B987}" type="presParOf" srcId="{15D60035-B0C4-48AA-B6CA-59E598B5B6F5}" destId="{05DED40F-AD7E-4264-ABE0-DA0CCEDED2B5}" srcOrd="2" destOrd="0" presId="urn:microsoft.com/office/officeart/2008/layout/AscendingPictureAccentProcess"/>
    <dgm:cxn modelId="{EAC5135A-2FA4-4AD9-8513-53FB9BA884BF}" type="presParOf" srcId="{15D60035-B0C4-48AA-B6CA-59E598B5B6F5}" destId="{9C9FA485-F53C-4AE4-AC4C-DF8BD09899ED}" srcOrd="3" destOrd="0" presId="urn:microsoft.com/office/officeart/2008/layout/AscendingPictureAccentProcess"/>
    <dgm:cxn modelId="{4B3FA313-90FC-4EB1-A7C4-65353B567DCD}" type="presParOf" srcId="{15D60035-B0C4-48AA-B6CA-59E598B5B6F5}" destId="{2C4396B3-50F1-4844-9B44-4D11D9620B26}" srcOrd="4" destOrd="0" presId="urn:microsoft.com/office/officeart/2008/layout/AscendingPictureAccentProcess"/>
    <dgm:cxn modelId="{CAAF714A-B5B1-44AC-9B88-08DA6940C766}" type="presParOf" srcId="{15D60035-B0C4-48AA-B6CA-59E598B5B6F5}" destId="{790B3EE9-F07F-4D26-934B-194810D92B27}" srcOrd="5" destOrd="0" presId="urn:microsoft.com/office/officeart/2008/layout/AscendingPictureAccentProcess"/>
    <dgm:cxn modelId="{E70A2BD6-2124-43C2-93E0-D12A988F9A40}" type="presParOf" srcId="{15D60035-B0C4-48AA-B6CA-59E598B5B6F5}" destId="{AE340CC2-EA1D-466A-9D1A-8AFFF9E58FEA}" srcOrd="6" destOrd="0" presId="urn:microsoft.com/office/officeart/2008/layout/AscendingPictureAccentProcess"/>
    <dgm:cxn modelId="{46D8B0AD-9BFA-4195-B7A1-087B3F34686E}" type="presParOf" srcId="{15D60035-B0C4-48AA-B6CA-59E598B5B6F5}" destId="{F1C8526C-82AE-4135-B8CB-ADB6DA9FC649}" srcOrd="7" destOrd="0" presId="urn:microsoft.com/office/officeart/2008/layout/AscendingPictureAccentProcess"/>
    <dgm:cxn modelId="{5F110A37-3877-4E67-A00A-668AC51A3C9C}" type="presParOf" srcId="{15D60035-B0C4-48AA-B6CA-59E598B5B6F5}" destId="{82842856-117C-427F-ABFF-8EC23BC88086}" srcOrd="8" destOrd="0" presId="urn:microsoft.com/office/officeart/2008/layout/AscendingPictureAccentProcess"/>
    <dgm:cxn modelId="{8789C528-D350-45BC-BC2D-110A88AB4E4F}" type="presParOf" srcId="{15D60035-B0C4-48AA-B6CA-59E598B5B6F5}" destId="{2BBFD0EC-EAB3-445E-BA41-F396148C538B}" srcOrd="9" destOrd="0" presId="urn:microsoft.com/office/officeart/2008/layout/AscendingPictureAccentProcess"/>
    <dgm:cxn modelId="{5E6D91C3-E180-4883-A03F-D4F268D89D21}" type="presParOf" srcId="{15D60035-B0C4-48AA-B6CA-59E598B5B6F5}" destId="{40942451-BD77-4FFB-BDAB-0EE3AD6BA347}" srcOrd="10" destOrd="0" presId="urn:microsoft.com/office/officeart/2008/layout/AscendingPictureAccentProcess"/>
    <dgm:cxn modelId="{0BB3D48B-A3F6-41C7-A7CA-217296838DE4}" type="presParOf" srcId="{15D60035-B0C4-48AA-B6CA-59E598B5B6F5}" destId="{A9E45170-9B99-4424-8C38-88861779DB95}" srcOrd="11" destOrd="0" presId="urn:microsoft.com/office/officeart/2008/layout/AscendingPictureAccentProcess"/>
    <dgm:cxn modelId="{B530CE79-0C7D-4131-A7E3-AF3C31C686C4}" type="presParOf" srcId="{15D60035-B0C4-48AA-B6CA-59E598B5B6F5}" destId="{49CC7948-80E8-4243-B1ED-C67605010023}" srcOrd="12" destOrd="0" presId="urn:microsoft.com/office/officeart/2008/layout/AscendingPictureAccentProcess"/>
    <dgm:cxn modelId="{559BC85D-FBC0-4BB9-80D7-B5CF4458D0B7}" type="presParOf" srcId="{15D60035-B0C4-48AA-B6CA-59E598B5B6F5}" destId="{08DACB7C-4A92-4BD7-B114-46EBE274C8E7}" srcOrd="13" destOrd="0" presId="urn:microsoft.com/office/officeart/2008/layout/AscendingPictureAccentProcess"/>
    <dgm:cxn modelId="{1C5C527F-CF19-4B9C-932C-3086615BAE4D}" type="presParOf" srcId="{15D60035-B0C4-48AA-B6CA-59E598B5B6F5}" destId="{105D4447-70D6-453C-B281-D6CFC2730D0F}" srcOrd="14" destOrd="0" presId="urn:microsoft.com/office/officeart/2008/layout/AscendingPictureAccentProcess"/>
    <dgm:cxn modelId="{9D287BBA-81A1-4AA0-A0EE-60E702B2D455}" type="presParOf" srcId="{15D60035-B0C4-48AA-B6CA-59E598B5B6F5}" destId="{AA24CB06-594C-4282-AB24-0A0B68240FED}" srcOrd="15" destOrd="0" presId="urn:microsoft.com/office/officeart/2008/layout/AscendingPictureAccentProcess"/>
    <dgm:cxn modelId="{3A61CA3B-2622-4238-B3B0-8CF097665E45}" type="presParOf" srcId="{15D60035-B0C4-48AA-B6CA-59E598B5B6F5}" destId="{0B81A89C-943D-4A0F-A891-792403541D05}" srcOrd="16" destOrd="0" presId="urn:microsoft.com/office/officeart/2008/layout/AscendingPictureAccentProcess"/>
    <dgm:cxn modelId="{48343CBE-1885-4F2F-A5D4-CE9565062B0E}" type="presParOf" srcId="{15D60035-B0C4-48AA-B6CA-59E598B5B6F5}" destId="{7148EF43-1E95-41DD-A140-60AFB71F3405}" srcOrd="17" destOrd="0" presId="urn:microsoft.com/office/officeart/2008/layout/AscendingPictureAccentProcess"/>
    <dgm:cxn modelId="{31BACE11-7C40-45AC-9319-B66FBCFABA62}" type="presParOf" srcId="{15D60035-B0C4-48AA-B6CA-59E598B5B6F5}" destId="{967D91E7-31FA-4231-A144-A3516E954165}" srcOrd="18" destOrd="0" presId="urn:microsoft.com/office/officeart/2008/layout/AscendingPictureAccentProcess"/>
    <dgm:cxn modelId="{87A87461-9D20-4E06-9450-37BFE74EAD45}" type="presParOf" srcId="{967D91E7-31FA-4231-A144-A3516E954165}" destId="{B7EEA7FE-B88D-4183-8E63-4EC217DB5BAD}" srcOrd="0" destOrd="0" presId="urn:microsoft.com/office/officeart/2008/layout/AscendingPictureAccentProcess"/>
    <dgm:cxn modelId="{DDEC8ED9-45D0-453F-AB09-7810D8060AE0}" type="presParOf" srcId="{15D60035-B0C4-48AA-B6CA-59E598B5B6F5}" destId="{67DBBD61-0B5C-44A7-80B6-C24D74B7D9B8}" srcOrd="19" destOrd="0" presId="urn:microsoft.com/office/officeart/2008/layout/AscendingPictureAccentProcess"/>
    <dgm:cxn modelId="{70F4A5B6-061F-404F-A961-C38BD55CE6CC}" type="presParOf" srcId="{15D60035-B0C4-48AA-B6CA-59E598B5B6F5}" destId="{0A712C1F-48BB-4968-ABA9-154FB9C1D781}" srcOrd="20" destOrd="0" presId="urn:microsoft.com/office/officeart/2008/layout/AscendingPictureAccentProcess"/>
    <dgm:cxn modelId="{B5873CA7-6E0E-42A9-A266-C699452CC91A}" type="presParOf" srcId="{0A712C1F-48BB-4968-ABA9-154FB9C1D781}" destId="{F691F60B-B2C3-4538-82B4-70CF1A351005}" srcOrd="0" destOrd="0" presId="urn:microsoft.com/office/officeart/2008/layout/AscendingPictureAccentProcess"/>
    <dgm:cxn modelId="{35805A73-D61F-4AEE-A054-66A981821171}" type="presParOf" srcId="{15D60035-B0C4-48AA-B6CA-59E598B5B6F5}" destId="{DB55C001-98A5-4CAA-9933-F850ABA6ACB3}" srcOrd="21" destOrd="0" presId="urn:microsoft.com/office/officeart/2008/layout/AscendingPictureAccentProcess"/>
    <dgm:cxn modelId="{938190A2-FBE0-4548-8EE2-07AA7630152A}" type="presParOf" srcId="{15D60035-B0C4-48AA-B6CA-59E598B5B6F5}" destId="{B100B99A-FE93-4B2E-880C-813012F950E3}" srcOrd="22" destOrd="0" presId="urn:microsoft.com/office/officeart/2008/layout/AscendingPictureAccentProcess"/>
    <dgm:cxn modelId="{D4DF1C57-551A-4025-9514-3A7AB3E34042}" type="presParOf" srcId="{B100B99A-FE93-4B2E-880C-813012F950E3}" destId="{39D95603-DA69-41DC-AC99-76705F65FAA9}" srcOrd="0" destOrd="0" presId="urn:microsoft.com/office/officeart/2008/layout/AscendingPictureAccentProcess"/>
    <dgm:cxn modelId="{8D85D72E-7512-4483-9ED7-40750E3418A5}" type="presParOf" srcId="{15D60035-B0C4-48AA-B6CA-59E598B5B6F5}" destId="{790871DD-437D-4A42-9AB8-089DCB96B8A5}" srcOrd="23" destOrd="0" presId="urn:microsoft.com/office/officeart/2008/layout/AscendingPictureAccentProcess"/>
    <dgm:cxn modelId="{6BCE54F7-918B-4FBE-833C-F6AC25CC828E}" type="presParOf" srcId="{15D60035-B0C4-48AA-B6CA-59E598B5B6F5}" destId="{B14328D6-06CC-4B72-9DB0-4191CCD8290D}" srcOrd="24" destOrd="0" presId="urn:microsoft.com/office/officeart/2008/layout/AscendingPictureAccentProcess"/>
    <dgm:cxn modelId="{73AFE697-64A6-43A7-9653-C6E4E97C5DF9}" type="presParOf" srcId="{B14328D6-06CC-4B72-9DB0-4191CCD8290D}" destId="{26AB6B46-0429-491C-9E8C-C24E3FB0B233}" srcOrd="0" destOrd="0" presId="urn:microsoft.com/office/officeart/2008/layout/AscendingPictureAccentProcess"/>
    <dgm:cxn modelId="{A0E23E8E-432C-4E89-902F-48574F09D747}" type="presParOf" srcId="{15D60035-B0C4-48AA-B6CA-59E598B5B6F5}" destId="{7B4F26FD-640C-4C75-83D8-05757A7C07DA}" srcOrd="25" destOrd="0" presId="urn:microsoft.com/office/officeart/2008/layout/AscendingPictureAccentProcess"/>
    <dgm:cxn modelId="{3AE9F4D2-52C0-4334-B43B-915DFB618360}" type="presParOf" srcId="{15D60035-B0C4-48AA-B6CA-59E598B5B6F5}" destId="{23110055-F304-476F-AC2F-B5F4D8C10F2C}" srcOrd="26" destOrd="0" presId="urn:microsoft.com/office/officeart/2008/layout/AscendingPictureAccentProcess"/>
    <dgm:cxn modelId="{1156AE72-29A8-403A-A3F8-F24609FB0E9C}" type="presParOf" srcId="{23110055-F304-476F-AC2F-B5F4D8C10F2C}" destId="{4DDB3682-8816-4C18-B7F6-D9A1FD46D69B}" srcOrd="0" destOrd="0" presId="urn:microsoft.com/office/officeart/2008/layout/AscendingPictureAccentProcess"/>
    <dgm:cxn modelId="{AA959EFF-F110-483A-A706-C5A409C98201}" type="presParOf" srcId="{15D60035-B0C4-48AA-B6CA-59E598B5B6F5}" destId="{93AAFF50-2EF3-4F0A-8722-A73802C5EE2B}" srcOrd="27" destOrd="0" presId="urn:microsoft.com/office/officeart/2008/layout/AscendingPictureAccentProcess"/>
    <dgm:cxn modelId="{C419F2F3-2764-42B7-8F4E-7F951B6648C8}" type="presParOf" srcId="{15D60035-B0C4-48AA-B6CA-59E598B5B6F5}" destId="{385D8BFE-5989-4BD7-BCCA-A01D15A32723}" srcOrd="28" destOrd="0" presId="urn:microsoft.com/office/officeart/2008/layout/AscendingPictureAccentProcess"/>
    <dgm:cxn modelId="{CE15F1A2-1F68-4BEA-8305-118D8CBD7D2D}" type="presParOf" srcId="{385D8BFE-5989-4BD7-BCCA-A01D15A32723}" destId="{6F381D3B-3C51-465F-8ADE-984F075E58EA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01C7E3-5B8D-491F-810F-FC3C8F7500D7}">
      <dsp:nvSpPr>
        <dsp:cNvPr id="0" name=""/>
        <dsp:cNvSpPr/>
      </dsp:nvSpPr>
      <dsp:spPr>
        <a:xfrm>
          <a:off x="0" y="836650"/>
          <a:ext cx="6546735" cy="806400"/>
        </a:xfrm>
        <a:prstGeom prst="rect">
          <a:avLst/>
        </a:prstGeom>
        <a:solidFill>
          <a:schemeClr val="lt1">
            <a:hueOff val="0"/>
            <a:satOff val="0"/>
            <a:lumOff val="0"/>
            <a:alpha val="7500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DCCD84-B3FA-44D7-81C7-7973975809EB}">
      <dsp:nvSpPr>
        <dsp:cNvPr id="0" name=""/>
        <dsp:cNvSpPr/>
      </dsp:nvSpPr>
      <dsp:spPr>
        <a:xfrm>
          <a:off x="0" y="142877"/>
          <a:ext cx="6535883" cy="1291360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chilly" dir="t"/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95195" tIns="0" rIns="195195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rPr>
            <a:t>разрыв между современной системой требований к результатам образования и реальными результатами</a:t>
          </a:r>
          <a:endParaRPr lang="ru-RU" sz="24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chemeClr val="bg1"/>
            </a:solidFill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3039" y="205916"/>
        <a:ext cx="6409805" cy="116528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745F8E-5ED6-46D6-AB89-A78F253877F2}">
      <dsp:nvSpPr>
        <dsp:cNvPr id="0" name=""/>
        <dsp:cNvSpPr/>
      </dsp:nvSpPr>
      <dsp:spPr>
        <a:xfrm>
          <a:off x="1278516" y="386185"/>
          <a:ext cx="4189838" cy="130932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886849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Arial" charset="0"/>
              <a:cs typeface="Arial" charset="0"/>
            </a:rPr>
            <a:t>проблемный вопрос</a:t>
          </a:r>
          <a:endParaRPr lang="ru-RU" sz="2300" kern="1200" dirty="0"/>
        </a:p>
      </dsp:txBody>
      <dsp:txXfrm>
        <a:off x="1278516" y="386185"/>
        <a:ext cx="4189838" cy="1309324"/>
      </dsp:txXfrm>
    </dsp:sp>
    <dsp:sp modelId="{0766A5F0-4244-44BB-89EF-A9F6FDEBEAC2}">
      <dsp:nvSpPr>
        <dsp:cNvPr id="0" name=""/>
        <dsp:cNvSpPr/>
      </dsp:nvSpPr>
      <dsp:spPr>
        <a:xfrm>
          <a:off x="1103940" y="197061"/>
          <a:ext cx="916527" cy="137479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729DB03-62E0-4EC5-9CDB-B685C1497C1E}">
      <dsp:nvSpPr>
        <dsp:cNvPr id="0" name=""/>
        <dsp:cNvSpPr/>
      </dsp:nvSpPr>
      <dsp:spPr>
        <a:xfrm>
          <a:off x="1278516" y="2034480"/>
          <a:ext cx="4189838" cy="130932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886849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Arial" charset="0"/>
              <a:cs typeface="Arial" charset="0"/>
            </a:rPr>
            <a:t>подведение к противоречию</a:t>
          </a:r>
          <a:endParaRPr lang="ru-RU" sz="2300" kern="1200" dirty="0"/>
        </a:p>
      </dsp:txBody>
      <dsp:txXfrm>
        <a:off x="1278516" y="2034480"/>
        <a:ext cx="4189838" cy="1309324"/>
      </dsp:txXfrm>
    </dsp:sp>
    <dsp:sp modelId="{B00320CA-CB09-42DC-BFF7-12CF37E4C464}">
      <dsp:nvSpPr>
        <dsp:cNvPr id="0" name=""/>
        <dsp:cNvSpPr/>
      </dsp:nvSpPr>
      <dsp:spPr>
        <a:xfrm>
          <a:off x="1103940" y="1845355"/>
          <a:ext cx="916527" cy="1374790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D172E4D-82F6-4E05-8417-48A29CA2F749}">
      <dsp:nvSpPr>
        <dsp:cNvPr id="0" name=""/>
        <dsp:cNvSpPr/>
      </dsp:nvSpPr>
      <dsp:spPr>
        <a:xfrm>
          <a:off x="1278516" y="3682774"/>
          <a:ext cx="4189838" cy="130932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886849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Arial" charset="0"/>
              <a:cs typeface="Arial" charset="0"/>
            </a:rPr>
            <a:t>создание проблемных теоретических и практических ситуаций</a:t>
          </a:r>
          <a:endParaRPr lang="ru-RU" sz="2300" kern="1200" dirty="0">
            <a:latin typeface="Arial" charset="0"/>
            <a:cs typeface="Arial" charset="0"/>
          </a:endParaRPr>
        </a:p>
      </dsp:txBody>
      <dsp:txXfrm>
        <a:off x="1278516" y="3682774"/>
        <a:ext cx="4189838" cy="1309324"/>
      </dsp:txXfrm>
    </dsp:sp>
    <dsp:sp modelId="{2F8775A3-AF81-4BFD-9A69-B1AE51BD8042}">
      <dsp:nvSpPr>
        <dsp:cNvPr id="0" name=""/>
        <dsp:cNvSpPr/>
      </dsp:nvSpPr>
      <dsp:spPr>
        <a:xfrm>
          <a:off x="1103940" y="3493649"/>
          <a:ext cx="916527" cy="137479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8000" r="-48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3BD024-F570-41B2-B39F-BEA1251CB2BC}">
      <dsp:nvSpPr>
        <dsp:cNvPr id="0" name=""/>
        <dsp:cNvSpPr/>
      </dsp:nvSpPr>
      <dsp:spPr>
        <a:xfrm>
          <a:off x="2616" y="365461"/>
          <a:ext cx="2075461" cy="1245277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0000"/>
              </a:solidFill>
              <a:latin typeface="Lucida Sans Unicode" pitchFamily="34" charset="0"/>
            </a:rPr>
            <a:t>1. </a:t>
          </a:r>
          <a:r>
            <a:rPr lang="ru-RU" sz="16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Включение в урок всех фаз модели полного действия</a:t>
          </a:r>
          <a:endParaRPr lang="ru-RU" sz="16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2616" y="365461"/>
        <a:ext cx="2075461" cy="1245277"/>
      </dsp:txXfrm>
    </dsp:sp>
    <dsp:sp modelId="{C17CB4DA-4975-4F03-B9CB-737F9533082E}">
      <dsp:nvSpPr>
        <dsp:cNvPr id="0" name=""/>
        <dsp:cNvSpPr/>
      </dsp:nvSpPr>
      <dsp:spPr>
        <a:xfrm>
          <a:off x="2285624" y="365461"/>
          <a:ext cx="2075461" cy="1245277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0000"/>
              </a:solidFill>
              <a:latin typeface="Lucida Sans Unicode" pitchFamily="34" charset="0"/>
            </a:rPr>
            <a:t>2. </a:t>
          </a:r>
          <a:r>
            <a:rPr lang="ru-RU" sz="16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Урок, ориентированный на деятельность, - это открытие и осмысление истины </a:t>
          </a:r>
          <a:endParaRPr lang="ru-RU" sz="1600" kern="1200" dirty="0"/>
        </a:p>
      </dsp:txBody>
      <dsp:txXfrm>
        <a:off x="2285624" y="365461"/>
        <a:ext cx="2075461" cy="1245277"/>
      </dsp:txXfrm>
    </dsp:sp>
    <dsp:sp modelId="{6D13D306-6E98-455A-9E2B-CD803764569C}">
      <dsp:nvSpPr>
        <dsp:cNvPr id="0" name=""/>
        <dsp:cNvSpPr/>
      </dsp:nvSpPr>
      <dsp:spPr>
        <a:xfrm>
          <a:off x="4568632" y="365461"/>
          <a:ext cx="2075461" cy="1245277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0000"/>
              </a:solidFill>
              <a:latin typeface="Lucida Sans Unicode" pitchFamily="34" charset="0"/>
            </a:rPr>
            <a:t>3. </a:t>
          </a:r>
          <a:r>
            <a:rPr lang="ru-RU" sz="16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Сотрудничество на уроке</a:t>
          </a:r>
          <a:endParaRPr lang="ru-RU" sz="16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4568632" y="365461"/>
        <a:ext cx="2075461" cy="1245277"/>
      </dsp:txXfrm>
    </dsp:sp>
    <dsp:sp modelId="{071903CB-C2D2-49E3-87D7-5E45976F2010}">
      <dsp:nvSpPr>
        <dsp:cNvPr id="0" name=""/>
        <dsp:cNvSpPr/>
      </dsp:nvSpPr>
      <dsp:spPr>
        <a:xfrm>
          <a:off x="6851640" y="365461"/>
          <a:ext cx="2075461" cy="1245277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FF0000"/>
              </a:solidFill>
            </a:rPr>
            <a:t>4. </a:t>
          </a:r>
          <a:r>
            <a:rPr lang="ru-RU" sz="16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Чёткая организация мыслительной деятельности </a:t>
          </a:r>
          <a:endParaRPr lang="ru-RU" sz="16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6851640" y="365461"/>
        <a:ext cx="2075461" cy="1245277"/>
      </dsp:txXfrm>
    </dsp:sp>
    <dsp:sp modelId="{1872546A-B2C5-47A2-AF1E-01445C2DA050}">
      <dsp:nvSpPr>
        <dsp:cNvPr id="0" name=""/>
        <dsp:cNvSpPr/>
      </dsp:nvSpPr>
      <dsp:spPr>
        <a:xfrm>
          <a:off x="1144120" y="1818285"/>
          <a:ext cx="2075461" cy="1245277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0000"/>
              </a:solidFill>
              <a:latin typeface="Lucida Sans Unicode" pitchFamily="34" charset="0"/>
            </a:rPr>
            <a:t>5. </a:t>
          </a:r>
          <a:r>
            <a:rPr lang="ru-RU" sz="16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Использование жизненного опыта</a:t>
          </a:r>
          <a:endParaRPr lang="ru-RU" sz="16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1144120" y="1818285"/>
        <a:ext cx="2075461" cy="1245277"/>
      </dsp:txXfrm>
    </dsp:sp>
    <dsp:sp modelId="{AAC023E7-FB95-49DD-A9F6-07902453AB54}">
      <dsp:nvSpPr>
        <dsp:cNvPr id="0" name=""/>
        <dsp:cNvSpPr/>
      </dsp:nvSpPr>
      <dsp:spPr>
        <a:xfrm>
          <a:off x="3427128" y="1818285"/>
          <a:ext cx="2075461" cy="1245277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0000"/>
              </a:solidFill>
              <a:latin typeface="Lucida Sans Unicode" pitchFamily="34" charset="0"/>
            </a:rPr>
            <a:t>6. </a:t>
          </a:r>
          <a:r>
            <a:rPr lang="ru-RU" sz="16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Включение в урок заданий, направленных на развитие УУД</a:t>
          </a:r>
          <a:endParaRPr lang="ru-RU" sz="16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3427128" y="1818285"/>
        <a:ext cx="2075461" cy="1245277"/>
      </dsp:txXfrm>
    </dsp:sp>
    <dsp:sp modelId="{82694CA2-A375-4CC1-B84D-C71336EECBCF}">
      <dsp:nvSpPr>
        <dsp:cNvPr id="0" name=""/>
        <dsp:cNvSpPr/>
      </dsp:nvSpPr>
      <dsp:spPr>
        <a:xfrm>
          <a:off x="5710136" y="1818285"/>
          <a:ext cx="2075461" cy="1245277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  <a:cs typeface="Times New Roman" pitchFamily="18" charset="0"/>
            </a:rPr>
            <a:t>7.</a:t>
          </a:r>
          <a:r>
            <a:rPr lang="ru-RU" sz="1900" kern="1200" dirty="0" smtClean="0">
              <a:cs typeface="Times New Roman" pitchFamily="18" charset="0"/>
            </a:rPr>
            <a:t> </a:t>
          </a:r>
          <a:r>
            <a:rPr lang="ru-RU" sz="19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imes New Roman" pitchFamily="18" charset="0"/>
            </a:rPr>
            <a:t>Системность  в формировании УУД</a:t>
          </a:r>
          <a:endParaRPr lang="ru-RU" sz="19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5710136" y="1818285"/>
        <a:ext cx="2075461" cy="124527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3BD024-F570-41B2-B39F-BEA1251CB2BC}">
      <dsp:nvSpPr>
        <dsp:cNvPr id="0" name=""/>
        <dsp:cNvSpPr/>
      </dsp:nvSpPr>
      <dsp:spPr>
        <a:xfrm>
          <a:off x="2678" y="670829"/>
          <a:ext cx="2125265" cy="1275159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0000"/>
              </a:solidFill>
              <a:latin typeface="Lucida Sans Unicode" pitchFamily="34" charset="0"/>
            </a:rPr>
            <a:t>1. </a:t>
          </a:r>
          <a:r>
            <a:rPr lang="ru-RU" sz="16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Включение в урок всех фаз модели полного действия</a:t>
          </a:r>
          <a:endParaRPr lang="ru-RU" sz="16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2678" y="670829"/>
        <a:ext cx="2125265" cy="1275159"/>
      </dsp:txXfrm>
    </dsp:sp>
    <dsp:sp modelId="{C17CB4DA-4975-4F03-B9CB-737F9533082E}">
      <dsp:nvSpPr>
        <dsp:cNvPr id="0" name=""/>
        <dsp:cNvSpPr/>
      </dsp:nvSpPr>
      <dsp:spPr>
        <a:xfrm>
          <a:off x="2340471" y="670829"/>
          <a:ext cx="2125265" cy="1275159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0000"/>
              </a:solidFill>
              <a:latin typeface="Lucida Sans Unicode" pitchFamily="34" charset="0"/>
            </a:rPr>
            <a:t>2. </a:t>
          </a:r>
          <a:r>
            <a:rPr lang="ru-RU" sz="16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Урок, ориентированный на деятельность, - это открытие и осмысление истины </a:t>
          </a:r>
          <a:endParaRPr lang="ru-RU" sz="1600" kern="1200" dirty="0"/>
        </a:p>
      </dsp:txBody>
      <dsp:txXfrm>
        <a:off x="2340471" y="670829"/>
        <a:ext cx="2125265" cy="1275159"/>
      </dsp:txXfrm>
    </dsp:sp>
    <dsp:sp modelId="{6D13D306-6E98-455A-9E2B-CD803764569C}">
      <dsp:nvSpPr>
        <dsp:cNvPr id="0" name=""/>
        <dsp:cNvSpPr/>
      </dsp:nvSpPr>
      <dsp:spPr>
        <a:xfrm>
          <a:off x="4678263" y="670829"/>
          <a:ext cx="2125265" cy="1275159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0000"/>
              </a:solidFill>
              <a:latin typeface="Lucida Sans Unicode" pitchFamily="34" charset="0"/>
            </a:rPr>
            <a:t>3. </a:t>
          </a:r>
          <a:r>
            <a:rPr lang="ru-RU" sz="16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Сотрудничество на уроке</a:t>
          </a:r>
          <a:endParaRPr lang="ru-RU" sz="16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4678263" y="670829"/>
        <a:ext cx="2125265" cy="1275159"/>
      </dsp:txXfrm>
    </dsp:sp>
    <dsp:sp modelId="{071903CB-C2D2-49E3-87D7-5E45976F2010}">
      <dsp:nvSpPr>
        <dsp:cNvPr id="0" name=""/>
        <dsp:cNvSpPr/>
      </dsp:nvSpPr>
      <dsp:spPr>
        <a:xfrm>
          <a:off x="7016055" y="670829"/>
          <a:ext cx="2125265" cy="1275159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FF0000"/>
              </a:solidFill>
            </a:rPr>
            <a:t>4. </a:t>
          </a:r>
          <a:r>
            <a:rPr lang="ru-RU" sz="16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Чёткая организация мыслительной деятельности </a:t>
          </a:r>
          <a:endParaRPr lang="ru-RU" sz="16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7016055" y="670829"/>
        <a:ext cx="2125265" cy="1275159"/>
      </dsp:txXfrm>
    </dsp:sp>
    <dsp:sp modelId="{1872546A-B2C5-47A2-AF1E-01445C2DA050}">
      <dsp:nvSpPr>
        <dsp:cNvPr id="0" name=""/>
        <dsp:cNvSpPr/>
      </dsp:nvSpPr>
      <dsp:spPr>
        <a:xfrm>
          <a:off x="2678" y="2158515"/>
          <a:ext cx="2125265" cy="1275159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0000"/>
              </a:solidFill>
              <a:latin typeface="Lucida Sans Unicode" pitchFamily="34" charset="0"/>
            </a:rPr>
            <a:t>5. </a:t>
          </a:r>
          <a:r>
            <a:rPr lang="ru-RU" sz="16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Использование жизненного опыта</a:t>
          </a:r>
          <a:endParaRPr lang="ru-RU" sz="16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2678" y="2158515"/>
        <a:ext cx="2125265" cy="1275159"/>
      </dsp:txXfrm>
    </dsp:sp>
    <dsp:sp modelId="{AAC023E7-FB95-49DD-A9F6-07902453AB54}">
      <dsp:nvSpPr>
        <dsp:cNvPr id="0" name=""/>
        <dsp:cNvSpPr/>
      </dsp:nvSpPr>
      <dsp:spPr>
        <a:xfrm>
          <a:off x="2340471" y="2158515"/>
          <a:ext cx="2125265" cy="1275159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0000"/>
              </a:solidFill>
              <a:latin typeface="Lucida Sans Unicode" pitchFamily="34" charset="0"/>
            </a:rPr>
            <a:t>6. </a:t>
          </a:r>
          <a:r>
            <a:rPr lang="ru-RU" sz="16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Включение в урок заданий, направленных на развитие УУД</a:t>
          </a:r>
          <a:endParaRPr lang="ru-RU" sz="16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2340471" y="2158515"/>
        <a:ext cx="2125265" cy="1275159"/>
      </dsp:txXfrm>
    </dsp:sp>
    <dsp:sp modelId="{82694CA2-A375-4CC1-B84D-C71336EECBCF}">
      <dsp:nvSpPr>
        <dsp:cNvPr id="0" name=""/>
        <dsp:cNvSpPr/>
      </dsp:nvSpPr>
      <dsp:spPr>
        <a:xfrm>
          <a:off x="4678263" y="2158515"/>
          <a:ext cx="2125265" cy="1275159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  <a:cs typeface="Times New Roman" pitchFamily="18" charset="0"/>
            </a:rPr>
            <a:t>7.</a:t>
          </a:r>
          <a:r>
            <a:rPr lang="ru-RU" sz="1900" kern="1200" dirty="0" smtClean="0">
              <a:cs typeface="Times New Roman" pitchFamily="18" charset="0"/>
            </a:rPr>
            <a:t> </a:t>
          </a:r>
          <a:r>
            <a:rPr lang="ru-RU" sz="19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imes New Roman" pitchFamily="18" charset="0"/>
            </a:rPr>
            <a:t>Системность  в формировании УУД</a:t>
          </a:r>
          <a:endParaRPr lang="ru-RU" sz="19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4678263" y="2158515"/>
        <a:ext cx="2125265" cy="1275159"/>
      </dsp:txXfrm>
    </dsp:sp>
    <dsp:sp modelId="{39BB1F23-A01C-4AC7-9E36-954F9E7A1F99}">
      <dsp:nvSpPr>
        <dsp:cNvPr id="0" name=""/>
        <dsp:cNvSpPr/>
      </dsp:nvSpPr>
      <dsp:spPr>
        <a:xfrm>
          <a:off x="7016055" y="2158515"/>
          <a:ext cx="2125265" cy="1275159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0000"/>
              </a:solidFill>
            </a:rPr>
            <a:t>8. </a:t>
          </a:r>
          <a:r>
            <a:rPr lang="ru-RU" sz="14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Мониторинг эффективности процесса овладения универсальными учебными </a:t>
          </a:r>
          <a:endParaRPr lang="ru-RU" sz="14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7016055" y="2158515"/>
        <a:ext cx="2125265" cy="127515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3BD024-F570-41B2-B39F-BEA1251CB2BC}">
      <dsp:nvSpPr>
        <dsp:cNvPr id="0" name=""/>
        <dsp:cNvSpPr/>
      </dsp:nvSpPr>
      <dsp:spPr>
        <a:xfrm>
          <a:off x="0" y="857261"/>
          <a:ext cx="2069455" cy="1241673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Lucida Sans Unicode" pitchFamily="34" charset="0"/>
            </a:rPr>
            <a:t>1. </a:t>
          </a:r>
          <a:r>
            <a:rPr lang="ru-RU" sz="15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Включение в урок всех фаз модели полного действия</a:t>
          </a:r>
          <a:endParaRPr lang="ru-RU" sz="1500" b="0" kern="120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0" y="857261"/>
        <a:ext cx="2069455" cy="1241673"/>
      </dsp:txXfrm>
    </dsp:sp>
    <dsp:sp modelId="{C17CB4DA-4975-4F03-B9CB-737F9533082E}">
      <dsp:nvSpPr>
        <dsp:cNvPr id="0" name=""/>
        <dsp:cNvSpPr/>
      </dsp:nvSpPr>
      <dsp:spPr>
        <a:xfrm>
          <a:off x="2357414" y="428623"/>
          <a:ext cx="2069455" cy="1241673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5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5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5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>
              <a:latin typeface="Lucida Sans Unicode" pitchFamily="34" charset="0"/>
            </a:rPr>
            <a:t>2. </a:t>
          </a:r>
          <a:r>
            <a:rPr lang="ru-RU" sz="1500" b="0" kern="1200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Урок, ориентированный на деятельность, - это открытие и осмысление истины </a:t>
          </a:r>
          <a:endParaRPr lang="ru-RU" sz="1500" kern="1200" dirty="0"/>
        </a:p>
      </dsp:txBody>
      <dsp:txXfrm>
        <a:off x="2357414" y="428623"/>
        <a:ext cx="2069455" cy="1241673"/>
      </dsp:txXfrm>
    </dsp:sp>
    <dsp:sp modelId="{6D13D306-6E98-455A-9E2B-CD803764569C}">
      <dsp:nvSpPr>
        <dsp:cNvPr id="0" name=""/>
        <dsp:cNvSpPr/>
      </dsp:nvSpPr>
      <dsp:spPr>
        <a:xfrm>
          <a:off x="4675472" y="880"/>
          <a:ext cx="2069455" cy="1241673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1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>
              <a:latin typeface="Lucida Sans Unicode" pitchFamily="34" charset="0"/>
            </a:rPr>
            <a:t>3. </a:t>
          </a:r>
          <a:r>
            <a:rPr lang="ru-RU" sz="1500" b="0" kern="1200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Сотрудничество на уроке</a:t>
          </a:r>
          <a:endParaRPr lang="ru-RU" sz="1500" b="0" kern="120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4675472" y="880"/>
        <a:ext cx="2069455" cy="1241673"/>
      </dsp:txXfrm>
    </dsp:sp>
    <dsp:sp modelId="{071903CB-C2D2-49E3-87D7-5E45976F2010}">
      <dsp:nvSpPr>
        <dsp:cNvPr id="0" name=""/>
        <dsp:cNvSpPr/>
      </dsp:nvSpPr>
      <dsp:spPr>
        <a:xfrm>
          <a:off x="6951873" y="880"/>
          <a:ext cx="2069455" cy="1241673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5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15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5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4. </a:t>
          </a:r>
          <a:r>
            <a:rPr lang="ru-RU" sz="1500" b="0" kern="1200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Чёткая организация мыслительной деятельности </a:t>
          </a:r>
          <a:endParaRPr lang="ru-RU" sz="1500" b="0" kern="120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6951873" y="880"/>
        <a:ext cx="2069455" cy="1241673"/>
      </dsp:txXfrm>
    </dsp:sp>
    <dsp:sp modelId="{1872546A-B2C5-47A2-AF1E-01445C2DA050}">
      <dsp:nvSpPr>
        <dsp:cNvPr id="0" name=""/>
        <dsp:cNvSpPr/>
      </dsp:nvSpPr>
      <dsp:spPr>
        <a:xfrm>
          <a:off x="285723" y="2786085"/>
          <a:ext cx="2069455" cy="1241673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>
              <a:latin typeface="Lucida Sans Unicode" pitchFamily="34" charset="0"/>
            </a:rPr>
            <a:t>5. </a:t>
          </a:r>
          <a:r>
            <a:rPr lang="ru-RU" sz="1500" b="0" kern="1200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Использование жизненного опыта</a:t>
          </a:r>
          <a:endParaRPr lang="ru-RU" sz="1500" b="0" kern="120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285723" y="2786085"/>
        <a:ext cx="2069455" cy="1241673"/>
      </dsp:txXfrm>
    </dsp:sp>
    <dsp:sp modelId="{AAC023E7-FB95-49DD-A9F6-07902453AB54}">
      <dsp:nvSpPr>
        <dsp:cNvPr id="0" name=""/>
        <dsp:cNvSpPr/>
      </dsp:nvSpPr>
      <dsp:spPr>
        <a:xfrm>
          <a:off x="2428851" y="2214580"/>
          <a:ext cx="2069455" cy="1241673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5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25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5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>
              <a:latin typeface="Lucida Sans Unicode" pitchFamily="34" charset="0"/>
            </a:rPr>
            <a:t>6. </a:t>
          </a:r>
          <a:r>
            <a:rPr lang="ru-RU" sz="1500" b="0" kern="1200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Включение в урок заданий, направленных на развитие УУД</a:t>
          </a:r>
          <a:endParaRPr lang="ru-RU" sz="1500" b="0" kern="120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2428851" y="2214580"/>
        <a:ext cx="2069455" cy="1241673"/>
      </dsp:txXfrm>
    </dsp:sp>
    <dsp:sp modelId="{82694CA2-A375-4CC1-B84D-C71336EECBCF}">
      <dsp:nvSpPr>
        <dsp:cNvPr id="0" name=""/>
        <dsp:cNvSpPr/>
      </dsp:nvSpPr>
      <dsp:spPr>
        <a:xfrm>
          <a:off x="4675472" y="1536862"/>
          <a:ext cx="2069455" cy="1783936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3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cs typeface="Times New Roman" pitchFamily="18" charset="0"/>
            </a:rPr>
            <a:t>7.</a:t>
          </a:r>
          <a:r>
            <a:rPr lang="ru-RU" sz="1900" kern="1200" smtClean="0">
              <a:cs typeface="Times New Roman" pitchFamily="18" charset="0"/>
            </a:rPr>
            <a:t> </a:t>
          </a:r>
          <a:r>
            <a:rPr lang="ru-RU" sz="1900" b="0" kern="1200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imes New Roman" pitchFamily="18" charset="0"/>
            </a:rPr>
            <a:t>Системность  в формировании УУД</a:t>
          </a:r>
          <a:endParaRPr lang="ru-RU" sz="1900" b="0" kern="120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4675472" y="1536862"/>
        <a:ext cx="2069455" cy="1783936"/>
      </dsp:txXfrm>
    </dsp:sp>
    <dsp:sp modelId="{39BB1F23-A01C-4AC7-9E36-954F9E7A1F99}">
      <dsp:nvSpPr>
        <dsp:cNvPr id="0" name=""/>
        <dsp:cNvSpPr/>
      </dsp:nvSpPr>
      <dsp:spPr>
        <a:xfrm>
          <a:off x="6951873" y="1449498"/>
          <a:ext cx="2069455" cy="1958664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5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35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5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8. </a:t>
          </a:r>
          <a:r>
            <a:rPr lang="ru-RU" sz="1600" b="0" kern="1200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Мониторинг эффективности процесса овладения универсальными учебными </a:t>
          </a:r>
          <a:endParaRPr lang="ru-RU" sz="1900" b="0" kern="120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6951873" y="1449498"/>
        <a:ext cx="2069455" cy="1958664"/>
      </dsp:txXfrm>
    </dsp:sp>
    <dsp:sp modelId="{7EF6707B-E8DF-472E-A0B7-FE6E978B11B7}">
      <dsp:nvSpPr>
        <dsp:cNvPr id="0" name=""/>
        <dsp:cNvSpPr/>
      </dsp:nvSpPr>
      <dsp:spPr>
        <a:xfrm>
          <a:off x="3537272" y="3615108"/>
          <a:ext cx="2069455" cy="884605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9</a:t>
          </a:r>
          <a:r>
            <a:rPr lang="ru-RU" sz="1400" kern="1200" smtClean="0"/>
            <a:t>. </a:t>
          </a:r>
          <a:r>
            <a:rPr lang="ru-RU" sz="1400" b="0" kern="1200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Урок</a:t>
          </a:r>
          <a:r>
            <a:rPr lang="ru-RU" sz="1400" b="0" kern="1200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Lucida Sans Unicode" pitchFamily="34" charset="0"/>
            </a:rPr>
            <a:t> в школе – урок для жизни</a:t>
          </a:r>
          <a:endParaRPr lang="ru-RU" sz="1400" b="0" kern="120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3537272" y="3615108"/>
        <a:ext cx="2069455" cy="8846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01C7E3-5B8D-491F-810F-FC3C8F7500D7}">
      <dsp:nvSpPr>
        <dsp:cNvPr id="0" name=""/>
        <dsp:cNvSpPr/>
      </dsp:nvSpPr>
      <dsp:spPr>
        <a:xfrm>
          <a:off x="764172" y="962673"/>
          <a:ext cx="6022438" cy="680400"/>
        </a:xfrm>
        <a:prstGeom prst="rect">
          <a:avLst/>
        </a:prstGeom>
        <a:solidFill>
          <a:schemeClr val="lt1">
            <a:hueOff val="0"/>
            <a:satOff val="0"/>
            <a:lumOff val="0"/>
            <a:alpha val="7500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DCCD84-B3FA-44D7-81C7-7973975809EB}">
      <dsp:nvSpPr>
        <dsp:cNvPr id="0" name=""/>
        <dsp:cNvSpPr/>
      </dsp:nvSpPr>
      <dsp:spPr>
        <a:xfrm>
          <a:off x="214281" y="142873"/>
          <a:ext cx="6544244" cy="1344335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chilly" dir="t"/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79562" tIns="0" rIns="179562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определение основных ориентиров урока в </a:t>
          </a:r>
          <a:r>
            <a:rPr lang="ru-RU" sz="2400" b="0" kern="120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деятельностной</a:t>
          </a:r>
          <a:r>
            <a:rPr lang="ru-RU" sz="24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парадигме</a:t>
          </a:r>
          <a:endParaRPr lang="ru-RU" sz="24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chemeClr val="bg1"/>
            </a:solidFill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9906" y="208498"/>
        <a:ext cx="6412994" cy="12130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34D8F1-483F-47AC-B88F-149768DF3E80}">
      <dsp:nvSpPr>
        <dsp:cNvPr id="0" name=""/>
        <dsp:cNvSpPr/>
      </dsp:nvSpPr>
      <dsp:spPr>
        <a:xfrm>
          <a:off x="2714636" y="25639"/>
          <a:ext cx="2134333" cy="213433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Как обучать детей? </a:t>
          </a:r>
          <a:endParaRPr lang="ru-RU" sz="15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3027202" y="338205"/>
        <a:ext cx="1509201" cy="1509201"/>
      </dsp:txXfrm>
    </dsp:sp>
    <dsp:sp modelId="{94DEC3CB-29BA-4203-BD59-04D9260E0DFE}">
      <dsp:nvSpPr>
        <dsp:cNvPr id="0" name=""/>
        <dsp:cNvSpPr/>
      </dsp:nvSpPr>
      <dsp:spPr>
        <a:xfrm rot="2378656">
          <a:off x="4734013" y="1845473"/>
          <a:ext cx="589767" cy="7203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4754358" y="1933098"/>
        <a:ext cx="412837" cy="432203"/>
      </dsp:txXfrm>
    </dsp:sp>
    <dsp:sp modelId="{877ABF0C-1DF9-4A98-AE45-EC521DAC96E2}">
      <dsp:nvSpPr>
        <dsp:cNvPr id="0" name=""/>
        <dsp:cNvSpPr/>
      </dsp:nvSpPr>
      <dsp:spPr>
        <a:xfrm>
          <a:off x="5214972" y="2097352"/>
          <a:ext cx="2134333" cy="2134333"/>
        </a:xfrm>
        <a:prstGeom prst="ellipse">
          <a:avLst/>
        </a:prstGeom>
        <a:gradFill rotWithShape="0">
          <a:gsLst>
            <a:gs pos="0">
              <a:schemeClr val="accent5">
                <a:hueOff val="378470"/>
                <a:satOff val="-8556"/>
                <a:lumOff val="-6863"/>
                <a:alphaOff val="0"/>
                <a:shade val="51000"/>
                <a:satMod val="130000"/>
              </a:schemeClr>
            </a:gs>
            <a:gs pos="80000">
              <a:schemeClr val="accent5">
                <a:hueOff val="378470"/>
                <a:satOff val="-8556"/>
                <a:lumOff val="-6863"/>
                <a:alphaOff val="0"/>
                <a:shade val="93000"/>
                <a:satMod val="130000"/>
              </a:schemeClr>
            </a:gs>
            <a:gs pos="100000">
              <a:schemeClr val="accent5">
                <a:hueOff val="378470"/>
                <a:satOff val="-8556"/>
                <a:lumOff val="-686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Как формировать умение учиться?</a:t>
          </a:r>
          <a:endParaRPr lang="ru-RU" sz="15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5527538" y="2409918"/>
        <a:ext cx="1509201" cy="1509201"/>
      </dsp:txXfrm>
    </dsp:sp>
    <dsp:sp modelId="{7CDFC45B-39E3-48B1-8D28-A032BB35558D}">
      <dsp:nvSpPr>
        <dsp:cNvPr id="0" name=""/>
        <dsp:cNvSpPr/>
      </dsp:nvSpPr>
      <dsp:spPr>
        <a:xfrm rot="8099996">
          <a:off x="4859661" y="3935706"/>
          <a:ext cx="582247" cy="7203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378470"/>
            <a:satOff val="-8556"/>
            <a:lumOff val="-686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0">
        <a:off x="5008755" y="4018016"/>
        <a:ext cx="407573" cy="432203"/>
      </dsp:txXfrm>
    </dsp:sp>
    <dsp:sp modelId="{D1993788-F4FD-4216-9219-FAA8CDE197CC}">
      <dsp:nvSpPr>
        <dsp:cNvPr id="0" name=""/>
        <dsp:cNvSpPr/>
      </dsp:nvSpPr>
      <dsp:spPr>
        <a:xfrm>
          <a:off x="2928959" y="4383370"/>
          <a:ext cx="2134333" cy="2134333"/>
        </a:xfrm>
        <a:prstGeom prst="ellipse">
          <a:avLst/>
        </a:prstGeom>
        <a:gradFill rotWithShape="0">
          <a:gsLst>
            <a:gs pos="0">
              <a:schemeClr val="accent5">
                <a:hueOff val="756940"/>
                <a:satOff val="-17113"/>
                <a:lumOff val="-13726"/>
                <a:alphaOff val="0"/>
                <a:shade val="51000"/>
                <a:satMod val="130000"/>
              </a:schemeClr>
            </a:gs>
            <a:gs pos="80000">
              <a:schemeClr val="accent5">
                <a:hueOff val="756940"/>
                <a:satOff val="-17113"/>
                <a:lumOff val="-13726"/>
                <a:alphaOff val="0"/>
                <a:shade val="93000"/>
                <a:satMod val="130000"/>
              </a:schemeClr>
            </a:gs>
            <a:gs pos="100000">
              <a:schemeClr val="accent5">
                <a:hueOff val="756940"/>
                <a:satOff val="-17113"/>
                <a:lumOff val="-137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Что значит уметь учиться? </a:t>
          </a:r>
          <a:endParaRPr lang="ru-RU" sz="15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3241525" y="4695936"/>
        <a:ext cx="1509201" cy="1509201"/>
      </dsp:txXfrm>
    </dsp:sp>
    <dsp:sp modelId="{AA5612ED-A3B9-459C-9673-47E2851C6157}">
      <dsp:nvSpPr>
        <dsp:cNvPr id="0" name=""/>
        <dsp:cNvSpPr/>
      </dsp:nvSpPr>
      <dsp:spPr>
        <a:xfrm rot="13385458">
          <a:off x="2660655" y="4063719"/>
          <a:ext cx="476048" cy="7203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756940"/>
            <a:satOff val="-17113"/>
            <a:lumOff val="-1372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0">
        <a:off x="2784208" y="4256568"/>
        <a:ext cx="333234" cy="432203"/>
      </dsp:txXfrm>
    </dsp:sp>
    <dsp:sp modelId="{4D6BF39C-1233-4B12-8A33-F7EC297D34E7}">
      <dsp:nvSpPr>
        <dsp:cNvPr id="0" name=""/>
        <dsp:cNvSpPr/>
      </dsp:nvSpPr>
      <dsp:spPr>
        <a:xfrm>
          <a:off x="714388" y="2311664"/>
          <a:ext cx="2134333" cy="2134333"/>
        </a:xfrm>
        <a:prstGeom prst="ellipse">
          <a:avLst/>
        </a:prstGeom>
        <a:gradFill rotWithShape="0">
          <a:gsLst>
            <a:gs pos="0">
              <a:schemeClr val="accent5">
                <a:hueOff val="1135410"/>
                <a:satOff val="-25669"/>
                <a:lumOff val="-20589"/>
                <a:alphaOff val="0"/>
                <a:shade val="51000"/>
                <a:satMod val="130000"/>
              </a:schemeClr>
            </a:gs>
            <a:gs pos="80000">
              <a:schemeClr val="accent5">
                <a:hueOff val="1135410"/>
                <a:satOff val="-25669"/>
                <a:lumOff val="-20589"/>
                <a:alphaOff val="0"/>
                <a:shade val="93000"/>
                <a:satMod val="130000"/>
              </a:schemeClr>
            </a:gs>
            <a:gs pos="100000">
              <a:schemeClr val="accent5">
                <a:hueOff val="1135410"/>
                <a:satOff val="-25669"/>
                <a:lumOff val="-2058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Как формировать универсальные учебные действия? </a:t>
          </a:r>
          <a:endParaRPr lang="ru-RU" sz="15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1026954" y="2624230"/>
        <a:ext cx="1509201" cy="1509201"/>
      </dsp:txXfrm>
    </dsp:sp>
    <dsp:sp modelId="{7B92A0E8-9C36-435E-AB29-A364C9B6F440}">
      <dsp:nvSpPr>
        <dsp:cNvPr id="0" name=""/>
        <dsp:cNvSpPr/>
      </dsp:nvSpPr>
      <dsp:spPr>
        <a:xfrm rot="18671136">
          <a:off x="2533396" y="1885846"/>
          <a:ext cx="478721" cy="7203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1135410"/>
            <a:satOff val="-25669"/>
            <a:lumOff val="-2058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2557918" y="2083954"/>
        <a:ext cx="335105" cy="4322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937408-DFF6-44B2-8BB0-160911A07D92}">
      <dsp:nvSpPr>
        <dsp:cNvPr id="0" name=""/>
        <dsp:cNvSpPr/>
      </dsp:nvSpPr>
      <dsp:spPr>
        <a:xfrm>
          <a:off x="3149698" y="3696972"/>
          <a:ext cx="2305050" cy="230505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ln w="18415" cmpd="sng">
                <a:prstDash val="solid"/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Модель полного действия</a:t>
          </a:r>
          <a:endParaRPr lang="ru-RU" sz="2900" kern="1200" dirty="0"/>
        </a:p>
      </dsp:txBody>
      <dsp:txXfrm>
        <a:off x="3487265" y="4034539"/>
        <a:ext cx="1629916" cy="1629916"/>
      </dsp:txXfrm>
    </dsp:sp>
    <dsp:sp modelId="{5CC61E84-A658-49D9-B1D7-2DCC0801164A}">
      <dsp:nvSpPr>
        <dsp:cNvPr id="0" name=""/>
        <dsp:cNvSpPr/>
      </dsp:nvSpPr>
      <dsp:spPr>
        <a:xfrm rot="10800000">
          <a:off x="807637" y="4521028"/>
          <a:ext cx="2213248" cy="65693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17E7E0-1CC2-4717-B815-DADFA7A2BD6E}">
      <dsp:nvSpPr>
        <dsp:cNvPr id="0" name=""/>
        <dsp:cNvSpPr/>
      </dsp:nvSpPr>
      <dsp:spPr>
        <a:xfrm>
          <a:off x="869" y="4204083"/>
          <a:ext cx="1613535" cy="12908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cap="none" spc="0" dirty="0" smtClean="0">
              <a:ln w="18415" cmpd="sng">
                <a:prstDash val="solid"/>
              </a:ln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Информирование</a:t>
          </a:r>
          <a:endParaRPr lang="ru-RU" sz="1400" b="0" kern="1200" cap="none" spc="0" dirty="0">
            <a:ln w="18415" cmpd="sng">
              <a:prstDash val="solid"/>
            </a:ln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38676" y="4241890"/>
        <a:ext cx="1537921" cy="1215214"/>
      </dsp:txXfrm>
    </dsp:sp>
    <dsp:sp modelId="{8F74061E-036C-4C99-AE99-690C0F007CAF}">
      <dsp:nvSpPr>
        <dsp:cNvPr id="0" name=""/>
        <dsp:cNvSpPr/>
      </dsp:nvSpPr>
      <dsp:spPr>
        <a:xfrm rot="12960000">
          <a:off x="1263697" y="3117419"/>
          <a:ext cx="2213248" cy="65693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C96152-16DA-4572-841F-CEC8CB2B8764}">
      <dsp:nvSpPr>
        <dsp:cNvPr id="0" name=""/>
        <dsp:cNvSpPr/>
      </dsp:nvSpPr>
      <dsp:spPr>
        <a:xfrm>
          <a:off x="668275" y="2150017"/>
          <a:ext cx="1613535" cy="12908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cap="none" spc="0" dirty="0" smtClean="0">
              <a:ln w="18415" cmpd="sng">
                <a:prstDash val="solid"/>
              </a:ln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Планирование</a:t>
          </a:r>
          <a:endParaRPr lang="ru-RU" sz="1400" b="0" kern="1200" cap="none" spc="0" dirty="0">
            <a:ln w="18415" cmpd="sng">
              <a:prstDash val="solid"/>
            </a:ln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706082" y="2187824"/>
        <a:ext cx="1537921" cy="1215214"/>
      </dsp:txXfrm>
    </dsp:sp>
    <dsp:sp modelId="{F9B20450-86B3-4A9D-801A-956791A72329}">
      <dsp:nvSpPr>
        <dsp:cNvPr id="0" name=""/>
        <dsp:cNvSpPr/>
      </dsp:nvSpPr>
      <dsp:spPr>
        <a:xfrm rot="15120000">
          <a:off x="2457678" y="2249940"/>
          <a:ext cx="2213248" cy="65693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391523-531F-428D-AC6C-5B7C1C99DCC4}">
      <dsp:nvSpPr>
        <dsp:cNvPr id="0" name=""/>
        <dsp:cNvSpPr/>
      </dsp:nvSpPr>
      <dsp:spPr>
        <a:xfrm>
          <a:off x="2415569" y="880534"/>
          <a:ext cx="1613535" cy="12908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cap="none" spc="0" dirty="0" smtClean="0">
              <a:ln w="18415" cmpd="sng">
                <a:prstDash val="solid"/>
              </a:ln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Принятие решения</a:t>
          </a:r>
          <a:endParaRPr lang="ru-RU" sz="1400" b="0" kern="1200" cap="none" spc="0" dirty="0">
            <a:ln w="18415" cmpd="sng">
              <a:prstDash val="solid"/>
            </a:ln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2453376" y="918341"/>
        <a:ext cx="1537921" cy="1215214"/>
      </dsp:txXfrm>
    </dsp:sp>
    <dsp:sp modelId="{7E21ECE2-EEC2-4F50-80B6-2927550C58D6}">
      <dsp:nvSpPr>
        <dsp:cNvPr id="0" name=""/>
        <dsp:cNvSpPr/>
      </dsp:nvSpPr>
      <dsp:spPr>
        <a:xfrm rot="17280000">
          <a:off x="3933521" y="2249940"/>
          <a:ext cx="2213248" cy="65693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21800D-84D8-434B-8123-478FC8F6FF22}">
      <dsp:nvSpPr>
        <dsp:cNvPr id="0" name=""/>
        <dsp:cNvSpPr/>
      </dsp:nvSpPr>
      <dsp:spPr>
        <a:xfrm>
          <a:off x="4575342" y="880534"/>
          <a:ext cx="1613535" cy="12908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cap="none" spc="0" dirty="0" smtClean="0">
              <a:ln w="18415" cmpd="sng">
                <a:prstDash val="solid"/>
              </a:ln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Выполнение</a:t>
          </a:r>
          <a:endParaRPr lang="ru-RU" sz="1400" b="0" kern="1200" cap="none" spc="0" dirty="0">
            <a:ln w="18415" cmpd="sng">
              <a:prstDash val="solid"/>
            </a:ln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4613149" y="918341"/>
        <a:ext cx="1537921" cy="1215214"/>
      </dsp:txXfrm>
    </dsp:sp>
    <dsp:sp modelId="{8761B254-EC4C-42E3-BC14-602CC519562D}">
      <dsp:nvSpPr>
        <dsp:cNvPr id="0" name=""/>
        <dsp:cNvSpPr/>
      </dsp:nvSpPr>
      <dsp:spPr>
        <a:xfrm rot="19440000">
          <a:off x="5127502" y="3117419"/>
          <a:ext cx="2213248" cy="65693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98D695-98D8-4E4E-8071-9D0C17125E3C}">
      <dsp:nvSpPr>
        <dsp:cNvPr id="0" name=""/>
        <dsp:cNvSpPr/>
      </dsp:nvSpPr>
      <dsp:spPr>
        <a:xfrm>
          <a:off x="6322636" y="2150017"/>
          <a:ext cx="1613535" cy="12908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cap="none" spc="0" dirty="0" smtClean="0">
              <a:ln w="18415" cmpd="sng">
                <a:prstDash val="solid"/>
              </a:ln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Контроль</a:t>
          </a:r>
          <a:endParaRPr lang="ru-RU" sz="1400" b="0" kern="1200" cap="none" spc="0" dirty="0">
            <a:ln w="18415" cmpd="sng">
              <a:prstDash val="solid"/>
            </a:ln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6360443" y="2187824"/>
        <a:ext cx="1537921" cy="1215214"/>
      </dsp:txXfrm>
    </dsp:sp>
    <dsp:sp modelId="{76FA720F-21F6-42F0-8121-57260992E188}">
      <dsp:nvSpPr>
        <dsp:cNvPr id="0" name=""/>
        <dsp:cNvSpPr/>
      </dsp:nvSpPr>
      <dsp:spPr>
        <a:xfrm>
          <a:off x="5583562" y="4521028"/>
          <a:ext cx="2213248" cy="65693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CBB3E9-5531-46F8-A1EF-70DBEA2FB8CD}">
      <dsp:nvSpPr>
        <dsp:cNvPr id="0" name=""/>
        <dsp:cNvSpPr/>
      </dsp:nvSpPr>
      <dsp:spPr>
        <a:xfrm>
          <a:off x="6990043" y="4204083"/>
          <a:ext cx="1613535" cy="12908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cap="none" spc="0" dirty="0" smtClean="0">
              <a:ln w="18415" cmpd="sng">
                <a:prstDash val="solid"/>
              </a:ln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Оценка</a:t>
          </a:r>
          <a:endParaRPr lang="ru-RU" sz="1400" b="0" kern="1200" cap="none" spc="0" dirty="0">
            <a:ln w="18415" cmpd="sng">
              <a:prstDash val="solid"/>
            </a:ln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7027850" y="4241890"/>
        <a:ext cx="1537921" cy="121521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3BD024-F570-41B2-B39F-BEA1251CB2BC}">
      <dsp:nvSpPr>
        <dsp:cNvPr id="0" name=""/>
        <dsp:cNvSpPr/>
      </dsp:nvSpPr>
      <dsp:spPr>
        <a:xfrm>
          <a:off x="0" y="789857"/>
          <a:ext cx="6779107" cy="1232865"/>
        </a:xfrm>
        <a:prstGeom prst="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reflection blurRad="6350" stA="50000" endA="300" endPos="55000" dir="5400000" sy="-100000" algn="bl" rotWithShape="0"/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rgbClr val="FF0000"/>
              </a:solidFill>
              <a:latin typeface="Lucida Sans Unicode" pitchFamily="34" charset="0"/>
            </a:rPr>
            <a:t>1. </a:t>
          </a:r>
        </a:p>
        <a:p>
          <a:pPr lvl="0" algn="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Включение в урок всех фаз модели полного действия</a:t>
          </a:r>
          <a:endParaRPr lang="ru-RU" sz="28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0" y="789857"/>
        <a:ext cx="6779107" cy="1232865"/>
      </dsp:txXfrm>
    </dsp:sp>
    <dsp:sp modelId="{C17CB4DA-4975-4F03-B9CB-737F9533082E}">
      <dsp:nvSpPr>
        <dsp:cNvPr id="0" name=""/>
        <dsp:cNvSpPr/>
      </dsp:nvSpPr>
      <dsp:spPr>
        <a:xfrm>
          <a:off x="428621" y="2308481"/>
          <a:ext cx="6009162" cy="1299166"/>
        </a:xfrm>
        <a:prstGeom prst="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reflection blurRad="6350" stA="50000" endA="300" endPos="55000" dir="5400000" sy="-100000" algn="bl" rotWithShape="0"/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  <a:latin typeface="Lucida Sans Unicode" pitchFamily="34" charset="0"/>
            </a:rPr>
            <a:t>2. </a:t>
          </a:r>
        </a:p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Урок, ориентированный на деятельность - это открытие и осмысление истины </a:t>
          </a:r>
          <a:endParaRPr lang="ru-RU" sz="2000" kern="1200" dirty="0"/>
        </a:p>
      </dsp:txBody>
      <dsp:txXfrm>
        <a:off x="428621" y="2308481"/>
        <a:ext cx="6009162" cy="1299166"/>
      </dsp:txXfrm>
    </dsp:sp>
    <dsp:sp modelId="{6D13D306-6E98-455A-9E2B-CD803764569C}">
      <dsp:nvSpPr>
        <dsp:cNvPr id="0" name=""/>
        <dsp:cNvSpPr/>
      </dsp:nvSpPr>
      <dsp:spPr>
        <a:xfrm>
          <a:off x="1142993" y="3854959"/>
          <a:ext cx="4294651" cy="1074289"/>
        </a:xfrm>
        <a:prstGeom prst="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reflection blurRad="6350" stA="50000" endA="300" endPos="55000" dir="5400000" sy="-100000" algn="bl" rotWithShape="0"/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rgbClr val="FF0000"/>
              </a:solidFill>
              <a:latin typeface="Lucida Sans Unicode" pitchFamily="34" charset="0"/>
            </a:rPr>
            <a:t>3.</a:t>
          </a:r>
          <a:r>
            <a:rPr lang="ru-RU" sz="3500" b="1" kern="1200" dirty="0" smtClean="0">
              <a:solidFill>
                <a:srgbClr val="FF0000"/>
              </a:solidFill>
              <a:latin typeface="Lucida Sans Unicode" pitchFamily="34" charset="0"/>
            </a:rPr>
            <a:t> </a:t>
          </a:r>
        </a:p>
        <a:p>
          <a:pPr lvl="0" algn="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Сотрудничество на уроке</a:t>
          </a:r>
          <a:endParaRPr lang="ru-RU" sz="35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1142993" y="3854959"/>
        <a:ext cx="4294651" cy="107428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3BD024-F570-41B2-B39F-BEA1251CB2BC}">
      <dsp:nvSpPr>
        <dsp:cNvPr id="0" name=""/>
        <dsp:cNvSpPr/>
      </dsp:nvSpPr>
      <dsp:spPr>
        <a:xfrm>
          <a:off x="0" y="194216"/>
          <a:ext cx="2723563" cy="1634138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rgbClr val="FF0000"/>
              </a:solidFill>
              <a:latin typeface="Lucida Sans Unicode" pitchFamily="34" charset="0"/>
            </a:rPr>
            <a:t>1. </a:t>
          </a:r>
          <a:r>
            <a:rPr lang="ru-RU" sz="21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Включение в урок всех фаз модели полного действия</a:t>
          </a:r>
          <a:endParaRPr lang="ru-RU" sz="21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0" y="194216"/>
        <a:ext cx="2723563" cy="1634138"/>
      </dsp:txXfrm>
    </dsp:sp>
    <dsp:sp modelId="{C17CB4DA-4975-4F03-B9CB-737F9533082E}">
      <dsp:nvSpPr>
        <dsp:cNvPr id="0" name=""/>
        <dsp:cNvSpPr/>
      </dsp:nvSpPr>
      <dsp:spPr>
        <a:xfrm>
          <a:off x="2995920" y="194216"/>
          <a:ext cx="2723563" cy="1634138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rgbClr val="FF0000"/>
              </a:solidFill>
              <a:latin typeface="Lucida Sans Unicode" pitchFamily="34" charset="0"/>
            </a:rPr>
            <a:t>2. </a:t>
          </a:r>
          <a:r>
            <a:rPr lang="ru-RU" sz="21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Урок, ориентированный на деятельность, - это открытие и осмысление истины </a:t>
          </a:r>
          <a:endParaRPr lang="ru-RU" sz="2100" kern="1200" dirty="0"/>
        </a:p>
      </dsp:txBody>
      <dsp:txXfrm>
        <a:off x="2995920" y="194216"/>
        <a:ext cx="2723563" cy="1634138"/>
      </dsp:txXfrm>
    </dsp:sp>
    <dsp:sp modelId="{6D13D306-6E98-455A-9E2B-CD803764569C}">
      <dsp:nvSpPr>
        <dsp:cNvPr id="0" name=""/>
        <dsp:cNvSpPr/>
      </dsp:nvSpPr>
      <dsp:spPr>
        <a:xfrm>
          <a:off x="5991840" y="194216"/>
          <a:ext cx="2723563" cy="1634138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rgbClr val="FF0000"/>
              </a:solidFill>
              <a:latin typeface="Lucida Sans Unicode" pitchFamily="34" charset="0"/>
            </a:rPr>
            <a:t>3. </a:t>
          </a:r>
          <a:r>
            <a:rPr lang="ru-RU" sz="21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Сотрудничество на уроке</a:t>
          </a:r>
          <a:endParaRPr lang="ru-RU" sz="21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5991840" y="194216"/>
        <a:ext cx="2723563" cy="1634138"/>
      </dsp:txXfrm>
    </dsp:sp>
    <dsp:sp modelId="{071903CB-C2D2-49E3-87D7-5E45976F2010}">
      <dsp:nvSpPr>
        <dsp:cNvPr id="0" name=""/>
        <dsp:cNvSpPr/>
      </dsp:nvSpPr>
      <dsp:spPr>
        <a:xfrm>
          <a:off x="1497960" y="2100711"/>
          <a:ext cx="2723563" cy="1634138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rgbClr val="FF0000"/>
              </a:solidFill>
            </a:rPr>
            <a:t>4. </a:t>
          </a:r>
          <a:r>
            <a:rPr lang="ru-RU" sz="21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Чёткая организация мыслительной деятельности </a:t>
          </a:r>
          <a:endParaRPr lang="ru-RU" sz="21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1497960" y="2100711"/>
        <a:ext cx="2723563" cy="1634138"/>
      </dsp:txXfrm>
    </dsp:sp>
    <dsp:sp modelId="{1872546A-B2C5-47A2-AF1E-01445C2DA050}">
      <dsp:nvSpPr>
        <dsp:cNvPr id="0" name=""/>
        <dsp:cNvSpPr/>
      </dsp:nvSpPr>
      <dsp:spPr>
        <a:xfrm>
          <a:off x="4493880" y="2100711"/>
          <a:ext cx="2723563" cy="1634138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rgbClr val="FF0000"/>
              </a:solidFill>
              <a:latin typeface="Lucida Sans Unicode" pitchFamily="34" charset="0"/>
            </a:rPr>
            <a:t>5. </a:t>
          </a:r>
          <a:r>
            <a:rPr lang="ru-RU" sz="21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Использование жизненного опыта</a:t>
          </a:r>
          <a:endParaRPr lang="ru-RU" sz="21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4493880" y="2100711"/>
        <a:ext cx="2723563" cy="163413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3BD024-F570-41B2-B39F-BEA1251CB2BC}">
      <dsp:nvSpPr>
        <dsp:cNvPr id="0" name=""/>
        <dsp:cNvSpPr/>
      </dsp:nvSpPr>
      <dsp:spPr>
        <a:xfrm>
          <a:off x="0" y="7808"/>
          <a:ext cx="2790536" cy="1674322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rgbClr val="FF0000"/>
              </a:solidFill>
              <a:latin typeface="Lucida Sans Unicode" pitchFamily="34" charset="0"/>
            </a:rPr>
            <a:t>1. </a:t>
          </a:r>
          <a:r>
            <a:rPr lang="ru-RU" sz="21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Включение в урок всех фаз модели полного действия</a:t>
          </a:r>
          <a:endParaRPr lang="ru-RU" sz="21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0" y="7808"/>
        <a:ext cx="2790536" cy="1674322"/>
      </dsp:txXfrm>
    </dsp:sp>
    <dsp:sp modelId="{C17CB4DA-4975-4F03-B9CB-737F9533082E}">
      <dsp:nvSpPr>
        <dsp:cNvPr id="0" name=""/>
        <dsp:cNvSpPr/>
      </dsp:nvSpPr>
      <dsp:spPr>
        <a:xfrm>
          <a:off x="3069590" y="7808"/>
          <a:ext cx="2790536" cy="1674322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rgbClr val="FF0000"/>
              </a:solidFill>
              <a:latin typeface="Lucida Sans Unicode" pitchFamily="34" charset="0"/>
            </a:rPr>
            <a:t>2. </a:t>
          </a:r>
          <a:r>
            <a:rPr lang="ru-RU" sz="21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Урок, ориентированный на деятельность, - это открытие и осмысление истины </a:t>
          </a:r>
          <a:endParaRPr lang="ru-RU" sz="2100" kern="1200" dirty="0"/>
        </a:p>
      </dsp:txBody>
      <dsp:txXfrm>
        <a:off x="3069590" y="7808"/>
        <a:ext cx="2790536" cy="1674322"/>
      </dsp:txXfrm>
    </dsp:sp>
    <dsp:sp modelId="{6D13D306-6E98-455A-9E2B-CD803764569C}">
      <dsp:nvSpPr>
        <dsp:cNvPr id="0" name=""/>
        <dsp:cNvSpPr/>
      </dsp:nvSpPr>
      <dsp:spPr>
        <a:xfrm>
          <a:off x="6139181" y="7808"/>
          <a:ext cx="2790536" cy="1674322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rgbClr val="FF0000"/>
              </a:solidFill>
              <a:latin typeface="Lucida Sans Unicode" pitchFamily="34" charset="0"/>
            </a:rPr>
            <a:t>3. </a:t>
          </a:r>
          <a:r>
            <a:rPr lang="ru-RU" sz="21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Сотрудничество на уроке</a:t>
          </a:r>
          <a:endParaRPr lang="ru-RU" sz="21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6139181" y="7808"/>
        <a:ext cx="2790536" cy="1674322"/>
      </dsp:txXfrm>
    </dsp:sp>
    <dsp:sp modelId="{071903CB-C2D2-49E3-87D7-5E45976F2010}">
      <dsp:nvSpPr>
        <dsp:cNvPr id="0" name=""/>
        <dsp:cNvSpPr/>
      </dsp:nvSpPr>
      <dsp:spPr>
        <a:xfrm>
          <a:off x="0" y="1961183"/>
          <a:ext cx="2790536" cy="1674322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rgbClr val="FF0000"/>
              </a:solidFill>
            </a:rPr>
            <a:t>4. </a:t>
          </a:r>
          <a:r>
            <a:rPr lang="ru-RU" sz="21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Чёткая организация мыслительной деятельности </a:t>
          </a:r>
          <a:endParaRPr lang="ru-RU" sz="21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0" y="1961183"/>
        <a:ext cx="2790536" cy="1674322"/>
      </dsp:txXfrm>
    </dsp:sp>
    <dsp:sp modelId="{1872546A-B2C5-47A2-AF1E-01445C2DA050}">
      <dsp:nvSpPr>
        <dsp:cNvPr id="0" name=""/>
        <dsp:cNvSpPr/>
      </dsp:nvSpPr>
      <dsp:spPr>
        <a:xfrm>
          <a:off x="3069590" y="1961183"/>
          <a:ext cx="2790536" cy="1674322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rgbClr val="FF0000"/>
              </a:solidFill>
              <a:latin typeface="Lucida Sans Unicode" pitchFamily="34" charset="0"/>
            </a:rPr>
            <a:t>5. </a:t>
          </a:r>
          <a:r>
            <a:rPr lang="ru-RU" sz="21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Использование жизненного опыта</a:t>
          </a:r>
          <a:endParaRPr lang="ru-RU" sz="21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3069590" y="1961183"/>
        <a:ext cx="2790536" cy="1674322"/>
      </dsp:txXfrm>
    </dsp:sp>
    <dsp:sp modelId="{AAC023E7-FB95-49DD-A9F6-07902453AB54}">
      <dsp:nvSpPr>
        <dsp:cNvPr id="0" name=""/>
        <dsp:cNvSpPr/>
      </dsp:nvSpPr>
      <dsp:spPr>
        <a:xfrm>
          <a:off x="6139181" y="1961183"/>
          <a:ext cx="2790536" cy="1674322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rgbClr val="FF0000"/>
              </a:solidFill>
              <a:latin typeface="Lucida Sans Unicode" pitchFamily="34" charset="0"/>
            </a:rPr>
            <a:t>6. </a:t>
          </a:r>
          <a:r>
            <a:rPr lang="ru-RU" sz="21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Включение в урок заданий, направленных на развитие УУД</a:t>
          </a:r>
          <a:endParaRPr lang="ru-RU" sz="21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6139181" y="1961183"/>
        <a:ext cx="2790536" cy="167432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B8DCDB-9444-4FEA-97D2-B03B5B65570D}">
      <dsp:nvSpPr>
        <dsp:cNvPr id="0" name=""/>
        <dsp:cNvSpPr/>
      </dsp:nvSpPr>
      <dsp:spPr>
        <a:xfrm>
          <a:off x="5815" y="237684"/>
          <a:ext cx="2511813" cy="1875015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D1B299-089D-4CE1-81E9-845AF9B96B52}">
      <dsp:nvSpPr>
        <dsp:cNvPr id="0" name=""/>
        <dsp:cNvSpPr/>
      </dsp:nvSpPr>
      <dsp:spPr>
        <a:xfrm>
          <a:off x="5815" y="2112700"/>
          <a:ext cx="2511813" cy="80625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0" rIns="24130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kern="120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Общеучебные</a:t>
          </a:r>
          <a:r>
            <a:rPr lang="ru-RU" sz="19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УД</a:t>
          </a:r>
          <a:endParaRPr lang="ru-RU" sz="19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101600">
                <a:schemeClr val="accent2">
                  <a:satMod val="175000"/>
                  <a:alpha val="4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5815" y="2112700"/>
        <a:ext cx="1768882" cy="806256"/>
      </dsp:txXfrm>
    </dsp:sp>
    <dsp:sp modelId="{F46C4A14-6AE2-4A61-B7AF-4825A700B217}">
      <dsp:nvSpPr>
        <dsp:cNvPr id="0" name=""/>
        <dsp:cNvSpPr/>
      </dsp:nvSpPr>
      <dsp:spPr>
        <a:xfrm>
          <a:off x="1845753" y="2240766"/>
          <a:ext cx="879134" cy="87913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B6D743-9448-48EE-B8E7-744A9DAD2918}">
      <dsp:nvSpPr>
        <dsp:cNvPr id="0" name=""/>
        <dsp:cNvSpPr/>
      </dsp:nvSpPr>
      <dsp:spPr>
        <a:xfrm>
          <a:off x="2942687" y="237684"/>
          <a:ext cx="2511813" cy="1875015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6FE077-0D89-4098-B0E4-568D41A0A46D}">
      <dsp:nvSpPr>
        <dsp:cNvPr id="0" name=""/>
        <dsp:cNvSpPr/>
      </dsp:nvSpPr>
      <dsp:spPr>
        <a:xfrm>
          <a:off x="2942687" y="2112700"/>
          <a:ext cx="2511813" cy="806256"/>
        </a:xfrm>
        <a:prstGeom prst="rect">
          <a:avLst/>
        </a:prstGeom>
        <a:solidFill>
          <a:schemeClr val="accent5">
            <a:hueOff val="567705"/>
            <a:satOff val="-12835"/>
            <a:lumOff val="-1029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0" rIns="24130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Логические УД</a:t>
          </a:r>
          <a:endParaRPr lang="ru-RU" sz="19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101600">
                <a:schemeClr val="accent2">
                  <a:satMod val="175000"/>
                  <a:alpha val="4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2942687" y="2112700"/>
        <a:ext cx="1768882" cy="806256"/>
      </dsp:txXfrm>
    </dsp:sp>
    <dsp:sp modelId="{88DA5A3B-ACE2-434D-A28B-F7D07CCF0153}">
      <dsp:nvSpPr>
        <dsp:cNvPr id="0" name=""/>
        <dsp:cNvSpPr/>
      </dsp:nvSpPr>
      <dsp:spPr>
        <a:xfrm>
          <a:off x="4782625" y="2240766"/>
          <a:ext cx="879134" cy="879134"/>
        </a:xfrm>
        <a:prstGeom prst="ellipse">
          <a:avLst/>
        </a:prstGeom>
        <a:blipFill>
          <a:blip xmlns:r="http://schemas.openxmlformats.org/officeDocument/2006/relationships" r:embed="rId4"/>
          <a:srcRect/>
          <a:stretch>
            <a:fillRect t="-7000" b="-7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711848-F351-472E-A2FD-36038B4F0B76}">
      <dsp:nvSpPr>
        <dsp:cNvPr id="0" name=""/>
        <dsp:cNvSpPr/>
      </dsp:nvSpPr>
      <dsp:spPr>
        <a:xfrm>
          <a:off x="5879560" y="237684"/>
          <a:ext cx="2511813" cy="1875015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4751C2-0BF3-4FED-A522-8EC5A5809D1D}">
      <dsp:nvSpPr>
        <dsp:cNvPr id="0" name=""/>
        <dsp:cNvSpPr/>
      </dsp:nvSpPr>
      <dsp:spPr>
        <a:xfrm>
          <a:off x="5879560" y="2112700"/>
          <a:ext cx="2511813" cy="806256"/>
        </a:xfrm>
        <a:prstGeom prst="rect">
          <a:avLst/>
        </a:prstGeom>
        <a:solidFill>
          <a:schemeClr val="accent5">
            <a:hueOff val="1135410"/>
            <a:satOff val="-25669"/>
            <a:lumOff val="-2058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0" rIns="24130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Постановка и решение проблем</a:t>
          </a:r>
          <a:endParaRPr lang="ru-RU" sz="19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101600">
                <a:schemeClr val="accent2">
                  <a:satMod val="175000"/>
                  <a:alpha val="4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5879560" y="2112700"/>
        <a:ext cx="1768882" cy="806256"/>
      </dsp:txXfrm>
    </dsp:sp>
    <dsp:sp modelId="{8A70B9A4-5EB1-4147-B635-5127D713A4E5}">
      <dsp:nvSpPr>
        <dsp:cNvPr id="0" name=""/>
        <dsp:cNvSpPr/>
      </dsp:nvSpPr>
      <dsp:spPr>
        <a:xfrm>
          <a:off x="7719497" y="2240766"/>
          <a:ext cx="879134" cy="879134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D94AEB-5B44-4829-A74E-E32EFFB8AF7A}">
      <dsp:nvSpPr>
        <dsp:cNvPr id="0" name=""/>
        <dsp:cNvSpPr/>
      </dsp:nvSpPr>
      <dsp:spPr>
        <a:xfrm>
          <a:off x="2275661" y="5734996"/>
          <a:ext cx="92869" cy="9286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505789-6174-4735-AB9D-2BB6CB3F531B}">
      <dsp:nvSpPr>
        <dsp:cNvPr id="0" name=""/>
        <dsp:cNvSpPr/>
      </dsp:nvSpPr>
      <dsp:spPr>
        <a:xfrm>
          <a:off x="2078036" y="5819731"/>
          <a:ext cx="92869" cy="92869"/>
        </a:xfrm>
        <a:prstGeom prst="ellipse">
          <a:avLst/>
        </a:prstGeom>
        <a:gradFill rotWithShape="0">
          <a:gsLst>
            <a:gs pos="0">
              <a:schemeClr val="accent5">
                <a:hueOff val="70963"/>
                <a:satOff val="-1604"/>
                <a:lumOff val="-1287"/>
                <a:alphaOff val="0"/>
                <a:shade val="51000"/>
                <a:satMod val="130000"/>
              </a:schemeClr>
            </a:gs>
            <a:gs pos="80000">
              <a:schemeClr val="accent5">
                <a:hueOff val="70963"/>
                <a:satOff val="-1604"/>
                <a:lumOff val="-1287"/>
                <a:alphaOff val="0"/>
                <a:shade val="93000"/>
                <a:satMod val="130000"/>
              </a:schemeClr>
            </a:gs>
            <a:gs pos="100000">
              <a:schemeClr val="accent5">
                <a:hueOff val="70963"/>
                <a:satOff val="-1604"/>
                <a:lumOff val="-128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70963"/>
              <a:satOff val="-1604"/>
              <a:lumOff val="-128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DED40F-AD7E-4264-ABE0-DA0CCEDED2B5}">
      <dsp:nvSpPr>
        <dsp:cNvPr id="0" name=""/>
        <dsp:cNvSpPr/>
      </dsp:nvSpPr>
      <dsp:spPr>
        <a:xfrm>
          <a:off x="1876696" y="5891888"/>
          <a:ext cx="92869" cy="92869"/>
        </a:xfrm>
        <a:prstGeom prst="ellipse">
          <a:avLst/>
        </a:prstGeom>
        <a:gradFill rotWithShape="0">
          <a:gsLst>
            <a:gs pos="0">
              <a:schemeClr val="accent5">
                <a:hueOff val="141926"/>
                <a:satOff val="-3209"/>
                <a:lumOff val="-2574"/>
                <a:alphaOff val="0"/>
                <a:shade val="51000"/>
                <a:satMod val="130000"/>
              </a:schemeClr>
            </a:gs>
            <a:gs pos="80000">
              <a:schemeClr val="accent5">
                <a:hueOff val="141926"/>
                <a:satOff val="-3209"/>
                <a:lumOff val="-2574"/>
                <a:alphaOff val="0"/>
                <a:shade val="93000"/>
                <a:satMod val="130000"/>
              </a:schemeClr>
            </a:gs>
            <a:gs pos="100000">
              <a:schemeClr val="accent5">
                <a:hueOff val="141926"/>
                <a:satOff val="-3209"/>
                <a:lumOff val="-257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141926"/>
              <a:satOff val="-3209"/>
              <a:lumOff val="-257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9FA485-F53C-4AE4-AC4C-DF8BD09899ED}">
      <dsp:nvSpPr>
        <dsp:cNvPr id="0" name=""/>
        <dsp:cNvSpPr/>
      </dsp:nvSpPr>
      <dsp:spPr>
        <a:xfrm>
          <a:off x="1672384" y="5950805"/>
          <a:ext cx="92869" cy="92869"/>
        </a:xfrm>
        <a:prstGeom prst="ellipse">
          <a:avLst/>
        </a:prstGeom>
        <a:gradFill rotWithShape="0">
          <a:gsLst>
            <a:gs pos="0">
              <a:schemeClr val="accent5">
                <a:hueOff val="212889"/>
                <a:satOff val="-4813"/>
                <a:lumOff val="-3860"/>
                <a:alphaOff val="0"/>
                <a:shade val="51000"/>
                <a:satMod val="130000"/>
              </a:schemeClr>
            </a:gs>
            <a:gs pos="80000">
              <a:schemeClr val="accent5">
                <a:hueOff val="212889"/>
                <a:satOff val="-4813"/>
                <a:lumOff val="-3860"/>
                <a:alphaOff val="0"/>
                <a:shade val="93000"/>
                <a:satMod val="130000"/>
              </a:schemeClr>
            </a:gs>
            <a:gs pos="100000">
              <a:schemeClr val="accent5">
                <a:hueOff val="212889"/>
                <a:satOff val="-4813"/>
                <a:lumOff val="-386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212889"/>
              <a:satOff val="-4813"/>
              <a:lumOff val="-386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4396B3-50F1-4844-9B44-4D11D9620B26}">
      <dsp:nvSpPr>
        <dsp:cNvPr id="0" name=""/>
        <dsp:cNvSpPr/>
      </dsp:nvSpPr>
      <dsp:spPr>
        <a:xfrm>
          <a:off x="1465844" y="5996482"/>
          <a:ext cx="92869" cy="92869"/>
        </a:xfrm>
        <a:prstGeom prst="ellipse">
          <a:avLst/>
        </a:prstGeom>
        <a:gradFill rotWithShape="0">
          <a:gsLst>
            <a:gs pos="0">
              <a:schemeClr val="accent5">
                <a:hueOff val="283853"/>
                <a:satOff val="-6417"/>
                <a:lumOff val="-5147"/>
                <a:alphaOff val="0"/>
                <a:shade val="51000"/>
                <a:satMod val="130000"/>
              </a:schemeClr>
            </a:gs>
            <a:gs pos="80000">
              <a:schemeClr val="accent5">
                <a:hueOff val="283853"/>
                <a:satOff val="-6417"/>
                <a:lumOff val="-5147"/>
                <a:alphaOff val="0"/>
                <a:shade val="93000"/>
                <a:satMod val="130000"/>
              </a:schemeClr>
            </a:gs>
            <a:gs pos="100000">
              <a:schemeClr val="accent5">
                <a:hueOff val="283853"/>
                <a:satOff val="-6417"/>
                <a:lumOff val="-514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283853"/>
              <a:satOff val="-6417"/>
              <a:lumOff val="-514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0B3EE9-F07F-4D26-934B-194810D92B27}">
      <dsp:nvSpPr>
        <dsp:cNvPr id="0" name=""/>
        <dsp:cNvSpPr/>
      </dsp:nvSpPr>
      <dsp:spPr>
        <a:xfrm>
          <a:off x="3397519" y="4941269"/>
          <a:ext cx="92869" cy="92869"/>
        </a:xfrm>
        <a:prstGeom prst="ellipse">
          <a:avLst/>
        </a:prstGeom>
        <a:gradFill rotWithShape="0">
          <a:gsLst>
            <a:gs pos="0">
              <a:schemeClr val="accent5">
                <a:hueOff val="354816"/>
                <a:satOff val="-8022"/>
                <a:lumOff val="-6434"/>
                <a:alphaOff val="0"/>
                <a:shade val="51000"/>
                <a:satMod val="130000"/>
              </a:schemeClr>
            </a:gs>
            <a:gs pos="80000">
              <a:schemeClr val="accent5">
                <a:hueOff val="354816"/>
                <a:satOff val="-8022"/>
                <a:lumOff val="-6434"/>
                <a:alphaOff val="0"/>
                <a:shade val="93000"/>
                <a:satMod val="130000"/>
              </a:schemeClr>
            </a:gs>
            <a:gs pos="100000">
              <a:schemeClr val="accent5">
                <a:hueOff val="354816"/>
                <a:satOff val="-8022"/>
                <a:lumOff val="-643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354816"/>
              <a:satOff val="-8022"/>
              <a:lumOff val="-643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340CC2-EA1D-466A-9D1A-8AFFF9E58FEA}">
      <dsp:nvSpPr>
        <dsp:cNvPr id="0" name=""/>
        <dsp:cNvSpPr/>
      </dsp:nvSpPr>
      <dsp:spPr>
        <a:xfrm>
          <a:off x="3232584" y="5098823"/>
          <a:ext cx="92869" cy="92869"/>
        </a:xfrm>
        <a:prstGeom prst="ellipse">
          <a:avLst/>
        </a:prstGeom>
        <a:gradFill rotWithShape="0">
          <a:gsLst>
            <a:gs pos="0">
              <a:schemeClr val="accent5">
                <a:hueOff val="425779"/>
                <a:satOff val="-9626"/>
                <a:lumOff val="-7721"/>
                <a:alphaOff val="0"/>
                <a:shade val="51000"/>
                <a:satMod val="130000"/>
              </a:schemeClr>
            </a:gs>
            <a:gs pos="80000">
              <a:schemeClr val="accent5">
                <a:hueOff val="425779"/>
                <a:satOff val="-9626"/>
                <a:lumOff val="-7721"/>
                <a:alphaOff val="0"/>
                <a:shade val="93000"/>
                <a:satMod val="130000"/>
              </a:schemeClr>
            </a:gs>
            <a:gs pos="100000">
              <a:schemeClr val="accent5">
                <a:hueOff val="425779"/>
                <a:satOff val="-9626"/>
                <a:lumOff val="-772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425779"/>
              <a:satOff val="-9626"/>
              <a:lumOff val="-772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C8526C-82AE-4135-B8CB-ADB6DA9FC649}">
      <dsp:nvSpPr>
        <dsp:cNvPr id="0" name=""/>
        <dsp:cNvSpPr/>
      </dsp:nvSpPr>
      <dsp:spPr>
        <a:xfrm>
          <a:off x="4113725" y="4005877"/>
          <a:ext cx="92869" cy="92869"/>
        </a:xfrm>
        <a:prstGeom prst="ellipse">
          <a:avLst/>
        </a:prstGeom>
        <a:gradFill rotWithShape="0">
          <a:gsLst>
            <a:gs pos="0">
              <a:schemeClr val="accent5">
                <a:hueOff val="496742"/>
                <a:satOff val="-11230"/>
                <a:lumOff val="-9008"/>
                <a:alphaOff val="0"/>
                <a:shade val="51000"/>
                <a:satMod val="130000"/>
              </a:schemeClr>
            </a:gs>
            <a:gs pos="80000">
              <a:schemeClr val="accent5">
                <a:hueOff val="496742"/>
                <a:satOff val="-11230"/>
                <a:lumOff val="-9008"/>
                <a:alphaOff val="0"/>
                <a:shade val="93000"/>
                <a:satMod val="130000"/>
              </a:schemeClr>
            </a:gs>
            <a:gs pos="100000">
              <a:schemeClr val="accent5">
                <a:hueOff val="496742"/>
                <a:satOff val="-11230"/>
                <a:lumOff val="-900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496742"/>
              <a:satOff val="-11230"/>
              <a:lumOff val="-900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842856-117C-427F-ABFF-8EC23BC88086}">
      <dsp:nvSpPr>
        <dsp:cNvPr id="0" name=""/>
        <dsp:cNvSpPr/>
      </dsp:nvSpPr>
      <dsp:spPr>
        <a:xfrm>
          <a:off x="4598872" y="2899690"/>
          <a:ext cx="92869" cy="92869"/>
        </a:xfrm>
        <a:prstGeom prst="ellipse">
          <a:avLst/>
        </a:prstGeom>
        <a:gradFill rotWithShape="0">
          <a:gsLst>
            <a:gs pos="0">
              <a:schemeClr val="accent5">
                <a:hueOff val="567705"/>
                <a:satOff val="-12835"/>
                <a:lumOff val="-10294"/>
                <a:alphaOff val="0"/>
                <a:shade val="51000"/>
                <a:satMod val="130000"/>
              </a:schemeClr>
            </a:gs>
            <a:gs pos="80000">
              <a:schemeClr val="accent5">
                <a:hueOff val="567705"/>
                <a:satOff val="-12835"/>
                <a:lumOff val="-10294"/>
                <a:alphaOff val="0"/>
                <a:shade val="93000"/>
                <a:satMod val="130000"/>
              </a:schemeClr>
            </a:gs>
            <a:gs pos="100000">
              <a:schemeClr val="accent5">
                <a:hueOff val="567705"/>
                <a:satOff val="-12835"/>
                <a:lumOff val="-1029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567705"/>
              <a:satOff val="-12835"/>
              <a:lumOff val="-1029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BFD0EC-EAB3-445E-BA41-F396148C538B}">
      <dsp:nvSpPr>
        <dsp:cNvPr id="0" name=""/>
        <dsp:cNvSpPr/>
      </dsp:nvSpPr>
      <dsp:spPr>
        <a:xfrm>
          <a:off x="4829930" y="1747827"/>
          <a:ext cx="92869" cy="92869"/>
        </a:xfrm>
        <a:prstGeom prst="ellipse">
          <a:avLst/>
        </a:prstGeom>
        <a:gradFill rotWithShape="0">
          <a:gsLst>
            <a:gs pos="0">
              <a:schemeClr val="accent5">
                <a:hueOff val="638668"/>
                <a:satOff val="-14439"/>
                <a:lumOff val="-11581"/>
                <a:alphaOff val="0"/>
                <a:shade val="51000"/>
                <a:satMod val="130000"/>
              </a:schemeClr>
            </a:gs>
            <a:gs pos="80000">
              <a:schemeClr val="accent5">
                <a:hueOff val="638668"/>
                <a:satOff val="-14439"/>
                <a:lumOff val="-11581"/>
                <a:alphaOff val="0"/>
                <a:shade val="93000"/>
                <a:satMod val="130000"/>
              </a:schemeClr>
            </a:gs>
            <a:gs pos="100000">
              <a:schemeClr val="accent5">
                <a:hueOff val="638668"/>
                <a:satOff val="-14439"/>
                <a:lumOff val="-1158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638668"/>
              <a:satOff val="-14439"/>
              <a:lumOff val="-1158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942451-BD77-4FFB-BDAB-0EE3AD6BA347}">
      <dsp:nvSpPr>
        <dsp:cNvPr id="0" name=""/>
        <dsp:cNvSpPr/>
      </dsp:nvSpPr>
      <dsp:spPr>
        <a:xfrm>
          <a:off x="4628590" y="378830"/>
          <a:ext cx="92869" cy="92869"/>
        </a:xfrm>
        <a:prstGeom prst="ellipse">
          <a:avLst/>
        </a:prstGeom>
        <a:gradFill rotWithShape="0">
          <a:gsLst>
            <a:gs pos="0">
              <a:schemeClr val="accent5">
                <a:hueOff val="709632"/>
                <a:satOff val="-16043"/>
                <a:lumOff val="-12868"/>
                <a:alphaOff val="0"/>
                <a:shade val="51000"/>
                <a:satMod val="130000"/>
              </a:schemeClr>
            </a:gs>
            <a:gs pos="80000">
              <a:schemeClr val="accent5">
                <a:hueOff val="709632"/>
                <a:satOff val="-16043"/>
                <a:lumOff val="-12868"/>
                <a:alphaOff val="0"/>
                <a:shade val="93000"/>
                <a:satMod val="130000"/>
              </a:schemeClr>
            </a:gs>
            <a:gs pos="100000">
              <a:schemeClr val="accent5">
                <a:hueOff val="709632"/>
                <a:satOff val="-16043"/>
                <a:lumOff val="-1286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709632"/>
              <a:satOff val="-16043"/>
              <a:lumOff val="-1286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E45170-9B99-4424-8C38-88861779DB95}">
      <dsp:nvSpPr>
        <dsp:cNvPr id="0" name=""/>
        <dsp:cNvSpPr/>
      </dsp:nvSpPr>
      <dsp:spPr>
        <a:xfrm>
          <a:off x="4766037" y="268278"/>
          <a:ext cx="92869" cy="92869"/>
        </a:xfrm>
        <a:prstGeom prst="ellipse">
          <a:avLst/>
        </a:prstGeom>
        <a:gradFill rotWithShape="0">
          <a:gsLst>
            <a:gs pos="0">
              <a:schemeClr val="accent5">
                <a:hueOff val="780595"/>
                <a:satOff val="-17647"/>
                <a:lumOff val="-14155"/>
                <a:alphaOff val="0"/>
                <a:shade val="51000"/>
                <a:satMod val="130000"/>
              </a:schemeClr>
            </a:gs>
            <a:gs pos="80000">
              <a:schemeClr val="accent5">
                <a:hueOff val="780595"/>
                <a:satOff val="-17647"/>
                <a:lumOff val="-14155"/>
                <a:alphaOff val="0"/>
                <a:shade val="93000"/>
                <a:satMod val="130000"/>
              </a:schemeClr>
            </a:gs>
            <a:gs pos="100000">
              <a:schemeClr val="accent5">
                <a:hueOff val="780595"/>
                <a:satOff val="-17647"/>
                <a:lumOff val="-1415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780595"/>
              <a:satOff val="-17647"/>
              <a:lumOff val="-1415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CC7948-80E8-4243-B1ED-C67605010023}">
      <dsp:nvSpPr>
        <dsp:cNvPr id="0" name=""/>
        <dsp:cNvSpPr/>
      </dsp:nvSpPr>
      <dsp:spPr>
        <a:xfrm>
          <a:off x="4904226" y="157726"/>
          <a:ext cx="92869" cy="92869"/>
        </a:xfrm>
        <a:prstGeom prst="ellipse">
          <a:avLst/>
        </a:prstGeom>
        <a:gradFill rotWithShape="0">
          <a:gsLst>
            <a:gs pos="0">
              <a:schemeClr val="accent5">
                <a:hueOff val="851558"/>
                <a:satOff val="-19252"/>
                <a:lumOff val="-15442"/>
                <a:alphaOff val="0"/>
                <a:shade val="51000"/>
                <a:satMod val="130000"/>
              </a:schemeClr>
            </a:gs>
            <a:gs pos="80000">
              <a:schemeClr val="accent5">
                <a:hueOff val="851558"/>
                <a:satOff val="-19252"/>
                <a:lumOff val="-15442"/>
                <a:alphaOff val="0"/>
                <a:shade val="93000"/>
                <a:satMod val="130000"/>
              </a:schemeClr>
            </a:gs>
            <a:gs pos="100000">
              <a:schemeClr val="accent5">
                <a:hueOff val="851558"/>
                <a:satOff val="-19252"/>
                <a:lumOff val="-15442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851558"/>
              <a:satOff val="-19252"/>
              <a:lumOff val="-1544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DACB7C-4A92-4BD7-B114-46EBE274C8E7}">
      <dsp:nvSpPr>
        <dsp:cNvPr id="0" name=""/>
        <dsp:cNvSpPr/>
      </dsp:nvSpPr>
      <dsp:spPr>
        <a:xfrm>
          <a:off x="5041672" y="268278"/>
          <a:ext cx="92869" cy="92869"/>
        </a:xfrm>
        <a:prstGeom prst="ellipse">
          <a:avLst/>
        </a:prstGeom>
        <a:gradFill rotWithShape="0">
          <a:gsLst>
            <a:gs pos="0">
              <a:schemeClr val="accent5">
                <a:hueOff val="922521"/>
                <a:satOff val="-20856"/>
                <a:lumOff val="-16729"/>
                <a:alphaOff val="0"/>
                <a:shade val="51000"/>
                <a:satMod val="130000"/>
              </a:schemeClr>
            </a:gs>
            <a:gs pos="80000">
              <a:schemeClr val="accent5">
                <a:hueOff val="922521"/>
                <a:satOff val="-20856"/>
                <a:lumOff val="-16729"/>
                <a:alphaOff val="0"/>
                <a:shade val="93000"/>
                <a:satMod val="130000"/>
              </a:schemeClr>
            </a:gs>
            <a:gs pos="100000">
              <a:schemeClr val="accent5">
                <a:hueOff val="922521"/>
                <a:satOff val="-20856"/>
                <a:lumOff val="-1672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922521"/>
              <a:satOff val="-20856"/>
              <a:lumOff val="-1672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5D4447-70D6-453C-B281-D6CFC2730D0F}">
      <dsp:nvSpPr>
        <dsp:cNvPr id="0" name=""/>
        <dsp:cNvSpPr/>
      </dsp:nvSpPr>
      <dsp:spPr>
        <a:xfrm>
          <a:off x="5179118" y="378830"/>
          <a:ext cx="92869" cy="92869"/>
        </a:xfrm>
        <a:prstGeom prst="ellipse">
          <a:avLst/>
        </a:prstGeom>
        <a:gradFill rotWithShape="0">
          <a:gsLst>
            <a:gs pos="0">
              <a:schemeClr val="accent5">
                <a:hueOff val="993484"/>
                <a:satOff val="-22460"/>
                <a:lumOff val="-18015"/>
                <a:alphaOff val="0"/>
                <a:shade val="51000"/>
                <a:satMod val="130000"/>
              </a:schemeClr>
            </a:gs>
            <a:gs pos="80000">
              <a:schemeClr val="accent5">
                <a:hueOff val="993484"/>
                <a:satOff val="-22460"/>
                <a:lumOff val="-18015"/>
                <a:alphaOff val="0"/>
                <a:shade val="93000"/>
                <a:satMod val="130000"/>
              </a:schemeClr>
            </a:gs>
            <a:gs pos="100000">
              <a:schemeClr val="accent5">
                <a:hueOff val="993484"/>
                <a:satOff val="-22460"/>
                <a:lumOff val="-1801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993484"/>
              <a:satOff val="-22460"/>
              <a:lumOff val="-180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24CB06-594C-4282-AB24-0A0B68240FED}">
      <dsp:nvSpPr>
        <dsp:cNvPr id="0" name=""/>
        <dsp:cNvSpPr/>
      </dsp:nvSpPr>
      <dsp:spPr>
        <a:xfrm>
          <a:off x="4904226" y="390746"/>
          <a:ext cx="92869" cy="92869"/>
        </a:xfrm>
        <a:prstGeom prst="ellipse">
          <a:avLst/>
        </a:prstGeom>
        <a:gradFill rotWithShape="0">
          <a:gsLst>
            <a:gs pos="0">
              <a:schemeClr val="accent5">
                <a:hueOff val="1064447"/>
                <a:satOff val="-24065"/>
                <a:lumOff val="-19302"/>
                <a:alphaOff val="0"/>
                <a:shade val="51000"/>
                <a:satMod val="130000"/>
              </a:schemeClr>
            </a:gs>
            <a:gs pos="80000">
              <a:schemeClr val="accent5">
                <a:hueOff val="1064447"/>
                <a:satOff val="-24065"/>
                <a:lumOff val="-19302"/>
                <a:alphaOff val="0"/>
                <a:shade val="93000"/>
                <a:satMod val="130000"/>
              </a:schemeClr>
            </a:gs>
            <a:gs pos="100000">
              <a:schemeClr val="accent5">
                <a:hueOff val="1064447"/>
                <a:satOff val="-24065"/>
                <a:lumOff val="-19302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1064447"/>
              <a:satOff val="-24065"/>
              <a:lumOff val="-1930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81A89C-943D-4A0F-A891-792403541D05}">
      <dsp:nvSpPr>
        <dsp:cNvPr id="0" name=""/>
        <dsp:cNvSpPr/>
      </dsp:nvSpPr>
      <dsp:spPr>
        <a:xfrm>
          <a:off x="4904226" y="623767"/>
          <a:ext cx="92869" cy="92869"/>
        </a:xfrm>
        <a:prstGeom prst="ellipse">
          <a:avLst/>
        </a:prstGeom>
        <a:gradFill rotWithShape="0">
          <a:gsLst>
            <a:gs pos="0">
              <a:schemeClr val="accent5">
                <a:hueOff val="1135410"/>
                <a:satOff val="-25669"/>
                <a:lumOff val="-20589"/>
                <a:alphaOff val="0"/>
                <a:shade val="51000"/>
                <a:satMod val="130000"/>
              </a:schemeClr>
            </a:gs>
            <a:gs pos="80000">
              <a:schemeClr val="accent5">
                <a:hueOff val="1135410"/>
                <a:satOff val="-25669"/>
                <a:lumOff val="-20589"/>
                <a:alphaOff val="0"/>
                <a:shade val="93000"/>
                <a:satMod val="130000"/>
              </a:schemeClr>
            </a:gs>
            <a:gs pos="100000">
              <a:schemeClr val="accent5">
                <a:hueOff val="1135410"/>
                <a:satOff val="-25669"/>
                <a:lumOff val="-2058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1135410"/>
              <a:satOff val="-25669"/>
              <a:lumOff val="-2058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48EF43-1E95-41DD-A140-60AFB71F3405}">
      <dsp:nvSpPr>
        <dsp:cNvPr id="0" name=""/>
        <dsp:cNvSpPr/>
      </dsp:nvSpPr>
      <dsp:spPr>
        <a:xfrm>
          <a:off x="965679" y="6163399"/>
          <a:ext cx="2002998" cy="536874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23968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  <a:cs typeface="Arial" charset="0"/>
            </a:rPr>
            <a:t>И другие</a:t>
          </a:r>
          <a:endParaRPr lang="ru-RU" sz="15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63500">
                <a:schemeClr val="accent5">
                  <a:satMod val="175000"/>
                  <a:alpha val="4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991887" y="6189607"/>
        <a:ext cx="1950582" cy="484458"/>
      </dsp:txXfrm>
    </dsp:sp>
    <dsp:sp modelId="{B7EEA7FE-B88D-4183-8E63-4EC217DB5BAD}">
      <dsp:nvSpPr>
        <dsp:cNvPr id="0" name=""/>
        <dsp:cNvSpPr/>
      </dsp:nvSpPr>
      <dsp:spPr>
        <a:xfrm>
          <a:off x="409951" y="5636786"/>
          <a:ext cx="928690" cy="92877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7DBBD61-0B5C-44A7-80B6-C24D74B7D9B8}">
      <dsp:nvSpPr>
        <dsp:cNvPr id="0" name=""/>
        <dsp:cNvSpPr/>
      </dsp:nvSpPr>
      <dsp:spPr>
        <a:xfrm>
          <a:off x="2907542" y="5524578"/>
          <a:ext cx="2002998" cy="536874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23968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i="1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  <a:cs typeface="Arial" charset="0"/>
            </a:rPr>
            <a:t>классификация</a:t>
          </a:r>
          <a:endParaRPr lang="ru-RU" sz="15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63500">
                <a:schemeClr val="accent5">
                  <a:satMod val="175000"/>
                  <a:alpha val="4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2933750" y="5550786"/>
        <a:ext cx="1950582" cy="484458"/>
      </dsp:txXfrm>
    </dsp:sp>
    <dsp:sp modelId="{F691F60B-B2C3-4538-82B4-70CF1A351005}">
      <dsp:nvSpPr>
        <dsp:cNvPr id="0" name=""/>
        <dsp:cNvSpPr/>
      </dsp:nvSpPr>
      <dsp:spPr>
        <a:xfrm>
          <a:off x="2351814" y="4997965"/>
          <a:ext cx="928690" cy="92877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B55C001-98A5-4CAA-9933-F850ABA6ACB3}">
      <dsp:nvSpPr>
        <dsp:cNvPr id="0" name=""/>
        <dsp:cNvSpPr/>
      </dsp:nvSpPr>
      <dsp:spPr>
        <a:xfrm>
          <a:off x="3854806" y="4568002"/>
          <a:ext cx="2002998" cy="536874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23968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  <a:cs typeface="Arial" charset="0"/>
            </a:rPr>
            <a:t>синтез</a:t>
          </a:r>
          <a:endParaRPr lang="ru-RU" sz="15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63500">
                <a:schemeClr val="accent5">
                  <a:satMod val="175000"/>
                  <a:alpha val="4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3881014" y="4594210"/>
        <a:ext cx="1950582" cy="484458"/>
      </dsp:txXfrm>
    </dsp:sp>
    <dsp:sp modelId="{39D95603-DA69-41DC-AC99-76705F65FAA9}">
      <dsp:nvSpPr>
        <dsp:cNvPr id="0" name=""/>
        <dsp:cNvSpPr/>
      </dsp:nvSpPr>
      <dsp:spPr>
        <a:xfrm>
          <a:off x="3299078" y="4041388"/>
          <a:ext cx="928690" cy="92877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90871DD-437D-4A42-9AB8-089DCB96B8A5}">
      <dsp:nvSpPr>
        <dsp:cNvPr id="0" name=""/>
        <dsp:cNvSpPr/>
      </dsp:nvSpPr>
      <dsp:spPr>
        <a:xfrm>
          <a:off x="4426136" y="3520733"/>
          <a:ext cx="2002998" cy="536874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23968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  <a:cs typeface="Arial" charset="0"/>
            </a:rPr>
            <a:t>анализ</a:t>
          </a:r>
          <a:endParaRPr lang="ru-RU" sz="15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63500">
                <a:schemeClr val="accent5">
                  <a:satMod val="175000"/>
                  <a:alpha val="4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4452344" y="3546941"/>
        <a:ext cx="1950582" cy="484458"/>
      </dsp:txXfrm>
    </dsp:sp>
    <dsp:sp modelId="{26AB6B46-0429-491C-9E8C-C24E3FB0B233}">
      <dsp:nvSpPr>
        <dsp:cNvPr id="0" name=""/>
        <dsp:cNvSpPr/>
      </dsp:nvSpPr>
      <dsp:spPr>
        <a:xfrm>
          <a:off x="3870408" y="2994119"/>
          <a:ext cx="928690" cy="92877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B4F26FD-640C-4C75-83D8-05757A7C07DA}">
      <dsp:nvSpPr>
        <dsp:cNvPr id="0" name=""/>
        <dsp:cNvSpPr/>
      </dsp:nvSpPr>
      <dsp:spPr>
        <a:xfrm>
          <a:off x="4794640" y="2392701"/>
          <a:ext cx="2002998" cy="536874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23968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  <a:cs typeface="Arial" charset="0"/>
            </a:rPr>
            <a:t>опознание</a:t>
          </a:r>
          <a:endParaRPr lang="ru-RU" sz="15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63500">
                <a:schemeClr val="accent5">
                  <a:satMod val="175000"/>
                  <a:alpha val="4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4820848" y="2418909"/>
        <a:ext cx="1950582" cy="484458"/>
      </dsp:txXfrm>
    </dsp:sp>
    <dsp:sp modelId="{4DDB3682-8816-4C18-B7F6-D9A1FD46D69B}">
      <dsp:nvSpPr>
        <dsp:cNvPr id="0" name=""/>
        <dsp:cNvSpPr/>
      </dsp:nvSpPr>
      <dsp:spPr>
        <a:xfrm>
          <a:off x="4238912" y="1866087"/>
          <a:ext cx="928690" cy="92877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3AAFF50-2EF3-4F0A-8722-A73802C5EE2B}">
      <dsp:nvSpPr>
        <dsp:cNvPr id="0" name=""/>
        <dsp:cNvSpPr/>
      </dsp:nvSpPr>
      <dsp:spPr>
        <a:xfrm>
          <a:off x="4951932" y="1254541"/>
          <a:ext cx="2002998" cy="536874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23968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  <a:cs typeface="Arial" charset="0"/>
            </a:rPr>
            <a:t>сравнение</a:t>
          </a:r>
          <a:endParaRPr lang="ru-RU" sz="15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63500">
                <a:schemeClr val="accent5">
                  <a:satMod val="175000"/>
                  <a:alpha val="4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4978140" y="1280749"/>
        <a:ext cx="1950582" cy="484458"/>
      </dsp:txXfrm>
    </dsp:sp>
    <dsp:sp modelId="{6F381D3B-3C51-465F-8ADE-984F075E58EA}">
      <dsp:nvSpPr>
        <dsp:cNvPr id="0" name=""/>
        <dsp:cNvSpPr/>
      </dsp:nvSpPr>
      <dsp:spPr>
        <a:xfrm>
          <a:off x="4439509" y="756591"/>
          <a:ext cx="928690" cy="92877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#5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#6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#7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DB960-2B76-49A4-B4DC-4E752D1B98C4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0730A-D9D0-4B64-B15A-CC5DED5201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917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0730A-D9D0-4B64-B15A-CC5DED52011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D43AC4-E273-4730-911E-55167D07AB7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D43AC4-E273-4730-911E-55167D07AB7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D43AC4-E273-4730-911E-55167D07AB7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D43AC4-E273-4730-911E-55167D07AB7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D43AC4-E273-4730-911E-55167D07AB7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D43AC4-E273-4730-911E-55167D07AB7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D43AC4-E273-4730-911E-55167D07AB7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0" y="4148138"/>
            <a:ext cx="6227763" cy="1008062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3860800"/>
            <a:ext cx="6048375" cy="1109663"/>
          </a:xfrm>
        </p:spPr>
        <p:txBody>
          <a:bodyPr/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721225"/>
            <a:ext cx="6048375" cy="696913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0388" y="1984375"/>
            <a:ext cx="1909762" cy="44672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6338" y="1984375"/>
            <a:ext cx="5581650" cy="44672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200399" y="6233160"/>
            <a:ext cx="4752393" cy="32004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001000" y="6233160"/>
            <a:ext cx="838200" cy="32004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40FA6-700E-4A09-A771-A60DA4ABC8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1371600" y="6233160"/>
            <a:ext cx="1752600" cy="32004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454851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76338" y="2492375"/>
            <a:ext cx="3744912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3650" y="2492375"/>
            <a:ext cx="3746500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984375"/>
            <a:ext cx="6553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5516563"/>
            <a:ext cx="9144000" cy="1341437"/>
          </a:xfrm>
          <a:prstGeom prst="rect">
            <a:avLst/>
          </a:prstGeom>
          <a:gradFill rotWithShape="1">
            <a:gsLst>
              <a:gs pos="0">
                <a:srgbClr val="765E2F">
                  <a:alpha val="0"/>
                </a:srgb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uk-UA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2492375"/>
            <a:ext cx="7643812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//upload.wikimedia.org/wikipedia/commons/b/b8/%D0%92_%D1%81%D0%BD%D0%B5%D0%B6%D0%BD%D0%BE%D0%B9_%D0%BF%D1%8B%D0%BB%D0%B8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microsoft.com/office/2007/relationships/hdphoto" Target="../media/hdphoto2.wdp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29.png"/><Relationship Id="rId4" Type="http://schemas.microsoft.com/office/2007/relationships/hdphoto" Target="../media/hdphoto6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437112"/>
            <a:ext cx="43061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Н.В.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Бардашкина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, учитель химии </a:t>
            </a:r>
          </a:p>
          <a:p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МБОУ СОШ №3 г.Ноябрьск, ЯНАО</a:t>
            </a:r>
            <a:endParaRPr lang="ru-RU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Users\Admin\Desktop\Новая папка\pri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643042" y="214290"/>
            <a:ext cx="7143800" cy="1214446"/>
          </a:xfrm>
          <a:prstGeom prst="rect">
            <a:avLst/>
          </a:prstGeom>
          <a:ln/>
          <a:scene3d>
            <a:camera prst="perspectiveLef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Ориентиры урока в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деятельностной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парадигме: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85918" y="5572140"/>
            <a:ext cx="7215238" cy="9286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200" b="1" kern="1200" dirty="0" smtClean="0">
                <a:solidFill>
                  <a:srgbClr val="FF0000"/>
                </a:solidFill>
              </a:rPr>
              <a:t>4.</a:t>
            </a:r>
          </a:p>
          <a:p>
            <a:pPr lvl="0" algn="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0" kern="12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Чёткая организация мыслительной деятельности </a:t>
            </a:r>
            <a:endParaRPr lang="ru-RU" sz="2000" b="0" kern="12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85918" y="4286256"/>
            <a:ext cx="7143800" cy="10001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r" defTabSz="8001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3200" b="1" kern="1200" dirty="0" smtClean="0">
                <a:solidFill>
                  <a:srgbClr val="FF0000"/>
                </a:solidFill>
                <a:latin typeface="Lucida Sans Unicode" pitchFamily="34" charset="0"/>
              </a:rPr>
              <a:t>3.</a:t>
            </a:r>
            <a:r>
              <a:rPr lang="ru-RU" sz="3500" b="1" kern="1200" dirty="0" smtClean="0">
                <a:solidFill>
                  <a:srgbClr val="FF0000"/>
                </a:solidFill>
                <a:latin typeface="Lucida Sans Unicode" pitchFamily="34" charset="0"/>
              </a:rPr>
              <a:t> </a:t>
            </a:r>
          </a:p>
          <a:p>
            <a:pPr lvl="0" algn="r" defTabSz="8001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2000" b="0" kern="12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Сотрудничество на уроке</a:t>
            </a:r>
            <a:endParaRPr lang="ru-RU" sz="3500" b="0" kern="12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785918" y="2786504"/>
            <a:ext cx="7143800" cy="12854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200" b="1" kern="1200" dirty="0" smtClean="0">
                <a:solidFill>
                  <a:srgbClr val="FF0000"/>
                </a:solidFill>
                <a:latin typeface="Lucida Sans Unicode" pitchFamily="34" charset="0"/>
              </a:rPr>
              <a:t>2.</a:t>
            </a:r>
            <a:r>
              <a:rPr lang="ru-RU" sz="2400" b="1" kern="1200" dirty="0" smtClean="0">
                <a:solidFill>
                  <a:srgbClr val="FF0000"/>
                </a:solidFill>
                <a:latin typeface="Lucida Sans Unicode" pitchFamily="34" charset="0"/>
              </a:rPr>
              <a:t> </a:t>
            </a:r>
          </a:p>
          <a:p>
            <a:pPr lvl="0" algn="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0" kern="12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Урок, ориентированный на деятельность - это открытие и осмысление истины </a:t>
            </a:r>
            <a:endParaRPr lang="ru-RU" sz="2000" kern="12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785918" y="1571612"/>
            <a:ext cx="7143800" cy="10001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r" defTabSz="10668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3200" b="1" kern="1200" dirty="0" smtClean="0">
                <a:solidFill>
                  <a:srgbClr val="FF0000"/>
                </a:solidFill>
                <a:latin typeface="Lucida Sans Unicode" pitchFamily="34" charset="0"/>
              </a:rPr>
              <a:t>1.</a:t>
            </a:r>
            <a:r>
              <a:rPr lang="ru-RU" sz="2400" b="1" kern="1200" dirty="0" smtClean="0">
                <a:solidFill>
                  <a:srgbClr val="FF0000"/>
                </a:solidFill>
                <a:latin typeface="Lucida Sans Unicode" pitchFamily="34" charset="0"/>
              </a:rPr>
              <a:t> </a:t>
            </a:r>
          </a:p>
          <a:p>
            <a:pPr lvl="0" algn="r" defTabSz="10668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2000" b="0" kern="12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Включение в урок всех фаз модели полного действия</a:t>
            </a:r>
            <a:endParaRPr lang="ru-RU" sz="2800" b="0" kern="12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72722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15" grpId="0" animBg="1"/>
      <p:bldP spid="21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66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Arial" pitchFamily="34" charset="0"/>
              </a:rPr>
              <a:t>Почему </a:t>
            </a:r>
            <a:r>
              <a:rPr lang="ru-RU" sz="66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Arial" pitchFamily="34" charset="0"/>
              </a:rPr>
              <a:t>???</a:t>
            </a:r>
            <a:endParaRPr lang="ru-RU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482" name="Picture 2" descr="Файл:В снежной пыли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9144000" cy="6946900"/>
          </a:xfrm>
        </p:spPr>
      </p:pic>
    </p:spTree>
    <p:extLst>
      <p:ext uri="{BB962C8B-B14F-4D97-AF65-F5344CB8AC3E}">
        <p14:creationId xmlns:p14="http://schemas.microsoft.com/office/powerpoint/2010/main" val="7840653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57158" y="1948776"/>
            <a:ext cx="8615305" cy="90872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Ориентиры урока в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деятельностной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парадигме: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566444933"/>
              </p:ext>
            </p:extLst>
          </p:nvPr>
        </p:nvGraphicFramePr>
        <p:xfrm>
          <a:off x="214314" y="3000396"/>
          <a:ext cx="8715404" cy="3929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252741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A3BD024-F570-41B2-B39F-BEA1251CB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graphicEl>
                                              <a:dgm id="{CA3BD024-F570-41B2-B39F-BEA1251CB2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graphicEl>
                                              <a:dgm id="{CA3BD024-F570-41B2-B39F-BEA1251CB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graphicEl>
                                              <a:dgm id="{CA3BD024-F570-41B2-B39F-BEA1251CB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17CB4DA-4975-4F03-B9CB-737F953308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>
                                            <p:graphicEl>
                                              <a:dgm id="{C17CB4DA-4975-4F03-B9CB-737F953308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graphicEl>
                                              <a:dgm id="{C17CB4DA-4975-4F03-B9CB-737F953308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graphicEl>
                                              <a:dgm id="{C17CB4DA-4975-4F03-B9CB-737F953308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D13D306-6E98-455A-9E2B-CD80376456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>
                                            <p:graphicEl>
                                              <a:dgm id="{6D13D306-6E98-455A-9E2B-CD80376456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graphicEl>
                                              <a:dgm id="{6D13D306-6E98-455A-9E2B-CD80376456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graphicEl>
                                              <a:dgm id="{6D13D306-6E98-455A-9E2B-CD80376456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71903CB-C2D2-49E3-87D7-5E45976F2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>
                                            <p:graphicEl>
                                              <a:dgm id="{071903CB-C2D2-49E3-87D7-5E45976F20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graphicEl>
                                              <a:dgm id="{071903CB-C2D2-49E3-87D7-5E45976F2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graphicEl>
                                              <a:dgm id="{071903CB-C2D2-49E3-87D7-5E45976F2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872546A-B2C5-47A2-AF1E-01445C2DA0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>
                                            <p:graphicEl>
                                              <a:dgm id="{1872546A-B2C5-47A2-AF1E-01445C2DA0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graphicEl>
                                              <a:dgm id="{1872546A-B2C5-47A2-AF1E-01445C2DA0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graphicEl>
                                              <a:dgm id="{1872546A-B2C5-47A2-AF1E-01445C2DA0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Graphic spid="11" grpId="0" uiExpand="1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Documents and Settings\Учитель\Рабочий стол\12 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365001">
            <a:off x="6458918" y="2179814"/>
            <a:ext cx="2219948" cy="3371679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3314" name="Picture 2" descr="C:\Documents and Settings\Учитель\Рабочий стол\123 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714744" y="2285992"/>
            <a:ext cx="2317039" cy="3261315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3313" name="Picture 1" descr="C:\Documents and Settings\Учитель\Рабочий стол\Копия 12 0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1321273">
            <a:off x="776962" y="2160101"/>
            <a:ext cx="2321659" cy="3404519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357158" y="5786454"/>
            <a:ext cx="8615305" cy="90872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«Учимся учиться, размышлять, исследовать»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81303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85720" y="2143116"/>
            <a:ext cx="8615305" cy="90872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Ориентиры урока в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деятельностной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парадигме: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144973303"/>
              </p:ext>
            </p:extLst>
          </p:nvPr>
        </p:nvGraphicFramePr>
        <p:xfrm>
          <a:off x="142876" y="3143248"/>
          <a:ext cx="8929718" cy="3643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309309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A3BD024-F570-41B2-B39F-BEA1251CB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graphicEl>
                                              <a:dgm id="{CA3BD024-F570-41B2-B39F-BEA1251CB2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graphicEl>
                                              <a:dgm id="{CA3BD024-F570-41B2-B39F-BEA1251CB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graphicEl>
                                              <a:dgm id="{CA3BD024-F570-41B2-B39F-BEA1251CB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17CB4DA-4975-4F03-B9CB-737F953308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>
                                            <p:graphicEl>
                                              <a:dgm id="{C17CB4DA-4975-4F03-B9CB-737F953308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graphicEl>
                                              <a:dgm id="{C17CB4DA-4975-4F03-B9CB-737F953308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graphicEl>
                                              <a:dgm id="{C17CB4DA-4975-4F03-B9CB-737F953308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D13D306-6E98-455A-9E2B-CD80376456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>
                                            <p:graphicEl>
                                              <a:dgm id="{6D13D306-6E98-455A-9E2B-CD80376456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graphicEl>
                                              <a:dgm id="{6D13D306-6E98-455A-9E2B-CD80376456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graphicEl>
                                              <a:dgm id="{6D13D306-6E98-455A-9E2B-CD80376456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71903CB-C2D2-49E3-87D7-5E45976F2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>
                                            <p:graphicEl>
                                              <a:dgm id="{071903CB-C2D2-49E3-87D7-5E45976F20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graphicEl>
                                              <a:dgm id="{071903CB-C2D2-49E3-87D7-5E45976F2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graphicEl>
                                              <a:dgm id="{071903CB-C2D2-49E3-87D7-5E45976F2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872546A-B2C5-47A2-AF1E-01445C2DA0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>
                                            <p:graphicEl>
                                              <a:dgm id="{1872546A-B2C5-47A2-AF1E-01445C2DA0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graphicEl>
                                              <a:dgm id="{1872546A-B2C5-47A2-AF1E-01445C2DA0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>
                                            <p:graphicEl>
                                              <a:dgm id="{1872546A-B2C5-47A2-AF1E-01445C2DA0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AC023E7-FB95-49DD-A9F6-07902453A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>
                                            <p:graphicEl>
                                              <a:dgm id="{AAC023E7-FB95-49DD-A9F6-07902453AB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>
                                            <p:graphicEl>
                                              <a:dgm id="{AAC023E7-FB95-49DD-A9F6-07902453A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graphicEl>
                                              <a:dgm id="{AAC023E7-FB95-49DD-A9F6-07902453A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Graphic spid="11" grpId="0" uiExpand="1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929059" y="3571876"/>
            <a:ext cx="5214942" cy="3214710"/>
          </a:xfrm>
          <a:scene3d>
            <a:camera prst="perspectiveLeft"/>
            <a:lightRig rig="threePt" dir="t"/>
          </a:scene3d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…Универсальный характер учебных действий проявляется в том, что они носят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надпредметный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,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метапредметный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 характер; лежат в основе организации любой деятельности учащегося независимо от ее специально – предметного содержания… </a:t>
            </a:r>
          </a:p>
        </p:txBody>
      </p:sp>
      <p:pic>
        <p:nvPicPr>
          <p:cNvPr id="7170" name="Picture 2" descr="D:\Users\Admin\Desktop\2949474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500438"/>
            <a:ext cx="4572000" cy="25781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TextBox 7"/>
          <p:cNvSpPr txBox="1"/>
          <p:nvPr/>
        </p:nvSpPr>
        <p:spPr>
          <a:xfrm>
            <a:off x="285720" y="6286520"/>
            <a:ext cx="4317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Александр Григорьевич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Асмолов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3" y="2428868"/>
            <a:ext cx="8715436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универсальных учебных действий в основной школе: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действия к мысли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28791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009423833"/>
              </p:ext>
            </p:extLst>
          </p:nvPr>
        </p:nvGraphicFramePr>
        <p:xfrm>
          <a:off x="357158" y="3357562"/>
          <a:ext cx="8604448" cy="3357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285720" y="2643182"/>
            <a:ext cx="8615305" cy="71438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Познавательные универсальные учебные действия: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16505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Users\Admin\Desktop\Новая папка\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095446425"/>
              </p:ext>
            </p:extLst>
          </p:nvPr>
        </p:nvGraphicFramePr>
        <p:xfrm>
          <a:off x="1714480" y="0"/>
          <a:ext cx="742952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928794" y="214290"/>
            <a:ext cx="3328925" cy="2668856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Номенклатура логических действий: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72332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42100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02" y="3071810"/>
            <a:ext cx="2801729" cy="353561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P42100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2" y="3071810"/>
            <a:ext cx="2476699" cy="35356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P42100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3143248"/>
            <a:ext cx="2476699" cy="35356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85720" y="2000240"/>
            <a:ext cx="8615305" cy="811468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Изменение окраса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фенолфтолеинового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под действием щелочей: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04879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Users\Admin\Desktop\Новая папка\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857356" y="188640"/>
            <a:ext cx="7072362" cy="90872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Учебные действия по постановке и решению проблемы: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101059836"/>
              </p:ext>
            </p:extLst>
          </p:nvPr>
        </p:nvGraphicFramePr>
        <p:xfrm>
          <a:off x="2071670" y="1285860"/>
          <a:ext cx="6572296" cy="518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721993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5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571536" y="3500438"/>
            <a:ext cx="9358378" cy="2571768"/>
          </a:xfrm>
          <a:ln/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Georgia" pitchFamily="18" charset="0"/>
              </a:rPr>
              <a:t>Деятельностный</a:t>
            </a: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Georgia" pitchFamily="18" charset="0"/>
              </a:rPr>
              <a:t> подход к обучению  как эффективное условие формирования универсальных учебных действий познавательной сферы</a:t>
            </a:r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3019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Users\Admin\Desktop\Новая папка\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9699" name="Picture 3" descr="J:\0_4e6b7_d91a2c61_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56" y="3214686"/>
            <a:ext cx="3431611" cy="343258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28794" y="214290"/>
            <a:ext cx="3043173" cy="3143272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 получить калоши из спирта?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Выноска-облако 3"/>
          <p:cNvSpPr/>
          <p:nvPr/>
        </p:nvSpPr>
        <p:spPr>
          <a:xfrm>
            <a:off x="4357686" y="214290"/>
            <a:ext cx="4786314" cy="4429156"/>
          </a:xfrm>
          <a:prstGeom prst="cloudCallout">
            <a:avLst>
              <a:gd name="adj1" fmla="val -59674"/>
              <a:gd name="adj2" fmla="val 8739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698" name="Picture 2" descr="J:\175986_1323245716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76" b="93952" l="5000" r="96875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9124" y="0"/>
            <a:ext cx="4089447" cy="3380386"/>
          </a:xfrm>
        </p:spPr>
      </p:pic>
      <p:pic>
        <p:nvPicPr>
          <p:cNvPr id="8" name="Picture 2" descr="J:\175986_13232457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76" b="93952" l="5000" r="96875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2389">
            <a:off x="4572000" y="1000108"/>
            <a:ext cx="4089447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 descr="D:\Users\Admin\Desktop\86e4e97c333f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2066" y="4000504"/>
            <a:ext cx="3929090" cy="26900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57100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P42600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000240"/>
            <a:ext cx="4154228" cy="46434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69" name="Picture 1" descr="C:\Documents and Settings\Учитель\Рабочий стол\Изображение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792406" y="1500174"/>
            <a:ext cx="3422932" cy="5062442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</p:spTree>
    <p:extLst>
      <p:ext uri="{BB962C8B-B14F-4D97-AF65-F5344CB8AC3E}">
        <p14:creationId xmlns:p14="http://schemas.microsoft.com/office/powerpoint/2010/main" val="23271547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14282" y="3214686"/>
            <a:ext cx="8615305" cy="765844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Ориентиры урока в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деятельностной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парадигме: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863230202"/>
              </p:ext>
            </p:extLst>
          </p:nvPr>
        </p:nvGraphicFramePr>
        <p:xfrm>
          <a:off x="71406" y="3714752"/>
          <a:ext cx="8929718" cy="3429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334065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A3BD024-F570-41B2-B39F-BEA1251CB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graphicEl>
                                              <a:dgm id="{CA3BD024-F570-41B2-B39F-BEA1251CB2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graphicEl>
                                              <a:dgm id="{CA3BD024-F570-41B2-B39F-BEA1251CB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graphicEl>
                                              <a:dgm id="{CA3BD024-F570-41B2-B39F-BEA1251CB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17CB4DA-4975-4F03-B9CB-737F953308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>
                                            <p:graphicEl>
                                              <a:dgm id="{C17CB4DA-4975-4F03-B9CB-737F953308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graphicEl>
                                              <a:dgm id="{C17CB4DA-4975-4F03-B9CB-737F953308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graphicEl>
                                              <a:dgm id="{C17CB4DA-4975-4F03-B9CB-737F953308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D13D306-6E98-455A-9E2B-CD80376456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>
                                            <p:graphicEl>
                                              <a:dgm id="{6D13D306-6E98-455A-9E2B-CD80376456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graphicEl>
                                              <a:dgm id="{6D13D306-6E98-455A-9E2B-CD80376456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graphicEl>
                                              <a:dgm id="{6D13D306-6E98-455A-9E2B-CD80376456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71903CB-C2D2-49E3-87D7-5E45976F2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>
                                            <p:graphicEl>
                                              <a:dgm id="{071903CB-C2D2-49E3-87D7-5E45976F20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graphicEl>
                                              <a:dgm id="{071903CB-C2D2-49E3-87D7-5E45976F2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graphicEl>
                                              <a:dgm id="{071903CB-C2D2-49E3-87D7-5E45976F2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872546A-B2C5-47A2-AF1E-01445C2DA0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>
                                            <p:graphicEl>
                                              <a:dgm id="{1872546A-B2C5-47A2-AF1E-01445C2DA0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graphicEl>
                                              <a:dgm id="{1872546A-B2C5-47A2-AF1E-01445C2DA0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>
                                            <p:graphicEl>
                                              <a:dgm id="{1872546A-B2C5-47A2-AF1E-01445C2DA0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AC023E7-FB95-49DD-A9F6-07902453A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>
                                            <p:graphicEl>
                                              <a:dgm id="{AAC023E7-FB95-49DD-A9F6-07902453AB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>
                                            <p:graphicEl>
                                              <a:dgm id="{AAC023E7-FB95-49DD-A9F6-07902453A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graphicEl>
                                              <a:dgm id="{AAC023E7-FB95-49DD-A9F6-07902453A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2694CA2-A375-4CC1-B84D-C71336EECB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>
                                            <p:graphicEl>
                                              <a:dgm id="{82694CA2-A375-4CC1-B84D-C71336EECB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>
                                            <p:graphicEl>
                                              <a:dgm id="{82694CA2-A375-4CC1-B84D-C71336EECB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>
                                            <p:graphicEl>
                                              <a:dgm id="{82694CA2-A375-4CC1-B84D-C71336EECB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Graphic spid="11" grpId="0" uiExpand="1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43042" y="0"/>
            <a:ext cx="4500594" cy="2071678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Уровень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сформированности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общеучебных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УУД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569858599"/>
              </p:ext>
            </p:extLst>
          </p:nvPr>
        </p:nvGraphicFramePr>
        <p:xfrm>
          <a:off x="214282" y="1428736"/>
          <a:ext cx="8929718" cy="5429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335956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6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0" y="275855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571604" y="0"/>
            <a:ext cx="4543372" cy="1714488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Уровень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сформированности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логических УУД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126587592"/>
              </p:ext>
            </p:extLst>
          </p:nvPr>
        </p:nvGraphicFramePr>
        <p:xfrm>
          <a:off x="0" y="1213992"/>
          <a:ext cx="9144000" cy="5644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584831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6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64304568"/>
              </p:ext>
            </p:extLst>
          </p:nvPr>
        </p:nvGraphicFramePr>
        <p:xfrm>
          <a:off x="0" y="642918"/>
          <a:ext cx="9144000" cy="6215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1928802"/>
            <a:ext cx="2357454" cy="2428868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Уровень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сформированности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постановки и решения проблемы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1344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00034" y="2786058"/>
            <a:ext cx="8215370" cy="71438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Ориентиры урока в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деятельностной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парадигме: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471098450"/>
              </p:ext>
            </p:extLst>
          </p:nvPr>
        </p:nvGraphicFramePr>
        <p:xfrm>
          <a:off x="0" y="3071810"/>
          <a:ext cx="9144000" cy="4104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455737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A3BD024-F570-41B2-B39F-BEA1251CB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graphicEl>
                                              <a:dgm id="{CA3BD024-F570-41B2-B39F-BEA1251CB2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graphicEl>
                                              <a:dgm id="{CA3BD024-F570-41B2-B39F-BEA1251CB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graphicEl>
                                              <a:dgm id="{CA3BD024-F570-41B2-B39F-BEA1251CB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17CB4DA-4975-4F03-B9CB-737F953308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>
                                            <p:graphicEl>
                                              <a:dgm id="{C17CB4DA-4975-4F03-B9CB-737F953308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graphicEl>
                                              <a:dgm id="{C17CB4DA-4975-4F03-B9CB-737F953308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graphicEl>
                                              <a:dgm id="{C17CB4DA-4975-4F03-B9CB-737F953308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D13D306-6E98-455A-9E2B-CD80376456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>
                                            <p:graphicEl>
                                              <a:dgm id="{6D13D306-6E98-455A-9E2B-CD80376456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graphicEl>
                                              <a:dgm id="{6D13D306-6E98-455A-9E2B-CD80376456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graphicEl>
                                              <a:dgm id="{6D13D306-6E98-455A-9E2B-CD80376456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71903CB-C2D2-49E3-87D7-5E45976F2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>
                                            <p:graphicEl>
                                              <a:dgm id="{071903CB-C2D2-49E3-87D7-5E45976F20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graphicEl>
                                              <a:dgm id="{071903CB-C2D2-49E3-87D7-5E45976F2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graphicEl>
                                              <a:dgm id="{071903CB-C2D2-49E3-87D7-5E45976F2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872546A-B2C5-47A2-AF1E-01445C2DA0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>
                                            <p:graphicEl>
                                              <a:dgm id="{1872546A-B2C5-47A2-AF1E-01445C2DA0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graphicEl>
                                              <a:dgm id="{1872546A-B2C5-47A2-AF1E-01445C2DA0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>
                                            <p:graphicEl>
                                              <a:dgm id="{1872546A-B2C5-47A2-AF1E-01445C2DA0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AC023E7-FB95-49DD-A9F6-07902453A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>
                                            <p:graphicEl>
                                              <a:dgm id="{AAC023E7-FB95-49DD-A9F6-07902453AB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>
                                            <p:graphicEl>
                                              <a:dgm id="{AAC023E7-FB95-49DD-A9F6-07902453A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graphicEl>
                                              <a:dgm id="{AAC023E7-FB95-49DD-A9F6-07902453A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2694CA2-A375-4CC1-B84D-C71336EECB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graphicEl>
                                              <a:dgm id="{82694CA2-A375-4CC1-B84D-C71336EECB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graphicEl>
                                              <a:dgm id="{82694CA2-A375-4CC1-B84D-C71336EECB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graphicEl>
                                              <a:dgm id="{82694CA2-A375-4CC1-B84D-C71336EECB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9BB1F23-A01C-4AC7-9E36-954F9E7A1F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>
                                            <p:graphicEl>
                                              <a:dgm id="{39BB1F23-A01C-4AC7-9E36-954F9E7A1F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graphicEl>
                                              <a:dgm id="{39BB1F23-A01C-4AC7-9E36-954F9E7A1F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>
                                            <p:graphicEl>
                                              <a:dgm id="{39BB1F23-A01C-4AC7-9E36-954F9E7A1F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Graphic spid="11" grpId="0" uiExpand="1">
        <p:bldSub>
          <a:bldDgm bld="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24" y="2500306"/>
            <a:ext cx="3929090" cy="330552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«Образование - это умение правильно действовать в любых жизненных ситуациях» 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6867" name="Picture 4" descr="http://paw.princeton.edu/issues/2008/09/24/pages/2448/LIVE.Hibben19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1714488"/>
            <a:ext cx="3133738" cy="43862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727100" y="5929330"/>
            <a:ext cx="7702552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Джон </a:t>
            </a:r>
            <a:r>
              <a:rPr lang="ru-RU" b="1" i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Хиббен</a:t>
            </a:r>
            <a:r>
              <a:rPr lang="ru-RU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, </a:t>
            </a:r>
            <a:endParaRPr lang="ru-RU" b="1" i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экс-президент </a:t>
            </a:r>
            <a:r>
              <a:rPr lang="ru-RU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Принстонского университета</a:t>
            </a:r>
          </a:p>
        </p:txBody>
      </p:sp>
    </p:spTree>
    <p:extLst>
      <p:ext uri="{BB962C8B-B14F-4D97-AF65-F5344CB8AC3E}">
        <p14:creationId xmlns:p14="http://schemas.microsoft.com/office/powerpoint/2010/main" val="22827782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071670" y="0"/>
            <a:ext cx="4286280" cy="214314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Ориентиры урока в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деятельностной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парадигме: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543537970"/>
              </p:ext>
            </p:extLst>
          </p:nvPr>
        </p:nvGraphicFramePr>
        <p:xfrm>
          <a:off x="0" y="2214554"/>
          <a:ext cx="9144000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381792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A3BD024-F570-41B2-B39F-BEA1251CB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graphicEl>
                                              <a:dgm id="{CA3BD024-F570-41B2-B39F-BEA1251CB2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graphicEl>
                                              <a:dgm id="{CA3BD024-F570-41B2-B39F-BEA1251CB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graphicEl>
                                              <a:dgm id="{CA3BD024-F570-41B2-B39F-BEA1251CB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17CB4DA-4975-4F03-B9CB-737F953308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>
                                            <p:graphicEl>
                                              <a:dgm id="{C17CB4DA-4975-4F03-B9CB-737F953308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graphicEl>
                                              <a:dgm id="{C17CB4DA-4975-4F03-B9CB-737F953308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graphicEl>
                                              <a:dgm id="{C17CB4DA-4975-4F03-B9CB-737F953308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D13D306-6E98-455A-9E2B-CD80376456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>
                                            <p:graphicEl>
                                              <a:dgm id="{6D13D306-6E98-455A-9E2B-CD80376456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graphicEl>
                                              <a:dgm id="{6D13D306-6E98-455A-9E2B-CD80376456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graphicEl>
                                              <a:dgm id="{6D13D306-6E98-455A-9E2B-CD80376456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71903CB-C2D2-49E3-87D7-5E45976F2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>
                                            <p:graphicEl>
                                              <a:dgm id="{071903CB-C2D2-49E3-87D7-5E45976F20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graphicEl>
                                              <a:dgm id="{071903CB-C2D2-49E3-87D7-5E45976F2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graphicEl>
                                              <a:dgm id="{071903CB-C2D2-49E3-87D7-5E45976F2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872546A-B2C5-47A2-AF1E-01445C2DA0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>
                                            <p:graphicEl>
                                              <a:dgm id="{1872546A-B2C5-47A2-AF1E-01445C2DA0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graphicEl>
                                              <a:dgm id="{1872546A-B2C5-47A2-AF1E-01445C2DA0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>
                                            <p:graphicEl>
                                              <a:dgm id="{1872546A-B2C5-47A2-AF1E-01445C2DA0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AC023E7-FB95-49DD-A9F6-07902453A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>
                                            <p:graphicEl>
                                              <a:dgm id="{AAC023E7-FB95-49DD-A9F6-07902453AB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>
                                            <p:graphicEl>
                                              <a:dgm id="{AAC023E7-FB95-49DD-A9F6-07902453A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graphicEl>
                                              <a:dgm id="{AAC023E7-FB95-49DD-A9F6-07902453A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2694CA2-A375-4CC1-B84D-C71336EECB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graphicEl>
                                              <a:dgm id="{82694CA2-A375-4CC1-B84D-C71336EECB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graphicEl>
                                              <a:dgm id="{82694CA2-A375-4CC1-B84D-C71336EECB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graphicEl>
                                              <a:dgm id="{82694CA2-A375-4CC1-B84D-C71336EECB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9BB1F23-A01C-4AC7-9E36-954F9E7A1F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>
                                            <p:graphicEl>
                                              <a:dgm id="{39BB1F23-A01C-4AC7-9E36-954F9E7A1F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>
                                            <p:graphicEl>
                                              <a:dgm id="{39BB1F23-A01C-4AC7-9E36-954F9E7A1F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>
                                            <p:graphicEl>
                                              <a:dgm id="{39BB1F23-A01C-4AC7-9E36-954F9E7A1F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EF6707B-E8DF-472E-A0B7-FE6E978B11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>
                                            <p:graphicEl>
                                              <a:dgm id="{7EF6707B-E8DF-472E-A0B7-FE6E978B11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>
                                            <p:graphicEl>
                                              <a:dgm id="{7EF6707B-E8DF-472E-A0B7-FE6E978B11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>
                                            <p:graphicEl>
                                              <a:dgm id="{7EF6707B-E8DF-472E-A0B7-FE6E978B11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Graphic spid="11" grpId="0" uiExpand="1">
        <p:bldSub>
          <a:bldDgm bld="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Содержимое 1"/>
          <p:cNvSpPr>
            <a:spLocks noGrp="1"/>
          </p:cNvSpPr>
          <p:nvPr>
            <p:ph idx="1"/>
          </p:nvPr>
        </p:nvSpPr>
        <p:spPr>
          <a:xfrm>
            <a:off x="214282" y="2643182"/>
            <a:ext cx="8715436" cy="407196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 eaLnBrk="1" hangingPunct="1">
              <a:buFont typeface="+mj-lt"/>
              <a:buAutoNum type="arabicPeriod"/>
            </a:pP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Воронцов А.Б.  Педагогическая технология  контроля и оценки учебной деятельности. – М.: Издатель Рассказов А.И., 2002. </a:t>
            </a:r>
          </a:p>
          <a:p>
            <a:pPr algn="just" eaLnBrk="1" hangingPunct="1">
              <a:buFont typeface="+mj-lt"/>
              <a:buAutoNum type="arabicPeriod"/>
            </a:pP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В.В. Давыдов Психологическая теория учебной деятельности и методов обучения, основанных на содержательном общении.- Томск, Пеленг, 1992.</a:t>
            </a:r>
          </a:p>
          <a:p>
            <a:pPr algn="just" eaLnBrk="1" hangingPunct="1">
              <a:buFont typeface="+mj-lt"/>
              <a:buAutoNum type="arabicPeriod"/>
            </a:pPr>
            <a:r>
              <a:rPr lang="ru-RU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Колеченко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 А.К. Энциклопедия педагогических технологий: Пособие для преподавателей. – СПб.: КАРО, 2002.</a:t>
            </a:r>
          </a:p>
          <a:p>
            <a:pPr algn="just" eaLnBrk="1" hangingPunct="1">
              <a:buFont typeface="+mj-lt"/>
              <a:buAutoNum type="arabicPeriod"/>
            </a:pPr>
            <a:r>
              <a:rPr lang="ru-RU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Лопанова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 Е.В., Рабочих Т.Б. Личностно-</a:t>
            </a:r>
            <a:r>
              <a:rPr lang="ru-RU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деятельностные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 технологии обучения: Учебно-методическое пособие. Омск, </a:t>
            </a:r>
            <a:r>
              <a:rPr lang="ru-RU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ОмГПУ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, 2005.</a:t>
            </a:r>
          </a:p>
          <a:p>
            <a:pPr algn="just" eaLnBrk="1" hangingPunct="1">
              <a:buFont typeface="+mj-lt"/>
              <a:buAutoNum type="arabicPeriod"/>
            </a:pPr>
            <a:r>
              <a:rPr lang="ru-RU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Селевко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 Г.К. Современные образовательные технологии: Учебное пособие. – М.: Народное образование, 1998.</a:t>
            </a:r>
          </a:p>
          <a:p>
            <a:pPr algn="just" eaLnBrk="1" hangingPunct="1">
              <a:buFont typeface="+mj-lt"/>
              <a:buAutoNum type="arabicPeriod"/>
            </a:pP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Хуторской А.В. Развитие одарённости школьников: Методика продуктивного обучения: Пособие для учителя. – М.: </a:t>
            </a:r>
            <a:r>
              <a:rPr lang="ru-RU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Владос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, 2000.</a:t>
            </a:r>
          </a:p>
          <a:p>
            <a:pPr algn="just" eaLnBrk="1" hangingPunct="1">
              <a:buFont typeface="+mj-lt"/>
              <a:buAutoNum type="arabicPeriod"/>
            </a:pPr>
            <a:r>
              <a:rPr lang="ru-RU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Щуркова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 Н.Е. Практикум по педагогической технологии. - М.: Педагогическое общество России, 1998.</a:t>
            </a:r>
          </a:p>
          <a:p>
            <a:pPr algn="just" eaLnBrk="1" hangingPunct="1"/>
            <a:endParaRPr lang="ru-RU" sz="16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1428736"/>
            <a:ext cx="5186314" cy="882906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Литература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Arial" pitchFamily="34" charset="0"/>
              </a:rPr>
              <a:t>: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539182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99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93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3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9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9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99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9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9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99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9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9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build="p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98915349"/>
              </p:ext>
            </p:extLst>
          </p:nvPr>
        </p:nvGraphicFramePr>
        <p:xfrm>
          <a:off x="214282" y="5214950"/>
          <a:ext cx="7377435" cy="1643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948486482"/>
              </p:ext>
            </p:extLst>
          </p:nvPr>
        </p:nvGraphicFramePr>
        <p:xfrm>
          <a:off x="0" y="3071810"/>
          <a:ext cx="6786611" cy="1643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929190" y="2357430"/>
            <a:ext cx="3784443" cy="767191"/>
          </a:xfr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 algn="ctr">
              <a:spcBef>
                <a:spcPct val="0"/>
              </a:spcBef>
              <a:buClrTx/>
              <a:buSzTx/>
              <a:buFont typeface="Wingdings 3"/>
              <a:buNone/>
              <a:defRPr/>
            </a:pPr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Цель:</a:t>
            </a:r>
            <a:endParaRPr lang="ru-RU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</a:endParaRPr>
          </a:p>
          <a:p>
            <a:pPr marL="0" indent="0" algn="ctr">
              <a:spcBef>
                <a:spcPct val="0"/>
              </a:spcBef>
              <a:buClrTx/>
              <a:buSzTx/>
              <a:buFont typeface="Wingdings 3"/>
              <a:buNone/>
              <a:defRPr/>
            </a:pP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14876" y="4572008"/>
            <a:ext cx="4000528" cy="830997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449263" algn="ctr">
              <a:defRPr/>
            </a:pPr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Проблема:</a:t>
            </a:r>
            <a:endParaRPr lang="ru-RU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410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Graphic spid="12" grpId="0">
        <p:bldAsOne/>
      </p:bldGraphic>
      <p:bldP spid="2" grpId="0" uiExpand="1" build="p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sers\Admin\Desktop\Новая папка\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428860" y="214290"/>
            <a:ext cx="6000792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indent="449263" algn="ctr"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Для чего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человек 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учится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14480" y="1142984"/>
            <a:ext cx="5214974" cy="5016758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«…для того, </a:t>
            </a:r>
            <a:r>
              <a:rPr lang="ru-RU" sz="32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чтобы научиться что-либо делать</a:t>
            </a:r>
            <a:r>
              <a:rPr lang="ru-RU" sz="3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, а для этого он должен знать, как это надо делать. Т.е. цель обучения – научить человека действовать, и тогда знания становятся </a:t>
            </a:r>
            <a:r>
              <a:rPr lang="ru-RU" sz="32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инструментом обучения действиям»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5008" y="6143644"/>
            <a:ext cx="3143272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Пётр Яковлевич Гальперин</a:t>
            </a:r>
          </a:p>
        </p:txBody>
      </p:sp>
      <p:pic>
        <p:nvPicPr>
          <p:cNvPr id="2051" name="Picture 3" descr="D:\Users\Admin\Desktop\galper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715008" y="1357298"/>
            <a:ext cx="3000396" cy="36433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12700" stA="33000" endPos="28000" dist="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40980581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 animBg="1"/>
      <p:bldP spid="2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Users\Admin\Desktop\Новая папка\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6424751"/>
              </p:ext>
            </p:extLst>
          </p:nvPr>
        </p:nvGraphicFramePr>
        <p:xfrm>
          <a:off x="1500166" y="188640"/>
          <a:ext cx="7890100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 rot="2452905">
            <a:off x="6785750" y="681866"/>
            <a:ext cx="704039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isometricOffAxis2Lef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?</a:t>
            </a:r>
          </a:p>
        </p:txBody>
      </p:sp>
      <p:sp>
        <p:nvSpPr>
          <p:cNvPr id="7" name="Прямоугольник 6"/>
          <p:cNvSpPr/>
          <p:nvPr/>
        </p:nvSpPr>
        <p:spPr>
          <a:xfrm rot="19292531">
            <a:off x="2769173" y="763034"/>
            <a:ext cx="704039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perspectiveHeroicExtremeLeftFacing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?</a:t>
            </a:r>
          </a:p>
        </p:txBody>
      </p:sp>
      <p:sp>
        <p:nvSpPr>
          <p:cNvPr id="11" name="Прямоугольник 10"/>
          <p:cNvSpPr/>
          <p:nvPr/>
        </p:nvSpPr>
        <p:spPr>
          <a:xfrm rot="20464316">
            <a:off x="7022127" y="4858072"/>
            <a:ext cx="704039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isometricOffAxis2Lef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?</a:t>
            </a:r>
          </a:p>
        </p:txBody>
      </p:sp>
      <p:sp>
        <p:nvSpPr>
          <p:cNvPr id="17" name="Прямоугольник 16"/>
          <p:cNvSpPr/>
          <p:nvPr/>
        </p:nvSpPr>
        <p:spPr>
          <a:xfrm rot="1319088">
            <a:off x="2768509" y="4932472"/>
            <a:ext cx="704039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isometricOffAxis2Lef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?</a:t>
            </a:r>
          </a:p>
        </p:txBody>
      </p:sp>
      <p:pic>
        <p:nvPicPr>
          <p:cNvPr id="3074" name="Picture 2" descr="D:\Users\Admin\Desktop\ff962c65118d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00562" y="2428868"/>
            <a:ext cx="1857388" cy="22444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3388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34D8F1-483F-47AC-B88F-149768DF3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4334D8F1-483F-47AC-B88F-149768DF3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4334D8F1-483F-47AC-B88F-149768DF3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4334D8F1-483F-47AC-B88F-149768DF3E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DEC3CB-29BA-4203-BD59-04D9260E0D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94DEC3CB-29BA-4203-BD59-04D9260E0D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94DEC3CB-29BA-4203-BD59-04D9260E0D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94DEC3CB-29BA-4203-BD59-04D9260E0D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7ABF0C-1DF9-4A98-AE45-EC521DAC96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877ABF0C-1DF9-4A98-AE45-EC521DAC96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877ABF0C-1DF9-4A98-AE45-EC521DAC96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877ABF0C-1DF9-4A98-AE45-EC521DAC96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DFC45B-39E3-48B1-8D28-A032BB3555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7CDFC45B-39E3-48B1-8D28-A032BB3555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7CDFC45B-39E3-48B1-8D28-A032BB3555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7CDFC45B-39E3-48B1-8D28-A032BB3555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993788-F4FD-4216-9219-FAA8CDE197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D1993788-F4FD-4216-9219-FAA8CDE197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D1993788-F4FD-4216-9219-FAA8CDE197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D1993788-F4FD-4216-9219-FAA8CDE197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5612ED-A3B9-459C-9673-47E2851C61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AA5612ED-A3B9-459C-9673-47E2851C61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AA5612ED-A3B9-459C-9673-47E2851C61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AA5612ED-A3B9-459C-9673-47E2851C61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6BF39C-1233-4B12-8A33-F7EC297D3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4D6BF39C-1233-4B12-8A33-F7EC297D3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4D6BF39C-1233-4B12-8A33-F7EC297D3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4D6BF39C-1233-4B12-8A33-F7EC297D34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92A0E8-9C36-435E-AB29-A364C9B6F4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7B92A0E8-9C36-435E-AB29-A364C9B6F4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7B92A0E8-9C36-435E-AB29-A364C9B6F4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7B92A0E8-9C36-435E-AB29-A364C9B6F4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Users\Admin\Desktop\Melekh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429000"/>
            <a:ext cx="1854200" cy="254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TextBox 8"/>
          <p:cNvSpPr txBox="1"/>
          <p:nvPr/>
        </p:nvSpPr>
        <p:spPr>
          <a:xfrm>
            <a:off x="285720" y="6143644"/>
            <a:ext cx="2129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Выготский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Л.С.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4099" name="Picture 3" descr="D:\Users\Admin\Desktop\davidov_vasili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2357430"/>
            <a:ext cx="1795465" cy="255645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>
            <a:off x="2357422" y="5000636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Давыдов В.В.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4100" name="Picture 4" descr="D:\Users\Admin\Desktop\elkon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500438"/>
            <a:ext cx="1819647" cy="257176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3" name="TextBox 12"/>
          <p:cNvSpPr txBox="1"/>
          <p:nvPr/>
        </p:nvSpPr>
        <p:spPr>
          <a:xfrm>
            <a:off x="4714876" y="6215082"/>
            <a:ext cx="1996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Эльконин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Д.Б.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4101" name="Picture 5" descr="D:\Users\Admin\Desktop\galperi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2571744"/>
            <a:ext cx="1898217" cy="254794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5" name="TextBox 14"/>
          <p:cNvSpPr txBox="1"/>
          <p:nvPr/>
        </p:nvSpPr>
        <p:spPr>
          <a:xfrm>
            <a:off x="6786578" y="5286388"/>
            <a:ext cx="2138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Гальперин П.Я.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9477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16203209"/>
              </p:ext>
            </p:extLst>
          </p:nvPr>
        </p:nvGraphicFramePr>
        <p:xfrm>
          <a:off x="214282" y="714356"/>
          <a:ext cx="8604448" cy="6882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63020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58937408-DFF6-44B2-8BB0-160911A07D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graphicEl>
                                              <a:dgm id="{58937408-DFF6-44B2-8BB0-160911A07D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5CC61E84-A658-49D9-B1D7-2DCC08011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>
                                            <p:graphicEl>
                                              <a:dgm id="{5CC61E84-A658-49D9-B1D7-2DCC080116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4017E7E0-1CC2-4717-B815-DADFA7A2BD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>
                                            <p:graphicEl>
                                              <a:dgm id="{4017E7E0-1CC2-4717-B815-DADFA7A2BD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8F74061E-036C-4C99-AE99-690C0F007C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>
                                            <p:graphicEl>
                                              <a:dgm id="{8F74061E-036C-4C99-AE99-690C0F007C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51C96152-16DA-4572-841F-CEC8CB2B87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>
                                            <p:graphicEl>
                                              <a:dgm id="{51C96152-16DA-4572-841F-CEC8CB2B87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F9B20450-86B3-4A9D-801A-956791A72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>
                                            <p:graphicEl>
                                              <a:dgm id="{F9B20450-86B3-4A9D-801A-956791A723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2B391523-531F-428D-AC6C-5B7C1C99DC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>
                                            <p:graphicEl>
                                              <a:dgm id="{2B391523-531F-428D-AC6C-5B7C1C99DC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E21ECE2-EEC2-4F50-80B6-2927550C58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>
                                            <p:graphicEl>
                                              <a:dgm id="{7E21ECE2-EEC2-4F50-80B6-2927550C58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521800D-84D8-434B-8123-478FC8F6FF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>
                                            <p:graphicEl>
                                              <a:dgm id="{D521800D-84D8-434B-8123-478FC8F6FF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8761B254-EC4C-42E3-BC14-602CC51956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>
                                            <p:graphicEl>
                                              <a:dgm id="{8761B254-EC4C-42E3-BC14-602CC51956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798D695-98D8-4E4E-8071-9D0C17125E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>
                                            <p:graphicEl>
                                              <a:dgm id="{D798D695-98D8-4E4E-8071-9D0C17125E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6FA720F-21F6-42F0-8121-57260992E1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">
                                            <p:graphicEl>
                                              <a:dgm id="{76FA720F-21F6-42F0-8121-57260992E1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2CCBB3E9-5531-46F8-A1EF-70DBEA2FB8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4">
                                            <p:graphicEl>
                                              <a:dgm id="{2CCBB3E9-5531-46F8-A1EF-70DBEA2FB8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Users\Admin\Desktop\Новая папка\pri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643042" y="214290"/>
            <a:ext cx="7143800" cy="1214446"/>
          </a:xfrm>
          <a:prstGeom prst="rect">
            <a:avLst/>
          </a:prstGeom>
          <a:ln/>
          <a:scene3d>
            <a:camera prst="perspectiveLef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Ориентиры урока в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деятельностной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парадигме: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58599816"/>
              </p:ext>
            </p:extLst>
          </p:nvPr>
        </p:nvGraphicFramePr>
        <p:xfrm>
          <a:off x="2000232" y="1000084"/>
          <a:ext cx="6786610" cy="5500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572722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A3BD024-F570-41B2-B39F-BEA1251CB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>
                                            <p:graphicEl>
                                              <a:dgm id="{CA3BD024-F570-41B2-B39F-BEA1251CB2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17CB4DA-4975-4F03-B9CB-737F953308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>
                                            <p:graphicEl>
                                              <a:dgm id="{C17CB4DA-4975-4F03-B9CB-737F953308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D13D306-6E98-455A-9E2B-CD80376456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>
                                            <p:graphicEl>
                                              <a:dgm id="{6D13D306-6E98-455A-9E2B-CD80376456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Graphic spid="11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2571744"/>
            <a:ext cx="7643866" cy="3535027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6350" stA="50000" endA="300" endPos="5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Прямоугольник 3"/>
          <p:cNvSpPr>
            <a:spLocks noChangeArrowheads="1"/>
          </p:cNvSpPr>
          <p:nvPr/>
        </p:nvSpPr>
        <p:spPr bwMode="auto">
          <a:xfrm>
            <a:off x="5357818" y="3571876"/>
            <a:ext cx="3571900" cy="1815882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Sans Unicode" pitchFamily="34" charset="0"/>
              </a:rPr>
              <a:t>Железнодорожная цистерна </a:t>
            </a:r>
          </a:p>
          <a:p>
            <a:pPr algn="ctr"/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Sans Unicode" pitchFamily="34" charset="0"/>
              </a:rPr>
              <a:t>для перевозки серной кислоты</a:t>
            </a:r>
          </a:p>
        </p:txBody>
      </p:sp>
    </p:spTree>
    <p:extLst>
      <p:ext uri="{BB962C8B-B14F-4D97-AF65-F5344CB8AC3E}">
        <p14:creationId xmlns:p14="http://schemas.microsoft.com/office/powerpoint/2010/main" val="19042635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/>
    </p:bldLst>
  </p:timing>
</p:sld>
</file>

<file path=ppt/theme/theme1.xml><?xml version="1.0" encoding="utf-8"?>
<a:theme xmlns:a="http://schemas.openxmlformats.org/drawingml/2006/main" name="template">
  <a:themeElements>
    <a:clrScheme name="template 4">
      <a:dk1>
        <a:srgbClr val="4D4D4D"/>
      </a:dk1>
      <a:lt1>
        <a:srgbClr val="FFFFFF"/>
      </a:lt1>
      <a:dk2>
        <a:srgbClr val="4D4D4D"/>
      </a:dk2>
      <a:lt2>
        <a:srgbClr val="003399"/>
      </a:lt2>
      <a:accent1>
        <a:srgbClr val="33CCFF"/>
      </a:accent1>
      <a:accent2>
        <a:srgbClr val="6699FF"/>
      </a:accent2>
      <a:accent3>
        <a:srgbClr val="FFFFFF"/>
      </a:accent3>
      <a:accent4>
        <a:srgbClr val="404040"/>
      </a:accent4>
      <a:accent5>
        <a:srgbClr val="ADE2FF"/>
      </a:accent5>
      <a:accent6>
        <a:srgbClr val="5C8AE7"/>
      </a:accent6>
      <a:hlink>
        <a:srgbClr val="0066CC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0099FF"/>
        </a:lt2>
        <a:accent1>
          <a:srgbClr val="003399"/>
        </a:accent1>
        <a:accent2>
          <a:srgbClr val="CCECFF"/>
        </a:accent2>
        <a:accent3>
          <a:srgbClr val="FFFFFF"/>
        </a:accent3>
        <a:accent4>
          <a:srgbClr val="404040"/>
        </a:accent4>
        <a:accent5>
          <a:srgbClr val="AAADCA"/>
        </a:accent5>
        <a:accent6>
          <a:srgbClr val="B9D6E7"/>
        </a:accent6>
        <a:hlink>
          <a:srgbClr val="6699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CCEC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B9D6E7"/>
        </a:accent6>
        <a:hlink>
          <a:srgbClr val="0099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33CCFF"/>
        </a:accent1>
        <a:accent2>
          <a:srgbClr val="6699FF"/>
        </a:accent2>
        <a:accent3>
          <a:srgbClr val="FFFFFF"/>
        </a:accent3>
        <a:accent4>
          <a:srgbClr val="404040"/>
        </a:accent4>
        <a:accent5>
          <a:srgbClr val="ADE2FF"/>
        </a:accent5>
        <a:accent6>
          <a:srgbClr val="5C8A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33CCFF"/>
        </a:accent1>
        <a:accent2>
          <a:srgbClr val="6699FF"/>
        </a:accent2>
        <a:accent3>
          <a:srgbClr val="FFFFFF"/>
        </a:accent3>
        <a:accent4>
          <a:srgbClr val="404040"/>
        </a:accent4>
        <a:accent5>
          <a:srgbClr val="ADE2FF"/>
        </a:accent5>
        <a:accent6>
          <a:srgbClr val="5C8AE7"/>
        </a:accent6>
        <a:hlink>
          <a:srgbClr val="0066C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A200662-0052-4751-B21C-4FA5A6EDB72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493</TotalTime>
  <Words>846</Words>
  <Application>Microsoft Office PowerPoint</Application>
  <PresentationFormat>Экран (4:3)</PresentationFormat>
  <Paragraphs>150</Paragraphs>
  <Slides>29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template</vt:lpstr>
      <vt:lpstr>Презентация PowerPoint</vt:lpstr>
      <vt:lpstr>Деятельностный подход к обучению  как эффективное условие формирования универсальных учебных действий познавательной сферы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Почему ???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«Образование - это умение правильно действовать в любых жизненных ситуациях» </vt:lpstr>
      <vt:lpstr>Презентация PowerPoint</vt:lpstr>
      <vt:lpstr>Презентация PowerPoint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работы в группе</dc:title>
  <dc:creator>Мальвина</dc:creator>
  <cp:lastModifiedBy>Admin</cp:lastModifiedBy>
  <cp:revision>77</cp:revision>
  <cp:lastPrinted>2012-02-22T09:33:52Z</cp:lastPrinted>
  <dcterms:created xsi:type="dcterms:W3CDTF">2012-02-22T07:33:13Z</dcterms:created>
  <dcterms:modified xsi:type="dcterms:W3CDTF">2022-04-14T06:40:47Z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TC102282709990</vt:lpwstr>
  </property>
</Properties>
</file>