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6" r:id="rId3"/>
    <p:sldId id="257" r:id="rId4"/>
    <p:sldId id="265" r:id="rId5"/>
    <p:sldId id="266" r:id="rId6"/>
    <p:sldId id="267" r:id="rId7"/>
    <p:sldId id="274" r:id="rId8"/>
    <p:sldId id="273" r:id="rId9"/>
    <p:sldId id="282" r:id="rId10"/>
    <p:sldId id="283" r:id="rId11"/>
    <p:sldId id="284" r:id="rId12"/>
    <p:sldId id="275" r:id="rId13"/>
    <p:sldId id="278" r:id="rId14"/>
    <p:sldId id="285" r:id="rId15"/>
    <p:sldId id="286" r:id="rId16"/>
    <p:sldId id="287" r:id="rId17"/>
    <p:sldId id="288" r:id="rId18"/>
    <p:sldId id="289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2" d="100"/>
          <a:sy n="72" d="100"/>
        </p:scale>
        <p:origin x="-44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2305689219403129"/>
          <c:y val="0.27090234719108403"/>
          <c:w val="0.31696242830757265"/>
          <c:h val="0.444716627157579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Дождь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3.6</c:v>
                </c:pt>
                <c:pt idx="2">
                  <c:v>2.2999999999999998</c:v>
                </c:pt>
                <c:pt idx="3">
                  <c:v>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Морось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1.4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043776"/>
        <c:axId val="52046464"/>
        <c:axId val="0"/>
      </c:bar3DChart>
      <c:catAx>
        <c:axId val="5204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52046464"/>
        <c:crosses val="autoZero"/>
        <c:auto val="1"/>
        <c:lblAlgn val="ctr"/>
        <c:lblOffset val="100"/>
        <c:noMultiLvlLbl val="0"/>
      </c:catAx>
      <c:valAx>
        <c:axId val="52046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043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2B0ED-007B-4FD7-B73D-219F68B1073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0928B7-3C21-4E98-BB27-BDAE00D523EB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Развитие личности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421F59A-CE47-4B02-931A-C889BB0AB4CB}" type="parTrans" cxnId="{122047C3-EFF7-4BCA-8427-C1D86EAB0A45}">
      <dgm:prSet/>
      <dgm:spPr/>
      <dgm:t>
        <a:bodyPr/>
        <a:lstStyle/>
        <a:p>
          <a:endParaRPr lang="ru-RU"/>
        </a:p>
      </dgm:t>
    </dgm:pt>
    <dgm:pt modelId="{AEA56C02-B354-448C-8813-85D008E00F35}" type="sibTrans" cxnId="{122047C3-EFF7-4BCA-8427-C1D86EAB0A45}">
      <dgm:prSet/>
      <dgm:spPr/>
      <dgm:t>
        <a:bodyPr/>
        <a:lstStyle/>
        <a:p>
          <a:endParaRPr lang="ru-RU"/>
        </a:p>
      </dgm:t>
    </dgm:pt>
    <dgm:pt modelId="{F9983A39-6D25-4D7A-92AF-A863ED2F0FBF}" type="pres">
      <dgm:prSet presAssocID="{06D2B0ED-007B-4FD7-B73D-219F68B1073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08B8F9-EEF2-4165-B9C5-FBE6F306D7DC}" type="pres">
      <dgm:prSet presAssocID="{7A0928B7-3C21-4E98-BB27-BDAE00D523EB}" presName="circ1TxSh" presStyleLbl="vennNode1" presStyleIdx="0" presStyleCnt="1" custScaleX="120513" custLinFactNeighborX="-12363" custLinFactNeighborY="2949"/>
      <dgm:spPr/>
      <dgm:t>
        <a:bodyPr/>
        <a:lstStyle/>
        <a:p>
          <a:endParaRPr lang="ru-RU"/>
        </a:p>
      </dgm:t>
    </dgm:pt>
  </dgm:ptLst>
  <dgm:cxnLst>
    <dgm:cxn modelId="{122047C3-EFF7-4BCA-8427-C1D86EAB0A45}" srcId="{06D2B0ED-007B-4FD7-B73D-219F68B1073C}" destId="{7A0928B7-3C21-4E98-BB27-BDAE00D523EB}" srcOrd="0" destOrd="0" parTransId="{4421F59A-CE47-4B02-931A-C889BB0AB4CB}" sibTransId="{AEA56C02-B354-448C-8813-85D008E00F35}"/>
    <dgm:cxn modelId="{35A877C1-CB75-41D6-BCF9-A8EE70175874}" type="presOf" srcId="{7A0928B7-3C21-4E98-BB27-BDAE00D523EB}" destId="{C308B8F9-EEF2-4165-B9C5-FBE6F306D7DC}" srcOrd="0" destOrd="0" presId="urn:microsoft.com/office/officeart/2005/8/layout/venn1"/>
    <dgm:cxn modelId="{55560134-C583-4919-B143-42016EA27E6E}" type="presOf" srcId="{06D2B0ED-007B-4FD7-B73D-219F68B1073C}" destId="{F9983A39-6D25-4D7A-92AF-A863ED2F0FBF}" srcOrd="0" destOrd="0" presId="urn:microsoft.com/office/officeart/2005/8/layout/venn1"/>
    <dgm:cxn modelId="{676538F0-C35D-4F27-B750-A42B56BD3143}" type="presParOf" srcId="{F9983A39-6D25-4D7A-92AF-A863ED2F0FBF}" destId="{C308B8F9-EEF2-4165-B9C5-FBE6F306D7D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D2257-038D-429D-97CF-04D7BBF3BD5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899524-0568-438A-AC8B-D4C4C5D999E4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Социальный опыт 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E0A626F-C683-4438-8A78-9B76E76DF4E0}" type="parTrans" cxnId="{DEDB64E9-FB87-4AAB-AE46-0FF15704EE27}">
      <dgm:prSet/>
      <dgm:spPr/>
      <dgm:t>
        <a:bodyPr/>
        <a:lstStyle/>
        <a:p>
          <a:endParaRPr lang="ru-RU"/>
        </a:p>
      </dgm:t>
    </dgm:pt>
    <dgm:pt modelId="{3550122F-3C0F-452D-BD24-09272706C764}" type="sibTrans" cxnId="{DEDB64E9-FB87-4AAB-AE46-0FF15704EE27}">
      <dgm:prSet/>
      <dgm:spPr/>
      <dgm:t>
        <a:bodyPr/>
        <a:lstStyle/>
        <a:p>
          <a:endParaRPr lang="ru-RU"/>
        </a:p>
      </dgm:t>
    </dgm:pt>
    <dgm:pt modelId="{6CD40792-073C-425C-954D-FCA5623AF261}" type="pres">
      <dgm:prSet presAssocID="{FABD2257-038D-429D-97CF-04D7BBF3BD5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0797EB-55D4-42A6-BCD9-B9F46E783FEF}" type="pres">
      <dgm:prSet presAssocID="{36899524-0568-438A-AC8B-D4C4C5D999E4}" presName="circ1TxSh" presStyleLbl="vennNode1" presStyleIdx="0" presStyleCnt="1" custScaleX="120455" custLinFactNeighborX="9416" custLinFactNeighborY="2273"/>
      <dgm:spPr/>
      <dgm:t>
        <a:bodyPr/>
        <a:lstStyle/>
        <a:p>
          <a:endParaRPr lang="ru-RU"/>
        </a:p>
      </dgm:t>
    </dgm:pt>
  </dgm:ptLst>
  <dgm:cxnLst>
    <dgm:cxn modelId="{5067D199-883F-41D1-AA43-DA8BF8932233}" type="presOf" srcId="{FABD2257-038D-429D-97CF-04D7BBF3BD50}" destId="{6CD40792-073C-425C-954D-FCA5623AF261}" srcOrd="0" destOrd="0" presId="urn:microsoft.com/office/officeart/2005/8/layout/venn1"/>
    <dgm:cxn modelId="{0BBD558F-98F2-426D-967D-634FF5582BB9}" type="presOf" srcId="{36899524-0568-438A-AC8B-D4C4C5D999E4}" destId="{B30797EB-55D4-42A6-BCD9-B9F46E783FEF}" srcOrd="0" destOrd="0" presId="urn:microsoft.com/office/officeart/2005/8/layout/venn1"/>
    <dgm:cxn modelId="{DEDB64E9-FB87-4AAB-AE46-0FF15704EE27}" srcId="{FABD2257-038D-429D-97CF-04D7BBF3BD50}" destId="{36899524-0568-438A-AC8B-D4C4C5D999E4}" srcOrd="0" destOrd="0" parTransId="{4E0A626F-C683-4438-8A78-9B76E76DF4E0}" sibTransId="{3550122F-3C0F-452D-BD24-09272706C764}"/>
    <dgm:cxn modelId="{76A0F7A8-39C7-44B2-8939-09C7874DE77F}" type="presParOf" srcId="{6CD40792-073C-425C-954D-FCA5623AF261}" destId="{B30797EB-55D4-42A6-BCD9-B9F46E783FE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FD7B3-3AAF-4E2C-82D3-0759334EFCD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631930-2429-467F-97A2-A3F4085B26F9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Информационное пространство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804A29B-F446-45EB-81B9-5A46E666DA57}" type="parTrans" cxnId="{F33C8E13-200E-4F98-B26D-B46FE6D6CF66}">
      <dgm:prSet/>
      <dgm:spPr/>
      <dgm:t>
        <a:bodyPr/>
        <a:lstStyle/>
        <a:p>
          <a:endParaRPr lang="ru-RU"/>
        </a:p>
      </dgm:t>
    </dgm:pt>
    <dgm:pt modelId="{C42C282E-634C-40F9-8652-48118D1C0F16}" type="sibTrans" cxnId="{F33C8E13-200E-4F98-B26D-B46FE6D6CF66}">
      <dgm:prSet/>
      <dgm:spPr/>
      <dgm:t>
        <a:bodyPr/>
        <a:lstStyle/>
        <a:p>
          <a:endParaRPr lang="ru-RU"/>
        </a:p>
      </dgm:t>
    </dgm:pt>
    <dgm:pt modelId="{8249E48C-526B-47E4-A3A4-9E0C2CAFBB43}" type="pres">
      <dgm:prSet presAssocID="{5F2FD7B3-3AAF-4E2C-82D3-0759334EFCD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2C8C0F-50F3-46B0-BAA1-1CA68A90A762}" type="pres">
      <dgm:prSet presAssocID="{F1631930-2429-467F-97A2-A3F4085B26F9}" presName="circ1TxSh" presStyleLbl="vennNode1" presStyleIdx="0" presStyleCnt="1" custScaleX="134783"/>
      <dgm:spPr/>
      <dgm:t>
        <a:bodyPr/>
        <a:lstStyle/>
        <a:p>
          <a:endParaRPr lang="ru-RU"/>
        </a:p>
      </dgm:t>
    </dgm:pt>
  </dgm:ptLst>
  <dgm:cxnLst>
    <dgm:cxn modelId="{8490D8B5-16C9-475F-ABBF-CDEB57F558C9}" type="presOf" srcId="{5F2FD7B3-3AAF-4E2C-82D3-0759334EFCDE}" destId="{8249E48C-526B-47E4-A3A4-9E0C2CAFBB43}" srcOrd="0" destOrd="0" presId="urn:microsoft.com/office/officeart/2005/8/layout/venn1"/>
    <dgm:cxn modelId="{43E95EEB-D3CF-4B83-92B9-A8B863233AD7}" type="presOf" srcId="{F1631930-2429-467F-97A2-A3F4085B26F9}" destId="{142C8C0F-50F3-46B0-BAA1-1CA68A90A762}" srcOrd="0" destOrd="0" presId="urn:microsoft.com/office/officeart/2005/8/layout/venn1"/>
    <dgm:cxn modelId="{F33C8E13-200E-4F98-B26D-B46FE6D6CF66}" srcId="{5F2FD7B3-3AAF-4E2C-82D3-0759334EFCDE}" destId="{F1631930-2429-467F-97A2-A3F4085B26F9}" srcOrd="0" destOrd="0" parTransId="{0804A29B-F446-45EB-81B9-5A46E666DA57}" sibTransId="{C42C282E-634C-40F9-8652-48118D1C0F16}"/>
    <dgm:cxn modelId="{1EAE62BC-36A3-4E58-B4B1-DE6FF73D6275}" type="presParOf" srcId="{8249E48C-526B-47E4-A3A4-9E0C2CAFBB43}" destId="{142C8C0F-50F3-46B0-BAA1-1CA68A90A76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D51804-4403-4561-86B1-0F2C8790585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04ACA-1CB3-45E0-9BE3-11B67C7CC58F}">
      <dgm:prSet custT="1"/>
      <dgm:spPr/>
      <dgm:t>
        <a:bodyPr/>
        <a:lstStyle/>
        <a:p>
          <a:pPr rtl="0"/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Образовательная</a:t>
          </a:r>
        </a:p>
        <a:p>
          <a:pPr rtl="0"/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среда  </a:t>
          </a:r>
          <a:r>
            <a:rPr lang="ru-RU" sz="40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000" b="0" dirty="0">
            <a:latin typeface="Times New Roman" pitchFamily="18" charset="0"/>
            <a:cs typeface="Times New Roman" pitchFamily="18" charset="0"/>
          </a:endParaRPr>
        </a:p>
      </dgm:t>
    </dgm:pt>
    <dgm:pt modelId="{53F52B15-C014-4538-A4D7-6DEF2D9D7122}" type="parTrans" cxnId="{3B8C050B-7AD7-45C4-BF7A-23F96AE38DA9}">
      <dgm:prSet/>
      <dgm:spPr/>
      <dgm:t>
        <a:bodyPr/>
        <a:lstStyle/>
        <a:p>
          <a:endParaRPr lang="ru-RU" b="0"/>
        </a:p>
      </dgm:t>
    </dgm:pt>
    <dgm:pt modelId="{1333A0B4-C42B-47EA-9C3E-5ECDF241BA32}" type="sibTrans" cxnId="{3B8C050B-7AD7-45C4-BF7A-23F96AE38DA9}">
      <dgm:prSet/>
      <dgm:spPr/>
      <dgm:t>
        <a:bodyPr/>
        <a:lstStyle/>
        <a:p>
          <a:endParaRPr lang="ru-RU" b="0"/>
        </a:p>
      </dgm:t>
    </dgm:pt>
    <dgm:pt modelId="{16F2285B-882A-4419-BAAC-4B86FDADD399}" type="pres">
      <dgm:prSet presAssocID="{D3D51804-4403-4561-86B1-0F2C8790585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1FF23-B0FF-4C4F-86A7-6B7A0C07E84B}" type="pres">
      <dgm:prSet presAssocID="{5B804ACA-1CB3-45E0-9BE3-11B67C7CC58F}" presName="circ1TxSh" presStyleLbl="vennNode1" presStyleIdx="0" presStyleCnt="1" custScaleX="123404"/>
      <dgm:spPr/>
      <dgm:t>
        <a:bodyPr/>
        <a:lstStyle/>
        <a:p>
          <a:endParaRPr lang="ru-RU"/>
        </a:p>
      </dgm:t>
    </dgm:pt>
  </dgm:ptLst>
  <dgm:cxnLst>
    <dgm:cxn modelId="{7FDD7D33-09BF-451E-BA63-3BDD3824C112}" type="presOf" srcId="{D3D51804-4403-4561-86B1-0F2C87905859}" destId="{16F2285B-882A-4419-BAAC-4B86FDADD399}" srcOrd="0" destOrd="0" presId="urn:microsoft.com/office/officeart/2005/8/layout/venn1"/>
    <dgm:cxn modelId="{DD4944E5-A29D-43E6-9E60-B9A6B5994EE9}" type="presOf" srcId="{5B804ACA-1CB3-45E0-9BE3-11B67C7CC58F}" destId="{57D1FF23-B0FF-4C4F-86A7-6B7A0C07E84B}" srcOrd="0" destOrd="0" presId="urn:microsoft.com/office/officeart/2005/8/layout/venn1"/>
    <dgm:cxn modelId="{3B8C050B-7AD7-45C4-BF7A-23F96AE38DA9}" srcId="{D3D51804-4403-4561-86B1-0F2C87905859}" destId="{5B804ACA-1CB3-45E0-9BE3-11B67C7CC58F}" srcOrd="0" destOrd="0" parTransId="{53F52B15-C014-4538-A4D7-6DEF2D9D7122}" sibTransId="{1333A0B4-C42B-47EA-9C3E-5ECDF241BA32}"/>
    <dgm:cxn modelId="{55ACAD22-010F-4E3C-B8AA-B031DD9D3B95}" type="presParOf" srcId="{16F2285B-882A-4419-BAAC-4B86FDADD399}" destId="{57D1FF23-B0FF-4C4F-86A7-6B7A0C07E8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851BEA-7D80-4CE2-A456-AEEF22FAFAA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1F039E-2865-456D-A7CC-D3B3167D9D3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Легомоделирование и конструирование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BDEEE9-BDE3-4128-A7A0-76842C37B1C3}" type="parTrans" cxnId="{8B9CA3C0-4F50-4FE9-987E-BF774A0A48F9}">
      <dgm:prSet/>
      <dgm:spPr/>
      <dgm:t>
        <a:bodyPr/>
        <a:lstStyle/>
        <a:p>
          <a:endParaRPr lang="ru-RU"/>
        </a:p>
      </dgm:t>
    </dgm:pt>
    <dgm:pt modelId="{B20241E0-BC24-4284-BB60-B84F836FB773}" type="sibTrans" cxnId="{8B9CA3C0-4F50-4FE9-987E-BF774A0A48F9}">
      <dgm:prSet/>
      <dgm:spPr/>
      <dgm:t>
        <a:bodyPr/>
        <a:lstStyle/>
        <a:p>
          <a:endParaRPr lang="ru-RU"/>
        </a:p>
      </dgm:t>
    </dgm:pt>
    <dgm:pt modelId="{6907793B-2BDB-4A3B-875D-9430C55C558A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80C26C9-614A-4038-A3A0-8FD6A06B8B9F}" type="parTrans" cxnId="{D3639251-E2DC-42E2-9261-1B85330F1C2A}">
      <dgm:prSet/>
      <dgm:spPr/>
      <dgm:t>
        <a:bodyPr/>
        <a:lstStyle/>
        <a:p>
          <a:endParaRPr lang="ru-RU"/>
        </a:p>
      </dgm:t>
    </dgm:pt>
    <dgm:pt modelId="{935F8410-2786-4386-AD0E-25CC5C241896}" type="sibTrans" cxnId="{D3639251-E2DC-42E2-9261-1B85330F1C2A}">
      <dgm:prSet/>
      <dgm:spPr/>
      <dgm:t>
        <a:bodyPr/>
        <a:lstStyle/>
        <a:p>
          <a:endParaRPr lang="ru-RU"/>
        </a:p>
      </dgm:t>
    </dgm:pt>
    <dgm:pt modelId="{1937F71B-475F-4E86-BAE3-C950450EF02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Робототехника и моделирование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A79AE70-D074-4D3C-B5C4-964D02A8E243}" type="parTrans" cxnId="{55BA1A7B-0E9C-4880-AFD2-024B3199711B}">
      <dgm:prSet/>
      <dgm:spPr/>
      <dgm:t>
        <a:bodyPr/>
        <a:lstStyle/>
        <a:p>
          <a:endParaRPr lang="ru-RU"/>
        </a:p>
      </dgm:t>
    </dgm:pt>
    <dgm:pt modelId="{01F5A34C-429E-4DE1-8309-D9BC2FD3B5FB}" type="sibTrans" cxnId="{55BA1A7B-0E9C-4880-AFD2-024B3199711B}">
      <dgm:prSet/>
      <dgm:spPr/>
      <dgm:t>
        <a:bodyPr/>
        <a:lstStyle/>
        <a:p>
          <a:endParaRPr lang="ru-RU"/>
        </a:p>
      </dgm:t>
    </dgm:pt>
    <dgm:pt modelId="{4FC4C935-ED5A-478A-BF05-C6D0846BDB8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DA220C8C-56B5-4AD6-BF37-00A554151BAB}" type="parTrans" cxnId="{8DAE3A2A-87B6-4E93-BFD6-7EC2E3142AE8}">
      <dgm:prSet/>
      <dgm:spPr/>
      <dgm:t>
        <a:bodyPr/>
        <a:lstStyle/>
        <a:p>
          <a:endParaRPr lang="ru-RU"/>
        </a:p>
      </dgm:t>
    </dgm:pt>
    <dgm:pt modelId="{C72BC43B-93B8-412D-B314-19943D065EA2}" type="sibTrans" cxnId="{8DAE3A2A-87B6-4E93-BFD6-7EC2E3142AE8}">
      <dgm:prSet/>
      <dgm:spPr/>
      <dgm:t>
        <a:bodyPr/>
        <a:lstStyle/>
        <a:p>
          <a:endParaRPr lang="ru-RU"/>
        </a:p>
      </dgm:t>
    </dgm:pt>
    <dgm:pt modelId="{4A2D7D1C-740B-4FB2-8035-D0E26E8309BC}">
      <dgm:prSet phldrT="[Текст]"/>
      <dgm:spPr/>
      <dgm:t>
        <a:bodyPr/>
        <a:lstStyle/>
        <a:p>
          <a:pPr marL="0" indent="0"/>
          <a:r>
            <a:rPr lang="ru-RU" dirty="0" smtClean="0">
              <a:latin typeface="Times New Roman" pitchFamily="18" charset="0"/>
              <a:cs typeface="Times New Roman" pitchFamily="18" charset="0"/>
            </a:rPr>
            <a:t>Робототехника и агрономия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C2577D-6E78-4C62-A40C-61D23BBE06FF}" type="parTrans" cxnId="{F3460561-D4F1-483A-A2FF-F6FDAEF36D17}">
      <dgm:prSet/>
      <dgm:spPr/>
      <dgm:t>
        <a:bodyPr/>
        <a:lstStyle/>
        <a:p>
          <a:endParaRPr lang="ru-RU"/>
        </a:p>
      </dgm:t>
    </dgm:pt>
    <dgm:pt modelId="{28064775-2E75-4F93-ACFA-54A51B0D92BE}" type="sibTrans" cxnId="{F3460561-D4F1-483A-A2FF-F6FDAEF36D17}">
      <dgm:prSet/>
      <dgm:spPr/>
      <dgm:t>
        <a:bodyPr/>
        <a:lstStyle/>
        <a:p>
          <a:endParaRPr lang="ru-RU"/>
        </a:p>
      </dgm:t>
    </dgm:pt>
    <dgm:pt modelId="{C7905F11-42C6-4567-8F1E-9C9347016295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108518F5-708D-47B2-BC69-72B621C6EC7D}" type="sibTrans" cxnId="{7A7C8CEF-7B1C-41E7-BFE3-7D34D6723324}">
      <dgm:prSet/>
      <dgm:spPr/>
      <dgm:t>
        <a:bodyPr/>
        <a:lstStyle/>
        <a:p>
          <a:endParaRPr lang="ru-RU"/>
        </a:p>
      </dgm:t>
    </dgm:pt>
    <dgm:pt modelId="{AE308A9A-0C49-4541-99ED-14190823A4CE}" type="parTrans" cxnId="{7A7C8CEF-7B1C-41E7-BFE3-7D34D6723324}">
      <dgm:prSet/>
      <dgm:spPr/>
      <dgm:t>
        <a:bodyPr/>
        <a:lstStyle/>
        <a:p>
          <a:endParaRPr lang="ru-RU"/>
        </a:p>
      </dgm:t>
    </dgm:pt>
    <dgm:pt modelId="{C13558EA-5277-44A0-A579-D25B574DC425}" type="pres">
      <dgm:prSet presAssocID="{D1851BEA-7D80-4CE2-A456-AEEF22FAFA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4C307-A1BC-4605-82FB-D0DC619C8744}" type="pres">
      <dgm:prSet presAssocID="{C7905F11-42C6-4567-8F1E-9C9347016295}" presName="composite" presStyleCnt="0"/>
      <dgm:spPr/>
    </dgm:pt>
    <dgm:pt modelId="{11B71563-E72D-4E91-AAA9-44F42C78EE47}" type="pres">
      <dgm:prSet presAssocID="{C7905F11-42C6-4567-8F1E-9C934701629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F07FA-83C2-497A-851B-C1DE969E79B7}" type="pres">
      <dgm:prSet presAssocID="{C7905F11-42C6-4567-8F1E-9C934701629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0397E-B9AE-4096-9326-3315059F1865}" type="pres">
      <dgm:prSet presAssocID="{108518F5-708D-47B2-BC69-72B621C6EC7D}" presName="sp" presStyleCnt="0"/>
      <dgm:spPr/>
    </dgm:pt>
    <dgm:pt modelId="{96268094-C7B6-45BC-8D56-43046F3A8831}" type="pres">
      <dgm:prSet presAssocID="{6907793B-2BDB-4A3B-875D-9430C55C558A}" presName="composite" presStyleCnt="0"/>
      <dgm:spPr/>
    </dgm:pt>
    <dgm:pt modelId="{07422EEF-8E3E-4775-A27E-7CEE740CEA69}" type="pres">
      <dgm:prSet presAssocID="{6907793B-2BDB-4A3B-875D-9430C55C558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26958-0E38-43E2-B09A-1AFDBBBFF90A}" type="pres">
      <dgm:prSet presAssocID="{6907793B-2BDB-4A3B-875D-9430C55C558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04A88-F9A9-48A8-9028-CD0DB31BEAD9}" type="pres">
      <dgm:prSet presAssocID="{935F8410-2786-4386-AD0E-25CC5C241896}" presName="sp" presStyleCnt="0"/>
      <dgm:spPr/>
    </dgm:pt>
    <dgm:pt modelId="{CDC99CB2-8FFD-411C-885B-93D1BE10E2A2}" type="pres">
      <dgm:prSet presAssocID="{4FC4C935-ED5A-478A-BF05-C6D0846BDB81}" presName="composite" presStyleCnt="0"/>
      <dgm:spPr/>
    </dgm:pt>
    <dgm:pt modelId="{B52B1705-943A-4252-B01B-D998C7806D64}" type="pres">
      <dgm:prSet presAssocID="{4FC4C935-ED5A-478A-BF05-C6D0846BDB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5CF66-B136-4C8A-8716-2CEE081CF843}" type="pres">
      <dgm:prSet presAssocID="{4FC4C935-ED5A-478A-BF05-C6D0846BDB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39251-E2DC-42E2-9261-1B85330F1C2A}" srcId="{D1851BEA-7D80-4CE2-A456-AEEF22FAFAA7}" destId="{6907793B-2BDB-4A3B-875D-9430C55C558A}" srcOrd="1" destOrd="0" parTransId="{080C26C9-614A-4038-A3A0-8FD6A06B8B9F}" sibTransId="{935F8410-2786-4386-AD0E-25CC5C241896}"/>
    <dgm:cxn modelId="{55BA1A7B-0E9C-4880-AFD2-024B3199711B}" srcId="{6907793B-2BDB-4A3B-875D-9430C55C558A}" destId="{1937F71B-475F-4E86-BAE3-C950450EF02F}" srcOrd="0" destOrd="0" parTransId="{4A79AE70-D074-4D3C-B5C4-964D02A8E243}" sibTransId="{01F5A34C-429E-4DE1-8309-D9BC2FD3B5FB}"/>
    <dgm:cxn modelId="{8DAE3A2A-87B6-4E93-BFD6-7EC2E3142AE8}" srcId="{D1851BEA-7D80-4CE2-A456-AEEF22FAFAA7}" destId="{4FC4C935-ED5A-478A-BF05-C6D0846BDB81}" srcOrd="2" destOrd="0" parTransId="{DA220C8C-56B5-4AD6-BF37-00A554151BAB}" sibTransId="{C72BC43B-93B8-412D-B314-19943D065EA2}"/>
    <dgm:cxn modelId="{F3460561-D4F1-483A-A2FF-F6FDAEF36D17}" srcId="{4FC4C935-ED5A-478A-BF05-C6D0846BDB81}" destId="{4A2D7D1C-740B-4FB2-8035-D0E26E8309BC}" srcOrd="0" destOrd="0" parTransId="{ABC2577D-6E78-4C62-A40C-61D23BBE06FF}" sibTransId="{28064775-2E75-4F93-ACFA-54A51B0D92BE}"/>
    <dgm:cxn modelId="{E72F64CA-33B9-43CA-913B-7B98581A9897}" type="presOf" srcId="{4FC4C935-ED5A-478A-BF05-C6D0846BDB81}" destId="{B52B1705-943A-4252-B01B-D998C7806D64}" srcOrd="0" destOrd="0" presId="urn:microsoft.com/office/officeart/2005/8/layout/chevron2"/>
    <dgm:cxn modelId="{7B5E69EB-A42C-42CD-88D1-6846C3FAD4CE}" type="presOf" srcId="{1937F71B-475F-4E86-BAE3-C950450EF02F}" destId="{60426958-0E38-43E2-B09A-1AFDBBBFF90A}" srcOrd="0" destOrd="0" presId="urn:microsoft.com/office/officeart/2005/8/layout/chevron2"/>
    <dgm:cxn modelId="{ABAACCAA-589C-46BE-9B4C-94AC3BF4C7BE}" type="presOf" srcId="{4A2D7D1C-740B-4FB2-8035-D0E26E8309BC}" destId="{2B15CF66-B136-4C8A-8716-2CEE081CF843}" srcOrd="0" destOrd="0" presId="urn:microsoft.com/office/officeart/2005/8/layout/chevron2"/>
    <dgm:cxn modelId="{AA7F8517-8AB6-4B4C-9BAA-531ED51CBE97}" type="presOf" srcId="{DF1F039E-2865-456D-A7CC-D3B3167D9D33}" destId="{696F07FA-83C2-497A-851B-C1DE969E79B7}" srcOrd="0" destOrd="0" presId="urn:microsoft.com/office/officeart/2005/8/layout/chevron2"/>
    <dgm:cxn modelId="{8B9CA3C0-4F50-4FE9-987E-BF774A0A48F9}" srcId="{C7905F11-42C6-4567-8F1E-9C9347016295}" destId="{DF1F039E-2865-456D-A7CC-D3B3167D9D33}" srcOrd="0" destOrd="0" parTransId="{DBBDEEE9-BDE3-4128-A7A0-76842C37B1C3}" sibTransId="{B20241E0-BC24-4284-BB60-B84F836FB773}"/>
    <dgm:cxn modelId="{E6F21F3A-B44D-4AB5-B287-0EC018826B73}" type="presOf" srcId="{D1851BEA-7D80-4CE2-A456-AEEF22FAFAA7}" destId="{C13558EA-5277-44A0-A579-D25B574DC425}" srcOrd="0" destOrd="0" presId="urn:microsoft.com/office/officeart/2005/8/layout/chevron2"/>
    <dgm:cxn modelId="{0409EB40-B9DA-47F0-B9FE-26301F2C6163}" type="presOf" srcId="{C7905F11-42C6-4567-8F1E-9C9347016295}" destId="{11B71563-E72D-4E91-AAA9-44F42C78EE47}" srcOrd="0" destOrd="0" presId="urn:microsoft.com/office/officeart/2005/8/layout/chevron2"/>
    <dgm:cxn modelId="{5B706D10-1E2F-4DAB-BCCD-7BB3D306C796}" type="presOf" srcId="{6907793B-2BDB-4A3B-875D-9430C55C558A}" destId="{07422EEF-8E3E-4775-A27E-7CEE740CEA69}" srcOrd="0" destOrd="0" presId="urn:microsoft.com/office/officeart/2005/8/layout/chevron2"/>
    <dgm:cxn modelId="{7A7C8CEF-7B1C-41E7-BFE3-7D34D6723324}" srcId="{D1851BEA-7D80-4CE2-A456-AEEF22FAFAA7}" destId="{C7905F11-42C6-4567-8F1E-9C9347016295}" srcOrd="0" destOrd="0" parTransId="{AE308A9A-0C49-4541-99ED-14190823A4CE}" sibTransId="{108518F5-708D-47B2-BC69-72B621C6EC7D}"/>
    <dgm:cxn modelId="{AC0CF18A-02D7-4588-82FD-B680F117941C}" type="presParOf" srcId="{C13558EA-5277-44A0-A579-D25B574DC425}" destId="{AF94C307-A1BC-4605-82FB-D0DC619C8744}" srcOrd="0" destOrd="0" presId="urn:microsoft.com/office/officeart/2005/8/layout/chevron2"/>
    <dgm:cxn modelId="{6B3EF25A-4249-405A-8774-164CFA661DD8}" type="presParOf" srcId="{AF94C307-A1BC-4605-82FB-D0DC619C8744}" destId="{11B71563-E72D-4E91-AAA9-44F42C78EE47}" srcOrd="0" destOrd="0" presId="urn:microsoft.com/office/officeart/2005/8/layout/chevron2"/>
    <dgm:cxn modelId="{62C9E505-94D0-413D-976A-FAB178E1B115}" type="presParOf" srcId="{AF94C307-A1BC-4605-82FB-D0DC619C8744}" destId="{696F07FA-83C2-497A-851B-C1DE969E79B7}" srcOrd="1" destOrd="0" presId="urn:microsoft.com/office/officeart/2005/8/layout/chevron2"/>
    <dgm:cxn modelId="{9392F622-51C4-4455-9A53-E929F72259DB}" type="presParOf" srcId="{C13558EA-5277-44A0-A579-D25B574DC425}" destId="{55B0397E-B9AE-4096-9326-3315059F1865}" srcOrd="1" destOrd="0" presId="urn:microsoft.com/office/officeart/2005/8/layout/chevron2"/>
    <dgm:cxn modelId="{A9BA69DC-4530-48D2-950D-5AC6A0CEE134}" type="presParOf" srcId="{C13558EA-5277-44A0-A579-D25B574DC425}" destId="{96268094-C7B6-45BC-8D56-43046F3A8831}" srcOrd="2" destOrd="0" presId="urn:microsoft.com/office/officeart/2005/8/layout/chevron2"/>
    <dgm:cxn modelId="{E1E5477D-DD8A-47B0-8660-A39BCF933D2D}" type="presParOf" srcId="{96268094-C7B6-45BC-8D56-43046F3A8831}" destId="{07422EEF-8E3E-4775-A27E-7CEE740CEA69}" srcOrd="0" destOrd="0" presId="urn:microsoft.com/office/officeart/2005/8/layout/chevron2"/>
    <dgm:cxn modelId="{EF96FA97-BAC1-41BA-AB47-C837269FC613}" type="presParOf" srcId="{96268094-C7B6-45BC-8D56-43046F3A8831}" destId="{60426958-0E38-43E2-B09A-1AFDBBBFF90A}" srcOrd="1" destOrd="0" presId="urn:microsoft.com/office/officeart/2005/8/layout/chevron2"/>
    <dgm:cxn modelId="{E567217D-D707-4936-BCDF-853CBB23179E}" type="presParOf" srcId="{C13558EA-5277-44A0-A579-D25B574DC425}" destId="{71804A88-F9A9-48A8-9028-CD0DB31BEAD9}" srcOrd="3" destOrd="0" presId="urn:microsoft.com/office/officeart/2005/8/layout/chevron2"/>
    <dgm:cxn modelId="{6F670C8C-0F3A-4E85-8992-92D41E922BFE}" type="presParOf" srcId="{C13558EA-5277-44A0-A579-D25B574DC425}" destId="{CDC99CB2-8FFD-411C-885B-93D1BE10E2A2}" srcOrd="4" destOrd="0" presId="urn:microsoft.com/office/officeart/2005/8/layout/chevron2"/>
    <dgm:cxn modelId="{8A4DF583-CC69-4C69-9EF3-1228009B02F5}" type="presParOf" srcId="{CDC99CB2-8FFD-411C-885B-93D1BE10E2A2}" destId="{B52B1705-943A-4252-B01B-D998C7806D64}" srcOrd="0" destOrd="0" presId="urn:microsoft.com/office/officeart/2005/8/layout/chevron2"/>
    <dgm:cxn modelId="{910F518F-9404-439F-85D8-40CFBCD45C6C}" type="presParOf" srcId="{CDC99CB2-8FFD-411C-885B-93D1BE10E2A2}" destId="{2B15CF66-B136-4C8A-8716-2CEE081CF8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8B8F9-EEF2-4165-B9C5-FBE6F306D7DC}">
      <dsp:nvSpPr>
        <dsp:cNvPr id="0" name=""/>
        <dsp:cNvSpPr/>
      </dsp:nvSpPr>
      <dsp:spPr>
        <a:xfrm>
          <a:off x="144002" y="0"/>
          <a:ext cx="3644718" cy="3024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Развитие личности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7759" y="442904"/>
        <a:ext cx="2577204" cy="2138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797EB-55D4-42A6-BCD9-B9F46E783FEF}">
      <dsp:nvSpPr>
        <dsp:cNvPr id="0" name=""/>
        <dsp:cNvSpPr/>
      </dsp:nvSpPr>
      <dsp:spPr>
        <a:xfrm>
          <a:off x="-136658" y="0"/>
          <a:ext cx="3729701" cy="3096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Социальный опыт 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544" y="453449"/>
        <a:ext cx="2637297" cy="2189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C8C0F-50F3-46B0-BAA1-1CA68A90A762}">
      <dsp:nvSpPr>
        <dsp:cNvPr id="0" name=""/>
        <dsp:cNvSpPr/>
      </dsp:nvSpPr>
      <dsp:spPr>
        <a:xfrm>
          <a:off x="144009" y="0"/>
          <a:ext cx="4464508" cy="33123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Информационное пространство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7821" y="485085"/>
        <a:ext cx="3156884" cy="2342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1FF23-B0FF-4C4F-86A7-6B7A0C07E84B}">
      <dsp:nvSpPr>
        <dsp:cNvPr id="0" name=""/>
        <dsp:cNvSpPr/>
      </dsp:nvSpPr>
      <dsp:spPr>
        <a:xfrm>
          <a:off x="4" y="0"/>
          <a:ext cx="4176455" cy="33843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Образовательная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среда  </a:t>
          </a:r>
          <a:r>
            <a:rPr lang="ru-RU" sz="4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32" y="495630"/>
        <a:ext cx="2953199" cy="2393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71563-E72D-4E91-AAA9-44F42C78EE47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tx1"/>
            </a:solidFill>
          </a:endParaRPr>
        </a:p>
      </dsp:txBody>
      <dsp:txXfrm rot="-5400000">
        <a:off x="1" y="573596"/>
        <a:ext cx="1146297" cy="491270"/>
      </dsp:txXfrm>
    </dsp:sp>
    <dsp:sp modelId="{696F07FA-83C2-497A-851B-C1DE969E79B7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Легомоделирование и конструирование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298" y="52408"/>
        <a:ext cx="7031341" cy="960496"/>
      </dsp:txXfrm>
    </dsp:sp>
    <dsp:sp modelId="{07422EEF-8E3E-4775-A27E-7CEE740CEA69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tx1"/>
            </a:solidFill>
          </a:endParaRPr>
        </a:p>
      </dsp:txBody>
      <dsp:txXfrm rot="-5400000">
        <a:off x="1" y="2017346"/>
        <a:ext cx="1146297" cy="491270"/>
      </dsp:txXfrm>
    </dsp:sp>
    <dsp:sp modelId="{60426958-0E38-43E2-B09A-1AFDBBBFF90A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Робототехника и моделирование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298" y="1496158"/>
        <a:ext cx="7031341" cy="960496"/>
      </dsp:txXfrm>
    </dsp:sp>
    <dsp:sp modelId="{B52B1705-943A-4252-B01B-D998C7806D6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tx1"/>
            </a:solidFill>
          </a:endParaRPr>
        </a:p>
      </dsp:txBody>
      <dsp:txXfrm rot="-5400000">
        <a:off x="1" y="3461096"/>
        <a:ext cx="1146297" cy="491270"/>
      </dsp:txXfrm>
    </dsp:sp>
    <dsp:sp modelId="{2B15CF66-B136-4C8A-8716-2CEE081CF843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0" lvl="1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Робототехника и агрономия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0.00437</cdr:x>
      <cdr:y>0.03182</cdr:y>
    </cdr:from>
    <cdr:to>
      <cdr:x>0.45936</cdr:x>
      <cdr:y>0.97051</cdr:y>
    </cdr:to>
    <cdr:pic>
      <cdr:nvPicPr>
        <cdr:cNvPr id="2" name="Picture 2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946" y="144016"/>
          <a:ext cx="3744415" cy="4248472"/>
        </a:xfrm>
        <a:prstGeom xmlns:a="http://schemas.openxmlformats.org/drawingml/2006/main" prst="rect">
          <a:avLst/>
        </a:prstGeom>
        <a:ln xmlns:a="http://schemas.openxmlformats.org/drawingml/2006/main" w="190500" cap="sq">
          <a:solidFill>
            <a:srgbClr val="C8C6BD"/>
          </a:solidFill>
          <a:prstDash val="solid"/>
          <a:miter lim="800000"/>
        </a:ln>
        <a:effectLst xmlns:a="http://schemas.openxmlformats.org/drawingml/2006/main">
          <a:outerShdw blurRad="254000" algn="bl" rotWithShape="0">
            <a:srgbClr val="000000">
              <a:alpha val="43000"/>
            </a:srgbClr>
          </a:outerShdw>
        </a:effectLst>
        <a:scene3d xmlns:a="http://schemas.openxmlformats.org/drawingml/2006/main">
          <a:camera prst="perspectiveFront" fov="5400000"/>
          <a:lightRig rig="threePt" dir="t">
            <a:rot lat="0" lon="0" rev="2100000"/>
          </a:lightRig>
        </a:scene3d>
        <a:sp3d xmlns:a="http://schemas.openxmlformats.org/drawingml/2006/main" extrusionH="25400">
          <a:bevelT w="304800" h="152400" prst="hardEdge"/>
          <a:extrusionClr>
            <a:srgbClr val="000000"/>
          </a:extrusionClr>
        </a:sp3d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F2B1-0A45-433D-9CF1-4904A1612058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69C9E-F09D-4223-99B0-7B94087B7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50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5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4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9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2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9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92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0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0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37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9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4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fp=2&amp;img_url=http://st.gdefon.com/wallpapers_original/504650_yablonya_cvety_pchela_maj_xarkov_2206x1915_(www.GdeFon.ru).jpg&amp;uinfo=ww-978-wh-599-fw-765-fh-448-pd-1&amp;p=2&amp;text=%D0%BA%D0%B0%D0%BA%20%D1%81%D0%BE%D1%85%D1%80%D0%B0%D0%BD%D0%B8%D1%82%D1%8C%20%D0%BF%D1%87%D1%91%D0%BB%20%D0%B2%20%D0%BA%D0%B0%D1%80%D1%82%D0%B8%D0%BD%D0%BA%D0%B0%D1%85&amp;noreask=1&amp;pos=64&amp;rpt=simage&amp;lr=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663286" cy="172819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 разработки дополнительной общеразвивающей программы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РоботоАтом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моделирование в начальной школе»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149080"/>
            <a:ext cx="4184512" cy="1818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иколаевна Фадеева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3"/>
            <a:ext cx="8640960" cy="108011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Челябинск 2018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go2.imgsmail.ru/imgpreview?key=559cb7253e83c470&amp;mb=imgdb_preview_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Блок-схема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20171010144236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06489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go3.imgsmail.ru/imgpreview?key=15f7b9bd1b81cef8&amp;mb=imgdb_preview_13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4162"/>
            <a:ext cx="2571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o3.imgsmail.ru/imgpreview?key=15f7b9bd1b81cef8&amp;mb=imgdb_preview_13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162"/>
            <a:ext cx="2571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Достижения  общеразвивающей программы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149080"/>
            <a:ext cx="2700263" cy="2420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Андрей\Desktop\видео\диплом наследие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79982"/>
            <a:ext cx="2592288" cy="2427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AutoShape 5" descr="https://apf.mail.ru/cgi-bin/readmsg?id=15122066340000000372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apf.mail.ru/cgi-bin/readmsg/42541b18cec5c293d9cb578912c05e6e.jpg?id=15122066340000000372%3B0%3B2&amp;x-email=fadeeva_k.n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32" y="3501008"/>
            <a:ext cx="2663825" cy="2395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2" descr="C:\Users\Андрей\Desktop\42541b18cec5c293d9cb578912c05e6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56791"/>
            <a:ext cx="5928593" cy="4752529"/>
          </a:xfrm>
          <a:prstGeom prst="snip2DiagRect">
            <a:avLst>
              <a:gd name="adj1" fmla="val 2230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Метеостанция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  <p:pic>
        <p:nvPicPr>
          <p:cNvPr id="2050" name="Picture 2" descr="http://www.maam.ru/upload/blogs/092c839a0f46dd87f98898ddb7bab69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97433"/>
            <a:ext cx="4032448" cy="3692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sovxoz.com/wp-content/uploads/2014/05/avg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97433"/>
            <a:ext cx="3744416" cy="3664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148478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Создать календарь погоды и календарь ухода за плодовыми деревьями на пришкольном участке.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Влияние осадков на плоды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0.wp.com/kidside.ru/wp-content/uploads/2014/10/dnevnik-pogo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38426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601807"/>
              </p:ext>
            </p:extLst>
          </p:nvPr>
        </p:nvGraphicFramePr>
        <p:xfrm>
          <a:off x="539552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5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Уход за плодовыми деревьями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://fermilon.ru/wp-content/uploads/userfiles/2930_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36904" cy="4785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88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Молчание пчелы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m2-tub-ru.yandex.net/i?id=440405766-11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2664296" cy="2652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62880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исследовать жизнь пчёл, провести наблюдения, как сотовые телефоны влияют на жизнь пчёл.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20" y="3501008"/>
            <a:ext cx="2590800" cy="2652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9cc91b87d8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20" y="2780928"/>
            <a:ext cx="2849556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0_1af98_b6d351ec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4568" y="692696"/>
            <a:ext cx="2540099" cy="190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mobiset.ru/newsphoto3/May_2011/16/dead-b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56" y="3140968"/>
            <a:ext cx="360611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vospitatel.com.ua/images/p/pchel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-387424"/>
            <a:ext cx="3096345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proxy11.media.online.ua/uol/r3-35373ce7bb/4eee8877407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046318" cy="2055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4elovek.ru/wp-content/uploads/2013/03/%D1%83%D0%BB%D0%B5%D0%B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2775"/>
            <a:ext cx="4267200" cy="2867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ximus.ru/upload/iblock/2eb/2901-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36" y="4149080"/>
            <a:ext cx="2000250" cy="2000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c/0/119/886/119886163_sotovuyy_telef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5731"/>
            <a:ext cx="2520280" cy="179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o4.imgsmail.ru/imgpreview?key=2999dd702e68e152&amp;mb=imgdb_preview_3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0" y="1615142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Акция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«Откажись от телефона на один день»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204865"/>
            <a:ext cx="4320480" cy="3895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Андрей\Desktop\IMG_20180907_123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1"/>
            <a:ext cx="4176464" cy="3823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18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/>
          <a:lstStyle/>
          <a:p>
            <a:pPr lvl="0"/>
            <a:endParaRPr lang="ru-RU" sz="24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60337"/>
            <a:ext cx="8712968" cy="11804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Образовательный форум 2018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МОУ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apf.mail.ru/cgi-bin/readmsg/IMG_20180907_125901.jpg?id=15366402560000000107%3B0%3B4&amp;x-email=fadeeva_k.n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pf.mail.ru/cgi-bin/readmsg/IMG_20180907_125901.jpg?id=15366402560000000107%3B0%3B4&amp;x-email=fadeeva_k.n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4"/>
          <a:stretch/>
        </p:blipFill>
        <p:spPr bwMode="auto">
          <a:xfrm>
            <a:off x="612774" y="1772816"/>
            <a:ext cx="3887217" cy="3513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56" y="1772816"/>
            <a:ext cx="4060366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Федеральный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 от 29.12.2012 г. № 273-ФЗ «Об образовании в Российской Федерации» (редакция от 31.12.2014 г. с изменениями от 06.04.2015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Концепция развития дополнительного образования детей (утверждена распоряжением Правительства Российской Федерации от 4 сентября 2014 г.  № 1726-р).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Постановление Главного государственного санитарного врача РФ от 04.07.2014 г. № 41 «Об утверждении 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Приказ Министерства образования и науки Российской Федерации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России) от 29 августа 2013 г. N 1008 г. Москва «Об утверждении Порядка организации и осуществления образовательной деятельности по дополнительным общеобразовательным программам».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РоботоАтом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моделирование в начальной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качества образования учащихся  путём создания условий для экспериментальной и научно-исследовательской деятельности, средствами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-моделирования НОО</a:t>
            </a:r>
          </a:p>
          <a:p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1907704" y="3212976"/>
            <a:ext cx="6192688" cy="1080120"/>
          </a:xfrm>
          <a:prstGeom prst="chevron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единой образовательной среды через программу дополнительного образования естественно-научной направленности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907704" y="4507227"/>
            <a:ext cx="6192688" cy="1010005"/>
          </a:xfrm>
          <a:prstGeom prst="chevron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НОО навыков исследовательского проекта и всесторонних  комплексных УУД в области технического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907704" y="5661248"/>
            <a:ext cx="6120680" cy="1080120"/>
          </a:xfrm>
          <a:prstGeom prst="chevron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многообразие сельскохозяйственных профессий и их  значение в жизни человека на уровне НОО</a:t>
            </a: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107504" y="3910169"/>
            <a:ext cx="1944216" cy="1944216"/>
          </a:xfrm>
          <a:prstGeom prst="flowChartOnlineStorag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Дополнительная общеразвивающая программа  направлена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8699863"/>
              </p:ext>
            </p:extLst>
          </p:nvPr>
        </p:nvGraphicFramePr>
        <p:xfrm>
          <a:off x="2123728" y="3717032"/>
          <a:ext cx="468052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84146145"/>
              </p:ext>
            </p:extLst>
          </p:nvPr>
        </p:nvGraphicFramePr>
        <p:xfrm>
          <a:off x="323528" y="2276872"/>
          <a:ext cx="345638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74385843"/>
              </p:ext>
            </p:extLst>
          </p:nvPr>
        </p:nvGraphicFramePr>
        <p:xfrm>
          <a:off x="4211960" y="2348880"/>
          <a:ext cx="47525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8554574"/>
              </p:ext>
            </p:extLst>
          </p:nvPr>
        </p:nvGraphicFramePr>
        <p:xfrm>
          <a:off x="2339752" y="1340768"/>
          <a:ext cx="41764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8918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53" y="280899"/>
            <a:ext cx="8712968" cy="128701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Сетевые партнеры 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апля 3"/>
          <p:cNvSpPr/>
          <p:nvPr/>
        </p:nvSpPr>
        <p:spPr>
          <a:xfrm>
            <a:off x="251520" y="4070193"/>
            <a:ext cx="3423496" cy="2455151"/>
          </a:xfrm>
          <a:prstGeom prst="teardrop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 -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НПО ООО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«Сады России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3275856" y="2756047"/>
            <a:ext cx="2808312" cy="2628292"/>
          </a:xfrm>
          <a:prstGeom prst="teardrop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 –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Полетаевская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724128" y="1567915"/>
            <a:ext cx="3079712" cy="2502278"/>
          </a:xfrm>
          <a:prstGeom prst="teardrop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занятий в летнее время (летняя оздоровительная площадка)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0327593">
            <a:off x="1244813" y="2781943"/>
            <a:ext cx="2304256" cy="1127718"/>
          </a:xfrm>
          <a:prstGeom prst="curved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267908">
            <a:off x="4251737" y="1526450"/>
            <a:ext cx="2173755" cy="906696"/>
          </a:xfrm>
          <a:prstGeom prst="curved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3885401">
            <a:off x="6378601" y="3936607"/>
            <a:ext cx="1151078" cy="2160533"/>
          </a:xfrm>
          <a:prstGeom prst="curvedLef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3704280">
            <a:off x="3809350" y="5267991"/>
            <a:ext cx="922524" cy="1762839"/>
          </a:xfrm>
          <a:prstGeom prst="curvedLef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Адресат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010613"/>
              </p:ext>
            </p:extLst>
          </p:nvPr>
        </p:nvGraphicFramePr>
        <p:xfrm>
          <a:off x="577198" y="1409542"/>
          <a:ext cx="7989604" cy="50474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48274"/>
                <a:gridCol w="1743332"/>
                <a:gridCol w="1658642"/>
                <a:gridCol w="2339356"/>
              </a:tblGrid>
              <a:tr h="579298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872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1год </a:t>
                      </a:r>
                    </a:p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872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Освоение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476417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в группе</a:t>
                      </a: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476417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озраст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лет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8-9лет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10лет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714626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Часовая нагрузка одной группы</a:t>
                      </a: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195572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неделю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476417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год</a:t>
                      </a: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35ч.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476417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50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</a:t>
                      </a: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50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 по программе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50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часов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7850" y="1409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5671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Три блока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8640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4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 общеразвивающей программы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0" y="1520788"/>
            <a:ext cx="566977" cy="11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2750" y="3146513"/>
            <a:ext cx="2808312" cy="90899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Отпугиватель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муравьев»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6667" y="2708920"/>
            <a:ext cx="2736304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«Метеостанция»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312" y="3119400"/>
            <a:ext cx="2843808" cy="93610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«Молчание пчелы»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34098" y="1556792"/>
            <a:ext cx="531185" cy="158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116071" y="1522783"/>
            <a:ext cx="531185" cy="1623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7" name="Picture 5" descr="C:\Users\Андрей\Desktop\школа\фото\IMG_20170813_155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5" y="4055504"/>
            <a:ext cx="3127312" cy="2475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sprus.ru/blog/wp-content/gallery/yablona-v-oks/9.jpg?6c2e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62" y="3587452"/>
            <a:ext cx="3119129" cy="2593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tvc.ru/pictures/m/102/3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55504"/>
            <a:ext cx="2520279" cy="26858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Отпугиватель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муравьев»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Создание электронного устройства для   борьбы с муравьями на пришкольном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://mtdata.ru/u10/photo26FE/20943229375-0/original.jpeg#20943229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225557" cy="3051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http://floristics.info/images/stati_photo/strawberry_bolezni/strawberry_bolezni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984526" cy="3051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94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435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Особенности разработки дополнительной общеразвивающей программы «РоботоАтом и моделирование в начальной школе» </vt:lpstr>
      <vt:lpstr>Нормативная база</vt:lpstr>
      <vt:lpstr>«РоботоАтом и моделирование в начальной школе»</vt:lpstr>
      <vt:lpstr>Дополнительная общеразвивающая программа  направлена</vt:lpstr>
      <vt:lpstr> Сетевые партнеры   </vt:lpstr>
      <vt:lpstr>Адресат программы</vt:lpstr>
      <vt:lpstr>Три блока</vt:lpstr>
      <vt:lpstr>Достижения  общеразвивающей программы</vt:lpstr>
      <vt:lpstr>«Отпугиватель муравьев»</vt:lpstr>
      <vt:lpstr>Блок-схема</vt:lpstr>
      <vt:lpstr>Достижения  общеразвивающей программы</vt:lpstr>
      <vt:lpstr> Метеостанция  </vt:lpstr>
      <vt:lpstr>Влияние осадков на плоды</vt:lpstr>
      <vt:lpstr>Уход за плодовыми деревьями</vt:lpstr>
      <vt:lpstr>Молчание пчелы</vt:lpstr>
      <vt:lpstr>Исследование</vt:lpstr>
      <vt:lpstr>Акция</vt:lpstr>
      <vt:lpstr>Образовательный форум 2018 в МОУ «Саргазинская СОШ»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93</cp:revision>
  <dcterms:modified xsi:type="dcterms:W3CDTF">2018-10-12T03:34:33Z</dcterms:modified>
</cp:coreProperties>
</file>