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69" r:id="rId5"/>
    <p:sldId id="271" r:id="rId6"/>
    <p:sldId id="272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03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3B3F4-9A69-4A5E-9767-932AB47B94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8E90F-E302-4202-908F-57F0F6393CF7}">
      <dgm:prSet phldrT="[Текст]" phldr="1"/>
      <dgm:spPr/>
      <dgm:t>
        <a:bodyPr/>
        <a:lstStyle/>
        <a:p>
          <a:endParaRPr lang="ru-RU"/>
        </a:p>
      </dgm:t>
    </dgm:pt>
    <dgm:pt modelId="{8CEF73DF-D4DA-439D-918C-88CC54C5BFA2}" type="parTrans" cxnId="{D02E3703-A833-4254-8428-F16AAFD86D44}">
      <dgm:prSet/>
      <dgm:spPr/>
      <dgm:t>
        <a:bodyPr/>
        <a:lstStyle/>
        <a:p>
          <a:endParaRPr lang="ru-RU"/>
        </a:p>
      </dgm:t>
    </dgm:pt>
    <dgm:pt modelId="{D0AD3BC5-24F3-4B66-ACCE-59475B0B2203}" type="sibTrans" cxnId="{D02E3703-A833-4254-8428-F16AAFD86D44}">
      <dgm:prSet/>
      <dgm:spPr/>
      <dgm:t>
        <a:bodyPr/>
        <a:lstStyle/>
        <a:p>
          <a:endParaRPr lang="ru-RU"/>
        </a:p>
      </dgm:t>
    </dgm:pt>
    <dgm:pt modelId="{CB342F81-C23B-4FAF-AA0E-324607EF3ABE}">
      <dgm:prSet phldrT="[Текст]"/>
      <dgm:spPr/>
      <dgm:t>
        <a:bodyPr/>
        <a:lstStyle/>
        <a:p>
          <a:endParaRPr lang="ru-RU" dirty="0"/>
        </a:p>
      </dgm:t>
    </dgm:pt>
    <dgm:pt modelId="{396DCC02-0DC7-4505-9D0A-CCBB62636D52}" type="parTrans" cxnId="{22765F7E-90DC-4EE0-B41E-E08CE402DBB2}">
      <dgm:prSet/>
      <dgm:spPr/>
      <dgm:t>
        <a:bodyPr/>
        <a:lstStyle/>
        <a:p>
          <a:endParaRPr lang="ru-RU"/>
        </a:p>
      </dgm:t>
    </dgm:pt>
    <dgm:pt modelId="{141F9F6B-38CD-43C9-B5D6-BA92083523AE}" type="sibTrans" cxnId="{22765F7E-90DC-4EE0-B41E-E08CE402DBB2}">
      <dgm:prSet/>
      <dgm:spPr/>
      <dgm:t>
        <a:bodyPr/>
        <a:lstStyle/>
        <a:p>
          <a:endParaRPr lang="ru-RU"/>
        </a:p>
      </dgm:t>
    </dgm:pt>
    <dgm:pt modelId="{BF1F3D21-7179-46BC-9AA8-7B1E79AC01E3}">
      <dgm:prSet phldrT="[Текст]"/>
      <dgm:spPr/>
      <dgm:t>
        <a:bodyPr/>
        <a:lstStyle/>
        <a:p>
          <a:r>
            <a:rPr lang="ru-RU" dirty="0" smtClean="0"/>
            <a:t>Беспорядочный выброс мусора</a:t>
          </a:r>
          <a:endParaRPr lang="ru-RU" dirty="0"/>
        </a:p>
      </dgm:t>
    </dgm:pt>
    <dgm:pt modelId="{78754A65-BC12-48C8-9286-512A11A0D4F1}" type="parTrans" cxnId="{A8F87F21-061A-4A50-8B80-551AC927B8BC}">
      <dgm:prSet/>
      <dgm:spPr/>
      <dgm:t>
        <a:bodyPr/>
        <a:lstStyle/>
        <a:p>
          <a:endParaRPr lang="ru-RU"/>
        </a:p>
      </dgm:t>
    </dgm:pt>
    <dgm:pt modelId="{938C6980-756D-4A1A-941F-472DBA50D8D2}" type="sibTrans" cxnId="{A8F87F21-061A-4A50-8B80-551AC927B8BC}">
      <dgm:prSet/>
      <dgm:spPr/>
      <dgm:t>
        <a:bodyPr/>
        <a:lstStyle/>
        <a:p>
          <a:endParaRPr lang="ru-RU"/>
        </a:p>
      </dgm:t>
    </dgm:pt>
    <dgm:pt modelId="{C3AB79C0-92E1-4E34-A05C-7D416A4067CC}">
      <dgm:prSet phldrT="[Текст]" phldr="1"/>
      <dgm:spPr/>
      <dgm:t>
        <a:bodyPr/>
        <a:lstStyle/>
        <a:p>
          <a:endParaRPr lang="ru-RU"/>
        </a:p>
      </dgm:t>
    </dgm:pt>
    <dgm:pt modelId="{4CBE3BA0-56B9-4060-B9E7-15A067ED516F}" type="parTrans" cxnId="{E1357DBE-F36A-418D-940B-A6DAFB60BE0D}">
      <dgm:prSet/>
      <dgm:spPr/>
      <dgm:t>
        <a:bodyPr/>
        <a:lstStyle/>
        <a:p>
          <a:endParaRPr lang="ru-RU"/>
        </a:p>
      </dgm:t>
    </dgm:pt>
    <dgm:pt modelId="{9FC89808-7734-41F3-B453-C2662B577C96}" type="sibTrans" cxnId="{E1357DBE-F36A-418D-940B-A6DAFB60BE0D}">
      <dgm:prSet/>
      <dgm:spPr/>
      <dgm:t>
        <a:bodyPr/>
        <a:lstStyle/>
        <a:p>
          <a:endParaRPr lang="ru-RU"/>
        </a:p>
      </dgm:t>
    </dgm:pt>
    <dgm:pt modelId="{F10E32AA-881A-4AC5-B4E6-F9C76A2DC1AC}">
      <dgm:prSet phldrT="[Текст]"/>
      <dgm:spPr/>
      <dgm:t>
        <a:bodyPr/>
        <a:lstStyle/>
        <a:p>
          <a:r>
            <a:rPr lang="ru-RU" dirty="0" smtClean="0"/>
            <a:t>Загрязнение берега Кольского залива</a:t>
          </a:r>
          <a:endParaRPr lang="ru-RU" dirty="0"/>
        </a:p>
      </dgm:t>
    </dgm:pt>
    <dgm:pt modelId="{DEA70FBF-9D15-4599-9650-370E65674397}" type="parTrans" cxnId="{F3E04A18-A5EC-4E64-8F3D-2DEB8A5DCCC3}">
      <dgm:prSet/>
      <dgm:spPr/>
      <dgm:t>
        <a:bodyPr/>
        <a:lstStyle/>
        <a:p>
          <a:endParaRPr lang="ru-RU"/>
        </a:p>
      </dgm:t>
    </dgm:pt>
    <dgm:pt modelId="{FF6B5FAB-231C-40AE-BB80-BF79637F4972}" type="sibTrans" cxnId="{F3E04A18-A5EC-4E64-8F3D-2DEB8A5DCCC3}">
      <dgm:prSet/>
      <dgm:spPr/>
      <dgm:t>
        <a:bodyPr/>
        <a:lstStyle/>
        <a:p>
          <a:endParaRPr lang="ru-RU"/>
        </a:p>
      </dgm:t>
    </dgm:pt>
    <dgm:pt modelId="{7FFCDDD4-0B42-478A-8500-EB9335B55C90}">
      <dgm:prSet phldrT="[Текст]" phldr="1"/>
      <dgm:spPr/>
      <dgm:t>
        <a:bodyPr/>
        <a:lstStyle/>
        <a:p>
          <a:endParaRPr lang="ru-RU" dirty="0"/>
        </a:p>
      </dgm:t>
    </dgm:pt>
    <dgm:pt modelId="{851F5A31-B758-4CFC-A227-F089E647ACE7}" type="parTrans" cxnId="{8361BB9B-D29F-4D89-9A2C-FB4FC2466976}">
      <dgm:prSet/>
      <dgm:spPr/>
      <dgm:t>
        <a:bodyPr/>
        <a:lstStyle/>
        <a:p>
          <a:endParaRPr lang="ru-RU"/>
        </a:p>
      </dgm:t>
    </dgm:pt>
    <dgm:pt modelId="{5A801DF5-F954-471D-85A2-0A7D74B4A8D0}" type="sibTrans" cxnId="{8361BB9B-D29F-4D89-9A2C-FB4FC2466976}">
      <dgm:prSet/>
      <dgm:spPr/>
      <dgm:t>
        <a:bodyPr/>
        <a:lstStyle/>
        <a:p>
          <a:endParaRPr lang="ru-RU"/>
        </a:p>
      </dgm:t>
    </dgm:pt>
    <dgm:pt modelId="{3FD2FA09-9F83-4734-8AF0-DFD53F2E90EE}">
      <dgm:prSet phldrT="[Текст]" phldr="1"/>
      <dgm:spPr/>
      <dgm:t>
        <a:bodyPr/>
        <a:lstStyle/>
        <a:p>
          <a:endParaRPr lang="ru-RU"/>
        </a:p>
      </dgm:t>
    </dgm:pt>
    <dgm:pt modelId="{3850AAF9-6FBA-45BA-A502-519FD39D559F}" type="parTrans" cxnId="{A992B67E-AB16-408D-9636-64D737935C89}">
      <dgm:prSet/>
      <dgm:spPr/>
      <dgm:t>
        <a:bodyPr/>
        <a:lstStyle/>
        <a:p>
          <a:endParaRPr lang="ru-RU"/>
        </a:p>
      </dgm:t>
    </dgm:pt>
    <dgm:pt modelId="{222612B3-2294-451A-92D9-04A5F29A23EE}" type="sibTrans" cxnId="{A992B67E-AB16-408D-9636-64D737935C89}">
      <dgm:prSet/>
      <dgm:spPr/>
      <dgm:t>
        <a:bodyPr/>
        <a:lstStyle/>
        <a:p>
          <a:endParaRPr lang="ru-RU"/>
        </a:p>
      </dgm:t>
    </dgm:pt>
    <dgm:pt modelId="{CE821EB3-F09C-4266-AF61-7404529DF54E}">
      <dgm:prSet/>
      <dgm:spPr/>
      <dgm:t>
        <a:bodyPr/>
        <a:lstStyle/>
        <a:p>
          <a:r>
            <a:rPr lang="ru-RU" dirty="0" smtClean="0"/>
            <a:t>Мусорная проблема</a:t>
          </a:r>
          <a:endParaRPr lang="ru-RU" dirty="0"/>
        </a:p>
      </dgm:t>
    </dgm:pt>
    <dgm:pt modelId="{985879B8-D524-405E-BC54-7FC20AB3B4AB}" type="parTrans" cxnId="{23637D93-65D8-4513-B3BC-8FADE748350A}">
      <dgm:prSet/>
      <dgm:spPr/>
      <dgm:t>
        <a:bodyPr/>
        <a:lstStyle/>
        <a:p>
          <a:endParaRPr lang="ru-RU"/>
        </a:p>
      </dgm:t>
    </dgm:pt>
    <dgm:pt modelId="{BD7F31C1-920E-4A92-B0E2-0D561A0307D5}" type="sibTrans" cxnId="{23637D93-65D8-4513-B3BC-8FADE748350A}">
      <dgm:prSet/>
      <dgm:spPr/>
      <dgm:t>
        <a:bodyPr/>
        <a:lstStyle/>
        <a:p>
          <a:endParaRPr lang="ru-RU"/>
        </a:p>
      </dgm:t>
    </dgm:pt>
    <dgm:pt modelId="{4A623563-E864-4A0A-9D5C-3C4CE00F138A}" type="pres">
      <dgm:prSet presAssocID="{D3E3B3F4-9A69-4A5E-9767-932AB47B94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C4299-729D-4A3D-BC1A-A57F53C068DB}" type="pres">
      <dgm:prSet presAssocID="{7258E90F-E302-4202-908F-57F0F6393CF7}" presName="composite" presStyleCnt="0"/>
      <dgm:spPr/>
    </dgm:pt>
    <dgm:pt modelId="{91C1045A-5F31-4249-A11F-6FA98D59151D}" type="pres">
      <dgm:prSet presAssocID="{7258E90F-E302-4202-908F-57F0F6393C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A0EB5-3742-49FF-83C9-6C43FA2564DC}" type="pres">
      <dgm:prSet presAssocID="{7258E90F-E302-4202-908F-57F0F6393C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DF3A6-6E74-480E-BC7E-5F924B8396C1}" type="pres">
      <dgm:prSet presAssocID="{D0AD3BC5-24F3-4B66-ACCE-59475B0B2203}" presName="sp" presStyleCnt="0"/>
      <dgm:spPr/>
    </dgm:pt>
    <dgm:pt modelId="{CEC1EF0E-B77D-4514-B48F-594C2FCCA4E6}" type="pres">
      <dgm:prSet presAssocID="{C3AB79C0-92E1-4E34-A05C-7D416A4067CC}" presName="composite" presStyleCnt="0"/>
      <dgm:spPr/>
    </dgm:pt>
    <dgm:pt modelId="{21B30DDC-7D39-47AC-BE7B-7734207F00F2}" type="pres">
      <dgm:prSet presAssocID="{C3AB79C0-92E1-4E34-A05C-7D416A4067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05AD-60D8-42DA-AEF2-24F3290BAA7A}" type="pres">
      <dgm:prSet presAssocID="{C3AB79C0-92E1-4E34-A05C-7D416A4067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46AC5-C561-4623-BA73-6193D59FAB03}" type="pres">
      <dgm:prSet presAssocID="{9FC89808-7734-41F3-B453-C2662B577C96}" presName="sp" presStyleCnt="0"/>
      <dgm:spPr/>
    </dgm:pt>
    <dgm:pt modelId="{7C6ADE51-5A9C-4A97-B134-4693790D626C}" type="pres">
      <dgm:prSet presAssocID="{3FD2FA09-9F83-4734-8AF0-DFD53F2E90EE}" presName="composite" presStyleCnt="0"/>
      <dgm:spPr/>
    </dgm:pt>
    <dgm:pt modelId="{E71416C8-493F-409F-937E-FC3AD58DB64B}" type="pres">
      <dgm:prSet presAssocID="{3FD2FA09-9F83-4734-8AF0-DFD53F2E90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4BC4D-12B7-4842-A62D-7FB024E9D2DB}" type="pres">
      <dgm:prSet presAssocID="{3FD2FA09-9F83-4734-8AF0-DFD53F2E90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29701-8EFB-4549-8343-71FD9209B6CB}" type="presOf" srcId="{3FD2FA09-9F83-4734-8AF0-DFD53F2E90EE}" destId="{E71416C8-493F-409F-937E-FC3AD58DB64B}" srcOrd="0" destOrd="0" presId="urn:microsoft.com/office/officeart/2005/8/layout/chevron2"/>
    <dgm:cxn modelId="{D02E3703-A833-4254-8428-F16AAFD86D44}" srcId="{D3E3B3F4-9A69-4A5E-9767-932AB47B941C}" destId="{7258E90F-E302-4202-908F-57F0F6393CF7}" srcOrd="0" destOrd="0" parTransId="{8CEF73DF-D4DA-439D-918C-88CC54C5BFA2}" sibTransId="{D0AD3BC5-24F3-4B66-ACCE-59475B0B2203}"/>
    <dgm:cxn modelId="{22765F7E-90DC-4EE0-B41E-E08CE402DBB2}" srcId="{7258E90F-E302-4202-908F-57F0F6393CF7}" destId="{CB342F81-C23B-4FAF-AA0E-324607EF3ABE}" srcOrd="0" destOrd="0" parTransId="{396DCC02-0DC7-4505-9D0A-CCBB62636D52}" sibTransId="{141F9F6B-38CD-43C9-B5D6-BA92083523AE}"/>
    <dgm:cxn modelId="{0D1D7E20-5E2D-443D-AA04-A0475557F49A}" type="presOf" srcId="{CE821EB3-F09C-4266-AF61-7404529DF54E}" destId="{F254BC4D-12B7-4842-A62D-7FB024E9D2DB}" srcOrd="0" destOrd="0" presId="urn:microsoft.com/office/officeart/2005/8/layout/chevron2"/>
    <dgm:cxn modelId="{BF07EE31-A8D5-44F8-8DE2-67E3ADD02B3D}" type="presOf" srcId="{BF1F3D21-7179-46BC-9AA8-7B1E79AC01E3}" destId="{430A0EB5-3742-49FF-83C9-6C43FA2564DC}" srcOrd="0" destOrd="1" presId="urn:microsoft.com/office/officeart/2005/8/layout/chevron2"/>
    <dgm:cxn modelId="{3B16B79F-16BD-45C3-9C34-101D009727F4}" type="presOf" srcId="{F10E32AA-881A-4AC5-B4E6-F9C76A2DC1AC}" destId="{40A205AD-60D8-42DA-AEF2-24F3290BAA7A}" srcOrd="0" destOrd="0" presId="urn:microsoft.com/office/officeart/2005/8/layout/chevron2"/>
    <dgm:cxn modelId="{52A15E53-A567-44B4-B9B7-9CA1F6F2ED9A}" type="presOf" srcId="{7258E90F-E302-4202-908F-57F0F6393CF7}" destId="{91C1045A-5F31-4249-A11F-6FA98D59151D}" srcOrd="0" destOrd="0" presId="urn:microsoft.com/office/officeart/2005/8/layout/chevron2"/>
    <dgm:cxn modelId="{23637D93-65D8-4513-B3BC-8FADE748350A}" srcId="{3FD2FA09-9F83-4734-8AF0-DFD53F2E90EE}" destId="{CE821EB3-F09C-4266-AF61-7404529DF54E}" srcOrd="0" destOrd="0" parTransId="{985879B8-D524-405E-BC54-7FC20AB3B4AB}" sibTransId="{BD7F31C1-920E-4A92-B0E2-0D561A0307D5}"/>
    <dgm:cxn modelId="{41676597-D373-428D-AE63-93E19DAE4C42}" type="presOf" srcId="{C3AB79C0-92E1-4E34-A05C-7D416A4067CC}" destId="{21B30DDC-7D39-47AC-BE7B-7734207F00F2}" srcOrd="0" destOrd="0" presId="urn:microsoft.com/office/officeart/2005/8/layout/chevron2"/>
    <dgm:cxn modelId="{1CF8630B-F08D-451B-AF16-AE40E2E56E7A}" type="presOf" srcId="{7FFCDDD4-0B42-478A-8500-EB9335B55C90}" destId="{40A205AD-60D8-42DA-AEF2-24F3290BAA7A}" srcOrd="0" destOrd="1" presId="urn:microsoft.com/office/officeart/2005/8/layout/chevron2"/>
    <dgm:cxn modelId="{8361BB9B-D29F-4D89-9A2C-FB4FC2466976}" srcId="{C3AB79C0-92E1-4E34-A05C-7D416A4067CC}" destId="{7FFCDDD4-0B42-478A-8500-EB9335B55C90}" srcOrd="1" destOrd="0" parTransId="{851F5A31-B758-4CFC-A227-F089E647ACE7}" sibTransId="{5A801DF5-F954-471D-85A2-0A7D74B4A8D0}"/>
    <dgm:cxn modelId="{A992B67E-AB16-408D-9636-64D737935C89}" srcId="{D3E3B3F4-9A69-4A5E-9767-932AB47B941C}" destId="{3FD2FA09-9F83-4734-8AF0-DFD53F2E90EE}" srcOrd="2" destOrd="0" parTransId="{3850AAF9-6FBA-45BA-A502-519FD39D559F}" sibTransId="{222612B3-2294-451A-92D9-04A5F29A23EE}"/>
    <dgm:cxn modelId="{E1357DBE-F36A-418D-940B-A6DAFB60BE0D}" srcId="{D3E3B3F4-9A69-4A5E-9767-932AB47B941C}" destId="{C3AB79C0-92E1-4E34-A05C-7D416A4067CC}" srcOrd="1" destOrd="0" parTransId="{4CBE3BA0-56B9-4060-B9E7-15A067ED516F}" sibTransId="{9FC89808-7734-41F3-B453-C2662B577C96}"/>
    <dgm:cxn modelId="{A8F87F21-061A-4A50-8B80-551AC927B8BC}" srcId="{7258E90F-E302-4202-908F-57F0F6393CF7}" destId="{BF1F3D21-7179-46BC-9AA8-7B1E79AC01E3}" srcOrd="1" destOrd="0" parTransId="{78754A65-BC12-48C8-9286-512A11A0D4F1}" sibTransId="{938C6980-756D-4A1A-941F-472DBA50D8D2}"/>
    <dgm:cxn modelId="{F3E04A18-A5EC-4E64-8F3D-2DEB8A5DCCC3}" srcId="{C3AB79C0-92E1-4E34-A05C-7D416A4067CC}" destId="{F10E32AA-881A-4AC5-B4E6-F9C76A2DC1AC}" srcOrd="0" destOrd="0" parTransId="{DEA70FBF-9D15-4599-9650-370E65674397}" sibTransId="{FF6B5FAB-231C-40AE-BB80-BF79637F4972}"/>
    <dgm:cxn modelId="{74990DCE-495F-4EF4-851E-81B43D405F13}" type="presOf" srcId="{D3E3B3F4-9A69-4A5E-9767-932AB47B941C}" destId="{4A623563-E864-4A0A-9D5C-3C4CE00F138A}" srcOrd="0" destOrd="0" presId="urn:microsoft.com/office/officeart/2005/8/layout/chevron2"/>
    <dgm:cxn modelId="{02877FCA-9C4D-44C9-BB66-78CB8D9CB9CD}" type="presOf" srcId="{CB342F81-C23B-4FAF-AA0E-324607EF3ABE}" destId="{430A0EB5-3742-49FF-83C9-6C43FA2564DC}" srcOrd="0" destOrd="0" presId="urn:microsoft.com/office/officeart/2005/8/layout/chevron2"/>
    <dgm:cxn modelId="{7A329ED5-0C88-4B9E-937A-662C0CD49BC9}" type="presParOf" srcId="{4A623563-E864-4A0A-9D5C-3C4CE00F138A}" destId="{586C4299-729D-4A3D-BC1A-A57F53C068DB}" srcOrd="0" destOrd="0" presId="urn:microsoft.com/office/officeart/2005/8/layout/chevron2"/>
    <dgm:cxn modelId="{9E47C952-50E4-4C6B-A4ED-23D9E2025DE8}" type="presParOf" srcId="{586C4299-729D-4A3D-BC1A-A57F53C068DB}" destId="{91C1045A-5F31-4249-A11F-6FA98D59151D}" srcOrd="0" destOrd="0" presId="urn:microsoft.com/office/officeart/2005/8/layout/chevron2"/>
    <dgm:cxn modelId="{F1C65DA0-DFE2-48ED-9263-E76B7E6C34D4}" type="presParOf" srcId="{586C4299-729D-4A3D-BC1A-A57F53C068DB}" destId="{430A0EB5-3742-49FF-83C9-6C43FA2564DC}" srcOrd="1" destOrd="0" presId="urn:microsoft.com/office/officeart/2005/8/layout/chevron2"/>
    <dgm:cxn modelId="{1B5372C8-AEB6-4F2E-9AB3-254380C989B1}" type="presParOf" srcId="{4A623563-E864-4A0A-9D5C-3C4CE00F138A}" destId="{197DF3A6-6E74-480E-BC7E-5F924B8396C1}" srcOrd="1" destOrd="0" presId="urn:microsoft.com/office/officeart/2005/8/layout/chevron2"/>
    <dgm:cxn modelId="{3EFA13AB-AB2F-4FF6-80B0-E9A2DD05C471}" type="presParOf" srcId="{4A623563-E864-4A0A-9D5C-3C4CE00F138A}" destId="{CEC1EF0E-B77D-4514-B48F-594C2FCCA4E6}" srcOrd="2" destOrd="0" presId="urn:microsoft.com/office/officeart/2005/8/layout/chevron2"/>
    <dgm:cxn modelId="{9895A789-647A-4988-BB22-DA6CB00CAA44}" type="presParOf" srcId="{CEC1EF0E-B77D-4514-B48F-594C2FCCA4E6}" destId="{21B30DDC-7D39-47AC-BE7B-7734207F00F2}" srcOrd="0" destOrd="0" presId="urn:microsoft.com/office/officeart/2005/8/layout/chevron2"/>
    <dgm:cxn modelId="{613AF2A8-6923-4AB0-BD45-8BB4B1C22BFB}" type="presParOf" srcId="{CEC1EF0E-B77D-4514-B48F-594C2FCCA4E6}" destId="{40A205AD-60D8-42DA-AEF2-24F3290BAA7A}" srcOrd="1" destOrd="0" presId="urn:microsoft.com/office/officeart/2005/8/layout/chevron2"/>
    <dgm:cxn modelId="{FD426FE0-67C1-41FE-A271-F488B0FA2136}" type="presParOf" srcId="{4A623563-E864-4A0A-9D5C-3C4CE00F138A}" destId="{28046AC5-C561-4623-BA73-6193D59FAB03}" srcOrd="3" destOrd="0" presId="urn:microsoft.com/office/officeart/2005/8/layout/chevron2"/>
    <dgm:cxn modelId="{16B55A3D-5263-4665-996D-0EFBF46C0A41}" type="presParOf" srcId="{4A623563-E864-4A0A-9D5C-3C4CE00F138A}" destId="{7C6ADE51-5A9C-4A97-B134-4693790D626C}" srcOrd="4" destOrd="0" presId="urn:microsoft.com/office/officeart/2005/8/layout/chevron2"/>
    <dgm:cxn modelId="{D967499F-0830-4D57-8204-DA35D5F5745E}" type="presParOf" srcId="{7C6ADE51-5A9C-4A97-B134-4693790D626C}" destId="{E71416C8-493F-409F-937E-FC3AD58DB64B}" srcOrd="0" destOrd="0" presId="urn:microsoft.com/office/officeart/2005/8/layout/chevron2"/>
    <dgm:cxn modelId="{8FB7CA7E-5353-4A81-AA84-E5537058D2DE}" type="presParOf" srcId="{7C6ADE51-5A9C-4A97-B134-4693790D626C}" destId="{F254BC4D-12B7-4842-A62D-7FB024E9D2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1045A-5F31-4249-A11F-6FA98D59151D}">
      <dsp:nvSpPr>
        <dsp:cNvPr id="0" name=""/>
        <dsp:cNvSpPr/>
      </dsp:nvSpPr>
      <dsp:spPr>
        <a:xfrm rot="5400000">
          <a:off x="-161035" y="162560"/>
          <a:ext cx="1073572" cy="751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377276"/>
        <a:ext cx="751501" cy="322071"/>
      </dsp:txXfrm>
    </dsp:sp>
    <dsp:sp modelId="{430A0EB5-3742-49FF-83C9-6C43FA2564DC}">
      <dsp:nvSpPr>
        <dsp:cNvPr id="0" name=""/>
        <dsp:cNvSpPr/>
      </dsp:nvSpPr>
      <dsp:spPr>
        <a:xfrm rot="5400000">
          <a:off x="1700858" y="-947832"/>
          <a:ext cx="697822" cy="2596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Беспорядочный выброс мусора</a:t>
          </a:r>
          <a:endParaRPr lang="ru-RU" sz="1400" kern="1200" dirty="0"/>
        </a:p>
      </dsp:txBody>
      <dsp:txXfrm rot="-5400000">
        <a:off x="751502" y="35589"/>
        <a:ext cx="2562471" cy="629692"/>
      </dsp:txXfrm>
    </dsp:sp>
    <dsp:sp modelId="{21B30DDC-7D39-47AC-BE7B-7734207F00F2}">
      <dsp:nvSpPr>
        <dsp:cNvPr id="0" name=""/>
        <dsp:cNvSpPr/>
      </dsp:nvSpPr>
      <dsp:spPr>
        <a:xfrm rot="5400000">
          <a:off x="-161035" y="1031853"/>
          <a:ext cx="1073572" cy="751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1246569"/>
        <a:ext cx="751501" cy="322071"/>
      </dsp:txXfrm>
    </dsp:sp>
    <dsp:sp modelId="{40A205AD-60D8-42DA-AEF2-24F3290BAA7A}">
      <dsp:nvSpPr>
        <dsp:cNvPr id="0" name=""/>
        <dsp:cNvSpPr/>
      </dsp:nvSpPr>
      <dsp:spPr>
        <a:xfrm rot="5400000">
          <a:off x="1700858" y="-78539"/>
          <a:ext cx="697822" cy="2596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Загрязнение берега Кольского залива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751502" y="904882"/>
        <a:ext cx="2562471" cy="629692"/>
      </dsp:txXfrm>
    </dsp:sp>
    <dsp:sp modelId="{E71416C8-493F-409F-937E-FC3AD58DB64B}">
      <dsp:nvSpPr>
        <dsp:cNvPr id="0" name=""/>
        <dsp:cNvSpPr/>
      </dsp:nvSpPr>
      <dsp:spPr>
        <a:xfrm rot="5400000">
          <a:off x="-161035" y="1901146"/>
          <a:ext cx="1073572" cy="751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2115862"/>
        <a:ext cx="751501" cy="322071"/>
      </dsp:txXfrm>
    </dsp:sp>
    <dsp:sp modelId="{F254BC4D-12B7-4842-A62D-7FB024E9D2DB}">
      <dsp:nvSpPr>
        <dsp:cNvPr id="0" name=""/>
        <dsp:cNvSpPr/>
      </dsp:nvSpPr>
      <dsp:spPr>
        <a:xfrm rot="5400000">
          <a:off x="1700858" y="790752"/>
          <a:ext cx="697822" cy="2596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Мусорная проблема</a:t>
          </a:r>
          <a:endParaRPr lang="ru-RU" sz="1400" kern="1200" dirty="0"/>
        </a:p>
      </dsp:txBody>
      <dsp:txXfrm rot="-5400000">
        <a:off x="751502" y="1774174"/>
        <a:ext cx="2562471" cy="62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F7E317-4272-4929-9319-4F3F63464250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45158F-1E23-4AF9-8925-A9A9C79E8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373216"/>
            <a:ext cx="4041478" cy="119412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Автор </a:t>
            </a:r>
            <a:r>
              <a:rPr lang="ru-RU" b="1" dirty="0" err="1" smtClean="0"/>
              <a:t>Кривочкина</a:t>
            </a:r>
            <a:r>
              <a:rPr lang="ru-RU" b="1" dirty="0" smtClean="0"/>
              <a:t> Елизавета</a:t>
            </a:r>
            <a:r>
              <a:rPr lang="ru-RU" dirty="0" smtClean="0"/>
              <a:t>, МОУ Междуреченская СОШ</a:t>
            </a:r>
          </a:p>
          <a:p>
            <a:r>
              <a:rPr lang="ru-RU" dirty="0" smtClean="0"/>
              <a:t>Руководитель </a:t>
            </a:r>
            <a:r>
              <a:rPr lang="ru-RU" dirty="0" err="1" smtClean="0"/>
              <a:t>Тебиева</a:t>
            </a:r>
            <a:r>
              <a:rPr lang="ru-RU" dirty="0" smtClean="0"/>
              <a:t> Е.А.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046089"/>
          </a:xfrm>
        </p:spPr>
        <p:txBody>
          <a:bodyPr/>
          <a:lstStyle/>
          <a:p>
            <a:r>
              <a:rPr lang="ru-RU" sz="3200" b="0" i="1" smtClean="0">
                <a:latin typeface="Arial" pitchFamily="34" charset="0"/>
                <a:cs typeface="Arial" pitchFamily="34" charset="0"/>
              </a:rPr>
              <a:t>Экологический патруль </a:t>
            </a:r>
            <a:r>
              <a:rPr lang="ru-RU" sz="3200" b="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0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Экологические проблемы поселка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Мишуково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4760137" cy="305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845214" cy="2446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80" y="2141240"/>
            <a:ext cx="4760137" cy="305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1240"/>
            <a:ext cx="2859370" cy="20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731518"/>
            <a:ext cx="3950151" cy="5001737"/>
          </a:xfrm>
        </p:spPr>
        <p:txBody>
          <a:bodyPr>
            <a:normAutofit fontScale="62500" lnSpcReduction="20000"/>
          </a:bodyPr>
          <a:lstStyle/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600" b="1" i="1" dirty="0" err="1">
                <a:solidFill>
                  <a:srgbClr val="FF0000"/>
                </a:solidFill>
              </a:rPr>
              <a:t>Мишуково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— посёлок в Кольском районе Мурманской области. Входит в сельское поселение Междуречье.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Каждый человек любит свою малую родину, это место где он родился и вырос. Каждому человеку приятно видеть свой родной уголок чистым и ухоженным. Но не всегда это бывает так.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Человек на протяжении веков стремился не приспособиться к природной среде, а сделать ее удобной для своего существования. Теперь мы осознали, что любая деятельность человека оказывает влияние на окружающую среду, а ухудшение состояния биосферы опасно для всех живых существ, в том числе и для человека.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</a:rPr>
              <a:t>Цель:</a:t>
            </a:r>
            <a:r>
              <a:rPr lang="ru-RU" sz="1800" b="1" dirty="0"/>
              <a:t> </a:t>
            </a:r>
            <a:r>
              <a:rPr lang="ru-RU" sz="1800" dirty="0"/>
              <a:t>выявить экологические проблемы поселка </a:t>
            </a:r>
            <a:r>
              <a:rPr lang="ru-RU" sz="1800" dirty="0" err="1" smtClean="0"/>
              <a:t>Мишуково</a:t>
            </a:r>
            <a:endParaRPr lang="ru-RU" sz="1800" dirty="0"/>
          </a:p>
          <a:p>
            <a:pPr algn="just"/>
            <a:r>
              <a:rPr lang="ru-RU" sz="1800" dirty="0"/>
              <a:t> </a:t>
            </a:r>
            <a:r>
              <a:rPr lang="ru-RU" sz="1800" b="1" dirty="0">
                <a:solidFill>
                  <a:srgbClr val="FF0000"/>
                </a:solidFill>
              </a:rPr>
              <a:t>Гипотеза:</a:t>
            </a:r>
            <a:r>
              <a:rPr lang="ru-RU" sz="1800" b="1" dirty="0"/>
              <a:t> </a:t>
            </a:r>
            <a:r>
              <a:rPr lang="ru-RU" sz="1800" dirty="0"/>
              <a:t>экологические проблемы поселка являются следствием  деятельности человека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Задачи:</a:t>
            </a:r>
          </a:p>
          <a:p>
            <a:pPr algn="just"/>
            <a:r>
              <a:rPr lang="ru-RU" sz="1800" dirty="0"/>
              <a:t>1.	создать видеоряд экологических проблем поселка </a:t>
            </a:r>
            <a:r>
              <a:rPr lang="ru-RU" sz="1800" dirty="0" err="1"/>
              <a:t>Мишуково</a:t>
            </a:r>
            <a:r>
              <a:rPr lang="ru-RU" sz="1800" dirty="0"/>
              <a:t>;</a:t>
            </a:r>
          </a:p>
          <a:p>
            <a:pPr algn="just"/>
            <a:r>
              <a:rPr lang="ru-RU" sz="1800" dirty="0"/>
              <a:t>2.определить причины их возникновения;</a:t>
            </a:r>
          </a:p>
          <a:p>
            <a:pPr algn="just"/>
            <a:r>
              <a:rPr lang="ru-RU" sz="1800" dirty="0"/>
              <a:t>2.	предложить пути решения этих экологических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4101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731520"/>
            <a:ext cx="5976664" cy="3474720"/>
          </a:xfrm>
        </p:spPr>
        <p:txBody>
          <a:bodyPr/>
          <a:lstStyle/>
          <a:p>
            <a:pPr algn="just"/>
            <a:r>
              <a:rPr lang="ru-RU" b="1" i="1" dirty="0" smtClean="0"/>
              <a:t>Я, </a:t>
            </a:r>
            <a:r>
              <a:rPr lang="ru-RU" b="1" i="1" dirty="0" err="1" smtClean="0"/>
              <a:t>Кривочкина</a:t>
            </a:r>
            <a:r>
              <a:rPr lang="ru-RU" b="1" i="1" dirty="0" smtClean="0"/>
              <a:t> Елизавета, житель поселка </a:t>
            </a:r>
            <a:r>
              <a:rPr lang="ru-RU" b="1" i="1" dirty="0" err="1" smtClean="0"/>
              <a:t>Мишуково</a:t>
            </a:r>
            <a:r>
              <a:rPr lang="ru-RU" b="1" i="1" dirty="0" smtClean="0"/>
              <a:t>, приглашаю вас на экскурсию по моей малой родине. </a:t>
            </a:r>
          </a:p>
          <a:p>
            <a:pPr marL="45720" indent="0" algn="just">
              <a:buNone/>
            </a:pPr>
            <a:endParaRPr lang="ru-RU" b="1" dirty="0" smtClean="0"/>
          </a:p>
          <a:p>
            <a:pPr marL="45720" indent="0" algn="just">
              <a:buNone/>
            </a:pPr>
            <a:endParaRPr lang="ru-RU" b="1" dirty="0"/>
          </a:p>
          <a:p>
            <a:pPr marL="45720" indent="0" algn="just">
              <a:buNone/>
            </a:pPr>
            <a:r>
              <a:rPr lang="ru-RU" b="1" dirty="0" smtClean="0"/>
              <a:t>Очень </a:t>
            </a:r>
            <a:r>
              <a:rPr lang="ru-RU" b="1" dirty="0"/>
              <a:t>красивый вид открывается из моего окна на Кольский залив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4772"/>
            <a:ext cx="2232249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5547952" cy="30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1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6673"/>
            <a:ext cx="4094168" cy="639762"/>
          </a:xfrm>
        </p:spPr>
        <p:txBody>
          <a:bodyPr/>
          <a:lstStyle/>
          <a:p>
            <a:pPr algn="l"/>
            <a:r>
              <a:rPr lang="ru-RU" sz="1600" dirty="0"/>
              <a:t>Подойдем </a:t>
            </a:r>
            <a:r>
              <a:rPr lang="ru-RU" sz="1600" dirty="0" smtClean="0"/>
              <a:t>поближе   –  ….мусор </a:t>
            </a:r>
            <a:endParaRPr lang="ru-RU" sz="1600" dirty="0"/>
          </a:p>
          <a:p>
            <a:pPr algn="l"/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97296" y="291500"/>
            <a:ext cx="3346704" cy="1257320"/>
          </a:xfrm>
        </p:spPr>
        <p:txBody>
          <a:bodyPr/>
          <a:lstStyle/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и радужная пленка на воде  от нефтепродуктов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005064"/>
            <a:ext cx="3488175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Проблема №1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-загрязнение Кольского залива нефтепродуктами и мусором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9065"/>
            <a:ext cx="433586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7" y="836712"/>
            <a:ext cx="35283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гнутая вверх стрелка 8"/>
          <p:cNvSpPr/>
          <p:nvPr/>
        </p:nvSpPr>
        <p:spPr>
          <a:xfrm>
            <a:off x="4452719" y="569099"/>
            <a:ext cx="108012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5" y="3933056"/>
            <a:ext cx="3996444" cy="211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2" y="692696"/>
            <a:ext cx="39512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3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6673"/>
            <a:ext cx="4094168" cy="639762"/>
          </a:xfrm>
        </p:spPr>
        <p:txBody>
          <a:bodyPr/>
          <a:lstStyle/>
          <a:p>
            <a:pPr algn="l"/>
            <a:r>
              <a:rPr lang="ru-RU" sz="1600" dirty="0" smtClean="0"/>
              <a:t>Пройдем вдоль береговой линии..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97296" y="291500"/>
            <a:ext cx="3346704" cy="1257320"/>
          </a:xfrm>
        </p:spPr>
        <p:txBody>
          <a:bodyPr/>
          <a:lstStyle/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На воде и рядом – бытовой мусор, в основном, пластиковый…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005064"/>
            <a:ext cx="3488175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FF0000"/>
                </a:solidFill>
              </a:rPr>
              <a:t>Проблема №2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-загрязнение берега Кольского залива мусором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452719" y="569099"/>
            <a:ext cx="108012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9498837"/>
              </p:ext>
            </p:extLst>
          </p:nvPr>
        </p:nvGraphicFramePr>
        <p:xfrm>
          <a:off x="1043608" y="3645024"/>
          <a:ext cx="3348038" cy="281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307352" cy="268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48264" y="2857466"/>
            <a:ext cx="2195736" cy="926976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rgbClr val="FF0000"/>
                </a:solidFill>
              </a:rPr>
              <a:t>Проблема №</a:t>
            </a:r>
            <a:r>
              <a:rPr lang="en-US" sz="1800" dirty="0" smtClean="0">
                <a:solidFill>
                  <a:srgbClr val="FF0000"/>
                </a:solidFill>
              </a:rPr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-вырубка леса вокруг поселка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16631"/>
            <a:ext cx="8208912" cy="35283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Теперь отправляемся к нашему лесу, а точнее к тому, что от него осталось. Его стали вырубать из-за стройки железной дороги.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7779"/>
            <a:ext cx="3349823" cy="186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1242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330" y="2755284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Решение экологических проблем:</a:t>
            </a:r>
          </a:p>
          <a:p>
            <a:r>
              <a:rPr lang="ru-RU" sz="1600" b="1" dirty="0"/>
              <a:t>1.	</a:t>
            </a:r>
            <a:r>
              <a:rPr lang="ru-RU" sz="1600" b="1" dirty="0" smtClean="0"/>
              <a:t>Сохранять и сажать  леса</a:t>
            </a:r>
          </a:p>
          <a:p>
            <a:r>
              <a:rPr lang="ru-RU" sz="1600" b="1" dirty="0" smtClean="0"/>
              <a:t>2</a:t>
            </a:r>
            <a:r>
              <a:rPr lang="ru-RU" sz="1600" b="1" dirty="0"/>
              <a:t>.	Очищать берега Кольского залива</a:t>
            </a:r>
          </a:p>
          <a:p>
            <a:r>
              <a:rPr lang="ru-RU" sz="1600" b="1" dirty="0"/>
              <a:t>3.	Все отходы с кораблей вывозить на мусороперерабатывающий </a:t>
            </a:r>
            <a:r>
              <a:rPr lang="ru-RU" sz="1600" b="1" dirty="0" smtClean="0"/>
              <a:t>завод</a:t>
            </a:r>
            <a:endParaRPr lang="ru-RU" sz="1600" b="1" dirty="0"/>
          </a:p>
          <a:p>
            <a:pPr marL="342900" indent="-342900">
              <a:buAutoNum type="arabicPeriod" startAt="4"/>
            </a:pPr>
            <a:r>
              <a:rPr lang="ru-RU" sz="1600" b="1" dirty="0" smtClean="0"/>
              <a:t>Меньше мусорить</a:t>
            </a:r>
          </a:p>
          <a:p>
            <a:pPr marL="342900" indent="-342900">
              <a:buAutoNum type="arabicPeriod" startAt="4"/>
            </a:pPr>
            <a:r>
              <a:rPr lang="ru-RU" sz="1600" b="1" dirty="0" smtClean="0"/>
              <a:t>Привлечь жителей поселка к решению экологических проблем</a:t>
            </a:r>
            <a:endParaRPr lang="ru-RU" sz="1600" b="1" dirty="0"/>
          </a:p>
          <a:p>
            <a:r>
              <a:rPr lang="ru-RU" sz="1600" b="1" dirty="0" smtClean="0"/>
              <a:t>Моя </a:t>
            </a:r>
            <a:r>
              <a:rPr lang="ru-RU" sz="1600" b="1" dirty="0"/>
              <a:t>гипотеза подтвердилась.</a:t>
            </a:r>
          </a:p>
          <a:p>
            <a:r>
              <a:rPr lang="ru-RU" sz="1600" b="1" dirty="0"/>
              <a:t>Выводы: </a:t>
            </a:r>
          </a:p>
          <a:p>
            <a:r>
              <a:rPr lang="ru-RU" sz="1600" b="1" dirty="0"/>
              <a:t>1.	</a:t>
            </a:r>
            <a:r>
              <a:rPr lang="ru-RU" sz="1600" b="1" dirty="0" smtClean="0"/>
              <a:t>Выявлены экологические </a:t>
            </a:r>
            <a:r>
              <a:rPr lang="ru-RU" sz="1600" b="1" dirty="0"/>
              <a:t>проблемы </a:t>
            </a:r>
            <a:r>
              <a:rPr lang="ru-RU" sz="1600" b="1" dirty="0" smtClean="0"/>
              <a:t>поселка </a:t>
            </a:r>
            <a:r>
              <a:rPr lang="ru-RU" sz="1600" b="1" dirty="0" err="1" smtClean="0"/>
              <a:t>Мишуково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2.	</a:t>
            </a:r>
            <a:r>
              <a:rPr lang="ru-RU" sz="1600" b="1" dirty="0" smtClean="0"/>
              <a:t>Определены некоторые пути </a:t>
            </a:r>
            <a:r>
              <a:rPr lang="ru-RU" sz="1600" b="1" dirty="0"/>
              <a:t>решения </a:t>
            </a:r>
            <a:r>
              <a:rPr lang="ru-RU" sz="1600" b="1" dirty="0" smtClean="0"/>
              <a:t>этих проблем</a:t>
            </a:r>
            <a:r>
              <a:rPr lang="ru-RU" sz="1600" b="1" dirty="0"/>
              <a:t>.</a:t>
            </a:r>
          </a:p>
          <a:p>
            <a:endParaRPr lang="ru-RU" sz="1600" b="1" i="1" dirty="0"/>
          </a:p>
          <a:p>
            <a:r>
              <a:rPr lang="ru-RU" sz="1600" b="1" i="1" dirty="0"/>
              <a:t>Несмотря на все экологические проблемы, я все равно люблю свой поселок. И </a:t>
            </a:r>
            <a:r>
              <a:rPr lang="ru-RU" sz="1600" b="1" i="1" dirty="0" smtClean="0"/>
              <a:t>сюда всегда </a:t>
            </a:r>
            <a:r>
              <a:rPr lang="ru-RU" sz="1600" b="1" i="1" dirty="0"/>
              <a:t>хочется </a:t>
            </a:r>
            <a:r>
              <a:rPr lang="ru-RU" sz="1600" b="1" i="1" dirty="0" smtClean="0"/>
              <a:t>вернуться!!!</a:t>
            </a:r>
            <a:endParaRPr lang="ru-RU" sz="16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7684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56784" cy="1584176"/>
          </a:xfrm>
        </p:spPr>
        <p:txBody>
          <a:bodyPr/>
          <a:lstStyle/>
          <a:p>
            <a:r>
              <a:rPr lang="ru-RU" dirty="0"/>
              <a:t>Литературные источники: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7992888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Новости </a:t>
            </a:r>
            <a:r>
              <a:rPr lang="ru-RU" dirty="0"/>
              <a:t>России: https://lv.sputniknews.ru/Russia/20190526/11654937/RZhD-postroit-dorogu-investory-garantiruyut-zagruzku-rossiyskiy-ugol-poydet-v-Lavnu.html </a:t>
            </a:r>
          </a:p>
          <a:p>
            <a:r>
              <a:rPr lang="ru-RU" dirty="0"/>
              <a:t>Проект ж/д путей к терминалу </a:t>
            </a:r>
            <a:r>
              <a:rPr lang="ru-RU" dirty="0" err="1"/>
              <a:t>Лавна</a:t>
            </a:r>
            <a:r>
              <a:rPr lang="ru-RU" dirty="0"/>
              <a:t> разработают за 52 миллиона рублей: https://b-port.com/news/233340 </a:t>
            </a:r>
          </a:p>
          <a:p>
            <a:r>
              <a:rPr lang="ru-RU" dirty="0"/>
              <a:t>Краткая информация о </a:t>
            </a:r>
            <a:r>
              <a:rPr lang="ru-RU" dirty="0" err="1"/>
              <a:t>Мишуково</a:t>
            </a:r>
            <a:r>
              <a:rPr lang="ru-RU" dirty="0"/>
              <a:t>: https://www.komandirovka.ru/cities/mishukovo_mur._obl./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7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271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Экологический патруль  Экологические проблемы поселка Мишуково</vt:lpstr>
      <vt:lpstr>Презентация PowerPoint</vt:lpstr>
      <vt:lpstr>Презентация PowerPoint</vt:lpstr>
      <vt:lpstr>Проблема №1 -загрязнение Кольского залива нефтепродуктами и мусором</vt:lpstr>
      <vt:lpstr>  Проблема №2 -загрязнение берега Кольского залива мусором</vt:lpstr>
      <vt:lpstr>Проблема №3 -вырубка леса вокруг поселка</vt:lpstr>
      <vt:lpstr>Литературные источники: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поселка Мишуково</dc:title>
  <dc:creator>Татьяна</dc:creator>
  <cp:lastModifiedBy>Windows User</cp:lastModifiedBy>
  <cp:revision>25</cp:revision>
  <dcterms:created xsi:type="dcterms:W3CDTF">2020-06-02T09:49:18Z</dcterms:created>
  <dcterms:modified xsi:type="dcterms:W3CDTF">2020-10-25T16:18:30Z</dcterms:modified>
</cp:coreProperties>
</file>