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8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0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image" Target="../media/image4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7;&#1077;&#1088;&#1075;&#1077;&#1081;%2067\&#1056;&#1072;&#1073;&#1086;&#1095;&#1080;&#1081;%20&#1089;&#1090;&#1086;&#1083;\&#1084;.&#1093;.(&#1084;&#1086;&#1103;%20&#1093;&#1088;&#1077;&#1085;&#1100;)\Sibdej%20Tom%20-%20Toreen%20tilim%20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1214422"/>
            <a:ext cx="81715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«Профессиональные пробы учащихся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5-6 классов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профессии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«Экскурсовод»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проведении виртуальных экскурсий».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214950"/>
            <a:ext cx="5309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Учитель истории и обществознания </a:t>
            </a:r>
          </a:p>
          <a:p>
            <a:r>
              <a:rPr lang="ru-RU" sz="2400" dirty="0" smtClean="0"/>
              <a:t>МБОУ Ширинская СШ №18</a:t>
            </a:r>
          </a:p>
          <a:p>
            <a:r>
              <a:rPr lang="ru-RU" sz="2400" dirty="0" smtClean="0"/>
              <a:t>Юртаева Е. В.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Й ДИСК\ФОТООО\Хакасия 2012 г\оз. Тус\DSCN2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928670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ОЗЕРО ТУС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Вот горы у солнца считают лучи.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Их шубы из туч, как из снежного меха.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«Тепло вам вершины?!»-бродяга кричит.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 звонко ему откликается эхо!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244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6264696" cy="469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лавянин\Desktop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57148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ГОРНАЯ ГРЯДА «СУНДУКИ»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9675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Обгоняют секунды потоки реки,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Исчезают во времени моря касаясь,</a:t>
            </a:r>
          </a:p>
        </p:txBody>
      </p:sp>
      <p:pic>
        <p:nvPicPr>
          <p:cNvPr id="5" name="Рисунок 4" descr="нату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669" y="404664"/>
            <a:ext cx="4643331" cy="311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ату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4608512" cy="312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407707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 где то однажды забьют родники,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Которые с нашей землёю встречались.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80728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Простор,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золотое степей полотно,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Раскинулось до горизонта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 неба…</a:t>
            </a:r>
          </a:p>
        </p:txBody>
      </p:sp>
      <p:pic>
        <p:nvPicPr>
          <p:cNvPr id="5" name="Рисунок 4" descr="нату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6694" y="260648"/>
            <a:ext cx="419730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атур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471325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60032" y="393305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Лишь ветер колышет травы волокно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 шепчет земле,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где он был или не был.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132856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Мал человек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среди стихий природы.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Но гордость,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словно щедрая награда 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Я здесь живу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 я отсюда родом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Я – капля неба,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леса, водопада. 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нату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76672"/>
            <a:ext cx="3994375" cy="551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 безлюдный простор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Побелевших полей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Смотрит весело лес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Из-под белых кудрей…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натур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764704"/>
            <a:ext cx="4765136" cy="343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атур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3145925" cy="451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332656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Наш теплый след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 Родины страницах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 времени сольется и застынет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шагами предков,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Эхом повторится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Дыханье времени…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Мы часть его отныне!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натур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3070368" cy="409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натур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6632"/>
            <a:ext cx="3672408" cy="568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Как жизнь вокруг богата чудесами!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Как жаль не обращать на них внимания!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Ведь мы их не творим,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Мы только сами частичка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их волшебного создания !!!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натур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5966" y="1104552"/>
            <a:ext cx="3672408" cy="239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атур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772816"/>
            <a:ext cx="239231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атур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0808"/>
            <a:ext cx="245105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натур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573016"/>
            <a:ext cx="35755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лавянин\Desktop\ВИРТУАЛ\виртуальная экскурсия для Пешковой\фото\SAM_4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744000" cy="280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bliqueTop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339" name="Picture 3" descr="C:\Users\Славянин\Desktop\ВИРТУАЛ\виртуальная экскурсия для Пешковой\фото\SAM_4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429000"/>
            <a:ext cx="4212000" cy="31590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340" name="Picture 4" descr="C:\Users\Славянин\Desktop\ВИРТУАЛ\виртуальная экскурсия для Пешковой\фото\SAM_4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0042"/>
            <a:ext cx="3564000" cy="2673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bliqueBottom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5720" y="1855105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Профессиональное самоопределение рассматривается как результат процесса формирования у учащихся внутренней готовности к осознанному и самостоятельному построению, корректировке и реализации своего развития, самостоятельного нахождения личностно-значимых смыслов в конкретной профессиональной деятельности. Одним из оптимальных способов организации профессионального самоопределения является организация профессиональных проб учащихся.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714612" y="391191"/>
            <a:ext cx="35004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 проблемы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лавянин\Desktop\ВИРТУАЛ\виртуальная экскурсия для Пешковой\фото\SAM_4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848000" cy="58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:\DCIM\102PHOTO\SAM_4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61972" cy="5929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57364"/>
            <a:ext cx="814390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</a:rPr>
              <a:t>СПАСИБО ЗА ВНИМАНИЕ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9600" b="1" cap="none" spc="0" dirty="0" smtClean="0">
                <a:ln/>
                <a:solidFill>
                  <a:srgbClr val="00B0F0"/>
                </a:solidFill>
                <a:effectLst/>
                <a:sym typeface="Wingdings" pitchFamily="2" charset="2"/>
              </a:rPr>
              <a:t></a:t>
            </a:r>
            <a:endParaRPr lang="ru-RU" sz="96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87624" y="415117"/>
            <a:ext cx="662473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Виртуальная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экскурсия 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экскурсия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виртуально отображающая реальные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объекты.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Это иллюстрированное описание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объектов: городов, памятников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архитектуры,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музеев, явлений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природы,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художественных стилей, эпох,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научного процесса,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выставок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т.д</a:t>
            </a: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7412" name="Picture 4" descr="C:\Users\Мила\Pictures\Организатор клипов (Microsoft)\00412410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929066"/>
            <a:ext cx="3240360" cy="2452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87624" y="260648"/>
            <a:ext cx="52565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Шаги, </a:t>
            </a:r>
            <a:r>
              <a:rPr lang="ru-RU" sz="28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оторые необходимо сделать: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sp>
        <p:nvSpPr>
          <p:cNvPr id="3" name="Выноска со стрелкой вправо 2">
            <a:hlinkClick r:id="rId2" action="ppaction://hlinksldjump"/>
          </p:cNvPr>
          <p:cNvSpPr/>
          <p:nvPr/>
        </p:nvSpPr>
        <p:spPr>
          <a:xfrm>
            <a:off x="2987824" y="1412776"/>
            <a:ext cx="3384376" cy="7200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871"/>
            </a:avLst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Тема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5" name="Выноска со стрелкой вправо 4">
            <a:hlinkClick r:id="rId3" action="ppaction://hlinksldjump"/>
          </p:cNvPr>
          <p:cNvSpPr/>
          <p:nvPr/>
        </p:nvSpPr>
        <p:spPr>
          <a:xfrm>
            <a:off x="2987824" y="2276872"/>
            <a:ext cx="3384376" cy="7200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299"/>
            </a:avLst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Цель и задачи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6" name="Выноска со стрелкой вправо 5">
            <a:hlinkClick r:id="rId4" action="ppaction://hlinksldjump"/>
          </p:cNvPr>
          <p:cNvSpPr/>
          <p:nvPr/>
        </p:nvSpPr>
        <p:spPr>
          <a:xfrm>
            <a:off x="2987824" y="3140968"/>
            <a:ext cx="3456384" cy="720080"/>
          </a:xfrm>
          <a:prstGeom prst="rightArrowCallout">
            <a:avLst>
              <a:gd name="adj1" fmla="val 28791"/>
              <a:gd name="adj2" fmla="val 23105"/>
              <a:gd name="adj3" fmla="val 25000"/>
              <a:gd name="adj4" fmla="val 80677"/>
            </a:avLst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Содержание 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7" name="Выноска со стрелкой вправо 6">
            <a:hlinkClick r:id="rId5" action="ppaction://hlinksldjump"/>
          </p:cNvPr>
          <p:cNvSpPr/>
          <p:nvPr/>
        </p:nvSpPr>
        <p:spPr>
          <a:xfrm>
            <a:off x="2987824" y="4005064"/>
            <a:ext cx="3384376" cy="720080"/>
          </a:xfrm>
          <a:prstGeom prst="rightArrowCallout">
            <a:avLst>
              <a:gd name="adj1" fmla="val 28791"/>
              <a:gd name="adj2" fmla="val 23105"/>
              <a:gd name="adj3" fmla="val 25000"/>
              <a:gd name="adj4" fmla="val 81862"/>
            </a:avLst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Маршрут 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8" name="Выноска со стрелкой вправо 7">
            <a:hlinkClick r:id="rId6" action="ppaction://hlinksldjump"/>
          </p:cNvPr>
          <p:cNvSpPr/>
          <p:nvPr/>
        </p:nvSpPr>
        <p:spPr>
          <a:xfrm>
            <a:off x="2987824" y="4869160"/>
            <a:ext cx="3456384" cy="720080"/>
          </a:xfrm>
          <a:prstGeom prst="rightArrowCallout">
            <a:avLst>
              <a:gd name="adj1" fmla="val 28791"/>
              <a:gd name="adj2" fmla="val 23105"/>
              <a:gd name="adj3" fmla="val 25000"/>
              <a:gd name="adj4" fmla="val 79953"/>
            </a:avLst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Сбор материала 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19464" name="Picture 8" descr="C:\Users\Мила\AppData\Local\Microsoft\Windows\Temporary Internet Files\Content.IE5\2E2A8EBF\MM900283803[1]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6" y="404664"/>
            <a:ext cx="1546888" cy="1524138"/>
          </a:xfrm>
          <a:prstGeom prst="rect">
            <a:avLst/>
          </a:prstGeom>
          <a:noFill/>
        </p:spPr>
      </p:pic>
      <p:sp>
        <p:nvSpPr>
          <p:cNvPr id="10" name="Выноска со стрелкой вправо 9">
            <a:hlinkClick r:id="rId8" action="ppaction://hlinksldjump"/>
          </p:cNvPr>
          <p:cNvSpPr/>
          <p:nvPr/>
        </p:nvSpPr>
        <p:spPr>
          <a:xfrm>
            <a:off x="2987824" y="5733256"/>
            <a:ext cx="3456384" cy="720080"/>
          </a:xfrm>
          <a:prstGeom prst="rightArrowCallout">
            <a:avLst>
              <a:gd name="adj1" fmla="val 28791"/>
              <a:gd name="adj2" fmla="val 23105"/>
              <a:gd name="adj3" fmla="val 25000"/>
              <a:gd name="adj4" fmla="val 81119"/>
            </a:avLst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Оформление</a:t>
            </a:r>
            <a:endParaRPr lang="ru-RU" sz="2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лавянин\Desktop\ВИРТУАЛ\DSC00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bdej Tom - Toreen tilim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6000" cy="3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1484784"/>
            <a:ext cx="8643966" cy="266893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малая Родина- мой </a:t>
            </a:r>
            <a:r>
              <a:rPr lang="ru-RU" sz="7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Ширинский</a:t>
            </a:r>
            <a: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429000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Выполнили: 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ученики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6 «Б» МБОУ Ширинская СШ №18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Краус Максим,  Лейман Даниил, 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Мальцева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Ольга</a:t>
            </a:r>
          </a:p>
          <a:p>
            <a:pPr algn="r"/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Руководитель: 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учитель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истории МБОУ Ширинская СШ № 18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Юртаева Елена Викторовна</a:t>
            </a:r>
          </a:p>
          <a:p>
            <a:pPr algn="r"/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Автор стихов: Раевская Мария Сергеевна.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3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188913"/>
            <a:ext cx="8183562" cy="122386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Озера и горы, и реки, и степь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7" y="1773238"/>
            <a:ext cx="6192688" cy="4187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Вы словно четыре кита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 района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Узнать ваши тайны нельзя,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Но воспеть!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Возможно любой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уголок потаённый!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нату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24744"/>
            <a:ext cx="3672408" cy="546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4320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Озер зеркала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то и манят взглянуть,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 свое отраженье,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 прозрачную воду.</a:t>
            </a:r>
          </a:p>
          <a:p>
            <a:endParaRPr lang="ru-RU" b="1" dirty="0"/>
          </a:p>
        </p:txBody>
      </p:sp>
      <p:pic>
        <p:nvPicPr>
          <p:cNvPr id="5" name="Рисунок 4" descr="натур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548680"/>
            <a:ext cx="4241828" cy="297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атур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4392488" cy="295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3933056"/>
            <a:ext cx="3888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До тихого дна, оттолкнувшись нырнуть,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Коснувшись руками, подводной природы!</a:t>
            </a:r>
          </a:p>
          <a:p>
            <a:endParaRPr lang="ru-RU" dirty="0"/>
          </a:p>
        </p:txBody>
      </p:sp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лавянин\Desktop\shira_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35729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ОЗЕРО ШИРА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423</Words>
  <Application>Microsoft Office PowerPoint</Application>
  <PresentationFormat>Экран (4:3)</PresentationFormat>
  <Paragraphs>91</Paragraphs>
  <Slides>22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Моя малая Родина- мой Ширинский район </vt:lpstr>
      <vt:lpstr>Озера и горы, и реки, и степь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Славянин</dc:creator>
  <cp:lastModifiedBy>Славянин</cp:lastModifiedBy>
  <cp:revision>8</cp:revision>
  <dcterms:created xsi:type="dcterms:W3CDTF">2017-03-27T15:09:37Z</dcterms:created>
  <dcterms:modified xsi:type="dcterms:W3CDTF">2017-03-27T15:52:02Z</dcterms:modified>
</cp:coreProperties>
</file>