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6484E-3FB3-4835-87CD-53D52BC40E3A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E729C9-5805-41D2-8DF4-44569C9FAD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24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67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«Саргазинская СОШ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488832" cy="424847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организации образовательного процесса учащихся с учетом требований ФГОС общего  образования в летний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Зайцева Наталья Александровна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1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внеурочной деятельности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Саргазинская СОШ»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Содержание занятий внеурочной деятельности формируется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учетомпожеланий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и их родителей (законных представителей)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путеманкетирования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и родителей (законных представителей), а также с учетом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традиций поселения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 Школа самостоятельно разрабатывает и утверждает расписание занятий внеурочной деятельности, которое формируется отдельно от расписания уроков. Курс внеурочной деятельности может содержать как классно-урочные формы проведения, так и отличные от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классно-урочных.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4.13.Отличные от классно-урочной  формы проведения занятий внеурочной деятельности (сельскохозяйственные мини-проекты), проводятся согласно  регламента  на пришкольном участке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64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9145" y="3997281"/>
            <a:ext cx="4164806" cy="2794334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936939" y="729267"/>
            <a:ext cx="7915676" cy="11155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746378" y="2108917"/>
            <a:ext cx="3436062" cy="283455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777" y="2186717"/>
            <a:ext cx="3644335" cy="2862827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180" y="2492896"/>
            <a:ext cx="2409932" cy="2450808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  <a:softEdge rad="31750"/>
          </a:effectLst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7188" y="3663434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9553" y="3017965"/>
            <a:ext cx="2720627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Образовательный </a:t>
            </a:r>
            <a:r>
              <a:rPr lang="ru-RU" dirty="0">
                <a:latin typeface="Arial Black" panose="020B0A04020102020204" pitchFamily="34" charset="0"/>
              </a:rPr>
              <a:t>проект 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«Аптекарский огород»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7723" y="3020693"/>
            <a:ext cx="25529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Образовательный </a:t>
            </a:r>
            <a:r>
              <a:rPr lang="ru-RU" dirty="0">
                <a:latin typeface="Arial Black" panose="020B0A04020102020204" pitchFamily="34" charset="0"/>
              </a:rPr>
              <a:t>проект 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«Ботанический сад»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5816" y="4977852"/>
            <a:ext cx="2880320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Образовательный </a:t>
            </a:r>
            <a:r>
              <a:rPr lang="ru-RU" dirty="0">
                <a:latin typeface="Arial Black" panose="020B0A04020102020204" pitchFamily="34" charset="0"/>
              </a:rPr>
              <a:t>проект  </a:t>
            </a:r>
            <a:br>
              <a:rPr lang="ru-RU" dirty="0">
                <a:latin typeface="Arial Black" panose="020B0A04020102020204" pitchFamily="34" charset="0"/>
              </a:rPr>
            </a:br>
            <a:r>
              <a:rPr lang="ru-RU" dirty="0">
                <a:latin typeface="Arial Black" panose="020B0A04020102020204" pitchFamily="34" charset="0"/>
              </a:rPr>
              <a:t>«Четыре времени года»</a:t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731637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Культурно-образовательные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на пришкольном участке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908720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использования проектной деятельности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 в летний период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нормативных документах ОУ?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можно использовать в образовательной организации, отличные от классно-урочной системы в практике работы школы в летний период?</a:t>
            </a: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регулирующие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несовершеннолетних детей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труд, может опираться  школа, при планировании практических работ в летний период(насколько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практика законна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регламент проведения практических работ на ПУ в летний период? </a:t>
            </a:r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82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49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268760"/>
            <a:ext cx="8352928" cy="5112568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-ФЗ № 273-ФЗ от 29.12.2012 г. «Об Образовании в РФ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Конвенции о правах ребенка (одобрена Генеральной Ассамблеей ООН 20.11.1989) (вступила в силу для СССР 15.09.1990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Министерства образования и науки РФ от 17 мая 2012 г.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№ 413 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федерального государственного образовательного стандарта среднего общего образования"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(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Трудовом Кодексе РФ от 30.12.2001 №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197-ФЗ;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Главного государственного санитарного врача РФ от 29 декабря 2010 г. № 189 «Об утверждении СанПиН 2.4.2.2821-10 «Санитарно-эпидемиологические требования к условиям и организации обучения в общеобразовательных учреждениях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-Устав 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образовательная программа основного общего образования МОУ « Саргазинская СОШ» (план внеурочной деятельности, КУГ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-Положение о внеурочной деятельности  МОУ « Саргазинская СОШ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-Положение о совете школы МОУ « Саргазинская СОШ</a:t>
            </a:r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698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864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Формы внеурочной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в летний период</a:t>
            </a:r>
            <a:endParaRPr lang="ru-RU" sz="3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half" idx="1"/>
          </p:nvPr>
        </p:nvSpPr>
        <p:spPr>
          <a:xfrm>
            <a:off x="611560" y="2276872"/>
            <a:ext cx="3886200" cy="36195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228600" algn="ctr">
              <a:spcBef>
                <a:spcPts val="0"/>
              </a:spcBef>
              <a:buNone/>
              <a:defRPr/>
            </a:pPr>
            <a:r>
              <a:rPr lang="ru-RU" sz="24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Проектная и исследовательская  деятельность </a:t>
            </a:r>
            <a:endParaRPr lang="ru-RU" sz="2400" b="1" u="sng" kern="0" dirty="0" smtClean="0">
              <a:solidFill>
                <a:srgbClr val="000000"/>
              </a:solidFill>
              <a:latin typeface="Times New Roman" panose="02020603050405020304" pitchFamily="18" charset="0"/>
              <a:ea typeface="Impact" panose="020B0806030902050204" pitchFamily="34" charset="0"/>
              <a:cs typeface="Times New Roman" panose="02020603050405020304" pitchFamily="18" charset="0"/>
            </a:endParaRPr>
          </a:p>
          <a:p>
            <a:pPr marL="0" lvl="0" indent="228600" algn="ctr">
              <a:spcBef>
                <a:spcPts val="0"/>
              </a:spcBef>
              <a:buNone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(сельскохозяйственные мини-проекты)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6"/>
          <p:cNvSpPr>
            <a:spLocks noGrp="1"/>
          </p:cNvSpPr>
          <p:nvPr>
            <p:ph sz="half" idx="2"/>
          </p:nvPr>
        </p:nvSpPr>
        <p:spPr>
          <a:xfrm>
            <a:off x="4572000" y="2276872"/>
            <a:ext cx="3886200" cy="3606184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социально-педагогические </a:t>
            </a:r>
            <a:r>
              <a:rPr lang="ru-RU" sz="24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Impact" panose="020B0806030902050204" pitchFamily="34" charset="0"/>
                <a:cs typeface="Times New Roman" panose="02020603050405020304" pitchFamily="18" charset="0"/>
              </a:rPr>
              <a:t>проекты: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kumimoji="0" lang="ru-RU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Культурно-образовательные проекты «Четыре сезона»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b="1" u="sng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«Ботанический сад»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нормативные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регулирующие права несовершеннолетних детей на труд, может опираться  школа, при планировании практических работ в летний период(насколько такая практика законна ?)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34523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ФЗ № 273-ФЗ от 29.12.2012 г. «Об Образовании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РФ» ст. 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Кодекс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от 30.12.2001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197-ФЗ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ст.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265;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правах ребенка (одобрена Генеральной Ассамблеей ООН 20.11.1989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19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отразить  возможность использования проектной деятельности на ПУ в летний период в нормативных документах ОУ?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основного общего образования МОУ « Саргазинская СОШ» (план внеурочной деятельности, КУГ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внеурочной деятельности  МОУ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Саргазинская СОШ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совете школы МОУ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Саргазинская СОШ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10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41763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внеурочной деятельности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основного общего образования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Саргазинская СОШ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524068"/>
              </p:ext>
            </p:extLst>
          </p:nvPr>
        </p:nvGraphicFramePr>
        <p:xfrm>
          <a:off x="467544" y="1988840"/>
          <a:ext cx="8229599" cy="4093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728192"/>
                <a:gridCol w="2304256"/>
                <a:gridCol w="1512168"/>
                <a:gridCol w="720080"/>
                <a:gridCol w="792088"/>
                <a:gridCol w="668759"/>
              </a:tblGrid>
              <a:tr h="13967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Реализуемая программа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666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Социальное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Интегрированный курс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«Опытническая и исследовательская деятельность»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11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каникул в течении учебного года составляет 30 календарных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летом не менее 8 недель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 внеурочной деятельности осуществляется    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 реализацией основной образовательной программы и расписанием,            утвержденным директором   школы. С 13-40  до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17-00.</a:t>
            </a:r>
          </a:p>
          <a:p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внеурочной деятельности проводится в классно-урочной форме и других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формах, отличных 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классно-урочной системы в летний 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</a:t>
            </a: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4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29 декабря 2010 г. № 189 «Об утверждении СанПиН 2.4.2.2821-10 «Санитарно-эпидемиологические требования к условиям и организации обучения в общеобразовательных учреждениях»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8739632"/>
              </p:ext>
            </p:extLst>
          </p:nvPr>
        </p:nvGraphicFramePr>
        <p:xfrm>
          <a:off x="827584" y="1628800"/>
          <a:ext cx="7643190" cy="488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638"/>
                <a:gridCol w="1528638"/>
                <a:gridCol w="1528638"/>
                <a:gridCol w="1528638"/>
                <a:gridCol w="1528638"/>
              </a:tblGrid>
              <a:tr h="921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 часов в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часов в классно-урочной  форме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часов ,отличных классно-урочной  форме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Продолжи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тельность занятий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класс 10 - 11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класс    12 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класс    13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 класс    14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6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класс    15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 мин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290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627</Words>
  <Application>Microsoft Office PowerPoint</Application>
  <PresentationFormat>Экран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МОУ «Саргазинская СОШ</vt:lpstr>
      <vt:lpstr>Презентация PowerPoint</vt:lpstr>
      <vt:lpstr>Нормативные документы</vt:lpstr>
      <vt:lpstr>Формы внеурочной  деятельности в летний период</vt:lpstr>
      <vt:lpstr>На какие федеральные нормативные документы, регулирующие права несовершеннолетних детей на труд, может опираться  школа, при планировании практических работ в летний период(насколько такая практика законна ?) </vt:lpstr>
      <vt:lpstr>Как отразить  возможность использования проектной деятельности на ПУ в летний период в нормативных документах ОУ? </vt:lpstr>
      <vt:lpstr>План внеурочной деятельности  основной образовательной программы основного общего образования МОУ Саргазинская СОШ </vt:lpstr>
      <vt:lpstr>Календарный учебный график</vt:lpstr>
      <vt:lpstr> Постановление Главного государственного санитарного врача РФ от 29 декабря 2010 г. № 189 «Об утверждении СанПиН 2.4.2.2821-10 «Санитарно-эпидемиологические требования к условиям и организации обучения в общеобразовательных учреждениях» </vt:lpstr>
      <vt:lpstr>Положение о внеурочной деятельности   МОУ « Саргазинская СОШ»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для организации образовательного процесса учащихся с учетом требований ФГОС общего  образования в летний период</dc:title>
  <dc:creator>Ирина</dc:creator>
  <cp:lastModifiedBy>Ирина</cp:lastModifiedBy>
  <cp:revision>15</cp:revision>
  <cp:lastPrinted>2018-08-20T09:08:58Z</cp:lastPrinted>
  <dcterms:created xsi:type="dcterms:W3CDTF">2018-08-20T06:16:02Z</dcterms:created>
  <dcterms:modified xsi:type="dcterms:W3CDTF">2018-08-20T09:09:46Z</dcterms:modified>
</cp:coreProperties>
</file>