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65" r:id="rId3"/>
    <p:sldId id="281" r:id="rId4"/>
    <p:sldId id="285" r:id="rId5"/>
    <p:sldId id="286" r:id="rId6"/>
    <p:sldId id="283" r:id="rId7"/>
    <p:sldId id="289" r:id="rId8"/>
    <p:sldId id="290" r:id="rId9"/>
    <p:sldId id="287" r:id="rId10"/>
    <p:sldId id="284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9" autoAdjust="0"/>
    <p:restoredTop sz="94660"/>
  </p:normalViewPr>
  <p:slideViewPr>
    <p:cSldViewPr>
      <p:cViewPr varScale="1">
        <p:scale>
          <a:sx n="54" d="100"/>
          <a:sy n="54" d="100"/>
        </p:scale>
        <p:origin x="98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Профориентационная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по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эколого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туристическому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направлению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077072"/>
            <a:ext cx="3056384" cy="156172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Большакова Е.П., учитель иностранного языка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МБОУ Ширинская СШ №18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20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ЛОЩАДКА 2015-2018\экскурсовод\КОНКУРС ЭКС\музей - ФОТО\100_1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250979" cy="3938864"/>
          </a:xfrm>
          <a:prstGeom prst="rect">
            <a:avLst/>
          </a:prstGeom>
          <a:noFill/>
        </p:spPr>
      </p:pic>
      <p:pic>
        <p:nvPicPr>
          <p:cNvPr id="1027" name="Picture 3" descr="G:\ПЛОЩАДКА 2015-2018\экскурсовод\КОНКУРС ЭКС\музей - ФОТО\100_1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250979" cy="3938864"/>
          </a:xfrm>
          <a:prstGeom prst="rect">
            <a:avLst/>
          </a:prstGeom>
          <a:noFill/>
        </p:spPr>
      </p:pic>
      <p:pic>
        <p:nvPicPr>
          <p:cNvPr id="1028" name="Picture 4" descr="G:\ПЛОЩАДКА 2015-2018\экскурсовод\КОНКУРС ЭКС\музей - ФОТО\100_19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924944"/>
            <a:ext cx="4962947" cy="3722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G:\ПЛОЩАДКА 2015-2018\Эколого - туристическое\экскурсоводы 2016\123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960440" cy="5747071"/>
          </a:xfrm>
          <a:prstGeom prst="rect">
            <a:avLst/>
          </a:prstGeom>
          <a:noFill/>
        </p:spPr>
      </p:pic>
      <p:pic>
        <p:nvPicPr>
          <p:cNvPr id="2054" name="Picture 6" descr="G:\ПЛОЩАДКА 2015-2018\Эколого - туристическое\экскурсоводы 2016\123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40"/>
            <a:ext cx="4032448" cy="5821478"/>
          </a:xfrm>
          <a:prstGeom prst="rect">
            <a:avLst/>
          </a:prstGeom>
          <a:noFill/>
        </p:spPr>
      </p:pic>
      <p:pic>
        <p:nvPicPr>
          <p:cNvPr id="2051" name="Picture 3" descr="G:\ПЛОЩАДКА 2015-2018\Эколого - туристическое\экскурсоводы 2016\123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636912"/>
            <a:ext cx="2943092" cy="422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5" y="620688"/>
            <a:ext cx="8064897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Целью </a:t>
            </a:r>
            <a:r>
              <a:rPr lang="ru-RU" sz="2800" b="1" dirty="0">
                <a:solidFill>
                  <a:srgbClr val="4F81BD">
                    <a:lumMod val="75000"/>
                  </a:srgbClr>
                </a:solidFill>
              </a:rPr>
              <a:t>профессиональной пробы являются формирование у учащихся опыта в </a:t>
            </a:r>
            <a:r>
              <a:rPr lang="ru-RU" sz="2800" b="1" dirty="0" err="1">
                <a:solidFill>
                  <a:srgbClr val="4F81BD">
                    <a:lumMod val="75000"/>
                  </a:srgbClr>
                </a:solidFill>
              </a:rPr>
              <a:t>допрофессиональной</a:t>
            </a:r>
            <a:r>
              <a:rPr lang="ru-RU" sz="2800" b="1" dirty="0">
                <a:solidFill>
                  <a:srgbClr val="4F81BD">
                    <a:lumMod val="75000"/>
                  </a:srgbClr>
                </a:solidFill>
              </a:rPr>
              <a:t> деятельности в сфере проведения экскурсий и оказание помощи в профессиональном самоопределении. 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Задачи:</a:t>
            </a:r>
          </a:p>
          <a:p>
            <a:r>
              <a:rPr lang="ru-RU" sz="2800" b="1" dirty="0">
                <a:solidFill>
                  <a:prstClr val="black"/>
                </a:solidFill>
              </a:rPr>
              <a:t>      </a:t>
            </a:r>
            <a:r>
              <a:rPr lang="ru-RU" sz="2800" b="1" dirty="0">
                <a:solidFill>
                  <a:srgbClr val="4F81BD">
                    <a:lumMod val="75000"/>
                  </a:srgbClr>
                </a:solidFill>
              </a:rPr>
              <a:t>• 	ознакомить учащихся со сферой профессиональной деятельности экскурсоводов;</a:t>
            </a:r>
          </a:p>
          <a:p>
            <a:r>
              <a:rPr lang="ru-RU" sz="2800" b="1" dirty="0">
                <a:solidFill>
                  <a:srgbClr val="4F81BD">
                    <a:lumMod val="75000"/>
                  </a:srgbClr>
                </a:solidFill>
              </a:rPr>
              <a:t>      • 	создать условия для качественного выполнения пробы;</a:t>
            </a:r>
          </a:p>
          <a:p>
            <a:r>
              <a:rPr lang="ru-RU" sz="2800" b="1" dirty="0">
                <a:solidFill>
                  <a:srgbClr val="4F81BD">
                    <a:lumMod val="75000"/>
                  </a:srgbClr>
                </a:solidFill>
              </a:rPr>
              <a:t>      • 	смоделировать основные элементы профессиональной деятельности в сфере проведения экскурсий.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0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20891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  <a:latin typeface="Comic Sans MS" pitchFamily="66" charset="0"/>
              </a:rPr>
              <a:t>Предполагаемый результат: </a:t>
            </a:r>
          </a:p>
          <a:p>
            <a:endParaRPr lang="ru-RU" sz="3600" b="1" u="sng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совершить профессиональные пробы «Экскурсовод», «Музейный работник», «Специалист экспозиционно-выставочного отдела»;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наличие видеороликов о профессиях; 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наличие научно-исследовательских работ; 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прохождение маршрута «Моя малая Родина». </a:t>
            </a:r>
          </a:p>
          <a:p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98130">
            <a:off x="-149433" y="-135391"/>
            <a:ext cx="5724128" cy="3816085"/>
          </a:xfrm>
          <a:prstGeom prst="rect">
            <a:avLst/>
          </a:prstGeom>
        </p:spPr>
      </p:pic>
      <p:pic>
        <p:nvPicPr>
          <p:cNvPr id="6" name="Рисунок 5" descr="DSCF91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0"/>
            <a:ext cx="4067944" cy="3052718"/>
          </a:xfrm>
          <a:prstGeom prst="rect">
            <a:avLst/>
          </a:prstGeom>
        </p:spPr>
      </p:pic>
      <p:pic>
        <p:nvPicPr>
          <p:cNvPr id="7" name="Рисунок 6" descr="DSCF91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78577"/>
            <a:ext cx="5436096" cy="4079423"/>
          </a:xfrm>
          <a:prstGeom prst="rect">
            <a:avLst/>
          </a:prstGeom>
        </p:spPr>
      </p:pic>
      <p:pic>
        <p:nvPicPr>
          <p:cNvPr id="4" name="Рисунок 3" descr="IMG_21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2109575"/>
            <a:ext cx="3635896" cy="474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332002" cy="2880320"/>
          </a:xfrm>
          <a:prstGeom prst="rect">
            <a:avLst/>
          </a:prstGeom>
        </p:spPr>
      </p:pic>
      <p:pic>
        <p:nvPicPr>
          <p:cNvPr id="3" name="Рисунок 2" descr="DSCF91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501008"/>
            <a:ext cx="4281333" cy="3212852"/>
          </a:xfrm>
          <a:prstGeom prst="rect">
            <a:avLst/>
          </a:prstGeom>
        </p:spPr>
      </p:pic>
      <p:pic>
        <p:nvPicPr>
          <p:cNvPr id="4" name="Рисунок 3" descr="DSCF9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16631"/>
            <a:ext cx="4170178" cy="3129437"/>
          </a:xfrm>
          <a:prstGeom prst="rect">
            <a:avLst/>
          </a:prstGeom>
        </p:spPr>
      </p:pic>
      <p:pic>
        <p:nvPicPr>
          <p:cNvPr id="2050" name="Picture 2" descr="C:\Users\Елена\Downloads\EzHaZnGFH2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924944"/>
            <a:ext cx="2106234" cy="3744416"/>
          </a:xfrm>
          <a:prstGeom prst="rect">
            <a:avLst/>
          </a:prstGeom>
          <a:noFill/>
        </p:spPr>
      </p:pic>
      <p:pic>
        <p:nvPicPr>
          <p:cNvPr id="2051" name="Picture 3" descr="C:\Users\Елена\Downloads\1z3c1xeN7a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2924944"/>
            <a:ext cx="2106234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56895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sz="4000" b="1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Проекты: </a:t>
            </a:r>
          </a:p>
          <a:p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«Выявление качества питьевой воды курортного комплекса Озеро 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Шира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» </a:t>
            </a: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«Туристы, не теряйтесь!»</a:t>
            </a: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«Хакасия – страна озёр» </a:t>
            </a: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«Село моё родное» </a:t>
            </a:r>
            <a:endParaRPr lang="ru-RU" sz="4000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Елена\Desktop\КОНКУРСЫ\до мая 2017\767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852936"/>
            <a:ext cx="5469234" cy="3812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5642194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4248472" cy="601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3" y="548680"/>
            <a:ext cx="4223181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КОНКУРСЫ\экология\1. Беккер Роман Евгеньевич\Дипломы 2 степени для победителей god-ekologii-2017.ru №51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121417" cy="5832648"/>
          </a:xfrm>
          <a:prstGeom prst="rect">
            <a:avLst/>
          </a:prstGeom>
          <a:noFill/>
        </p:spPr>
      </p:pic>
      <p:pic>
        <p:nvPicPr>
          <p:cNvPr id="3075" name="Picture 3" descr="C:\Users\Елена\Desktop\КОНКУРСЫ\экология\2. Матвеюк Дмитрий Юрьевич\Сертификаты об участии god-ekologii-2017.ru №39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54863" y="-13166725"/>
            <a:ext cx="5863590" cy="8298180"/>
          </a:xfrm>
          <a:prstGeom prst="rect">
            <a:avLst/>
          </a:prstGeom>
          <a:noFill/>
        </p:spPr>
      </p:pic>
      <p:pic>
        <p:nvPicPr>
          <p:cNvPr id="3076" name="Picture 4" descr="C:\Users\Елена\Desktop\КОНКУРСЫ\экология\2. Матвеюк Дмитрий Юрьевич\Сертификаты об участии god-ekologii-2017.ru №395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124744"/>
            <a:ext cx="3024336" cy="4280054"/>
          </a:xfrm>
          <a:prstGeom prst="rect">
            <a:avLst/>
          </a:prstGeom>
          <a:noFill/>
        </p:spPr>
      </p:pic>
      <p:pic>
        <p:nvPicPr>
          <p:cNvPr id="3077" name="Picture 5" descr="C:\Users\Елена\Desktop\КОНКУРСЫ\экология\3. Черногор Ксения Александровна\Сертификаты об участии god-ekologii-2017.ru №389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636912"/>
            <a:ext cx="2830024" cy="4005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109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Comic Sans MS</vt:lpstr>
      <vt:lpstr>Times New Roman</vt:lpstr>
      <vt:lpstr>Wingdings</vt:lpstr>
      <vt:lpstr>Тема Office</vt:lpstr>
      <vt:lpstr>Профориентационная работа по эколого - туристическому направлению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Большакова</dc:creator>
  <cp:lastModifiedBy>user</cp:lastModifiedBy>
  <cp:revision>21</cp:revision>
  <dcterms:created xsi:type="dcterms:W3CDTF">2017-03-27T15:16:38Z</dcterms:created>
  <dcterms:modified xsi:type="dcterms:W3CDTF">2018-06-06T04:17:32Z</dcterms:modified>
</cp:coreProperties>
</file>