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20C98-D375-41DC-A61E-6E1F07545AC5}" type="datetimeFigureOut">
              <a:rPr lang="ru-RU" smtClean="0"/>
              <a:t>02.10.2018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B0266-E15E-4005-946F-39C0ED1DF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351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20C98-D375-41DC-A61E-6E1F07545AC5}" type="datetimeFigureOut">
              <a:rPr lang="ru-RU" smtClean="0"/>
              <a:t>02.10.2018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B0266-E15E-4005-946F-39C0ED1DF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465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20C98-D375-41DC-A61E-6E1F07545AC5}" type="datetimeFigureOut">
              <a:rPr lang="ru-RU" smtClean="0"/>
              <a:t>02.10.2018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B0266-E15E-4005-946F-39C0ED1DF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159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20C98-D375-41DC-A61E-6E1F07545AC5}" type="datetimeFigureOut">
              <a:rPr lang="ru-RU" smtClean="0"/>
              <a:t>02.10.2018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B0266-E15E-4005-946F-39C0ED1DF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367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20C98-D375-41DC-A61E-6E1F07545AC5}" type="datetimeFigureOut">
              <a:rPr lang="ru-RU" smtClean="0"/>
              <a:t>02.10.2018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B0266-E15E-4005-946F-39C0ED1DF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136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20C98-D375-41DC-A61E-6E1F07545AC5}" type="datetimeFigureOut">
              <a:rPr lang="ru-RU" smtClean="0"/>
              <a:t>02.10.2018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B0266-E15E-4005-946F-39C0ED1DF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647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20C98-D375-41DC-A61E-6E1F07545AC5}" type="datetimeFigureOut">
              <a:rPr lang="ru-RU" smtClean="0"/>
              <a:t>02.10.2018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B0266-E15E-4005-946F-39C0ED1DF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226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20C98-D375-41DC-A61E-6E1F07545AC5}" type="datetimeFigureOut">
              <a:rPr lang="ru-RU" smtClean="0"/>
              <a:t>02.10.2018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B0266-E15E-4005-946F-39C0ED1DF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318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20C98-D375-41DC-A61E-6E1F07545AC5}" type="datetimeFigureOut">
              <a:rPr lang="ru-RU" smtClean="0"/>
              <a:t>02.10.2018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B0266-E15E-4005-946F-39C0ED1DF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631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20C98-D375-41DC-A61E-6E1F07545AC5}" type="datetimeFigureOut">
              <a:rPr lang="ru-RU" smtClean="0"/>
              <a:t>02.10.2018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B0266-E15E-4005-946F-39C0ED1DF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283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20C98-D375-41DC-A61E-6E1F07545AC5}" type="datetimeFigureOut">
              <a:rPr lang="ru-RU" smtClean="0"/>
              <a:t>02.10.2018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B0266-E15E-4005-946F-39C0ED1DF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027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1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20C98-D375-41DC-A61E-6E1F07545AC5}" type="datetimeFigureOut">
              <a:rPr lang="ru-RU" smtClean="0"/>
              <a:t>02.10.2018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B0266-E15E-4005-946F-39C0ED1DF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47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41876" y="2343380"/>
            <a:ext cx="79124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технологических практик</a:t>
            </a:r>
            <a:endParaRPr lang="ru-RU" sz="4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30769" y="3531203"/>
            <a:ext cx="56908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«СОШ №27» г. Ижевск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934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46846" y="1609235"/>
            <a:ext cx="1116554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2788" algn="just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проекта: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организации не отвечают запросам государства и семьи в части формирования у обучающихся ключевых компетенций. Подготовка инженерных кадров должна начинаться на самой ранней стадии – в основной и старшей школе. </a:t>
            </a:r>
          </a:p>
          <a:p>
            <a:pPr indent="712788"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воспитания будущих инженеров необходимо: 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фундаментальное образование как основа инженерных знаний;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соединение образования с обучением инженерному делу;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практическое применение знаний и инженерных навыков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898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01589" y="2590817"/>
            <a:ext cx="97401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Цель проекта: 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Создание  доступной образовательной среды для  повышения качества инженерно-математического  образования.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43871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8564" y="469009"/>
            <a:ext cx="1125518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данной цели обеспечивается решением следующих задач: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в образовательный процесс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межпредметных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 инженерно- математической направленности с 1 по 11 класс.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в образовательный процесс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стратового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обучения.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педагогических проектов, направленных на реализацию естественно-научного и инженерно-математического образования в школе. 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сетевого взаимодействия по внедрению системы инновационного опыта в рамках развития инженерного образования на базе школьного ресурсного центра.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педагогических работников на курсах повышения квалификации по освоению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межпредметных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технологий.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возможности обучающимся ООО и СОО обучаться по индивидуальным образовательным траекториям, в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 использованием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разноуровневого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обучения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новой технологической среды через создание школьных лабораторий, проектных кабинетов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853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4457" y="253960"/>
            <a:ext cx="1164515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11483975" algn="l"/>
              </a:tabLst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Опыт  МБОУ «СОШ № 27»  в реализации мероприятия «Содействие развитию общего образования» «Инновации в школьном естественно-научном и инженерно-математическом образовании» рассматривается совокупностью следующих ресурсов: </a:t>
            </a:r>
          </a:p>
          <a:p>
            <a:pPr marL="342900" indent="-342900" algn="just">
              <a:buFont typeface="Arial" panose="020B0604020202020204" pitchFamily="34" charset="0"/>
              <a:buChar char="•"/>
              <a:tabLst>
                <a:tab pos="11483975" algn="l"/>
              </a:tabLs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инновационный  (опыт работы, более 5 лет, системы работы с одаренными детьми в школьном ресурсном центре по технологии,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стратовое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обучение); </a:t>
            </a:r>
          </a:p>
          <a:p>
            <a:pPr marL="342900" indent="-342900" algn="just">
              <a:buFont typeface="Arial" panose="020B0604020202020204" pitchFamily="34" charset="0"/>
              <a:buChar char="•"/>
              <a:tabLst>
                <a:tab pos="11483975" algn="l"/>
              </a:tabLs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системно-управленческий (наличие управленческой команды, обеспечивающей работу школы, согласно реализуемым проектам); </a:t>
            </a:r>
          </a:p>
          <a:p>
            <a:pPr marL="342900" indent="-342900" algn="just">
              <a:buFont typeface="Arial" panose="020B0604020202020204" pitchFamily="34" charset="0"/>
              <a:buChar char="•"/>
              <a:tabLst>
                <a:tab pos="11483975" algn="l"/>
              </a:tabLs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социально-педагогический (в школе заложены определенные традиции, которые направлены на совместную проектную деятельность с родителями, социумом: реализация проекта «Семейная мастерская»); </a:t>
            </a:r>
          </a:p>
          <a:p>
            <a:pPr marL="342900" indent="-342900" algn="just">
              <a:buFont typeface="Arial" panose="020B0604020202020204" pitchFamily="34" charset="0"/>
              <a:buChar char="•"/>
              <a:tabLst>
                <a:tab pos="11483975" algn="l"/>
              </a:tabLs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сетевой (опыт организации в школе сетевых сообществ, ориентированных на решение задач развития системы образования Удмуртии. Взаимодействие с кафедрой Методики информационного и технологического образования Российского государственного педагогического университета им. А.И. Герцена Северо-Западного федерального округа РФ). </a:t>
            </a:r>
          </a:p>
        </p:txBody>
      </p:sp>
    </p:spTree>
    <p:extLst>
      <p:ext uri="{BB962C8B-B14F-4D97-AF65-F5344CB8AC3E}">
        <p14:creationId xmlns:p14="http://schemas.microsoft.com/office/powerpoint/2010/main" val="4012400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5822" y="1153117"/>
            <a:ext cx="1139414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наше учреждение работает в инновационном режиме деятельности. Основные нововведения касаются изменений в содержании образовательной программы: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2015 года введены новые образовательные программы по робототехнике во внеурочной деятельности;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2015 года в рабочие программы по математике, технологии, окружающему миру в начальной школе включены часы по использованию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-конструкторов;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разноуровневого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обучения в 5-9 классах по математике, физике, географии, биологии;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краткосрочные практико-ориентированные курсы с 5-7 класс.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258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9280" y="136891"/>
            <a:ext cx="11631707" cy="6445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Перспективами реализации рассматриваемого мероприятия являются: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сетевого взаимодействия в системе образования, направленного на совершенствование инженерно-математического образования;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повышение конкурентоспособности обучающихся школ УР на заключительном этапе всероссийской олимпиады школьников по технологии;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возможности обучаться по индивидуальным образовательным технологиям, в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т.ч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с использованием индивидуальных образовательных траекторий;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динамики устойчивого развития по предметам данного направления;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апробация и корректировка модели «Центра технологических практик»;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стажировочной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площадки для распространения инновационного опыта;  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увеличение доли обучающихся через популяризацию и стимулирование интереса учащихся к изобретательской и научно-исследовательской деятельности;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у учащихся навыков практического решения актуальных инженерно-технических задач с помощью инструментов современной инженерии.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7937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505</Words>
  <Application>Microsoft Office PowerPoint</Application>
  <PresentationFormat>Широкоэкранный</PresentationFormat>
  <Paragraphs>35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Teacher</dc:creator>
  <cp:lastModifiedBy>Teacher</cp:lastModifiedBy>
  <cp:revision>3</cp:revision>
  <dcterms:created xsi:type="dcterms:W3CDTF">2018-10-02T12:56:55Z</dcterms:created>
  <dcterms:modified xsi:type="dcterms:W3CDTF">2018-10-02T13:25:04Z</dcterms:modified>
</cp:coreProperties>
</file>