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5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8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3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0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406B-D590-4938-84A4-566782E8BBE9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8B77-EA40-42F9-AFD5-DDB041C1E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2" y="1149858"/>
            <a:ext cx="7982346" cy="45354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474" y="1012222"/>
            <a:ext cx="8268462" cy="1335500"/>
          </a:xfrm>
        </p:spPr>
        <p:txBody>
          <a:bodyPr>
            <a:noAutofit/>
          </a:bodyPr>
          <a:lstStyle/>
          <a:p>
            <a:r>
              <a:rPr lang="ru-RU" sz="405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и наши дети</a:t>
            </a:r>
          </a:p>
        </p:txBody>
      </p:sp>
    </p:spTree>
    <p:extLst>
      <p:ext uri="{BB962C8B-B14F-4D97-AF65-F5344CB8AC3E}">
        <p14:creationId xmlns:p14="http://schemas.microsoft.com/office/powerpoint/2010/main" val="350880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694405"/>
            <a:ext cx="7648575" cy="5095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травля ребёнка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Угрюмость</a:t>
            </a:r>
          </a:p>
          <a:p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угнетенное состояние </a:t>
            </a:r>
          </a:p>
          <a:p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плохое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настроение,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замкнутость</a:t>
            </a:r>
          </a:p>
          <a:p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нежелание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идти на контакт с родителями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94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133"/>
          <a:stretch/>
        </p:blipFill>
        <p:spPr>
          <a:xfrm>
            <a:off x="4257907" y="2191214"/>
            <a:ext cx="4338207" cy="43266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557" y="933837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обезопасить своего ребенка от возможных угроз виртуального общения?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7" y="244955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правил безопасности регистрации и общения в социальных сетях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Заведите ребенку личную электронную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почту</a:t>
            </a:r>
          </a:p>
          <a:p>
            <a:r>
              <a:rPr lang="ru-RU" b="1" dirty="0"/>
              <a:t>2. Объясните ребенку, что пароли основной электронной почты и социальной сети должны </a:t>
            </a:r>
            <a:r>
              <a:rPr lang="ru-RU" b="1" dirty="0" smtClean="0"/>
              <a:t>быть: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надежными,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запоминающимися,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разными 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уникальными</a:t>
            </a:r>
          </a:p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Установите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входа с помощью одноразового СМС-пароля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правил безопасности регистрации и общения в социальных сетях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Установите специальную программу для детской онлайн-безопасности, которая умеет работать с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соцсетями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/>
              <a:t>Kaspersky</a:t>
            </a:r>
            <a:r>
              <a:rPr lang="ru-RU" b="1" dirty="0" smtClean="0"/>
              <a:t> </a:t>
            </a:r>
            <a:r>
              <a:rPr lang="en-US" b="1" smtClean="0"/>
              <a:t>Safe </a:t>
            </a:r>
            <a:r>
              <a:rPr lang="en-US" b="1" dirty="0" smtClean="0"/>
              <a:t>Kids</a:t>
            </a:r>
            <a:endParaRPr lang="ru-RU" b="1" dirty="0" smtClean="0"/>
          </a:p>
          <a:p>
            <a:endParaRPr lang="en-US" b="1" dirty="0"/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Настройте вместе с ребенком безопасность и приватность его аккаунта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правил безопасности регистрации и общения в социальных сетях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6. Заполните страницу ребенка вместе с </a:t>
            </a:r>
            <a:r>
              <a:rPr lang="ru-RU" b="1" dirty="0" smtClean="0"/>
              <a:t>ним</a:t>
            </a:r>
          </a:p>
          <a:p>
            <a:endParaRPr lang="ru-RU" b="1" dirty="0"/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Объясните дочери или сыну, что в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соцсети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/>
              <a:t>огромное </a:t>
            </a:r>
            <a:r>
              <a:rPr lang="ru-RU" b="1" dirty="0"/>
              <a:t>изобилие личной </a:t>
            </a:r>
            <a:r>
              <a:rPr lang="ru-RU" b="1" dirty="0" smtClean="0"/>
              <a:t>информации</a:t>
            </a:r>
          </a:p>
          <a:p>
            <a:endParaRPr lang="ru-RU" b="1" dirty="0"/>
          </a:p>
          <a:p>
            <a:r>
              <a:rPr lang="ru-RU" b="1" dirty="0"/>
              <a:t>8. Поговорите с ребенком о том, что дружить в социальной сети – это практически то же самое, что и дружить в реальной жизни.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3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 ли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нести пользу?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5294"/>
            <a:ext cx="7620000" cy="4572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5300" y="1960561"/>
            <a:ext cx="7886700" cy="4351338"/>
          </a:xfrm>
        </p:spPr>
        <p:txBody>
          <a:bodyPr/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Тренировка общения и метод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самовыражения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 новой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подростковых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беременностей</a:t>
            </a:r>
          </a:p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новых друзей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0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040" y="365126"/>
            <a:ext cx="8549640" cy="1325563"/>
          </a:xfrm>
        </p:spPr>
        <p:txBody>
          <a:bodyPr>
            <a:normAutofit fontScale="90000"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в </a:t>
            </a:r>
            <a:r>
              <a:rPr lang="ru-RU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соцсети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угрозы и опасности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9194" y="1353312"/>
            <a:ext cx="8332470" cy="5052251"/>
          </a:xfrm>
        </p:spPr>
        <p:txBody>
          <a:bodyPr>
            <a:norm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уицидальные группы</a:t>
            </a:r>
          </a:p>
          <a:p>
            <a:r>
              <a:rPr lang="ru-RU" sz="3200" dirty="0"/>
              <a:t>Г</a:t>
            </a:r>
            <a:r>
              <a:rPr lang="ru-RU" sz="3200" dirty="0" smtClean="0"/>
              <a:t>руппы </a:t>
            </a:r>
            <a:r>
              <a:rPr lang="ru-RU" sz="3200" dirty="0" err="1" smtClean="0"/>
              <a:t>анорексичек</a:t>
            </a:r>
            <a:endParaRPr lang="ru-RU" sz="3200" dirty="0" smtClean="0"/>
          </a:p>
          <a:p>
            <a:r>
              <a:rPr lang="ru-RU" sz="3200" dirty="0" smtClean="0"/>
              <a:t>Группы </a:t>
            </a:r>
            <a:r>
              <a:rPr lang="ru-RU" sz="3200" dirty="0"/>
              <a:t>вербовки в </a:t>
            </a:r>
            <a:r>
              <a:rPr lang="ru-RU" sz="3200" dirty="0" smtClean="0"/>
              <a:t>запрещенные организации</a:t>
            </a:r>
          </a:p>
          <a:p>
            <a:r>
              <a:rPr lang="ru-RU" sz="3200" dirty="0" smtClean="0"/>
              <a:t>АУЕ </a:t>
            </a:r>
          </a:p>
          <a:p>
            <a:r>
              <a:rPr lang="ru-RU" sz="3200" dirty="0" smtClean="0"/>
              <a:t>Порнография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бщение </a:t>
            </a:r>
            <a:r>
              <a:rPr lang="ru-RU" sz="3200" dirty="0"/>
              <a:t>с педофилами и </a:t>
            </a:r>
            <a:r>
              <a:rPr lang="ru-RU" sz="3200" dirty="0" smtClean="0"/>
              <a:t>мошенниками</a:t>
            </a:r>
          </a:p>
          <a:p>
            <a:r>
              <a:rPr lang="ru-RU" sz="3200" dirty="0" err="1" smtClean="0"/>
              <a:t>Кибербуллинг</a:t>
            </a:r>
            <a:r>
              <a:rPr lang="ru-RU" sz="3200" dirty="0" smtClean="0"/>
              <a:t> </a:t>
            </a:r>
            <a:r>
              <a:rPr lang="ru-RU" sz="3200" dirty="0"/>
              <a:t>(травля).</a:t>
            </a:r>
          </a:p>
        </p:txBody>
      </p:sp>
    </p:spTree>
    <p:extLst>
      <p:ext uri="{BB962C8B-B14F-4D97-AF65-F5344CB8AC3E}">
        <p14:creationId xmlns:p14="http://schemas.microsoft.com/office/powerpoint/2010/main" val="9132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07033"/>
            <a:ext cx="7509510" cy="5006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Суицидальные </a:t>
            </a:r>
            <a:r>
              <a:rPr lang="ru-RU" b="1" dirty="0" smtClean="0"/>
              <a:t>группы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резкая смена поведения подростка</a:t>
            </a:r>
            <a:r>
              <a:rPr lang="ru-RU" dirty="0" smtClean="0"/>
              <a:t>.</a:t>
            </a:r>
          </a:p>
          <a:p>
            <a:r>
              <a:rPr lang="ru-RU" dirty="0"/>
              <a:t>стремится к изоляции, становится </a:t>
            </a:r>
            <a:r>
              <a:rPr lang="ru-RU" dirty="0" smtClean="0"/>
              <a:t>малообщительным</a:t>
            </a:r>
          </a:p>
          <a:p>
            <a:r>
              <a:rPr lang="ru-RU" dirty="0"/>
              <a:t>перестает встречаться с друзьями, начинает пропускать школу</a:t>
            </a:r>
          </a:p>
        </p:txBody>
      </p:sp>
    </p:spTree>
    <p:extLst>
      <p:ext uri="{BB962C8B-B14F-4D97-AF65-F5344CB8AC3E}">
        <p14:creationId xmlns:p14="http://schemas.microsoft.com/office/powerpoint/2010/main" val="32474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4962"/>
            <a:ext cx="7712462" cy="5141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Группы по похудению, приводящие к анорексии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</a:t>
            </a:r>
            <a:r>
              <a:rPr lang="ru-RU" dirty="0" smtClean="0"/>
              <a:t>аппетита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времени, проводимого перед зеркалом. </a:t>
            </a:r>
            <a:endParaRPr lang="ru-RU" dirty="0" smtClean="0"/>
          </a:p>
          <a:p>
            <a:r>
              <a:rPr lang="ru-RU" dirty="0" smtClean="0"/>
              <a:t>Снижение </a:t>
            </a:r>
            <a:r>
              <a:rPr lang="ru-RU" dirty="0"/>
              <a:t>иммунитета, слабость организма: головокружение и хроническая усталость, боли в животе (особенно после еды). </a:t>
            </a:r>
            <a:endParaRPr lang="ru-RU" dirty="0" smtClean="0"/>
          </a:p>
          <a:p>
            <a:r>
              <a:rPr lang="ru-RU" dirty="0" smtClean="0"/>
              <a:t>Повышенная </a:t>
            </a:r>
            <a:r>
              <a:rPr lang="ru-RU" dirty="0"/>
              <a:t>ломкость и сухость волос, а также их выпадение</a:t>
            </a:r>
          </a:p>
        </p:txBody>
      </p:sp>
    </p:spTree>
    <p:extLst>
      <p:ext uri="{BB962C8B-B14F-4D97-AF65-F5344CB8AC3E}">
        <p14:creationId xmlns:p14="http://schemas.microsoft.com/office/powerpoint/2010/main" val="15584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3" y="1637427"/>
            <a:ext cx="7564374" cy="4727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Вербовка в запрещенные организации и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Ваш подросток стал </a:t>
            </a:r>
            <a:r>
              <a:rPr lang="ru-RU" dirty="0" smtClean="0"/>
              <a:t>агрессивен</a:t>
            </a:r>
          </a:p>
          <a:p>
            <a:r>
              <a:rPr lang="ru-RU" dirty="0" smtClean="0"/>
              <a:t>Часто </a:t>
            </a:r>
            <a:r>
              <a:rPr lang="ru-RU" dirty="0"/>
              <a:t>говорит о несправедливости и необходимости радикальных изменений в своей жизни или жизни других.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суждения стали резкими и агрессивными по отношению к обществу </a:t>
            </a:r>
          </a:p>
        </p:txBody>
      </p:sp>
    </p:spTree>
    <p:extLst>
      <p:ext uri="{BB962C8B-B14F-4D97-AF65-F5344CB8AC3E}">
        <p14:creationId xmlns:p14="http://schemas.microsoft.com/office/powerpoint/2010/main" val="26622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3" y="1655704"/>
            <a:ext cx="7553593" cy="46911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АУЕ Арестантский уклад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увлекаться тюремной темой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езкое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падение успеваемости,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вранье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астые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просьбы выдать побольше карманных денег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еряет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не первый телефон или другой гаджет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9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6" y="1646413"/>
            <a:ext cx="7071547" cy="4709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Порнография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5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6" y="1659773"/>
            <a:ext cx="7569848" cy="4683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051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детей с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педофилами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Внезапные сексуальные проявления. Это выражается в желании прикоснуться к своим или чужим интимным местам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Сильное стремление ребенка не находиться вблизи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94" r="2460"/>
          <a:stretch/>
        </p:blipFill>
        <p:spPr>
          <a:xfrm>
            <a:off x="628650" y="1712992"/>
            <a:ext cx="7793379" cy="4275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87429"/>
            <a:ext cx="806511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ребёнка с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мошенниками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Экстрасенсы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обогащения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шантаж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порнографического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фейковые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онлайн-магазины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1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312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Социальные сети и наши дети</vt:lpstr>
      <vt:lpstr>Ребёнок в соцсети: угрозы и опасности </vt:lpstr>
      <vt:lpstr>Суицидальные группы</vt:lpstr>
      <vt:lpstr>Группы по похудению, приводящие к анорексии</vt:lpstr>
      <vt:lpstr>Вербовка в запрещенные организации и группы</vt:lpstr>
      <vt:lpstr>АУЕ Арестантский уклад един</vt:lpstr>
      <vt:lpstr>Порнография</vt:lpstr>
      <vt:lpstr>Общение детей с педофилами</vt:lpstr>
      <vt:lpstr>Общение ребёнка с мошенниками</vt:lpstr>
      <vt:lpstr>Кибербуллинг или травля ребёнка подростками</vt:lpstr>
      <vt:lpstr>Как обезопасить своего ребенка от возможных угроз виртуального общения? </vt:lpstr>
      <vt:lpstr>8 правил безопасности регистрации и общения в социальных сетях </vt:lpstr>
      <vt:lpstr>8 правил безопасности регистрации и общения в социальных сетях </vt:lpstr>
      <vt:lpstr>8 правил безопасности регистрации и общения в социальных сетях </vt:lpstr>
      <vt:lpstr>Могут ли соцсети нести пользу?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и наши дети</dc:title>
  <dc:creator>Prepod209</dc:creator>
  <cp:lastModifiedBy>Prepod209</cp:lastModifiedBy>
  <cp:revision>15</cp:revision>
  <dcterms:created xsi:type="dcterms:W3CDTF">2019-11-13T04:15:47Z</dcterms:created>
  <dcterms:modified xsi:type="dcterms:W3CDTF">2019-11-13T07:29:43Z</dcterms:modified>
</cp:coreProperties>
</file>