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2F32"/>
    <a:srgbClr val="74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CFC-A62B-49FC-97DD-3CF8F0173C58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C2F0-E07E-4713-A5F6-AB500834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8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CFC-A62B-49FC-97DD-3CF8F0173C58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C2F0-E07E-4713-A5F6-AB500834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6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CFC-A62B-49FC-97DD-3CF8F0173C58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C2F0-E07E-4713-A5F6-AB500834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4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CFC-A62B-49FC-97DD-3CF8F0173C58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C2F0-E07E-4713-A5F6-AB500834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0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CFC-A62B-49FC-97DD-3CF8F0173C58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C2F0-E07E-4713-A5F6-AB500834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CFC-A62B-49FC-97DD-3CF8F0173C58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C2F0-E07E-4713-A5F6-AB500834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0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CFC-A62B-49FC-97DD-3CF8F0173C58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C2F0-E07E-4713-A5F6-AB500834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8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CFC-A62B-49FC-97DD-3CF8F0173C58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C2F0-E07E-4713-A5F6-AB500834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1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CFC-A62B-49FC-97DD-3CF8F0173C58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C2F0-E07E-4713-A5F6-AB500834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7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CFC-A62B-49FC-97DD-3CF8F0173C58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C2F0-E07E-4713-A5F6-AB500834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1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CFC-A62B-49FC-97DD-3CF8F0173C58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C2F0-E07E-4713-A5F6-AB500834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9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23CFC-A62B-49FC-97DD-3CF8F0173C58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9C2F0-E07E-4713-A5F6-AB500834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25"/>
            <a:ext cx="12331972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4436" y="4751317"/>
            <a:ext cx="2037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проекта</a:t>
            </a:r>
          </a:p>
          <a:p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7306" y="1373058"/>
            <a:ext cx="4385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семейной мастерской – центра досуга и обучения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1" y="1882554"/>
            <a:ext cx="3439081" cy="25793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75" y="204107"/>
            <a:ext cx="3692668" cy="276950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75" y="3692770"/>
            <a:ext cx="3692668" cy="276950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" t="10720" r="23148" b="16066"/>
          <a:stretch/>
        </p:blipFill>
        <p:spPr>
          <a:xfrm>
            <a:off x="63500" y="146050"/>
            <a:ext cx="1312274" cy="889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669" y="672803"/>
            <a:ext cx="4440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12F32"/>
                </a:solidFill>
                <a:latin typeface="Monotype Corsiva" panose="03010101010201010101" pitchFamily="66" charset="0"/>
              </a:rPr>
              <a:t>Семейная</a:t>
            </a:r>
            <a:r>
              <a:rPr lang="ru-RU" sz="4000" b="1" dirty="0" smtClean="0">
                <a:solidFill>
                  <a:srgbClr val="912F32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smtClean="0">
                <a:solidFill>
                  <a:srgbClr val="912F32"/>
                </a:solidFill>
                <a:latin typeface="Monotype Corsiva" panose="03010101010201010101" pitchFamily="66" charset="0"/>
              </a:rPr>
              <a:t>мастерская</a:t>
            </a:r>
            <a:endParaRPr lang="ru-RU" sz="4000" dirty="0">
              <a:solidFill>
                <a:srgbClr val="912F3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641" y="3577602"/>
            <a:ext cx="1438033" cy="17509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9714" y="2646529"/>
            <a:ext cx="1350498" cy="9546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1954" y="5076926"/>
            <a:ext cx="8232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совместного проведения семейного досуга: кройки и шитья, работа на станочном оборудовании, работа с робототехническим оборудованием.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 дети смогут реализовать свои идеи, проекты и представить их на конкурсах, конференциях разног уровня.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22" y="2228213"/>
            <a:ext cx="3570380" cy="26777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5678" y="1925503"/>
            <a:ext cx="715890" cy="125897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138181" y="826236"/>
            <a:ext cx="165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12F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endParaRPr lang="ru-RU" sz="2000" dirty="0">
              <a:solidFill>
                <a:srgbClr val="912F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8477" y="4196985"/>
            <a:ext cx="1217450" cy="8177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205" y="1307050"/>
            <a:ext cx="1236905" cy="123690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96846" y="5763816"/>
            <a:ext cx="1580875" cy="158087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13892" y="1835607"/>
            <a:ext cx="1318080" cy="15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7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125"/>
            <a:ext cx="1233197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" t="10720" r="23148" b="16066"/>
          <a:stretch/>
        </p:blipFill>
        <p:spPr>
          <a:xfrm>
            <a:off x="63500" y="146050"/>
            <a:ext cx="1312274" cy="889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669" y="672803"/>
            <a:ext cx="4440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12F32"/>
                </a:solidFill>
                <a:latin typeface="Monotype Corsiva" panose="03010101010201010101" pitchFamily="66" charset="0"/>
              </a:rPr>
              <a:t>Семейная</a:t>
            </a:r>
            <a:r>
              <a:rPr lang="ru-RU" sz="4000" b="1" dirty="0" smtClean="0">
                <a:solidFill>
                  <a:srgbClr val="912F32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smtClean="0">
                <a:solidFill>
                  <a:srgbClr val="912F32"/>
                </a:solidFill>
                <a:latin typeface="Monotype Corsiva" panose="03010101010201010101" pitchFamily="66" charset="0"/>
              </a:rPr>
              <a:t>мастерская</a:t>
            </a:r>
            <a:endParaRPr lang="ru-RU" sz="4000" dirty="0">
              <a:solidFill>
                <a:srgbClr val="912F3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7175" y="831485"/>
            <a:ext cx="3039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12F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актуальность</a:t>
            </a:r>
          </a:p>
          <a:p>
            <a:endParaRPr lang="ru-RU" sz="2000" dirty="0">
              <a:solidFill>
                <a:srgbClr val="912F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941" y="1481629"/>
            <a:ext cx="265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12F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ситуация:</a:t>
            </a:r>
            <a:endParaRPr lang="ru-RU" sz="2000" dirty="0">
              <a:solidFill>
                <a:srgbClr val="912F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48" y="1881739"/>
            <a:ext cx="823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мест совместного досуга родителей и детей в нашем микрорайоне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709" y="830719"/>
            <a:ext cx="3451405" cy="22664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500" y="2657566"/>
            <a:ext cx="823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современное оборудование в школьной мастерской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8" y="3181040"/>
            <a:ext cx="2841493" cy="2131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40" y="4379862"/>
            <a:ext cx="2929615" cy="21972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69" y="2307185"/>
            <a:ext cx="1337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12F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sz="2000" dirty="0">
              <a:solidFill>
                <a:srgbClr val="912F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9"/>
          <a:stretch/>
        </p:blipFill>
        <p:spPr>
          <a:xfrm>
            <a:off x="8529245" y="4095235"/>
            <a:ext cx="3460956" cy="25681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27451" y="3086990"/>
            <a:ext cx="177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12F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2000" dirty="0">
              <a:solidFill>
                <a:srgbClr val="912F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7451" y="3513340"/>
            <a:ext cx="6701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площадей, квалифицированных кадров и заинтересованность коллектива школы в занятости своих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24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97</Words>
  <Application>Microsoft Office PowerPoint</Application>
  <PresentationFormat>Широкоэкранный</PresentationFormat>
  <Paragraphs>14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12</cp:revision>
  <dcterms:created xsi:type="dcterms:W3CDTF">2018-09-07T09:06:30Z</dcterms:created>
  <dcterms:modified xsi:type="dcterms:W3CDTF">2018-09-07T11:33:27Z</dcterms:modified>
</cp:coreProperties>
</file>