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7" r:id="rId9"/>
    <p:sldId id="268" r:id="rId10"/>
    <p:sldId id="263" r:id="rId11"/>
    <p:sldId id="264" r:id="rId12"/>
    <p:sldId id="265" r:id="rId13"/>
    <p:sldId id="273" r:id="rId14"/>
    <p:sldId id="275" r:id="rId15"/>
    <p:sldId id="266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Вторая Новосибирская гимназия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Обмен опытом в рамках реализации проекта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357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cap="all" dirty="0">
                <a:solidFill>
                  <a:srgbClr val="000000"/>
                </a:solidFill>
                <a:latin typeface="AvenirNextDemiBold"/>
              </a:rPr>
              <a:t>НОВОЕ ПРИЛОЖЕНИЕ ПО ФИЗИКЕ ПОЗВОЛЯЕТ ПРОВОДИТЬ ЭКСПЕРИМЕНТЫ С ПОМОЩЬЮ </a:t>
            </a:r>
            <a:r>
              <a:rPr lang="ru-RU" sz="2400" b="1" cap="all" dirty="0" smtClean="0">
                <a:solidFill>
                  <a:srgbClr val="000000"/>
                </a:solidFill>
                <a:latin typeface="AvenirNextDemiBold"/>
              </a:rPr>
              <a:t>СМАРТФОНА</a:t>
            </a:r>
            <a:br>
              <a:rPr lang="ru-RU" sz="2400" b="1" cap="all" dirty="0" smtClean="0">
                <a:solidFill>
                  <a:srgbClr val="000000"/>
                </a:solidFill>
                <a:latin typeface="AvenirNextDemiBold"/>
              </a:rPr>
            </a:br>
            <a:r>
              <a:rPr lang="ru-RU" sz="2400" b="1" cap="all" dirty="0" smtClean="0">
                <a:solidFill>
                  <a:srgbClr val="FF0000"/>
                </a:solidFill>
                <a:latin typeface="AvenirNextDemiBold"/>
              </a:rPr>
              <a:t>(механика)</a:t>
            </a:r>
            <a:endParaRPr lang="ru-RU" sz="2400" b="1" cap="all" dirty="0">
              <a:solidFill>
                <a:srgbClr val="FF0000"/>
              </a:solidFill>
              <a:effectLst/>
              <a:latin typeface="AvenirNextDemiBold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xmlns="" val="143924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cap="all" dirty="0">
                <a:solidFill>
                  <a:srgbClr val="000000"/>
                </a:solidFill>
                <a:latin typeface="AvenirNextDemiBold"/>
              </a:rPr>
              <a:t>НОВОЕ ПРИЛОЖЕНИЕ ПО ФИЗИКЕ ПОЗВОЛЯЕТ ПРОВОДИТЬ ЭКСПЕРИМЕНТЫ С ПОМОЩЬЮ </a:t>
            </a:r>
            <a:r>
              <a:rPr lang="ru-RU" sz="3200" cap="all" dirty="0" smtClean="0">
                <a:solidFill>
                  <a:srgbClr val="000000"/>
                </a:solidFill>
                <a:latin typeface="AvenirNextDemiBold"/>
              </a:rPr>
              <a:t>СМАРТФОНА</a:t>
            </a:r>
            <a:br>
              <a:rPr lang="ru-RU" sz="3200" cap="all" dirty="0" smtClean="0">
                <a:solidFill>
                  <a:srgbClr val="000000"/>
                </a:solidFill>
                <a:latin typeface="AvenirNextDemiBold"/>
              </a:rPr>
            </a:br>
            <a:r>
              <a:rPr lang="ru-RU" sz="2700" cap="all" dirty="0" smtClean="0">
                <a:solidFill>
                  <a:srgbClr val="FF0000"/>
                </a:solidFill>
                <a:latin typeface="AvenirNextDemiBold"/>
              </a:rPr>
              <a:t>(звуковые и световые явления)</a:t>
            </a:r>
            <a:r>
              <a:rPr lang="ru-RU" sz="3200" cap="all" dirty="0" smtClean="0">
                <a:solidFill>
                  <a:srgbClr val="000000"/>
                </a:solidFill>
                <a:latin typeface="AvenirNextDemiBold"/>
              </a:rPr>
              <a:t/>
            </a:r>
            <a:br>
              <a:rPr lang="ru-RU" sz="3200" cap="all" dirty="0" smtClean="0">
                <a:solidFill>
                  <a:srgbClr val="000000"/>
                </a:solidFill>
                <a:latin typeface="AvenirNextDemiBold"/>
              </a:rPr>
            </a:br>
            <a:r>
              <a:rPr lang="ru-RU" sz="3200" cap="all" dirty="0" smtClean="0">
                <a:solidFill>
                  <a:srgbClr val="000000"/>
                </a:solidFill>
                <a:latin typeface="AvenirNextDemiBold"/>
              </a:rPr>
              <a:t/>
            </a:r>
            <a:br>
              <a:rPr lang="ru-RU" sz="3200" cap="all" dirty="0" smtClean="0">
                <a:solidFill>
                  <a:srgbClr val="000000"/>
                </a:solidFill>
                <a:latin typeface="AvenirNextDemiBold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xmlns="" val="126346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all" dirty="0">
                <a:solidFill>
                  <a:srgbClr val="000000"/>
                </a:solidFill>
                <a:latin typeface="AvenirNextDemiBold"/>
              </a:rPr>
              <a:t>НОВОЕ ПРИЛОЖЕНИЕ ПО ФИЗИКЕ ПОЗВОЛЯЕТ ПРОВОДИТЬ ЭКСПЕРИМЕНТЫ С ПОМОЩЬЮ СМАРТФОНА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xmlns="" val="367340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 2018\Desktop\Гимназия 2\для школы\20181204_0858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 2018\Desktop\Гимназия 2\для школы\20181204_085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 2018\Desktop\Гимназия 2\для школы\20181204_093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3658"/>
            <a:ext cx="3888432" cy="31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er 2018\Desktop\Гимназия 2\для школы\20181204_093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11" y="3493658"/>
            <a:ext cx="4234269" cy="31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04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444" y="178504"/>
            <a:ext cx="7211144" cy="49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Виртуальные лабораторные работы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20" y="671935"/>
            <a:ext cx="3924944" cy="276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320480" cy="30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910" y="3717032"/>
            <a:ext cx="3945562" cy="281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68570"/>
            <a:ext cx="3960440" cy="258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238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Новосибирская вторая гимназия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95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Фойе школы</a:t>
            </a:r>
            <a:endParaRPr lang="ru-RU" dirty="0"/>
          </a:p>
        </p:txBody>
      </p:sp>
      <p:pic>
        <p:nvPicPr>
          <p:cNvPr id="1026" name="Picture 2" descr="C:\Users\Acer 2018\Desktop\Гимназия 2\для школы\20181204_0649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038600" cy="40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 2018\Desktop\Гимназия 2\для школы\20181204_0838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152" y="476672"/>
            <a:ext cx="40386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 2018\Desktop\Гимназия 2\для школы\20181204_083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15466"/>
            <a:ext cx="4176464" cy="33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95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Оздоровительно-профилактический центр</a:t>
            </a:r>
            <a:endParaRPr lang="ru-RU" sz="2800" dirty="0"/>
          </a:p>
        </p:txBody>
      </p:sp>
      <p:pic>
        <p:nvPicPr>
          <p:cNvPr id="2050" name="Picture 2" descr="C:\Users\Acer 2018\Desktop\Гимназия 2\для школы\20181204_0841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52736"/>
            <a:ext cx="3384377" cy="244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 2018\Desktop\Гимназия 2\для школы\20181204_084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 2018\Desktop\Гимназия 2\для школы\20181204_084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7693" y="3512908"/>
            <a:ext cx="283210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 2018\Desktop\Гимназия 2\для школы\20181204_0844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5889"/>
            <a:ext cx="4196419" cy="23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92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 2018\Desktop\Гимназия 2\для школы\20181204_084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36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 2018\Desktop\Гимназия 2\для школы\20181204_0845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038600" cy="36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68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cer 2018\Desktop\Гимназия 2\для школы\20181204_085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 2018\Desktop\Гимназия 2\для школы\20181204_085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 2018\Desktop\Гимназия 2\для школы\20181204_092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61656"/>
            <a:ext cx="4032448" cy="2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er 2018\Desktop\Гимназия 2\для школы\20181204_092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033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33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20688"/>
            <a:ext cx="7763615" cy="5616624"/>
          </a:xfrm>
        </p:spPr>
      </p:pic>
    </p:spTree>
    <p:extLst>
      <p:ext uri="{BB962C8B-B14F-4D97-AF65-F5344CB8AC3E}">
        <p14:creationId xmlns:p14="http://schemas.microsoft.com/office/powerpoint/2010/main" xmlns="" val="68997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физики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400515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Препараторская кабинета физики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158071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prstClr val="black"/>
                </a:solidFill>
                <a:ea typeface="Times New Roman"/>
              </a:rPr>
              <a:t>Практикум 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«Мои физические исследования»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846" y="1600200"/>
            <a:ext cx="3316122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391982" y="2024841"/>
            <a:ext cx="4464495" cy="3672408"/>
          </a:xfrm>
        </p:spPr>
      </p:pic>
    </p:spTree>
    <p:extLst>
      <p:ext uri="{BB962C8B-B14F-4D97-AF65-F5344CB8AC3E}">
        <p14:creationId xmlns:p14="http://schemas.microsoft.com/office/powerpoint/2010/main" xmlns="" val="290405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ea typeface="Times New Roman"/>
              </a:rPr>
              <a:t>Практикум </a:t>
            </a:r>
            <a:r>
              <a:rPr lang="ru-RU" dirty="0" smtClean="0">
                <a:latin typeface="Times New Roman"/>
                <a:ea typeface="Times New Roman"/>
              </a:rPr>
              <a:t>«Мои </a:t>
            </a:r>
            <a:r>
              <a:rPr lang="ru-RU" dirty="0">
                <a:latin typeface="Times New Roman"/>
                <a:ea typeface="Times New Roman"/>
              </a:rPr>
              <a:t>физические исследования»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08" y="2096851"/>
            <a:ext cx="4608515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11961" y="2132855"/>
            <a:ext cx="4608512" cy="3312366"/>
          </a:xfrm>
        </p:spPr>
      </p:pic>
    </p:spTree>
    <p:extLst>
      <p:ext uri="{BB962C8B-B14F-4D97-AF65-F5344CB8AC3E}">
        <p14:creationId xmlns:p14="http://schemas.microsoft.com/office/powerpoint/2010/main" xmlns="" val="9774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0386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0386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03244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387" y="3702509"/>
            <a:ext cx="3870342" cy="26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465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/>
                <a:ea typeface="Times New Roman"/>
              </a:rPr>
              <a:t>Лабораторные </a:t>
            </a:r>
            <a:r>
              <a:rPr lang="ru-RU" sz="2800" dirty="0">
                <a:latin typeface="Times New Roman"/>
                <a:ea typeface="Times New Roman"/>
              </a:rPr>
              <a:t>работы можно выполнять дома, если для этого не требуется специального физического </a:t>
            </a:r>
            <a:r>
              <a:rPr lang="ru-RU" sz="2800" dirty="0" smtClean="0">
                <a:latin typeface="Times New Roman"/>
                <a:ea typeface="Times New Roman"/>
              </a:rPr>
              <a:t>оборудования или же на </a:t>
            </a:r>
            <a:r>
              <a:rPr lang="ru-RU" sz="2800" dirty="0">
                <a:latin typeface="Times New Roman"/>
                <a:ea typeface="Times New Roman"/>
              </a:rPr>
              <a:t>спецкурсе.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xmlns="" val="24465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800" kern="0" dirty="0" smtClean="0">
                <a:solidFill>
                  <a:srgbClr val="000000"/>
                </a:solidFill>
                <a:latin typeface="Arial"/>
              </a:rPr>
              <a:t>Преподавание курса направлено </a:t>
            </a:r>
            <a:r>
              <a:rPr lang="ru-RU" altLang="ru-RU" sz="2800" kern="0" dirty="0">
                <a:solidFill>
                  <a:srgbClr val="000000"/>
                </a:solidFill>
                <a:latin typeface="Arial"/>
              </a:rPr>
              <a:t>на обогащение учащихся знаниями о физических явлениях и ознакомление с научными методами исследования в лабораторных и домашних условиях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16980"/>
            <a:ext cx="4038600" cy="31442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16980"/>
            <a:ext cx="4038600" cy="3144267"/>
          </a:xfrm>
        </p:spPr>
      </p:pic>
    </p:spTree>
    <p:extLst>
      <p:ext uri="{BB962C8B-B14F-4D97-AF65-F5344CB8AC3E}">
        <p14:creationId xmlns:p14="http://schemas.microsoft.com/office/powerpoint/2010/main" xmlns="" val="3355291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94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Вторая Новосибирская гимназия </vt:lpstr>
      <vt:lpstr>Слайд 2</vt:lpstr>
      <vt:lpstr>Кабинет физики</vt:lpstr>
      <vt:lpstr>Препараторская кабинета физики</vt:lpstr>
      <vt:lpstr>Практикум «Мои физические исследования» </vt:lpstr>
      <vt:lpstr>Практикум «Мои физические исследования» </vt:lpstr>
      <vt:lpstr>Слайд 7</vt:lpstr>
      <vt:lpstr>Лабораторные работы можно выполнять дома, если для этого не требуется специального физического оборудования или же на спецкурсе. </vt:lpstr>
      <vt:lpstr>Преподавание курса направлено на обогащение учащихся знаниями о физических явлениях и ознакомление с научными методами исследования в лабораторных и домашних условиях</vt:lpstr>
      <vt:lpstr>НОВОЕ ПРИЛОЖЕНИЕ ПО ФИЗИКЕ ПОЗВОЛЯЕТ ПРОВОДИТЬ ЭКСПЕРИМЕНТЫ С ПОМОЩЬЮ СМАРТФОНА (механика)</vt:lpstr>
      <vt:lpstr>НОВОЕ ПРИЛОЖЕНИЕ ПО ФИЗИКЕ ПОЗВОЛЯЕТ ПРОВОДИТЬ ЭКСПЕРИМЕНТЫ С ПОМОЩЬЮ СМАРТФОНА (звуковые и световые явления)  </vt:lpstr>
      <vt:lpstr>НОВОЕ ПРИЛОЖЕНИЕ ПО ФИЗИКЕ ПОЗВОЛЯЕТ ПРОВОДИТЬ ЭКСПЕРИМЕНТЫ С ПОМОЩЬЮ СМАРТФОНА</vt:lpstr>
      <vt:lpstr>Слайд 13</vt:lpstr>
      <vt:lpstr>Виртуальные лабораторные работы</vt:lpstr>
      <vt:lpstr>Новосибирская вторая гимназия</vt:lpstr>
      <vt:lpstr>     Фойе школы</vt:lpstr>
      <vt:lpstr>Оздоровительно-профилактический центр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Новосибирская гимназия </dc:title>
  <dc:creator>ПК</dc:creator>
  <cp:lastModifiedBy>1</cp:lastModifiedBy>
  <cp:revision>31</cp:revision>
  <dcterms:created xsi:type="dcterms:W3CDTF">2018-12-05T14:49:26Z</dcterms:created>
  <dcterms:modified xsi:type="dcterms:W3CDTF">2019-02-07T03:26:13Z</dcterms:modified>
</cp:coreProperties>
</file>