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5" r:id="rId2"/>
    <p:sldId id="257" r:id="rId3"/>
    <p:sldId id="258" r:id="rId4"/>
    <p:sldId id="259" r:id="rId5"/>
    <p:sldId id="277" r:id="rId6"/>
    <p:sldId id="282" r:id="rId7"/>
    <p:sldId id="261" r:id="rId8"/>
    <p:sldId id="284" r:id="rId9"/>
    <p:sldId id="268" r:id="rId10"/>
    <p:sldId id="285" r:id="rId11"/>
    <p:sldId id="287" r:id="rId12"/>
    <p:sldId id="290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7853B7-430A-42E3-AC9C-54A8EF60D7EE}">
          <p14:sldIdLst/>
        </p14:section>
        <p14:section name="Раздел без заголовка" id="{7EC37426-3CFA-4F94-A460-9B14491104DF}">
          <p14:sldIdLst>
            <p14:sldId id="275"/>
            <p14:sldId id="257"/>
            <p14:sldId id="258"/>
            <p14:sldId id="259"/>
            <p14:sldId id="277"/>
            <p14:sldId id="282"/>
            <p14:sldId id="261"/>
            <p14:sldId id="284"/>
            <p14:sldId id="268"/>
            <p14:sldId id="285"/>
            <p14:sldId id="287"/>
            <p14:sldId id="29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7D807-18CB-42BE-AF63-24F8C0FDAC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48E78-FB4F-47E4-86C0-28139DF350E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1-4 класс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38AC30BE-C6FF-4360-9B7F-4313FA5D98A3}" type="parTrans" cxnId="{93A2E30F-823D-4753-BA79-18E15D15837D}">
      <dgm:prSet/>
      <dgm:spPr/>
      <dgm:t>
        <a:bodyPr/>
        <a:lstStyle/>
        <a:p>
          <a:endParaRPr lang="ru-RU"/>
        </a:p>
      </dgm:t>
    </dgm:pt>
    <dgm:pt modelId="{B539926D-E1BA-48CC-B5D7-27D1FE1F2D9F}" type="sibTrans" cxnId="{93A2E30F-823D-4753-BA79-18E15D15837D}">
      <dgm:prSet/>
      <dgm:spPr/>
      <dgm:t>
        <a:bodyPr/>
        <a:lstStyle/>
        <a:p>
          <a:endParaRPr lang="ru-RU"/>
        </a:p>
      </dgm:t>
    </dgm:pt>
    <dgm:pt modelId="{7BE82397-8449-4F8B-B3C8-7AAA7CA16B72}">
      <dgm:prSet phldrT="[Текст]"/>
      <dgm:spPr/>
      <dgm:t>
        <a:bodyPr/>
        <a:lstStyle/>
        <a:p>
          <a:r>
            <a:rPr lang="ru-RU" dirty="0" smtClean="0"/>
            <a:t>Рисуночные методики</a:t>
          </a:r>
          <a:endParaRPr lang="ru-RU" dirty="0"/>
        </a:p>
      </dgm:t>
    </dgm:pt>
    <dgm:pt modelId="{0493C983-05DC-4F9D-9CB6-F6C230D15244}" type="parTrans" cxnId="{2A893066-81F5-4496-BB9C-47069C8E06E7}">
      <dgm:prSet/>
      <dgm:spPr/>
      <dgm:t>
        <a:bodyPr/>
        <a:lstStyle/>
        <a:p>
          <a:endParaRPr lang="ru-RU"/>
        </a:p>
      </dgm:t>
    </dgm:pt>
    <dgm:pt modelId="{7865BD17-21B0-41CC-AE42-D4F447CEE80A}" type="sibTrans" cxnId="{2A893066-81F5-4496-BB9C-47069C8E06E7}">
      <dgm:prSet/>
      <dgm:spPr/>
      <dgm:t>
        <a:bodyPr/>
        <a:lstStyle/>
        <a:p>
          <a:endParaRPr lang="ru-RU"/>
        </a:p>
      </dgm:t>
    </dgm:pt>
    <dgm:pt modelId="{DF530971-2195-4A47-9D53-221CA3030B7A}">
      <dgm:prSet phldrT="[Текст]"/>
      <dgm:spPr/>
      <dgm:t>
        <a:bodyPr/>
        <a:lstStyle/>
        <a:p>
          <a:r>
            <a:rPr lang="ru-RU" dirty="0" smtClean="0"/>
            <a:t>РАФТ- технология</a:t>
          </a:r>
          <a:endParaRPr lang="ru-RU" dirty="0"/>
        </a:p>
      </dgm:t>
    </dgm:pt>
    <dgm:pt modelId="{B3D4D6DF-58D0-4BFE-9B6C-67A4642DAA57}" type="parTrans" cxnId="{57E9010B-796C-43DF-8BF2-9C620B5895D1}">
      <dgm:prSet/>
      <dgm:spPr/>
      <dgm:t>
        <a:bodyPr/>
        <a:lstStyle/>
        <a:p>
          <a:endParaRPr lang="ru-RU"/>
        </a:p>
      </dgm:t>
    </dgm:pt>
    <dgm:pt modelId="{A014099E-0B66-4C3D-A7B1-6B8708718122}" type="sibTrans" cxnId="{57E9010B-796C-43DF-8BF2-9C620B5895D1}">
      <dgm:prSet/>
      <dgm:spPr/>
      <dgm:t>
        <a:bodyPr/>
        <a:lstStyle/>
        <a:p>
          <a:endParaRPr lang="ru-RU"/>
        </a:p>
      </dgm:t>
    </dgm:pt>
    <dgm:pt modelId="{55620F22-F88A-478C-A298-CB8C008266F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5-9 класс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D8CA66D3-B42A-4184-B0BA-CB6BE9BA7F97}" type="parTrans" cxnId="{9596255A-8C60-46E5-9B1F-B17BEF84D3FB}">
      <dgm:prSet/>
      <dgm:spPr/>
      <dgm:t>
        <a:bodyPr/>
        <a:lstStyle/>
        <a:p>
          <a:endParaRPr lang="ru-RU"/>
        </a:p>
      </dgm:t>
    </dgm:pt>
    <dgm:pt modelId="{A5FFCB85-9335-453C-8368-992357720A41}" type="sibTrans" cxnId="{9596255A-8C60-46E5-9B1F-B17BEF84D3FB}">
      <dgm:prSet/>
      <dgm:spPr/>
      <dgm:t>
        <a:bodyPr/>
        <a:lstStyle/>
        <a:p>
          <a:endParaRPr lang="ru-RU"/>
        </a:p>
      </dgm:t>
    </dgm:pt>
    <dgm:pt modelId="{A374C180-3CB7-445E-B213-FE9C75046AEC}">
      <dgm:prSet phldrT="[Текст]"/>
      <dgm:spPr/>
      <dgm:t>
        <a:bodyPr/>
        <a:lstStyle/>
        <a:p>
          <a:r>
            <a:rPr lang="ru-RU" dirty="0" smtClean="0"/>
            <a:t>Веб- </a:t>
          </a:r>
          <a:r>
            <a:rPr lang="ru-RU" dirty="0" err="1" smtClean="0"/>
            <a:t>квесты</a:t>
          </a:r>
          <a:endParaRPr lang="ru-RU" dirty="0"/>
        </a:p>
      </dgm:t>
    </dgm:pt>
    <dgm:pt modelId="{2CC1EB68-DA6C-4548-AC4F-B2F8513F5DAF}" type="parTrans" cxnId="{460E8006-BE17-4CF8-AA26-8A610C980764}">
      <dgm:prSet/>
      <dgm:spPr/>
      <dgm:t>
        <a:bodyPr/>
        <a:lstStyle/>
        <a:p>
          <a:endParaRPr lang="ru-RU"/>
        </a:p>
      </dgm:t>
    </dgm:pt>
    <dgm:pt modelId="{10F367FD-A55C-48F3-BE78-F425D7441C9A}" type="sibTrans" cxnId="{460E8006-BE17-4CF8-AA26-8A610C980764}">
      <dgm:prSet/>
      <dgm:spPr/>
      <dgm:t>
        <a:bodyPr/>
        <a:lstStyle/>
        <a:p>
          <a:endParaRPr lang="ru-RU"/>
        </a:p>
      </dgm:t>
    </dgm:pt>
    <dgm:pt modelId="{1776B0A2-5DE4-454F-846B-B2D123BFB2CF}">
      <dgm:prSet phldrT="[Текст]"/>
      <dgm:spPr/>
      <dgm:t>
        <a:bodyPr/>
        <a:lstStyle/>
        <a:p>
          <a:r>
            <a:rPr lang="ru-RU" dirty="0" smtClean="0"/>
            <a:t>Образовательные </a:t>
          </a:r>
          <a:r>
            <a:rPr lang="ru-RU" dirty="0" err="1" smtClean="0"/>
            <a:t>квесты</a:t>
          </a:r>
          <a:endParaRPr lang="ru-RU" dirty="0"/>
        </a:p>
      </dgm:t>
    </dgm:pt>
    <dgm:pt modelId="{0849D2DD-0175-479D-8564-2F712A156543}" type="parTrans" cxnId="{DF21CC68-CF5C-4506-8D59-ED3CE018C876}">
      <dgm:prSet/>
      <dgm:spPr/>
      <dgm:t>
        <a:bodyPr/>
        <a:lstStyle/>
        <a:p>
          <a:endParaRPr lang="ru-RU"/>
        </a:p>
      </dgm:t>
    </dgm:pt>
    <dgm:pt modelId="{6AE59050-BA4F-429F-AD39-EC7EFE33BFA1}" type="sibTrans" cxnId="{DF21CC68-CF5C-4506-8D59-ED3CE018C876}">
      <dgm:prSet/>
      <dgm:spPr/>
      <dgm:t>
        <a:bodyPr/>
        <a:lstStyle/>
        <a:p>
          <a:endParaRPr lang="ru-RU"/>
        </a:p>
      </dgm:t>
    </dgm:pt>
    <dgm:pt modelId="{EF91B3F5-077B-4209-8B6E-D6E5F9A4EE13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10-11 класс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A01E23D2-D9BA-412B-98A4-B1D7B68A76F3}" type="parTrans" cxnId="{8B110A37-247B-49C9-85FA-FB7FDE86B941}">
      <dgm:prSet/>
      <dgm:spPr/>
      <dgm:t>
        <a:bodyPr/>
        <a:lstStyle/>
        <a:p>
          <a:endParaRPr lang="ru-RU"/>
        </a:p>
      </dgm:t>
    </dgm:pt>
    <dgm:pt modelId="{AD24CCE1-E2F8-491F-860D-C45E53C2F25D}" type="sibTrans" cxnId="{8B110A37-247B-49C9-85FA-FB7FDE86B941}">
      <dgm:prSet/>
      <dgm:spPr/>
      <dgm:t>
        <a:bodyPr/>
        <a:lstStyle/>
        <a:p>
          <a:endParaRPr lang="ru-RU"/>
        </a:p>
      </dgm:t>
    </dgm:pt>
    <dgm:pt modelId="{54E66890-6DC7-4C56-B203-65082D999F34}">
      <dgm:prSet phldrT="[Текст]"/>
      <dgm:spPr/>
      <dgm:t>
        <a:bodyPr/>
        <a:lstStyle/>
        <a:p>
          <a:r>
            <a:rPr lang="ru-RU" dirty="0" smtClean="0"/>
            <a:t>Практико-ориентированные задачи</a:t>
          </a:r>
          <a:endParaRPr lang="ru-RU" dirty="0"/>
        </a:p>
      </dgm:t>
    </dgm:pt>
    <dgm:pt modelId="{B5E4B778-086C-4128-9C44-5DEF994F27BD}" type="parTrans" cxnId="{5E0A59AF-277F-4BA6-A47B-6EBB0870C0CD}">
      <dgm:prSet/>
      <dgm:spPr/>
      <dgm:t>
        <a:bodyPr/>
        <a:lstStyle/>
        <a:p>
          <a:endParaRPr lang="ru-RU"/>
        </a:p>
      </dgm:t>
    </dgm:pt>
    <dgm:pt modelId="{98686889-229F-458C-A8A3-CFA68ABB00A9}" type="sibTrans" cxnId="{5E0A59AF-277F-4BA6-A47B-6EBB0870C0CD}">
      <dgm:prSet/>
      <dgm:spPr/>
      <dgm:t>
        <a:bodyPr/>
        <a:lstStyle/>
        <a:p>
          <a:endParaRPr lang="ru-RU"/>
        </a:p>
      </dgm:t>
    </dgm:pt>
    <dgm:pt modelId="{747E5735-92F6-4301-BD02-3B4B901058E5}">
      <dgm:prSet phldrT="[Текст]"/>
      <dgm:spPr/>
      <dgm:t>
        <a:bodyPr/>
        <a:lstStyle/>
        <a:p>
          <a:r>
            <a:rPr lang="ru-RU" dirty="0" smtClean="0"/>
            <a:t>Деловые игры</a:t>
          </a:r>
          <a:endParaRPr lang="ru-RU" dirty="0"/>
        </a:p>
      </dgm:t>
    </dgm:pt>
    <dgm:pt modelId="{31D3AE99-7180-4E25-9100-8D9A4166F4CB}" type="parTrans" cxnId="{2F27B070-3584-4948-8A9C-71E3D195609D}">
      <dgm:prSet/>
      <dgm:spPr/>
      <dgm:t>
        <a:bodyPr/>
        <a:lstStyle/>
        <a:p>
          <a:endParaRPr lang="ru-RU"/>
        </a:p>
      </dgm:t>
    </dgm:pt>
    <dgm:pt modelId="{3B26E9B7-83CE-4B4F-9F7B-AC68F6C96FE9}" type="sibTrans" cxnId="{2F27B070-3584-4948-8A9C-71E3D195609D}">
      <dgm:prSet/>
      <dgm:spPr/>
      <dgm:t>
        <a:bodyPr/>
        <a:lstStyle/>
        <a:p>
          <a:endParaRPr lang="ru-RU"/>
        </a:p>
      </dgm:t>
    </dgm:pt>
    <dgm:pt modelId="{CD82E1D1-3821-4AF7-B471-89B85D2D2D1F}">
      <dgm:prSet phldrT="[Текст]"/>
      <dgm:spPr/>
      <dgm:t>
        <a:bodyPr/>
        <a:lstStyle/>
        <a:p>
          <a:r>
            <a:rPr lang="ru-RU" dirty="0" smtClean="0"/>
            <a:t>Социальные практики</a:t>
          </a:r>
          <a:endParaRPr lang="ru-RU" dirty="0"/>
        </a:p>
      </dgm:t>
    </dgm:pt>
    <dgm:pt modelId="{9B987923-D249-420E-AAF4-682FA291C2FB}" type="parTrans" cxnId="{645B580F-0F01-41C7-83D5-73849AF1B318}">
      <dgm:prSet/>
      <dgm:spPr/>
      <dgm:t>
        <a:bodyPr/>
        <a:lstStyle/>
        <a:p>
          <a:endParaRPr lang="ru-RU"/>
        </a:p>
      </dgm:t>
    </dgm:pt>
    <dgm:pt modelId="{CFEC2B5E-7792-414F-B791-0AD654AAF812}" type="sibTrans" cxnId="{645B580F-0F01-41C7-83D5-73849AF1B318}">
      <dgm:prSet/>
      <dgm:spPr/>
      <dgm:t>
        <a:bodyPr/>
        <a:lstStyle/>
        <a:p>
          <a:endParaRPr lang="ru-RU"/>
        </a:p>
      </dgm:t>
    </dgm:pt>
    <dgm:pt modelId="{32BB9707-669F-4BE6-9414-DA92667FE539}">
      <dgm:prSet phldrT="[Текст]"/>
      <dgm:spPr/>
      <dgm:t>
        <a:bodyPr/>
        <a:lstStyle/>
        <a:p>
          <a:r>
            <a:rPr lang="ru-RU" dirty="0" smtClean="0"/>
            <a:t>Метод </a:t>
          </a:r>
          <a:r>
            <a:rPr lang="ru-RU" dirty="0" err="1" smtClean="0"/>
            <a:t>Фишбоун</a:t>
          </a:r>
          <a:endParaRPr lang="ru-RU" dirty="0"/>
        </a:p>
      </dgm:t>
    </dgm:pt>
    <dgm:pt modelId="{E0E4BC56-82A7-4399-9AB2-72143EEEC764}" type="parTrans" cxnId="{88130CA7-BC51-493F-9713-33DD268E9D3C}">
      <dgm:prSet/>
      <dgm:spPr/>
      <dgm:t>
        <a:bodyPr/>
        <a:lstStyle/>
        <a:p>
          <a:endParaRPr lang="ru-RU"/>
        </a:p>
      </dgm:t>
    </dgm:pt>
    <dgm:pt modelId="{5A63B23A-7F97-4F0F-A6AD-54DC8A8B631B}" type="sibTrans" cxnId="{88130CA7-BC51-493F-9713-33DD268E9D3C}">
      <dgm:prSet/>
      <dgm:spPr/>
      <dgm:t>
        <a:bodyPr/>
        <a:lstStyle/>
        <a:p>
          <a:endParaRPr lang="ru-RU"/>
        </a:p>
      </dgm:t>
    </dgm:pt>
    <dgm:pt modelId="{5F23C25B-3CA5-42EB-A10B-9CF6C92BA121}">
      <dgm:prSet phldrT="[Текст]"/>
      <dgm:spPr/>
      <dgm:t>
        <a:bodyPr/>
        <a:lstStyle/>
        <a:p>
          <a:r>
            <a:rPr lang="ru-RU" dirty="0" err="1" smtClean="0"/>
            <a:t>Мыслеголики</a:t>
          </a:r>
          <a:endParaRPr lang="ru-RU" dirty="0"/>
        </a:p>
      </dgm:t>
    </dgm:pt>
    <dgm:pt modelId="{98FC47FD-C3DB-4D98-8B1F-9086F047B01A}" type="parTrans" cxnId="{8154249B-511F-4DBD-A5E0-32C79D69FEB2}">
      <dgm:prSet/>
      <dgm:spPr/>
      <dgm:t>
        <a:bodyPr/>
        <a:lstStyle/>
        <a:p>
          <a:endParaRPr lang="ru-RU"/>
        </a:p>
      </dgm:t>
    </dgm:pt>
    <dgm:pt modelId="{18B0FEB8-BB22-4F9B-A812-E16A80B082B4}" type="sibTrans" cxnId="{8154249B-511F-4DBD-A5E0-32C79D69FEB2}">
      <dgm:prSet/>
      <dgm:spPr/>
      <dgm:t>
        <a:bodyPr/>
        <a:lstStyle/>
        <a:p>
          <a:endParaRPr lang="ru-RU"/>
        </a:p>
      </dgm:t>
    </dgm:pt>
    <dgm:pt modelId="{67EEBF2E-8260-4240-B7F4-51131BF0DF4B}">
      <dgm:prSet phldrT="[Текст]"/>
      <dgm:spPr/>
      <dgm:t>
        <a:bodyPr/>
        <a:lstStyle/>
        <a:p>
          <a:endParaRPr lang="ru-RU" dirty="0"/>
        </a:p>
      </dgm:t>
    </dgm:pt>
    <dgm:pt modelId="{8CC4C0FB-1436-412C-9D21-B644321F7980}" type="parTrans" cxnId="{B4BCB67E-9E4F-4C94-B225-E5A585FA74D0}">
      <dgm:prSet/>
      <dgm:spPr/>
      <dgm:t>
        <a:bodyPr/>
        <a:lstStyle/>
        <a:p>
          <a:endParaRPr lang="ru-RU"/>
        </a:p>
      </dgm:t>
    </dgm:pt>
    <dgm:pt modelId="{9A42736A-56A2-4089-89BC-93565F9D8520}" type="sibTrans" cxnId="{B4BCB67E-9E4F-4C94-B225-E5A585FA74D0}">
      <dgm:prSet/>
      <dgm:spPr/>
      <dgm:t>
        <a:bodyPr/>
        <a:lstStyle/>
        <a:p>
          <a:endParaRPr lang="ru-RU"/>
        </a:p>
      </dgm:t>
    </dgm:pt>
    <dgm:pt modelId="{D1012B74-B1FE-452B-92AB-8265865B4FA4}">
      <dgm:prSet phldrT="[Текст]"/>
      <dgm:spPr/>
      <dgm:t>
        <a:bodyPr/>
        <a:lstStyle/>
        <a:p>
          <a:r>
            <a:rPr lang="ru-RU" dirty="0" smtClean="0"/>
            <a:t>Толстые и тонкие вопросы</a:t>
          </a:r>
          <a:endParaRPr lang="ru-RU" dirty="0"/>
        </a:p>
      </dgm:t>
    </dgm:pt>
    <dgm:pt modelId="{11BA2D2E-A935-48F0-B6BA-DBD112A37830}" type="parTrans" cxnId="{050B5392-FDBD-48A7-9925-78D57FB57658}">
      <dgm:prSet/>
      <dgm:spPr/>
      <dgm:t>
        <a:bodyPr/>
        <a:lstStyle/>
        <a:p>
          <a:endParaRPr lang="ru-RU"/>
        </a:p>
      </dgm:t>
    </dgm:pt>
    <dgm:pt modelId="{8772F9CC-BA2C-49F9-BCB6-0033648DB131}" type="sibTrans" cxnId="{050B5392-FDBD-48A7-9925-78D57FB57658}">
      <dgm:prSet/>
      <dgm:spPr/>
      <dgm:t>
        <a:bodyPr/>
        <a:lstStyle/>
        <a:p>
          <a:endParaRPr lang="ru-RU"/>
        </a:p>
      </dgm:t>
    </dgm:pt>
    <dgm:pt modelId="{C74C4B84-75DE-4D0A-AF8D-F40C28C0D3D4}">
      <dgm:prSet phldrT="[Текст]"/>
      <dgm:spPr/>
      <dgm:t>
        <a:bodyPr/>
        <a:lstStyle/>
        <a:p>
          <a:r>
            <a:rPr lang="ru-RU" dirty="0" smtClean="0"/>
            <a:t>Словарная карта</a:t>
          </a:r>
          <a:endParaRPr lang="ru-RU" dirty="0"/>
        </a:p>
      </dgm:t>
    </dgm:pt>
    <dgm:pt modelId="{9B869637-8FE8-4230-BD9E-21429228D0DD}" type="parTrans" cxnId="{FD9AE799-ED05-40A6-BA23-B581740371FC}">
      <dgm:prSet/>
      <dgm:spPr/>
      <dgm:t>
        <a:bodyPr/>
        <a:lstStyle/>
        <a:p>
          <a:endParaRPr lang="ru-RU"/>
        </a:p>
      </dgm:t>
    </dgm:pt>
    <dgm:pt modelId="{1CFAC0B3-62BB-4056-B47D-3E9E5B1F365D}" type="sibTrans" cxnId="{FD9AE799-ED05-40A6-BA23-B581740371FC}">
      <dgm:prSet/>
      <dgm:spPr/>
      <dgm:t>
        <a:bodyPr/>
        <a:lstStyle/>
        <a:p>
          <a:endParaRPr lang="ru-RU"/>
        </a:p>
      </dgm:t>
    </dgm:pt>
    <dgm:pt modelId="{EFEA4192-F067-429B-9300-65E378F6736B}">
      <dgm:prSet phldrT="[Текст]"/>
      <dgm:spPr/>
      <dgm:t>
        <a:bodyPr/>
        <a:lstStyle/>
        <a:p>
          <a:r>
            <a:rPr lang="ru-RU" dirty="0" smtClean="0"/>
            <a:t>Трудовая практика</a:t>
          </a:r>
          <a:endParaRPr lang="ru-RU" dirty="0"/>
        </a:p>
      </dgm:t>
    </dgm:pt>
    <dgm:pt modelId="{29467401-BBF2-4990-89EB-3995CBF04704}" type="parTrans" cxnId="{844264A9-2799-4EE0-A02D-019F2532CB17}">
      <dgm:prSet/>
      <dgm:spPr/>
      <dgm:t>
        <a:bodyPr/>
        <a:lstStyle/>
        <a:p>
          <a:endParaRPr lang="ru-RU"/>
        </a:p>
      </dgm:t>
    </dgm:pt>
    <dgm:pt modelId="{D467DA8B-8EBB-4D65-84E5-1D996FE11893}" type="sibTrans" cxnId="{844264A9-2799-4EE0-A02D-019F2532CB17}">
      <dgm:prSet/>
      <dgm:spPr/>
      <dgm:t>
        <a:bodyPr/>
        <a:lstStyle/>
        <a:p>
          <a:endParaRPr lang="ru-RU"/>
        </a:p>
      </dgm:t>
    </dgm:pt>
    <dgm:pt modelId="{17BDDBD0-7190-46DA-9744-50A3B133DFCB}">
      <dgm:prSet phldrT="[Текст]"/>
      <dgm:spPr/>
      <dgm:t>
        <a:bodyPr/>
        <a:lstStyle/>
        <a:p>
          <a:r>
            <a:rPr lang="ru-RU" dirty="0" err="1" smtClean="0"/>
            <a:t>Синквейн</a:t>
          </a:r>
          <a:endParaRPr lang="ru-RU" dirty="0"/>
        </a:p>
      </dgm:t>
    </dgm:pt>
    <dgm:pt modelId="{C46C03AD-AC9A-4DF4-A329-C9443C196D11}" type="parTrans" cxnId="{C85873B8-61EF-4D64-8198-1881E2478E4C}">
      <dgm:prSet/>
      <dgm:spPr/>
      <dgm:t>
        <a:bodyPr/>
        <a:lstStyle/>
        <a:p>
          <a:endParaRPr lang="ru-RU"/>
        </a:p>
      </dgm:t>
    </dgm:pt>
    <dgm:pt modelId="{EB78C0B2-5EE5-4261-979C-55035F860DE2}" type="sibTrans" cxnId="{C85873B8-61EF-4D64-8198-1881E2478E4C}">
      <dgm:prSet/>
      <dgm:spPr/>
      <dgm:t>
        <a:bodyPr/>
        <a:lstStyle/>
        <a:p>
          <a:endParaRPr lang="ru-RU"/>
        </a:p>
      </dgm:t>
    </dgm:pt>
    <dgm:pt modelId="{681B7A24-D20A-4A4E-AE99-080197CE71A6}">
      <dgm:prSet phldrT="[Текст]"/>
      <dgm:spPr/>
      <dgm:t>
        <a:bodyPr/>
        <a:lstStyle/>
        <a:p>
          <a:r>
            <a:rPr lang="ru-RU" dirty="0" smtClean="0"/>
            <a:t>Игры на ощущения и восприятия</a:t>
          </a:r>
          <a:endParaRPr lang="ru-RU" dirty="0"/>
        </a:p>
      </dgm:t>
    </dgm:pt>
    <dgm:pt modelId="{AF1F47A7-B84C-4FCE-A92D-E5883FE07BC1}" type="parTrans" cxnId="{373A5167-1326-439D-9A18-7DE7D32A964A}">
      <dgm:prSet/>
      <dgm:spPr/>
      <dgm:t>
        <a:bodyPr/>
        <a:lstStyle/>
        <a:p>
          <a:endParaRPr lang="ru-RU"/>
        </a:p>
      </dgm:t>
    </dgm:pt>
    <dgm:pt modelId="{525FFC52-879B-457E-872F-8E5062E2729B}" type="sibTrans" cxnId="{373A5167-1326-439D-9A18-7DE7D32A964A}">
      <dgm:prSet/>
      <dgm:spPr/>
      <dgm:t>
        <a:bodyPr/>
        <a:lstStyle/>
        <a:p>
          <a:endParaRPr lang="ru-RU"/>
        </a:p>
      </dgm:t>
    </dgm:pt>
    <dgm:pt modelId="{C168BD6D-17ED-4D2A-881B-276AC36F7C3D}">
      <dgm:prSet phldrT="[Текст]"/>
      <dgm:spPr/>
      <dgm:t>
        <a:bodyPr/>
        <a:lstStyle/>
        <a:p>
          <a:r>
            <a:rPr lang="ru-RU" dirty="0" smtClean="0"/>
            <a:t>Ролевые игры</a:t>
          </a:r>
          <a:endParaRPr lang="ru-RU" dirty="0"/>
        </a:p>
      </dgm:t>
    </dgm:pt>
    <dgm:pt modelId="{EC9CD0DF-A008-44C3-8C4A-F4878939D0D0}" type="parTrans" cxnId="{8C7BB528-E050-401C-B070-9D4B218AF2A0}">
      <dgm:prSet/>
      <dgm:spPr/>
      <dgm:t>
        <a:bodyPr/>
        <a:lstStyle/>
        <a:p>
          <a:endParaRPr lang="ru-RU"/>
        </a:p>
      </dgm:t>
    </dgm:pt>
    <dgm:pt modelId="{B9023FA7-091C-4A10-82B7-26FA69BD69B6}" type="sibTrans" cxnId="{8C7BB528-E050-401C-B070-9D4B218AF2A0}">
      <dgm:prSet/>
      <dgm:spPr/>
      <dgm:t>
        <a:bodyPr/>
        <a:lstStyle/>
        <a:p>
          <a:endParaRPr lang="ru-RU"/>
        </a:p>
      </dgm:t>
    </dgm:pt>
    <dgm:pt modelId="{FA90194D-A30D-4C7E-B58F-36FDE7B70DC4}">
      <dgm:prSet phldrT="[Текст]"/>
      <dgm:spPr/>
      <dgm:t>
        <a:bodyPr/>
        <a:lstStyle/>
        <a:p>
          <a:r>
            <a:rPr lang="ru-RU" dirty="0" smtClean="0"/>
            <a:t>Кейсы</a:t>
          </a:r>
          <a:endParaRPr lang="ru-RU" dirty="0"/>
        </a:p>
      </dgm:t>
    </dgm:pt>
    <dgm:pt modelId="{901D2033-19EF-4F25-9C92-7F69F9E0567F}" type="parTrans" cxnId="{06851A4E-94DD-4798-A54A-2FE5FDDEF28B}">
      <dgm:prSet/>
      <dgm:spPr/>
    </dgm:pt>
    <dgm:pt modelId="{C5649C85-81A6-429C-8245-169621E10B57}" type="sibTrans" cxnId="{06851A4E-94DD-4798-A54A-2FE5FDDEF28B}">
      <dgm:prSet/>
      <dgm:spPr/>
    </dgm:pt>
    <dgm:pt modelId="{1EB73E11-38E2-4987-BBE4-5C642A7EA95B}" type="pres">
      <dgm:prSet presAssocID="{D2A7D807-18CB-42BE-AF63-24F8C0FDAC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765A9-1193-4041-8CEF-0D49841B145E}" type="pres">
      <dgm:prSet presAssocID="{3B548E78-FB4F-47E4-86C0-28139DF350E0}" presName="composite" presStyleCnt="0"/>
      <dgm:spPr/>
    </dgm:pt>
    <dgm:pt modelId="{0F4E4F61-9510-4780-8C32-800C1755C807}" type="pres">
      <dgm:prSet presAssocID="{3B548E78-FB4F-47E4-86C0-28139DF350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A9126-D8D1-48C7-8730-4E184B728D8B}" type="pres">
      <dgm:prSet presAssocID="{3B548E78-FB4F-47E4-86C0-28139DF350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86E1C-7FBE-4503-9DDC-CD11FCC652AB}" type="pres">
      <dgm:prSet presAssocID="{B539926D-E1BA-48CC-B5D7-27D1FE1F2D9F}" presName="space" presStyleCnt="0"/>
      <dgm:spPr/>
    </dgm:pt>
    <dgm:pt modelId="{88887179-6CFD-4E9E-BAA1-F0B52D8FF440}" type="pres">
      <dgm:prSet presAssocID="{55620F22-F88A-478C-A298-CB8C008266F5}" presName="composite" presStyleCnt="0"/>
      <dgm:spPr/>
    </dgm:pt>
    <dgm:pt modelId="{63A61E26-8A81-48CE-9AFD-0A4DE3FF79A3}" type="pres">
      <dgm:prSet presAssocID="{55620F22-F88A-478C-A298-CB8C008266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ADB28-2624-4E34-9E72-9A6089040EC1}" type="pres">
      <dgm:prSet presAssocID="{55620F22-F88A-478C-A298-CB8C008266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9A40-7A40-4DD7-92B1-8B39B6F35F9B}" type="pres">
      <dgm:prSet presAssocID="{A5FFCB85-9335-453C-8368-992357720A41}" presName="space" presStyleCnt="0"/>
      <dgm:spPr/>
    </dgm:pt>
    <dgm:pt modelId="{2B6015AB-549B-4237-B7DD-BB25A00636D9}" type="pres">
      <dgm:prSet presAssocID="{EF91B3F5-077B-4209-8B6E-D6E5F9A4EE13}" presName="composite" presStyleCnt="0"/>
      <dgm:spPr/>
    </dgm:pt>
    <dgm:pt modelId="{D62478A6-3CA9-444E-8749-8118D5D5F956}" type="pres">
      <dgm:prSet presAssocID="{EF91B3F5-077B-4209-8B6E-D6E5F9A4EE1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8F0C9-646D-4A10-898C-CE49E14C97CF}" type="pres">
      <dgm:prSet presAssocID="{EF91B3F5-077B-4209-8B6E-D6E5F9A4EE1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D8AA9-DDF6-4D00-B77B-7737A06156D4}" type="presOf" srcId="{EFEA4192-F067-429B-9300-65E378F6736B}" destId="{74AADB28-2624-4E34-9E72-9A6089040EC1}" srcOrd="0" destOrd="7" presId="urn:microsoft.com/office/officeart/2005/8/layout/hList1"/>
    <dgm:cxn modelId="{49217D15-9E3B-452C-918F-A05147143813}" type="presOf" srcId="{3B548E78-FB4F-47E4-86C0-28139DF350E0}" destId="{0F4E4F61-9510-4780-8C32-800C1755C807}" srcOrd="0" destOrd="0" presId="urn:microsoft.com/office/officeart/2005/8/layout/hList1"/>
    <dgm:cxn modelId="{645B580F-0F01-41C7-83D5-73849AF1B318}" srcId="{EF91B3F5-077B-4209-8B6E-D6E5F9A4EE13}" destId="{CD82E1D1-3821-4AF7-B471-89B85D2D2D1F}" srcOrd="2" destOrd="0" parTransId="{9B987923-D249-420E-AAF4-682FA291C2FB}" sibTransId="{CFEC2B5E-7792-414F-B791-0AD654AAF812}"/>
    <dgm:cxn modelId="{F3690593-CDF1-4882-9E51-997FE2D890A3}" type="presOf" srcId="{17BDDBD0-7190-46DA-9744-50A3B133DFCB}" destId="{738A9126-D8D1-48C7-8730-4E184B728D8B}" srcOrd="0" destOrd="1" presId="urn:microsoft.com/office/officeart/2005/8/layout/hList1"/>
    <dgm:cxn modelId="{DEF59789-DC73-43A3-9AF4-325D9CFE5C88}" type="presOf" srcId="{67EEBF2E-8260-4240-B7F4-51131BF0DF4B}" destId="{74AADB28-2624-4E34-9E72-9A6089040EC1}" srcOrd="0" destOrd="8" presId="urn:microsoft.com/office/officeart/2005/8/layout/hList1"/>
    <dgm:cxn modelId="{8B110A37-247B-49C9-85FA-FB7FDE86B941}" srcId="{D2A7D807-18CB-42BE-AF63-24F8C0FDACFB}" destId="{EF91B3F5-077B-4209-8B6E-D6E5F9A4EE13}" srcOrd="2" destOrd="0" parTransId="{A01E23D2-D9BA-412B-98A4-B1D7B68A76F3}" sibTransId="{AD24CCE1-E2F8-491F-860D-C45E53C2F25D}"/>
    <dgm:cxn modelId="{FE4FC96E-F48D-48A9-B286-2FD219969629}" type="presOf" srcId="{C168BD6D-17ED-4D2A-881B-276AC36F7C3D}" destId="{738A9126-D8D1-48C7-8730-4E184B728D8B}" srcOrd="0" destOrd="4" presId="urn:microsoft.com/office/officeart/2005/8/layout/hList1"/>
    <dgm:cxn modelId="{01FDEA41-0A74-4F21-B0D7-C78F93CD697D}" type="presOf" srcId="{747E5735-92F6-4301-BD02-3B4B901058E5}" destId="{E9F8F0C9-646D-4A10-898C-CE49E14C97CF}" srcOrd="0" destOrd="1" presId="urn:microsoft.com/office/officeart/2005/8/layout/hList1"/>
    <dgm:cxn modelId="{2F27B070-3584-4948-8A9C-71E3D195609D}" srcId="{EF91B3F5-077B-4209-8B6E-D6E5F9A4EE13}" destId="{747E5735-92F6-4301-BD02-3B4B901058E5}" srcOrd="1" destOrd="0" parTransId="{31D3AE99-7180-4E25-9100-8D9A4166F4CB}" sibTransId="{3B26E9B7-83CE-4B4F-9F7B-AC68F6C96FE9}"/>
    <dgm:cxn modelId="{FD9AE799-ED05-40A6-BA23-B581740371FC}" srcId="{55620F22-F88A-478C-A298-CB8C008266F5}" destId="{C74C4B84-75DE-4D0A-AF8D-F40C28C0D3D4}" srcOrd="6" destOrd="0" parTransId="{9B869637-8FE8-4230-BD9E-21429228D0DD}" sibTransId="{1CFAC0B3-62BB-4056-B47D-3E9E5B1F365D}"/>
    <dgm:cxn modelId="{C85873B8-61EF-4D64-8198-1881E2478E4C}" srcId="{3B548E78-FB4F-47E4-86C0-28139DF350E0}" destId="{17BDDBD0-7190-46DA-9744-50A3B133DFCB}" srcOrd="1" destOrd="0" parTransId="{C46C03AD-AC9A-4DF4-A329-C9443C196D11}" sibTransId="{EB78C0B2-5EE5-4261-979C-55035F860DE2}"/>
    <dgm:cxn modelId="{06851A4E-94DD-4798-A54A-2FE5FDDEF28B}" srcId="{55620F22-F88A-478C-A298-CB8C008266F5}" destId="{FA90194D-A30D-4C7E-B58F-36FDE7B70DC4}" srcOrd="2" destOrd="0" parTransId="{901D2033-19EF-4F25-9C92-7F69F9E0567F}" sibTransId="{C5649C85-81A6-429C-8245-169621E10B57}"/>
    <dgm:cxn modelId="{5F33F749-0F1A-4AA3-A2F9-E4A97DCFC4EA}" type="presOf" srcId="{54E66890-6DC7-4C56-B203-65082D999F34}" destId="{E9F8F0C9-646D-4A10-898C-CE49E14C97CF}" srcOrd="0" destOrd="0" presId="urn:microsoft.com/office/officeart/2005/8/layout/hList1"/>
    <dgm:cxn modelId="{460E8006-BE17-4CF8-AA26-8A610C980764}" srcId="{55620F22-F88A-478C-A298-CB8C008266F5}" destId="{A374C180-3CB7-445E-B213-FE9C75046AEC}" srcOrd="0" destOrd="0" parTransId="{2CC1EB68-DA6C-4548-AC4F-B2F8513F5DAF}" sibTransId="{10F367FD-A55C-48F3-BE78-F425D7441C9A}"/>
    <dgm:cxn modelId="{C6FDF40E-3BBC-437D-B6F3-E785FE0E627F}" type="presOf" srcId="{EF91B3F5-077B-4209-8B6E-D6E5F9A4EE13}" destId="{D62478A6-3CA9-444E-8749-8118D5D5F956}" srcOrd="0" destOrd="0" presId="urn:microsoft.com/office/officeart/2005/8/layout/hList1"/>
    <dgm:cxn modelId="{84C3C73B-4B4B-4738-BC2E-1100A8FE2918}" type="presOf" srcId="{5F23C25B-3CA5-42EB-A10B-9CF6C92BA121}" destId="{74AADB28-2624-4E34-9E72-9A6089040EC1}" srcOrd="0" destOrd="4" presId="urn:microsoft.com/office/officeart/2005/8/layout/hList1"/>
    <dgm:cxn modelId="{88130CA7-BC51-493F-9713-33DD268E9D3C}" srcId="{55620F22-F88A-478C-A298-CB8C008266F5}" destId="{32BB9707-669F-4BE6-9414-DA92667FE539}" srcOrd="3" destOrd="0" parTransId="{E0E4BC56-82A7-4399-9AB2-72143EEEC764}" sibTransId="{5A63B23A-7F97-4F0F-A6AD-54DC8A8B631B}"/>
    <dgm:cxn modelId="{844264A9-2799-4EE0-A02D-019F2532CB17}" srcId="{55620F22-F88A-478C-A298-CB8C008266F5}" destId="{EFEA4192-F067-429B-9300-65E378F6736B}" srcOrd="7" destOrd="0" parTransId="{29467401-BBF2-4990-89EB-3995CBF04704}" sibTransId="{D467DA8B-8EBB-4D65-84E5-1D996FE11893}"/>
    <dgm:cxn modelId="{5E0A59AF-277F-4BA6-A47B-6EBB0870C0CD}" srcId="{EF91B3F5-077B-4209-8B6E-D6E5F9A4EE13}" destId="{54E66890-6DC7-4C56-B203-65082D999F34}" srcOrd="0" destOrd="0" parTransId="{B5E4B778-086C-4128-9C44-5DEF994F27BD}" sibTransId="{98686889-229F-458C-A8A3-CFA68ABB00A9}"/>
    <dgm:cxn modelId="{DF21CC68-CF5C-4506-8D59-ED3CE018C876}" srcId="{55620F22-F88A-478C-A298-CB8C008266F5}" destId="{1776B0A2-5DE4-454F-846B-B2D123BFB2CF}" srcOrd="1" destOrd="0" parTransId="{0849D2DD-0175-479D-8564-2F712A156543}" sibTransId="{6AE59050-BA4F-429F-AD39-EC7EFE33BFA1}"/>
    <dgm:cxn modelId="{65494010-80A5-4D56-9D08-EAB345CC73ED}" type="presOf" srcId="{7BE82397-8449-4F8B-B3C8-7AAA7CA16B72}" destId="{738A9126-D8D1-48C7-8730-4E184B728D8B}" srcOrd="0" destOrd="0" presId="urn:microsoft.com/office/officeart/2005/8/layout/hList1"/>
    <dgm:cxn modelId="{2A893066-81F5-4496-BB9C-47069C8E06E7}" srcId="{3B548E78-FB4F-47E4-86C0-28139DF350E0}" destId="{7BE82397-8449-4F8B-B3C8-7AAA7CA16B72}" srcOrd="0" destOrd="0" parTransId="{0493C983-05DC-4F9D-9CB6-F6C230D15244}" sibTransId="{7865BD17-21B0-41CC-AE42-D4F447CEE80A}"/>
    <dgm:cxn modelId="{93A2E30F-823D-4753-BA79-18E15D15837D}" srcId="{D2A7D807-18CB-42BE-AF63-24F8C0FDACFB}" destId="{3B548E78-FB4F-47E4-86C0-28139DF350E0}" srcOrd="0" destOrd="0" parTransId="{38AC30BE-C6FF-4360-9B7F-4313FA5D98A3}" sibTransId="{B539926D-E1BA-48CC-B5D7-27D1FE1F2D9F}"/>
    <dgm:cxn modelId="{537F4DCA-70AE-4239-ACBA-C1262025A500}" type="presOf" srcId="{C74C4B84-75DE-4D0A-AF8D-F40C28C0D3D4}" destId="{74AADB28-2624-4E34-9E72-9A6089040EC1}" srcOrd="0" destOrd="6" presId="urn:microsoft.com/office/officeart/2005/8/layout/hList1"/>
    <dgm:cxn modelId="{57E9010B-796C-43DF-8BF2-9C620B5895D1}" srcId="{3B548E78-FB4F-47E4-86C0-28139DF350E0}" destId="{DF530971-2195-4A47-9D53-221CA3030B7A}" srcOrd="2" destOrd="0" parTransId="{B3D4D6DF-58D0-4BFE-9B6C-67A4642DAA57}" sibTransId="{A014099E-0B66-4C3D-A7B1-6B8708718122}"/>
    <dgm:cxn modelId="{DAF56FD9-58B3-4373-A470-B1E5F4B3BDB6}" type="presOf" srcId="{1776B0A2-5DE4-454F-846B-B2D123BFB2CF}" destId="{74AADB28-2624-4E34-9E72-9A6089040EC1}" srcOrd="0" destOrd="1" presId="urn:microsoft.com/office/officeart/2005/8/layout/hList1"/>
    <dgm:cxn modelId="{9596255A-8C60-46E5-9B1F-B17BEF84D3FB}" srcId="{D2A7D807-18CB-42BE-AF63-24F8C0FDACFB}" destId="{55620F22-F88A-478C-A298-CB8C008266F5}" srcOrd="1" destOrd="0" parTransId="{D8CA66D3-B42A-4184-B0BA-CB6BE9BA7F97}" sibTransId="{A5FFCB85-9335-453C-8368-992357720A41}"/>
    <dgm:cxn modelId="{8C7BB528-E050-401C-B070-9D4B218AF2A0}" srcId="{3B548E78-FB4F-47E4-86C0-28139DF350E0}" destId="{C168BD6D-17ED-4D2A-881B-276AC36F7C3D}" srcOrd="4" destOrd="0" parTransId="{EC9CD0DF-A008-44C3-8C4A-F4878939D0D0}" sibTransId="{B9023FA7-091C-4A10-82B7-26FA69BD69B6}"/>
    <dgm:cxn modelId="{C073AA08-CDA3-44AE-A519-1363F48BCC7A}" type="presOf" srcId="{CD82E1D1-3821-4AF7-B471-89B85D2D2D1F}" destId="{E9F8F0C9-646D-4A10-898C-CE49E14C97CF}" srcOrd="0" destOrd="2" presId="urn:microsoft.com/office/officeart/2005/8/layout/hList1"/>
    <dgm:cxn modelId="{8D964406-2B23-464E-9D4F-7E736767F5F2}" type="presOf" srcId="{D1012B74-B1FE-452B-92AB-8265865B4FA4}" destId="{74AADB28-2624-4E34-9E72-9A6089040EC1}" srcOrd="0" destOrd="5" presId="urn:microsoft.com/office/officeart/2005/8/layout/hList1"/>
    <dgm:cxn modelId="{13D9F888-0DFA-414E-8D1C-A075E50B2FF7}" type="presOf" srcId="{55620F22-F88A-478C-A298-CB8C008266F5}" destId="{63A61E26-8A81-48CE-9AFD-0A4DE3FF79A3}" srcOrd="0" destOrd="0" presId="urn:microsoft.com/office/officeart/2005/8/layout/hList1"/>
    <dgm:cxn modelId="{68613A73-F4CE-4496-A79B-99F4E3FC8E94}" type="presOf" srcId="{A374C180-3CB7-445E-B213-FE9C75046AEC}" destId="{74AADB28-2624-4E34-9E72-9A6089040EC1}" srcOrd="0" destOrd="0" presId="urn:microsoft.com/office/officeart/2005/8/layout/hList1"/>
    <dgm:cxn modelId="{3AE4A775-797B-401F-90EB-F666B16D6D84}" type="presOf" srcId="{D2A7D807-18CB-42BE-AF63-24F8C0FDACFB}" destId="{1EB73E11-38E2-4987-BBE4-5C642A7EA95B}" srcOrd="0" destOrd="0" presId="urn:microsoft.com/office/officeart/2005/8/layout/hList1"/>
    <dgm:cxn modelId="{025FF081-1173-4193-B06B-F0CCEFE729E9}" type="presOf" srcId="{32BB9707-669F-4BE6-9414-DA92667FE539}" destId="{74AADB28-2624-4E34-9E72-9A6089040EC1}" srcOrd="0" destOrd="3" presId="urn:microsoft.com/office/officeart/2005/8/layout/hList1"/>
    <dgm:cxn modelId="{BF9D1F1C-02DA-4139-AF41-ABE1E06A248C}" type="presOf" srcId="{DF530971-2195-4A47-9D53-221CA3030B7A}" destId="{738A9126-D8D1-48C7-8730-4E184B728D8B}" srcOrd="0" destOrd="2" presId="urn:microsoft.com/office/officeart/2005/8/layout/hList1"/>
    <dgm:cxn modelId="{8BDEB515-25D3-4940-8461-4203E00DABA4}" type="presOf" srcId="{FA90194D-A30D-4C7E-B58F-36FDE7B70DC4}" destId="{74AADB28-2624-4E34-9E72-9A6089040EC1}" srcOrd="0" destOrd="2" presId="urn:microsoft.com/office/officeart/2005/8/layout/hList1"/>
    <dgm:cxn modelId="{050B5392-FDBD-48A7-9925-78D57FB57658}" srcId="{55620F22-F88A-478C-A298-CB8C008266F5}" destId="{D1012B74-B1FE-452B-92AB-8265865B4FA4}" srcOrd="5" destOrd="0" parTransId="{11BA2D2E-A935-48F0-B6BA-DBD112A37830}" sibTransId="{8772F9CC-BA2C-49F9-BCB6-0033648DB131}"/>
    <dgm:cxn modelId="{373A5167-1326-439D-9A18-7DE7D32A964A}" srcId="{3B548E78-FB4F-47E4-86C0-28139DF350E0}" destId="{681B7A24-D20A-4A4E-AE99-080197CE71A6}" srcOrd="3" destOrd="0" parTransId="{AF1F47A7-B84C-4FCE-A92D-E5883FE07BC1}" sibTransId="{525FFC52-879B-457E-872F-8E5062E2729B}"/>
    <dgm:cxn modelId="{8154249B-511F-4DBD-A5E0-32C79D69FEB2}" srcId="{55620F22-F88A-478C-A298-CB8C008266F5}" destId="{5F23C25B-3CA5-42EB-A10B-9CF6C92BA121}" srcOrd="4" destOrd="0" parTransId="{98FC47FD-C3DB-4D98-8B1F-9086F047B01A}" sibTransId="{18B0FEB8-BB22-4F9B-A812-E16A80B082B4}"/>
    <dgm:cxn modelId="{61EBFE89-E535-458C-AE22-4BE6EC6D29B4}" type="presOf" srcId="{681B7A24-D20A-4A4E-AE99-080197CE71A6}" destId="{738A9126-D8D1-48C7-8730-4E184B728D8B}" srcOrd="0" destOrd="3" presId="urn:microsoft.com/office/officeart/2005/8/layout/hList1"/>
    <dgm:cxn modelId="{B4BCB67E-9E4F-4C94-B225-E5A585FA74D0}" srcId="{55620F22-F88A-478C-A298-CB8C008266F5}" destId="{67EEBF2E-8260-4240-B7F4-51131BF0DF4B}" srcOrd="8" destOrd="0" parTransId="{8CC4C0FB-1436-412C-9D21-B644321F7980}" sibTransId="{9A42736A-56A2-4089-89BC-93565F9D8520}"/>
    <dgm:cxn modelId="{41101715-EE66-4BA6-A0EA-AF91AB7DB350}" type="presParOf" srcId="{1EB73E11-38E2-4987-BBE4-5C642A7EA95B}" destId="{7F7765A9-1193-4041-8CEF-0D49841B145E}" srcOrd="0" destOrd="0" presId="urn:microsoft.com/office/officeart/2005/8/layout/hList1"/>
    <dgm:cxn modelId="{E288C630-BF30-4554-939A-E925A9DA8E55}" type="presParOf" srcId="{7F7765A9-1193-4041-8CEF-0D49841B145E}" destId="{0F4E4F61-9510-4780-8C32-800C1755C807}" srcOrd="0" destOrd="0" presId="urn:microsoft.com/office/officeart/2005/8/layout/hList1"/>
    <dgm:cxn modelId="{D06418F1-7023-485F-8C71-1D93B158766B}" type="presParOf" srcId="{7F7765A9-1193-4041-8CEF-0D49841B145E}" destId="{738A9126-D8D1-48C7-8730-4E184B728D8B}" srcOrd="1" destOrd="0" presId="urn:microsoft.com/office/officeart/2005/8/layout/hList1"/>
    <dgm:cxn modelId="{A429D608-C257-4965-A855-B7EA62CFAE42}" type="presParOf" srcId="{1EB73E11-38E2-4987-BBE4-5C642A7EA95B}" destId="{8B186E1C-7FBE-4503-9DDC-CD11FCC652AB}" srcOrd="1" destOrd="0" presId="urn:microsoft.com/office/officeart/2005/8/layout/hList1"/>
    <dgm:cxn modelId="{BFD01A36-7FBA-45DD-813E-A091480E6719}" type="presParOf" srcId="{1EB73E11-38E2-4987-BBE4-5C642A7EA95B}" destId="{88887179-6CFD-4E9E-BAA1-F0B52D8FF440}" srcOrd="2" destOrd="0" presId="urn:microsoft.com/office/officeart/2005/8/layout/hList1"/>
    <dgm:cxn modelId="{E36DDFAC-8908-4A55-9E77-521DA6160112}" type="presParOf" srcId="{88887179-6CFD-4E9E-BAA1-F0B52D8FF440}" destId="{63A61E26-8A81-48CE-9AFD-0A4DE3FF79A3}" srcOrd="0" destOrd="0" presId="urn:microsoft.com/office/officeart/2005/8/layout/hList1"/>
    <dgm:cxn modelId="{78A4A1B2-6FAA-4016-8EE5-58DD93F4743F}" type="presParOf" srcId="{88887179-6CFD-4E9E-BAA1-F0B52D8FF440}" destId="{74AADB28-2624-4E34-9E72-9A6089040EC1}" srcOrd="1" destOrd="0" presId="urn:microsoft.com/office/officeart/2005/8/layout/hList1"/>
    <dgm:cxn modelId="{6E253857-BE65-4967-A318-C7F2C6D91C51}" type="presParOf" srcId="{1EB73E11-38E2-4987-BBE4-5C642A7EA95B}" destId="{B4059A40-7A40-4DD7-92B1-8B39B6F35F9B}" srcOrd="3" destOrd="0" presId="urn:microsoft.com/office/officeart/2005/8/layout/hList1"/>
    <dgm:cxn modelId="{6320F4D5-555E-4034-9ED6-0034E787F0B3}" type="presParOf" srcId="{1EB73E11-38E2-4987-BBE4-5C642A7EA95B}" destId="{2B6015AB-549B-4237-B7DD-BB25A00636D9}" srcOrd="4" destOrd="0" presId="urn:microsoft.com/office/officeart/2005/8/layout/hList1"/>
    <dgm:cxn modelId="{EC352439-B6DF-461F-911C-929990FDA302}" type="presParOf" srcId="{2B6015AB-549B-4237-B7DD-BB25A00636D9}" destId="{D62478A6-3CA9-444E-8749-8118D5D5F956}" srcOrd="0" destOrd="0" presId="urn:microsoft.com/office/officeart/2005/8/layout/hList1"/>
    <dgm:cxn modelId="{E7E3C296-0FF6-4725-BA16-F134F5ADF2AF}" type="presParOf" srcId="{2B6015AB-549B-4237-B7DD-BB25A00636D9}" destId="{E9F8F0C9-646D-4A10-898C-CE49E14C97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4F61-9510-4780-8C32-800C1755C807}">
      <dsp:nvSpPr>
        <dsp:cNvPr id="0" name=""/>
        <dsp:cNvSpPr/>
      </dsp:nvSpPr>
      <dsp:spPr>
        <a:xfrm>
          <a:off x="2571" y="83504"/>
          <a:ext cx="2507456" cy="576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1-4 класс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71" y="83504"/>
        <a:ext cx="2507456" cy="576000"/>
      </dsp:txXfrm>
    </dsp:sp>
    <dsp:sp modelId="{738A9126-D8D1-48C7-8730-4E184B728D8B}">
      <dsp:nvSpPr>
        <dsp:cNvPr id="0" name=""/>
        <dsp:cNvSpPr/>
      </dsp:nvSpPr>
      <dsp:spPr>
        <a:xfrm>
          <a:off x="2571" y="659504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Рисуночные методики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Синквейн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РАФТ- технология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Игры на ощущения и восприятия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Ролевые игры</a:t>
          </a:r>
          <a:endParaRPr lang="ru-RU" sz="2000" kern="1200" dirty="0"/>
        </a:p>
      </dsp:txBody>
      <dsp:txXfrm>
        <a:off x="2571" y="659504"/>
        <a:ext cx="2507456" cy="3782953"/>
      </dsp:txXfrm>
    </dsp:sp>
    <dsp:sp modelId="{63A61E26-8A81-48CE-9AFD-0A4DE3FF79A3}">
      <dsp:nvSpPr>
        <dsp:cNvPr id="0" name=""/>
        <dsp:cNvSpPr/>
      </dsp:nvSpPr>
      <dsp:spPr>
        <a:xfrm>
          <a:off x="2861071" y="83504"/>
          <a:ext cx="2507456" cy="576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5-9 класс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861071" y="83504"/>
        <a:ext cx="2507456" cy="576000"/>
      </dsp:txXfrm>
    </dsp:sp>
    <dsp:sp modelId="{74AADB28-2624-4E34-9E72-9A6089040EC1}">
      <dsp:nvSpPr>
        <dsp:cNvPr id="0" name=""/>
        <dsp:cNvSpPr/>
      </dsp:nvSpPr>
      <dsp:spPr>
        <a:xfrm>
          <a:off x="2861071" y="659504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Веб- </a:t>
          </a:r>
          <a:r>
            <a:rPr lang="ru-RU" sz="2000" kern="1200" dirty="0" err="1" smtClean="0"/>
            <a:t>квесты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Образовательные </a:t>
          </a:r>
          <a:r>
            <a:rPr lang="ru-RU" sz="2000" kern="1200" dirty="0" err="1" smtClean="0"/>
            <a:t>квесты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Кейсы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 </a:t>
          </a:r>
          <a:r>
            <a:rPr lang="ru-RU" sz="2000" kern="1200" dirty="0" err="1" smtClean="0"/>
            <a:t>Фишбоун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Мыслеголики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Толстые и тонкие вопросы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Словарная карта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Трудовая практика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861071" y="659504"/>
        <a:ext cx="2507456" cy="3782953"/>
      </dsp:txXfrm>
    </dsp:sp>
    <dsp:sp modelId="{D62478A6-3CA9-444E-8749-8118D5D5F956}">
      <dsp:nvSpPr>
        <dsp:cNvPr id="0" name=""/>
        <dsp:cNvSpPr/>
      </dsp:nvSpPr>
      <dsp:spPr>
        <a:xfrm>
          <a:off x="5719571" y="83504"/>
          <a:ext cx="2507456" cy="5760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10-11 класс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19571" y="83504"/>
        <a:ext cx="2507456" cy="576000"/>
      </dsp:txXfrm>
    </dsp:sp>
    <dsp:sp modelId="{E9F8F0C9-646D-4A10-898C-CE49E14C97CF}">
      <dsp:nvSpPr>
        <dsp:cNvPr id="0" name=""/>
        <dsp:cNvSpPr/>
      </dsp:nvSpPr>
      <dsp:spPr>
        <a:xfrm>
          <a:off x="5719571" y="659504"/>
          <a:ext cx="2507456" cy="37829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Практико-ориентированные задачи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Деловые игры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Социальные практики</a:t>
          </a:r>
          <a:endParaRPr lang="ru-RU" sz="2000" kern="1200" dirty="0"/>
        </a:p>
      </dsp:txBody>
      <dsp:txXfrm>
        <a:off x="5719571" y="659504"/>
        <a:ext cx="2507456" cy="3782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E4505-37C9-4B15-9AD2-46DE5903FE1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08B-1C11-4815-90C2-6B1ED40A4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4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4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8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6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BF03-EDB8-484F-B03C-D9AFDA4B660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023B-D076-4AF4-B705-B0471E907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70253" y="566678"/>
            <a:ext cx="48102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Алгоритм </a:t>
            </a:r>
            <a:b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проектирования экскурсионно- познавательных маршрутов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84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792292" y="404664"/>
            <a:ext cx="7706281" cy="1008113"/>
          </a:xfrm>
          <a:prstGeom prst="downArrowCallout">
            <a:avLst>
              <a:gd name="adj1" fmla="val 25000"/>
              <a:gd name="adj2" fmla="val 25740"/>
              <a:gd name="adj3" fmla="val 26480"/>
              <a:gd name="adj4" fmla="val 657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На уровне ученика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331640" y="1556792"/>
            <a:ext cx="6698169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 err="1">
                <a:solidFill>
                  <a:schemeClr val="tx2"/>
                </a:solidFill>
              </a:rPr>
              <a:t>сформированность</a:t>
            </a:r>
            <a:r>
              <a:rPr lang="ru-RU" sz="2400" b="1" dirty="0">
                <a:solidFill>
                  <a:schemeClr val="tx2"/>
                </a:solidFill>
              </a:rPr>
              <a:t> личностных, регулятивных и познавательных   универсальных учебных действий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1228688" y="3140968"/>
            <a:ext cx="6770177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конкурентоспособность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261057" y="4467726"/>
            <a:ext cx="6768752" cy="6535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повышение  общекультурного уровня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 bwMode="auto">
          <a:xfrm>
            <a:off x="1261057" y="5733256"/>
            <a:ext cx="6768752" cy="70494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успешная социализация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7401" y="2439770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70826" y="3960309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70826" y="5217349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827584" y="476671"/>
            <a:ext cx="7560840" cy="1152129"/>
          </a:xfrm>
          <a:prstGeom prst="downArrowCallout">
            <a:avLst>
              <a:gd name="adj1" fmla="val 25000"/>
              <a:gd name="adj2" fmla="val 25740"/>
              <a:gd name="adj3" fmla="val 26480"/>
              <a:gd name="adj4" fmla="val 657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На уровне родителей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217115" y="1988838"/>
            <a:ext cx="6845706" cy="79208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реализация социальных ожиданий к деятельности школы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1294069" y="3429000"/>
            <a:ext cx="6770177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гарантия успешности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294069" y="4699999"/>
            <a:ext cx="6768752" cy="6535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</a:rPr>
              <a:t>оциализация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70826" y="2780928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70826" y="4157458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33284" y="188640"/>
            <a:ext cx="7992888" cy="936105"/>
          </a:xfrm>
          <a:prstGeom prst="downArrowCallout">
            <a:avLst>
              <a:gd name="adj1" fmla="val 25000"/>
              <a:gd name="adj2" fmla="val 25740"/>
              <a:gd name="adj3" fmla="val 26480"/>
              <a:gd name="adj4" fmla="val 657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На уровне школы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180643" y="1196752"/>
            <a:ext cx="6698169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повышение </a:t>
            </a:r>
            <a:r>
              <a:rPr lang="ru-RU" sz="2400" b="1" dirty="0">
                <a:solidFill>
                  <a:schemeClr val="tx2"/>
                </a:solidFill>
              </a:rPr>
              <a:t>результативности </a:t>
            </a:r>
            <a:r>
              <a:rPr lang="ru-RU" sz="2400" b="1" dirty="0" smtClean="0">
                <a:solidFill>
                  <a:schemeClr val="tx2"/>
                </a:solidFill>
              </a:rPr>
              <a:t>образовательной деятельности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1245777" y="2708920"/>
            <a:ext cx="6854615" cy="9703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000" b="1" dirty="0">
                <a:solidFill>
                  <a:schemeClr val="tx2"/>
                </a:solidFill>
              </a:rPr>
              <a:t>расширение социального партнерства школы для  эффективного использования ресурсных возможностей сетевого </a:t>
            </a:r>
            <a:r>
              <a:rPr lang="ru-RU" sz="2000" b="1" dirty="0" smtClean="0">
                <a:solidFill>
                  <a:schemeClr val="tx2"/>
                </a:solidFill>
              </a:rPr>
              <a:t>взаимодействия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261057" y="4397940"/>
            <a:ext cx="6768752" cy="6535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tx2"/>
                </a:solidFill>
              </a:rPr>
              <a:t>выбор выпускниками профессий, востребованных на рынке труда села и региона в целом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 bwMode="auto">
          <a:xfrm>
            <a:off x="1261057" y="5574209"/>
            <a:ext cx="6853902" cy="9209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900" b="1" dirty="0">
                <a:solidFill>
                  <a:schemeClr val="tx2"/>
                </a:solidFill>
              </a:rPr>
              <a:t>опыт разработки инновационного продукта, востребованного на муниципальном, региональном и федеральном уровнях</a:t>
            </a:r>
            <a:endParaRPr lang="ru-RU" sz="2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21327" y="2132856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41696" y="3865758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2740" y="5070153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852936"/>
            <a:ext cx="699512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5409"/>
            <a:ext cx="10657184" cy="66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3856" y="1859093"/>
            <a:ext cx="1961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Качество жизни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089" y="2052745"/>
            <a:ext cx="2088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Качество 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284984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Результаты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525" y="3543023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2844" y="4941168"/>
            <a:ext cx="206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Ресурсы </a:t>
            </a:r>
            <a:r>
              <a:rPr lang="ru-RU" sz="2000" b="1" dirty="0" smtClean="0">
                <a:solidFill>
                  <a:schemeClr val="bg1"/>
                </a:solidFill>
              </a:rPr>
              <a:t>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267" y="5341278"/>
            <a:ext cx="1756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Ресурсы 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887806"/>
            <a:ext cx="3347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solidFill>
                  <a:schemeClr val="bg1"/>
                </a:solidFill>
              </a:rPr>
              <a:t>Образовательный туризм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2" name="Объект 6"/>
          <p:cNvSpPr txBox="1">
            <a:spLocks/>
          </p:cNvSpPr>
          <p:nvPr/>
        </p:nvSpPr>
        <p:spPr bwMode="auto">
          <a:xfrm>
            <a:off x="880746" y="332656"/>
            <a:ext cx="7128792" cy="8640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4000" dirty="0" smtClean="0"/>
              <a:t>Успешная школа – успешный регион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63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648072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Алгоритм</a:t>
            </a:r>
            <a:r>
              <a:rPr lang="ru-RU" dirty="0"/>
              <a:t> — набор инструкций, описывающих порядок действий исполнителя для достижения некоторого результата</a:t>
            </a:r>
          </a:p>
          <a:p>
            <a:pPr marL="0" indent="0">
              <a:buNone/>
            </a:pPr>
            <a:r>
              <a:rPr lang="ru-RU" b="1" dirty="0" smtClean="0"/>
              <a:t>Алгоритм</a:t>
            </a:r>
            <a:r>
              <a:rPr lang="ru-RU" dirty="0"/>
              <a:t>  — </a:t>
            </a:r>
            <a:r>
              <a:rPr lang="ru-RU" dirty="0" smtClean="0"/>
              <a:t> последовательность</a:t>
            </a:r>
            <a:r>
              <a:rPr lang="ru-RU" dirty="0"/>
              <a:t> определенных действий или шагов для решения поставленной задачи </a:t>
            </a:r>
          </a:p>
        </p:txBody>
      </p:sp>
      <p:pic>
        <p:nvPicPr>
          <p:cNvPr id="1026" name="Picture 2" descr="Картинки по запросу алго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611560" y="476671"/>
            <a:ext cx="8096106" cy="1368153"/>
          </a:xfrm>
          <a:prstGeom prst="downArrowCallout">
            <a:avLst>
              <a:gd name="adj1" fmla="val 25000"/>
              <a:gd name="adj2" fmla="val 25740"/>
              <a:gd name="adj3" fmla="val 26480"/>
              <a:gd name="adj4" fmla="val 657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Этапы проектирования</a:t>
            </a:r>
            <a:r>
              <a:rPr kumimoji="0" lang="ru-RU" sz="2400" b="1" i="0" u="none" strike="noStrike" normalizeH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экскурсионно- познавательных маршрутов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261057" y="2204864"/>
            <a:ext cx="6839335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I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этап-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формирующе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-переходный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331640" y="3787868"/>
            <a:ext cx="6768752" cy="6535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II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этап-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рганизационно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практический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 bwMode="auto">
          <a:xfrm>
            <a:off x="1246490" y="5322181"/>
            <a:ext cx="6853902" cy="70494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III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этап-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результативный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70826" y="3140968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42834" y="4653136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>
          <a:prstGeom prst="downArrowCallout">
            <a:avLst>
              <a:gd name="adj1" fmla="val 25000"/>
              <a:gd name="adj2" fmla="val 25740"/>
              <a:gd name="adj3" fmla="val 26480"/>
              <a:gd name="adj4" fmla="val 6571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ru-RU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Формирующе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- переходный  этап</a:t>
            </a:r>
          </a:p>
        </p:txBody>
      </p:sp>
      <p:sp>
        <p:nvSpPr>
          <p:cNvPr id="5" name="Объект 5"/>
          <p:cNvSpPr txBox="1">
            <a:spLocks noGrp="1"/>
          </p:cNvSpPr>
          <p:nvPr>
            <p:ph idx="1"/>
          </p:nvPr>
        </p:nvSpPr>
        <p:spPr bwMode="auto">
          <a:xfrm>
            <a:off x="1475656" y="1484784"/>
            <a:ext cx="6120680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Изучение основной  образовательной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программы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 bwMode="auto">
          <a:xfrm>
            <a:off x="1475656" y="2837981"/>
            <a:ext cx="6120680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Изучение потребностей </a:t>
            </a:r>
            <a:r>
              <a:rPr lang="ru-RU" dirty="0" smtClean="0"/>
              <a:t>села</a:t>
            </a:r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 bwMode="auto">
          <a:xfrm>
            <a:off x="1475657" y="4120480"/>
            <a:ext cx="6120680" cy="8926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Изучение </a:t>
            </a:r>
            <a:r>
              <a:rPr lang="ru-RU" dirty="0"/>
              <a:t>ресурсных </a:t>
            </a:r>
            <a:r>
              <a:rPr lang="ru-RU" dirty="0" smtClean="0"/>
              <a:t>возможностей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 bwMode="auto">
          <a:xfrm>
            <a:off x="1475657" y="5488632"/>
            <a:ext cx="6120680" cy="8926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Создание </a:t>
            </a:r>
            <a:r>
              <a:rPr lang="ru-RU" dirty="0"/>
              <a:t>творческой группы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70826" y="2348880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70826" y="3645024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70826" y="5013176"/>
            <a:ext cx="576064" cy="50405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24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1. </a:t>
            </a:r>
            <a:r>
              <a:rPr lang="ru-RU" dirty="0"/>
              <a:t>Характеристика карьера. Оборудование и технологии обработки мрамора. Применение изделий из мрамора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2. </a:t>
            </a:r>
            <a:r>
              <a:rPr lang="ru-RU" dirty="0"/>
              <a:t>Фракционная переработка мрамора. Применение порошков и </a:t>
            </a:r>
            <a:r>
              <a:rPr lang="ru-RU" dirty="0" err="1"/>
              <a:t>каролитов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3. </a:t>
            </a:r>
            <a:r>
              <a:rPr lang="ru-RU" dirty="0"/>
              <a:t>Химическая лаборатория предприятия. Оборудование лаборатории. Анализ мраморного порошка и </a:t>
            </a:r>
            <a:r>
              <a:rPr lang="ru-RU" dirty="0" err="1"/>
              <a:t>каролитов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 bwMode="auto">
          <a:xfrm>
            <a:off x="1450307" y="548680"/>
            <a:ext cx="6120680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3600" dirty="0"/>
              <a:t>Темы проектов:</a:t>
            </a:r>
          </a:p>
        </p:txBody>
      </p:sp>
    </p:spTree>
    <p:extLst>
      <p:ext uri="{BB962C8B-B14F-4D97-AF65-F5344CB8AC3E}">
        <p14:creationId xmlns:p14="http://schemas.microsoft.com/office/powerpoint/2010/main" val="42750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Проектирование </a:t>
            </a:r>
            <a:r>
              <a:rPr lang="ru-RU" dirty="0" err="1"/>
              <a:t>экскурсионно</a:t>
            </a:r>
            <a:r>
              <a:rPr lang="ru-RU" dirty="0"/>
              <a:t> - познавательных маршрутов по градообразующим предприятиям Коелгинского сельского поселения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одобряемого и поощряемого пространства  трудовой активности школьников, способствующего  развитию их мотивации  к общественно полезному труду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Становление трудового опыта школьников в соответствии с их способностями и индивидуальными возможностями.</a:t>
            </a:r>
          </a:p>
          <a:p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 bwMode="auto">
          <a:xfrm>
            <a:off x="1450307" y="548680"/>
            <a:ext cx="6120680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3600" dirty="0" smtClean="0"/>
              <a:t>Педагогические условия: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6"/>
          <p:cNvSpPr txBox="1">
            <a:spLocks/>
          </p:cNvSpPr>
          <p:nvPr/>
        </p:nvSpPr>
        <p:spPr bwMode="auto">
          <a:xfrm>
            <a:off x="1115616" y="476672"/>
            <a:ext cx="7128792" cy="8640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3200" dirty="0"/>
              <a:t>Организационно- практический  этап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024229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7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2492896"/>
            <a:ext cx="699512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llyslide.com/thumbs/a3f1070354801261a23d41230cd8af0a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7211" r="21487" b="62013"/>
          <a:stretch/>
        </p:blipFill>
        <p:spPr bwMode="auto">
          <a:xfrm>
            <a:off x="1403648" y="1599718"/>
            <a:ext cx="6775226" cy="2112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4" name="AutoShape 42"/>
          <p:cNvSpPr>
            <a:spLocks noChangeArrowheads="1"/>
          </p:cNvSpPr>
          <p:nvPr/>
        </p:nvSpPr>
        <p:spPr bwMode="ltGray">
          <a:xfrm rot="5400000" flipH="1">
            <a:off x="-2131219" y="1867496"/>
            <a:ext cx="4262438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9" name="AutoShape 43"/>
          <p:cNvSpPr>
            <a:spLocks noChangeArrowheads="1"/>
          </p:cNvSpPr>
          <p:nvPr/>
        </p:nvSpPr>
        <p:spPr bwMode="gray">
          <a:xfrm>
            <a:off x="2857500" y="3789363"/>
            <a:ext cx="5962650" cy="1295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altLang="ru-RU" b="1"/>
          </a:p>
        </p:txBody>
      </p:sp>
      <p:sp>
        <p:nvSpPr>
          <p:cNvPr id="18440" name="AutoShape 44"/>
          <p:cNvSpPr>
            <a:spLocks noChangeArrowheads="1"/>
          </p:cNvSpPr>
          <p:nvPr/>
        </p:nvSpPr>
        <p:spPr bwMode="gray">
          <a:xfrm>
            <a:off x="2771775" y="2420888"/>
            <a:ext cx="6048375" cy="12239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altLang="ru-RU" b="1"/>
          </a:p>
        </p:txBody>
      </p:sp>
      <p:sp>
        <p:nvSpPr>
          <p:cNvPr id="18441" name="AutoShape 45"/>
          <p:cNvSpPr>
            <a:spLocks noChangeArrowheads="1"/>
          </p:cNvSpPr>
          <p:nvPr/>
        </p:nvSpPr>
        <p:spPr bwMode="gray">
          <a:xfrm>
            <a:off x="2411413" y="1340768"/>
            <a:ext cx="6408737" cy="8636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altLang="ru-RU" b="1"/>
          </a:p>
        </p:txBody>
      </p:sp>
      <p:sp>
        <p:nvSpPr>
          <p:cNvPr id="18442" name="AutoShape 47"/>
          <p:cNvSpPr>
            <a:spLocks noChangeArrowheads="1"/>
          </p:cNvSpPr>
          <p:nvPr/>
        </p:nvSpPr>
        <p:spPr bwMode="gray">
          <a:xfrm>
            <a:off x="2484438" y="5229225"/>
            <a:ext cx="6337300" cy="136812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altLang="ru-RU" b="1"/>
          </a:p>
        </p:txBody>
      </p:sp>
      <p:grpSp>
        <p:nvGrpSpPr>
          <p:cNvPr id="18443" name="Group 48"/>
          <p:cNvGrpSpPr>
            <a:grpSpLocks/>
          </p:cNvGrpSpPr>
          <p:nvPr/>
        </p:nvGrpSpPr>
        <p:grpSpPr bwMode="auto">
          <a:xfrm>
            <a:off x="1643063" y="5643563"/>
            <a:ext cx="381000" cy="381000"/>
            <a:chOff x="2078" y="1680"/>
            <a:chExt cx="1615" cy="1615"/>
          </a:xfrm>
        </p:grpSpPr>
        <p:sp>
          <p:nvSpPr>
            <p:cNvPr id="20515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20516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8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0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</p:grpSp>
      <p:grpSp>
        <p:nvGrpSpPr>
          <p:cNvPr id="18444" name="Group 62"/>
          <p:cNvGrpSpPr>
            <a:grpSpLocks/>
          </p:cNvGrpSpPr>
          <p:nvPr/>
        </p:nvGrpSpPr>
        <p:grpSpPr bwMode="auto">
          <a:xfrm>
            <a:off x="1692275" y="1844675"/>
            <a:ext cx="381000" cy="381000"/>
            <a:chOff x="2078" y="1680"/>
            <a:chExt cx="1615" cy="1615"/>
          </a:xfrm>
        </p:grpSpPr>
        <p:sp>
          <p:nvSpPr>
            <p:cNvPr id="20509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20510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2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4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</p:grpSp>
      <p:grpSp>
        <p:nvGrpSpPr>
          <p:cNvPr id="18445" name="Group 69"/>
          <p:cNvGrpSpPr>
            <a:grpSpLocks/>
          </p:cNvGrpSpPr>
          <p:nvPr/>
        </p:nvGrpSpPr>
        <p:grpSpPr bwMode="auto">
          <a:xfrm>
            <a:off x="2268538" y="2852738"/>
            <a:ext cx="381000" cy="381000"/>
            <a:chOff x="2078" y="1680"/>
            <a:chExt cx="1615" cy="1615"/>
          </a:xfrm>
        </p:grpSpPr>
        <p:sp>
          <p:nvSpPr>
            <p:cNvPr id="2050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2050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</p:grpSp>
      <p:grpSp>
        <p:nvGrpSpPr>
          <p:cNvPr id="18446" name="Group 76"/>
          <p:cNvGrpSpPr>
            <a:grpSpLocks/>
          </p:cNvGrpSpPr>
          <p:nvPr/>
        </p:nvGrpSpPr>
        <p:grpSpPr bwMode="auto">
          <a:xfrm>
            <a:off x="2357438" y="4429125"/>
            <a:ext cx="355600" cy="381000"/>
            <a:chOff x="2078" y="1680"/>
            <a:chExt cx="1615" cy="1615"/>
          </a:xfrm>
        </p:grpSpPr>
        <p:sp>
          <p:nvSpPr>
            <p:cNvPr id="20497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20498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0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02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altLang="ru-RU"/>
            </a:p>
          </p:txBody>
        </p:sp>
      </p:grpSp>
      <p:sp>
        <p:nvSpPr>
          <p:cNvPr id="18447" name="Text Box 84"/>
          <p:cNvSpPr txBox="1">
            <a:spLocks noChangeArrowheads="1"/>
          </p:cNvSpPr>
          <p:nvPr/>
        </p:nvSpPr>
        <p:spPr bwMode="auto">
          <a:xfrm>
            <a:off x="3131841" y="2420888"/>
            <a:ext cx="52565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400" i="0" dirty="0" smtClean="0">
                <a:latin typeface="+mn-lt"/>
              </a:rPr>
              <a:t>Развитие </a:t>
            </a:r>
            <a:r>
              <a:rPr lang="ru-RU" sz="2400" i="0" dirty="0">
                <a:latin typeface="+mn-lt"/>
              </a:rPr>
              <a:t>мышления учащихся на</a:t>
            </a:r>
          </a:p>
          <a:p>
            <a:r>
              <a:rPr lang="ru-RU" sz="2400" i="0" dirty="0">
                <a:latin typeface="+mn-lt"/>
              </a:rPr>
              <a:t>стадии анализа, обобщения и</a:t>
            </a:r>
          </a:p>
          <a:p>
            <a:r>
              <a:rPr lang="ru-RU" sz="2400" i="0" dirty="0">
                <a:latin typeface="+mn-lt"/>
              </a:rPr>
              <a:t>оценки </a:t>
            </a:r>
            <a:r>
              <a:rPr lang="ru-RU" sz="2400" i="0" dirty="0" smtClean="0">
                <a:latin typeface="+mn-lt"/>
              </a:rPr>
              <a:t>информации</a:t>
            </a:r>
            <a:endParaRPr lang="ru-RU" sz="2400" i="0" dirty="0">
              <a:latin typeface="+mn-lt"/>
            </a:endParaRPr>
          </a:p>
          <a:p>
            <a:pPr eaLnBrk="1" hangingPunct="1"/>
            <a:endParaRPr lang="ru-RU" altLang="ru-RU" i="0" dirty="0">
              <a:latin typeface="+mn-lt"/>
            </a:endParaRPr>
          </a:p>
        </p:txBody>
      </p:sp>
      <p:sp>
        <p:nvSpPr>
          <p:cNvPr id="18448" name="Text Box 85"/>
          <p:cNvSpPr txBox="1">
            <a:spLocks noChangeArrowheads="1"/>
          </p:cNvSpPr>
          <p:nvPr/>
        </p:nvSpPr>
        <p:spPr bwMode="auto">
          <a:xfrm>
            <a:off x="3275856" y="5211201"/>
            <a:ext cx="55442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400" i="0" dirty="0">
                <a:latin typeface="+mj-lt"/>
                <a:cs typeface="Arial" panose="020B0604020202020204" pitchFamily="34" charset="0"/>
              </a:rPr>
              <a:t>Повышение уровня самосознания учителя как наставника и лоцмана успешного ученика</a:t>
            </a:r>
            <a:endParaRPr lang="ru-RU" altLang="ru-RU" i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58" name="TextBox 59"/>
          <p:cNvSpPr txBox="1">
            <a:spLocks noChangeArrowheads="1"/>
          </p:cNvSpPr>
          <p:nvPr/>
        </p:nvSpPr>
        <p:spPr bwMode="auto">
          <a:xfrm>
            <a:off x="3131840" y="1341447"/>
            <a:ext cx="551551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i="0" dirty="0" smtClean="0">
                <a:latin typeface="+mn-lt"/>
                <a:cs typeface="Times New Roman" panose="02020603050405020304" pitchFamily="18" charset="0"/>
              </a:rPr>
              <a:t>Выход </a:t>
            </a:r>
            <a:r>
              <a:rPr lang="ru-RU" sz="2400" i="0" dirty="0">
                <a:latin typeface="+mn-lt"/>
                <a:cs typeface="Times New Roman" panose="02020603050405020304" pitchFamily="18" charset="0"/>
              </a:rPr>
              <a:t>за привычные рамки</a:t>
            </a:r>
          </a:p>
          <a:p>
            <a:r>
              <a:rPr lang="ru-RU" sz="2400" i="0" dirty="0">
                <a:latin typeface="+mn-lt"/>
                <a:cs typeface="Times New Roman" panose="02020603050405020304" pitchFamily="18" charset="0"/>
              </a:rPr>
              <a:t>представления материала</a:t>
            </a:r>
            <a:endParaRPr lang="ru-RU" altLang="ru-RU" sz="2400" i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59" name="TextBox 60"/>
          <p:cNvSpPr txBox="1">
            <a:spLocks noChangeArrowheads="1"/>
          </p:cNvSpPr>
          <p:nvPr/>
        </p:nvSpPr>
        <p:spPr bwMode="auto">
          <a:xfrm>
            <a:off x="3275856" y="3936229"/>
            <a:ext cx="586814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Calibri" panose="020F0502020204030204" pitchFamily="34" charset="0"/>
              </a:rPr>
              <a:t>Расширение возможностей для самореализации каждого школьника 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1" name="Объект 6"/>
          <p:cNvSpPr txBox="1">
            <a:spLocks/>
          </p:cNvSpPr>
          <p:nvPr/>
        </p:nvSpPr>
        <p:spPr bwMode="auto">
          <a:xfrm>
            <a:off x="755576" y="188640"/>
            <a:ext cx="5976664" cy="8640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внедрения  </a:t>
            </a: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139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302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Этапы проектирования экскурсионно- познавательных маршрутов</vt:lpstr>
      <vt:lpstr>Формирующе - переходный 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уровне ученика</vt:lpstr>
      <vt:lpstr>На уровне родителей</vt:lpstr>
      <vt:lpstr>На уровне школы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UVR</dc:creator>
  <cp:lastModifiedBy>UVR</cp:lastModifiedBy>
  <cp:revision>61</cp:revision>
  <dcterms:created xsi:type="dcterms:W3CDTF">2017-04-12T07:36:34Z</dcterms:created>
  <dcterms:modified xsi:type="dcterms:W3CDTF">2018-05-16T07:33:56Z</dcterms:modified>
</cp:coreProperties>
</file>