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1" r:id="rId5"/>
    <p:sldId id="259" r:id="rId6"/>
    <p:sldId id="257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84976" cy="34563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МБОУ «СОШ № 17» г. Чебоксары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Поделка из вторичного сырья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«Новогодняя красавица»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smtClean="0">
                <a:solidFill>
                  <a:srgbClr val="002060"/>
                </a:solidFill>
              </a:rPr>
              <a:t>Руководитель </a:t>
            </a:r>
            <a:r>
              <a:rPr lang="ru-RU" b="1" dirty="0">
                <a:solidFill>
                  <a:srgbClr val="002060"/>
                </a:solidFill>
              </a:rPr>
              <a:t>– учитель химии 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Пантеева</a:t>
            </a:r>
            <a:r>
              <a:rPr lang="ru-RU" b="1" dirty="0">
                <a:solidFill>
                  <a:srgbClr val="002060"/>
                </a:solidFill>
              </a:rPr>
              <a:t> Елена Николаевна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48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556792"/>
            <a:ext cx="3995936" cy="20742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Вот она, наша «Новогодняя красавица!»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4935195" cy="658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10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Пояснительная записка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«Новогодняя красавица»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сделана из вторичного сырья. Основу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использованный ватман, на который наклеены упаковки от чайных пакетиков. Пакетики мы специально не выбрасывали, а собирали целый год! Мы давно планировали сделать из них какую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нибудь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поделку!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«Новогодней красавицы»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понадобилось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ватман; упаковки от чайных пакетиков; клеевой пистолет 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фантазия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Нашу ёлочку мы украсили бусами, которые сделали из яркой пластиковой бутылки от лимонада. Для этого бутылку режем произвольно на квадратики и треугольники и нагреваем над пламенем (на газовой плите или свече), фрагменты бутылки сворачиваются в причудливые формы. Затем раскаленным шилом делаем отверстия и нанизываем на нитку.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фрагменты бутылки прикрепили на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скрепки.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 бусы мы сделали из одноразовых пластиковых ложек. Для этого от использованных ложек отрезали ручки,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отверстия, покрасили лаком для ногтей с блестками и нанизали на нитку.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Украсили нашу ёлочку необычными украшениями.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поделки ушло 4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сделали поделку из того, что выбрасываем каждый день – из отходов! Но она получилась очень красивая! Главное фантазия и немного терпения!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4168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Упаковки от чайных пакетиков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ена\Desktop\Новая папка (4)\20181219_132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3584" y="922880"/>
            <a:ext cx="4667566" cy="62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3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 конус, сделанный из ватмана, наклеиваем упаковки от чайных пакетиков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Лена\Desktop\Новая папка (4)\20181219_144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ена\Desktop\Новая папка (4)\20181219_143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41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5" y="3140968"/>
            <a:ext cx="4718383" cy="35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Лена\Desktop\Новая папка (4)\20181219_1442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1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Ёлка готова!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Лена\Desktop\Новая папка (4)\20181227_103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6792"/>
            <a:ext cx="3898528" cy="519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ена\Desktop\Новая папка (4)\20181229_1435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2762"/>
            <a:ext cx="3914800" cy="52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1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не надо губить живую ёлку, наша ничуть не хуже! Она уже вся блестит и не нуждается в дополнительном украшении!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Лена\Desktop\Новая папка (4)\20181219_150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17708" cy="49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28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Урашения</a:t>
            </a:r>
            <a:r>
              <a:rPr lang="ru-RU" b="1" dirty="0" smtClean="0">
                <a:solidFill>
                  <a:srgbClr val="FF0000"/>
                </a:solidFill>
              </a:rPr>
              <a:t> для ёлки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Лена\Desktop\Новая папка (4)\20190104_150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980259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ена\Desktop\Новая папка (4)\20190104_150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54489" cy="30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ена\Desktop\Новая папка (4)\20190104_1510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5831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8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Украшаем ёлку!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Лена\Desktop\Новая папка (4)\20190104_150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0824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97955"/>
            <a:ext cx="33893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556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283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ПОДЕЛКА</vt:lpstr>
      <vt:lpstr>Пояснительная записка</vt:lpstr>
      <vt:lpstr>Упаковки от чайных пакетиков</vt:lpstr>
      <vt:lpstr>На конус, сделанный из ватмана, наклеиваем упаковки от чайных пакетиков</vt:lpstr>
      <vt:lpstr>Презентация PowerPoint</vt:lpstr>
      <vt:lpstr>Ёлка готова!</vt:lpstr>
      <vt:lpstr>И не надо губить живую ёлку, наша ничуть не хуже! Она уже вся блестит и не нуждается в дополнительном украшении!</vt:lpstr>
      <vt:lpstr>Урашения для ёлки</vt:lpstr>
      <vt:lpstr>Украшаем ёлку!</vt:lpstr>
      <vt:lpstr>Вот она, наша «Новогодняя красавица!»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2019-01-01T13:22:09Z</dcterms:created>
  <dcterms:modified xsi:type="dcterms:W3CDTF">2020-11-26T16:33:18Z</dcterms:modified>
</cp:coreProperties>
</file>