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0" r:id="rId22"/>
    <p:sldId id="289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0" autoAdjust="0"/>
    <p:restoredTop sz="94660"/>
  </p:normalViewPr>
  <p:slideViewPr>
    <p:cSldViewPr>
      <p:cViewPr varScale="1">
        <p:scale>
          <a:sx n="107" d="100"/>
          <a:sy n="107" d="100"/>
        </p:scale>
        <p:origin x="-82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301CAA-622E-4CD9-A368-0A325E0AD6FC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DC3DAED-0444-4D62-9D37-AF8770C33D6A}">
      <dgm:prSet phldrT="[Текст]"/>
      <dgm:spPr/>
      <dgm:t>
        <a:bodyPr/>
        <a:lstStyle/>
        <a:p>
          <a:r>
            <a:rPr lang="ru-RU" dirty="0" smtClean="0"/>
            <a:t>МБОУ </a:t>
          </a:r>
          <a:r>
            <a:rPr lang="ru-RU" dirty="0" err="1" smtClean="0"/>
            <a:t>Хреновская</a:t>
          </a:r>
          <a:r>
            <a:rPr lang="ru-RU" dirty="0" smtClean="0"/>
            <a:t> СОШ №1</a:t>
          </a:r>
          <a:endParaRPr lang="ru-RU" dirty="0"/>
        </a:p>
      </dgm:t>
    </dgm:pt>
    <dgm:pt modelId="{90708295-ACE8-45CA-854F-2DE8F59CF8FD}" type="parTrans" cxnId="{63DEA4E2-6982-43A0-9FCE-3EFA03DA9E96}">
      <dgm:prSet/>
      <dgm:spPr/>
      <dgm:t>
        <a:bodyPr/>
        <a:lstStyle/>
        <a:p>
          <a:endParaRPr lang="ru-RU"/>
        </a:p>
      </dgm:t>
    </dgm:pt>
    <dgm:pt modelId="{46F88251-B365-4BA1-9D86-397A73F7F4ED}" type="sibTrans" cxnId="{63DEA4E2-6982-43A0-9FCE-3EFA03DA9E96}">
      <dgm:prSet/>
      <dgm:spPr/>
      <dgm:t>
        <a:bodyPr/>
        <a:lstStyle/>
        <a:p>
          <a:endParaRPr lang="ru-RU"/>
        </a:p>
      </dgm:t>
    </dgm:pt>
    <dgm:pt modelId="{852EA679-3632-4A21-8610-97D84EB1DAD0}">
      <dgm:prSet phldrT="[Текст]"/>
      <dgm:spPr/>
      <dgm:t>
        <a:bodyPr/>
        <a:lstStyle/>
        <a:p>
          <a:r>
            <a:rPr lang="ru-RU" dirty="0" smtClean="0"/>
            <a:t>МКУДЮСШ</a:t>
          </a:r>
          <a:endParaRPr lang="ru-RU" dirty="0"/>
        </a:p>
      </dgm:t>
    </dgm:pt>
    <dgm:pt modelId="{262DF4B5-CF8B-4D5B-BEFA-F6E03C8EBF62}" type="parTrans" cxnId="{D3D87E58-6A8F-4309-B2D3-6C4831F17CA6}">
      <dgm:prSet/>
      <dgm:spPr/>
      <dgm:t>
        <a:bodyPr/>
        <a:lstStyle/>
        <a:p>
          <a:endParaRPr lang="ru-RU"/>
        </a:p>
      </dgm:t>
    </dgm:pt>
    <dgm:pt modelId="{C82B080B-C7F1-4BE9-BA78-2890F6609BA1}" type="sibTrans" cxnId="{D3D87E58-6A8F-4309-B2D3-6C4831F17CA6}">
      <dgm:prSet/>
      <dgm:spPr/>
      <dgm:t>
        <a:bodyPr/>
        <a:lstStyle/>
        <a:p>
          <a:endParaRPr lang="ru-RU"/>
        </a:p>
      </dgm:t>
    </dgm:pt>
    <dgm:pt modelId="{57FABF6D-0367-4F3D-B438-403923BF6EBB}">
      <dgm:prSet/>
      <dgm:spPr/>
      <dgm:t>
        <a:bodyPr/>
        <a:lstStyle/>
        <a:p>
          <a:r>
            <a:rPr lang="ru-RU" smtClean="0"/>
            <a:t>МКУ ДЮЦ «Радуга»</a:t>
          </a:r>
          <a:endParaRPr lang="ru-RU"/>
        </a:p>
      </dgm:t>
    </dgm:pt>
    <dgm:pt modelId="{EF795E3D-1465-4F10-A938-B42DEB2F369A}" type="parTrans" cxnId="{DAAD654B-B8CB-491C-B9A5-7C5D1FE09AAE}">
      <dgm:prSet/>
      <dgm:spPr/>
      <dgm:t>
        <a:bodyPr/>
        <a:lstStyle/>
        <a:p>
          <a:endParaRPr lang="ru-RU"/>
        </a:p>
      </dgm:t>
    </dgm:pt>
    <dgm:pt modelId="{55D19CAC-2A92-448B-A2EE-78F8CB2B84E9}" type="sibTrans" cxnId="{DAAD654B-B8CB-491C-B9A5-7C5D1FE09AAE}">
      <dgm:prSet/>
      <dgm:spPr/>
      <dgm:t>
        <a:bodyPr/>
        <a:lstStyle/>
        <a:p>
          <a:endParaRPr lang="ru-RU"/>
        </a:p>
      </dgm:t>
    </dgm:pt>
    <dgm:pt modelId="{CBD7E6D0-96F2-4535-8DD1-0867940B9E88}">
      <dgm:prSet/>
      <dgm:spPr/>
      <dgm:t>
        <a:bodyPr/>
        <a:lstStyle/>
        <a:p>
          <a:r>
            <a:rPr lang="ru-RU" smtClean="0"/>
            <a:t>МКУ ДЮСШ Ледовый дворец </a:t>
          </a:r>
          <a:endParaRPr lang="ru-RU"/>
        </a:p>
      </dgm:t>
    </dgm:pt>
    <dgm:pt modelId="{D0A8D446-93C4-4218-BCB5-7EAE563B927E}" type="parTrans" cxnId="{7A79F5CE-0449-456F-B50D-D8BF1C5A8CE2}">
      <dgm:prSet/>
      <dgm:spPr/>
      <dgm:t>
        <a:bodyPr/>
        <a:lstStyle/>
        <a:p>
          <a:endParaRPr lang="ru-RU"/>
        </a:p>
      </dgm:t>
    </dgm:pt>
    <dgm:pt modelId="{2685BFDA-0539-446E-B353-3061229F6DB3}" type="sibTrans" cxnId="{7A79F5CE-0449-456F-B50D-D8BF1C5A8CE2}">
      <dgm:prSet/>
      <dgm:spPr/>
      <dgm:t>
        <a:bodyPr/>
        <a:lstStyle/>
        <a:p>
          <a:endParaRPr lang="ru-RU"/>
        </a:p>
      </dgm:t>
    </dgm:pt>
    <dgm:pt modelId="{A3A2EE76-F41E-4299-BDC7-47AD2B5DC80D}">
      <dgm:prSet/>
      <dgm:spPr/>
      <dgm:t>
        <a:bodyPr/>
        <a:lstStyle/>
        <a:p>
          <a:r>
            <a:rPr lang="ru-RU" smtClean="0"/>
            <a:t>МКУ СЮН</a:t>
          </a:r>
          <a:endParaRPr lang="ru-RU"/>
        </a:p>
      </dgm:t>
    </dgm:pt>
    <dgm:pt modelId="{E00A14A3-DD71-4403-94DB-F1060CA028BB}" type="parTrans" cxnId="{40E96471-2B18-478F-9623-720402573EB9}">
      <dgm:prSet/>
      <dgm:spPr/>
      <dgm:t>
        <a:bodyPr/>
        <a:lstStyle/>
        <a:p>
          <a:endParaRPr lang="ru-RU"/>
        </a:p>
      </dgm:t>
    </dgm:pt>
    <dgm:pt modelId="{4875A407-3B9A-4FFF-8971-8D0D1F82A653}" type="sibTrans" cxnId="{40E96471-2B18-478F-9623-720402573EB9}">
      <dgm:prSet/>
      <dgm:spPr/>
      <dgm:t>
        <a:bodyPr/>
        <a:lstStyle/>
        <a:p>
          <a:endParaRPr lang="ru-RU"/>
        </a:p>
      </dgm:t>
    </dgm:pt>
    <dgm:pt modelId="{A52170A3-A595-4ECF-99A2-BBCA0A57D3DE}" type="pres">
      <dgm:prSet presAssocID="{15301CAA-622E-4CD9-A368-0A325E0AD6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3ECF60-938C-43B7-BCA7-0DD40BF42AC9}" type="pres">
      <dgm:prSet presAssocID="{0DC3DAED-0444-4D62-9D37-AF8770C33D6A}" presName="centerShape" presStyleLbl="node0" presStyleIdx="0" presStyleCnt="1"/>
      <dgm:spPr/>
      <dgm:t>
        <a:bodyPr/>
        <a:lstStyle/>
        <a:p>
          <a:endParaRPr lang="ru-RU"/>
        </a:p>
      </dgm:t>
    </dgm:pt>
    <dgm:pt modelId="{A006DEDE-E896-47D4-AA1F-0404DE3444E4}" type="pres">
      <dgm:prSet presAssocID="{E00A14A3-DD71-4403-94DB-F1060CA028BB}" presName="parTrans" presStyleLbl="sibTrans2D1" presStyleIdx="0" presStyleCnt="4"/>
      <dgm:spPr/>
      <dgm:t>
        <a:bodyPr/>
        <a:lstStyle/>
        <a:p>
          <a:endParaRPr lang="ru-RU"/>
        </a:p>
      </dgm:t>
    </dgm:pt>
    <dgm:pt modelId="{3762DC37-0B30-4714-A15F-F46A9DA9FB03}" type="pres">
      <dgm:prSet presAssocID="{E00A14A3-DD71-4403-94DB-F1060CA028BB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204BA8F-066B-4346-AB97-7A53EAAD810A}" type="pres">
      <dgm:prSet presAssocID="{A3A2EE76-F41E-4299-BDC7-47AD2B5DC8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2385A-F47F-42BB-8E39-628E68B18933}" type="pres">
      <dgm:prSet presAssocID="{D0A8D446-93C4-4218-BCB5-7EAE563B927E}" presName="parTrans" presStyleLbl="sibTrans2D1" presStyleIdx="1" presStyleCnt="4"/>
      <dgm:spPr/>
      <dgm:t>
        <a:bodyPr/>
        <a:lstStyle/>
        <a:p>
          <a:endParaRPr lang="ru-RU"/>
        </a:p>
      </dgm:t>
    </dgm:pt>
    <dgm:pt modelId="{612F878B-32DD-46A7-BE66-376F50D479A2}" type="pres">
      <dgm:prSet presAssocID="{D0A8D446-93C4-4218-BCB5-7EAE563B927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A0C7FED-129B-4D35-8BE7-72056E7FFE8C}" type="pres">
      <dgm:prSet presAssocID="{CBD7E6D0-96F2-4535-8DD1-0867940B9E8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6FE0A-81D2-4863-A36A-DE89067687B4}" type="pres">
      <dgm:prSet presAssocID="{EF795E3D-1465-4F10-A938-B42DEB2F369A}" presName="parTrans" presStyleLbl="sibTrans2D1" presStyleIdx="2" presStyleCnt="4"/>
      <dgm:spPr/>
      <dgm:t>
        <a:bodyPr/>
        <a:lstStyle/>
        <a:p>
          <a:endParaRPr lang="ru-RU"/>
        </a:p>
      </dgm:t>
    </dgm:pt>
    <dgm:pt modelId="{A943BFC3-AABA-4B7B-8739-7436D24CBF8E}" type="pres">
      <dgm:prSet presAssocID="{EF795E3D-1465-4F10-A938-B42DEB2F369A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599C406-45C5-4387-88B5-BE3D6CEB69BB}" type="pres">
      <dgm:prSet presAssocID="{57FABF6D-0367-4F3D-B438-403923BF6EB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13B8F-29D3-4479-B83D-B0643D416802}" type="pres">
      <dgm:prSet presAssocID="{262DF4B5-CF8B-4D5B-BEFA-F6E03C8EBF62}" presName="parTrans" presStyleLbl="sibTrans2D1" presStyleIdx="3" presStyleCnt="4"/>
      <dgm:spPr/>
      <dgm:t>
        <a:bodyPr/>
        <a:lstStyle/>
        <a:p>
          <a:endParaRPr lang="ru-RU"/>
        </a:p>
      </dgm:t>
    </dgm:pt>
    <dgm:pt modelId="{A88820C8-7FC2-4025-88CB-7A5EB81EA696}" type="pres">
      <dgm:prSet presAssocID="{262DF4B5-CF8B-4D5B-BEFA-F6E03C8EBF6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D313DBD-D5F1-47E8-9FBD-76E335A16971}" type="pres">
      <dgm:prSet presAssocID="{852EA679-3632-4A21-8610-97D84EB1DAD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D87E58-6A8F-4309-B2D3-6C4831F17CA6}" srcId="{0DC3DAED-0444-4D62-9D37-AF8770C33D6A}" destId="{852EA679-3632-4A21-8610-97D84EB1DAD0}" srcOrd="3" destOrd="0" parTransId="{262DF4B5-CF8B-4D5B-BEFA-F6E03C8EBF62}" sibTransId="{C82B080B-C7F1-4BE9-BA78-2890F6609BA1}"/>
    <dgm:cxn modelId="{87A8F1C7-AD95-42B8-A9C5-FF79D429B70C}" type="presOf" srcId="{262DF4B5-CF8B-4D5B-BEFA-F6E03C8EBF62}" destId="{31813B8F-29D3-4479-B83D-B0643D416802}" srcOrd="0" destOrd="0" presId="urn:microsoft.com/office/officeart/2005/8/layout/radial5"/>
    <dgm:cxn modelId="{1989446B-C6CC-4D08-A584-27D6193AFCF7}" type="presOf" srcId="{E00A14A3-DD71-4403-94DB-F1060CA028BB}" destId="{3762DC37-0B30-4714-A15F-F46A9DA9FB03}" srcOrd="1" destOrd="0" presId="urn:microsoft.com/office/officeart/2005/8/layout/radial5"/>
    <dgm:cxn modelId="{D639F6E6-DAB6-4423-868E-DE5107775A23}" type="presOf" srcId="{57FABF6D-0367-4F3D-B438-403923BF6EBB}" destId="{F599C406-45C5-4387-88B5-BE3D6CEB69BB}" srcOrd="0" destOrd="0" presId="urn:microsoft.com/office/officeart/2005/8/layout/radial5"/>
    <dgm:cxn modelId="{DFDACAAE-85F4-4A43-A07E-018CA09B3192}" type="presOf" srcId="{CBD7E6D0-96F2-4535-8DD1-0867940B9E88}" destId="{2A0C7FED-129B-4D35-8BE7-72056E7FFE8C}" srcOrd="0" destOrd="0" presId="urn:microsoft.com/office/officeart/2005/8/layout/radial5"/>
    <dgm:cxn modelId="{40E96471-2B18-478F-9623-720402573EB9}" srcId="{0DC3DAED-0444-4D62-9D37-AF8770C33D6A}" destId="{A3A2EE76-F41E-4299-BDC7-47AD2B5DC80D}" srcOrd="0" destOrd="0" parTransId="{E00A14A3-DD71-4403-94DB-F1060CA028BB}" sibTransId="{4875A407-3B9A-4FFF-8971-8D0D1F82A653}"/>
    <dgm:cxn modelId="{FE17474D-DA21-49BE-955A-0AB9B9246C01}" type="presOf" srcId="{E00A14A3-DD71-4403-94DB-F1060CA028BB}" destId="{A006DEDE-E896-47D4-AA1F-0404DE3444E4}" srcOrd="0" destOrd="0" presId="urn:microsoft.com/office/officeart/2005/8/layout/radial5"/>
    <dgm:cxn modelId="{DAAD654B-B8CB-491C-B9A5-7C5D1FE09AAE}" srcId="{0DC3DAED-0444-4D62-9D37-AF8770C33D6A}" destId="{57FABF6D-0367-4F3D-B438-403923BF6EBB}" srcOrd="2" destOrd="0" parTransId="{EF795E3D-1465-4F10-A938-B42DEB2F369A}" sibTransId="{55D19CAC-2A92-448B-A2EE-78F8CB2B84E9}"/>
    <dgm:cxn modelId="{766570C4-BD0B-460D-A1AE-C97DD8707A04}" type="presOf" srcId="{EF795E3D-1465-4F10-A938-B42DEB2F369A}" destId="{A943BFC3-AABA-4B7B-8739-7436D24CBF8E}" srcOrd="1" destOrd="0" presId="urn:microsoft.com/office/officeart/2005/8/layout/radial5"/>
    <dgm:cxn modelId="{7A79F5CE-0449-456F-B50D-D8BF1C5A8CE2}" srcId="{0DC3DAED-0444-4D62-9D37-AF8770C33D6A}" destId="{CBD7E6D0-96F2-4535-8DD1-0867940B9E88}" srcOrd="1" destOrd="0" parTransId="{D0A8D446-93C4-4218-BCB5-7EAE563B927E}" sibTransId="{2685BFDA-0539-446E-B353-3061229F6DB3}"/>
    <dgm:cxn modelId="{AE6CE560-1F68-4929-B36E-E94C68A6C69A}" type="presOf" srcId="{852EA679-3632-4A21-8610-97D84EB1DAD0}" destId="{CD313DBD-D5F1-47E8-9FBD-76E335A16971}" srcOrd="0" destOrd="0" presId="urn:microsoft.com/office/officeart/2005/8/layout/radial5"/>
    <dgm:cxn modelId="{EFAC08C7-3191-41BB-950B-B08EE78C571C}" type="presOf" srcId="{15301CAA-622E-4CD9-A368-0A325E0AD6FC}" destId="{A52170A3-A595-4ECF-99A2-BBCA0A57D3DE}" srcOrd="0" destOrd="0" presId="urn:microsoft.com/office/officeart/2005/8/layout/radial5"/>
    <dgm:cxn modelId="{63DEA4E2-6982-43A0-9FCE-3EFA03DA9E96}" srcId="{15301CAA-622E-4CD9-A368-0A325E0AD6FC}" destId="{0DC3DAED-0444-4D62-9D37-AF8770C33D6A}" srcOrd="0" destOrd="0" parTransId="{90708295-ACE8-45CA-854F-2DE8F59CF8FD}" sibTransId="{46F88251-B365-4BA1-9D86-397A73F7F4ED}"/>
    <dgm:cxn modelId="{D51E9CB0-7EDF-4A9B-B6C9-FB5950A3D3A9}" type="presOf" srcId="{EF795E3D-1465-4F10-A938-B42DEB2F369A}" destId="{85C6FE0A-81D2-4863-A36A-DE89067687B4}" srcOrd="0" destOrd="0" presId="urn:microsoft.com/office/officeart/2005/8/layout/radial5"/>
    <dgm:cxn modelId="{8CE8EA81-E6AB-431D-A3DA-4C920A43F68A}" type="presOf" srcId="{0DC3DAED-0444-4D62-9D37-AF8770C33D6A}" destId="{363ECF60-938C-43B7-BCA7-0DD40BF42AC9}" srcOrd="0" destOrd="0" presId="urn:microsoft.com/office/officeart/2005/8/layout/radial5"/>
    <dgm:cxn modelId="{0A26D55A-DFED-46F7-91ED-A3FDD0651E7A}" type="presOf" srcId="{A3A2EE76-F41E-4299-BDC7-47AD2B5DC80D}" destId="{0204BA8F-066B-4346-AB97-7A53EAAD810A}" srcOrd="0" destOrd="0" presId="urn:microsoft.com/office/officeart/2005/8/layout/radial5"/>
    <dgm:cxn modelId="{31F49278-B5D3-4185-99E4-BDFBF3A6929D}" type="presOf" srcId="{262DF4B5-CF8B-4D5B-BEFA-F6E03C8EBF62}" destId="{A88820C8-7FC2-4025-88CB-7A5EB81EA696}" srcOrd="1" destOrd="0" presId="urn:microsoft.com/office/officeart/2005/8/layout/radial5"/>
    <dgm:cxn modelId="{4517D408-975C-44FA-93B9-247995D4CBBB}" type="presOf" srcId="{D0A8D446-93C4-4218-BCB5-7EAE563B927E}" destId="{B8F2385A-F47F-42BB-8E39-628E68B18933}" srcOrd="0" destOrd="0" presId="urn:microsoft.com/office/officeart/2005/8/layout/radial5"/>
    <dgm:cxn modelId="{0EA24301-EBDA-4728-A585-FADAE74DA41B}" type="presOf" srcId="{D0A8D446-93C4-4218-BCB5-7EAE563B927E}" destId="{612F878B-32DD-46A7-BE66-376F50D479A2}" srcOrd="1" destOrd="0" presId="urn:microsoft.com/office/officeart/2005/8/layout/radial5"/>
    <dgm:cxn modelId="{AE188F0A-85E5-4584-9CD8-79737F5D3845}" type="presParOf" srcId="{A52170A3-A595-4ECF-99A2-BBCA0A57D3DE}" destId="{363ECF60-938C-43B7-BCA7-0DD40BF42AC9}" srcOrd="0" destOrd="0" presId="urn:microsoft.com/office/officeart/2005/8/layout/radial5"/>
    <dgm:cxn modelId="{541EB2B9-76E6-49BA-BB58-B73818DC19E7}" type="presParOf" srcId="{A52170A3-A595-4ECF-99A2-BBCA0A57D3DE}" destId="{A006DEDE-E896-47D4-AA1F-0404DE3444E4}" srcOrd="1" destOrd="0" presId="urn:microsoft.com/office/officeart/2005/8/layout/radial5"/>
    <dgm:cxn modelId="{512FF4B5-29A9-4CAD-9E4F-F44188F802A5}" type="presParOf" srcId="{A006DEDE-E896-47D4-AA1F-0404DE3444E4}" destId="{3762DC37-0B30-4714-A15F-F46A9DA9FB03}" srcOrd="0" destOrd="0" presId="urn:microsoft.com/office/officeart/2005/8/layout/radial5"/>
    <dgm:cxn modelId="{BE3AE438-B296-4FD4-8515-7C36475C599F}" type="presParOf" srcId="{A52170A3-A595-4ECF-99A2-BBCA0A57D3DE}" destId="{0204BA8F-066B-4346-AB97-7A53EAAD810A}" srcOrd="2" destOrd="0" presId="urn:microsoft.com/office/officeart/2005/8/layout/radial5"/>
    <dgm:cxn modelId="{CF705574-3673-419B-8BC4-8CAE9335E74A}" type="presParOf" srcId="{A52170A3-A595-4ECF-99A2-BBCA0A57D3DE}" destId="{B8F2385A-F47F-42BB-8E39-628E68B18933}" srcOrd="3" destOrd="0" presId="urn:microsoft.com/office/officeart/2005/8/layout/radial5"/>
    <dgm:cxn modelId="{70EC12DE-58E3-4101-8C88-D0B60FBED6E0}" type="presParOf" srcId="{B8F2385A-F47F-42BB-8E39-628E68B18933}" destId="{612F878B-32DD-46A7-BE66-376F50D479A2}" srcOrd="0" destOrd="0" presId="urn:microsoft.com/office/officeart/2005/8/layout/radial5"/>
    <dgm:cxn modelId="{7CF34FE1-990E-456A-AA40-8A8AFCCB660A}" type="presParOf" srcId="{A52170A3-A595-4ECF-99A2-BBCA0A57D3DE}" destId="{2A0C7FED-129B-4D35-8BE7-72056E7FFE8C}" srcOrd="4" destOrd="0" presId="urn:microsoft.com/office/officeart/2005/8/layout/radial5"/>
    <dgm:cxn modelId="{D555ED9D-A461-4772-B8A5-5951397D5C21}" type="presParOf" srcId="{A52170A3-A595-4ECF-99A2-BBCA0A57D3DE}" destId="{85C6FE0A-81D2-4863-A36A-DE89067687B4}" srcOrd="5" destOrd="0" presId="urn:microsoft.com/office/officeart/2005/8/layout/radial5"/>
    <dgm:cxn modelId="{92074AF7-5071-4B6F-BBDF-6FABF69F401A}" type="presParOf" srcId="{85C6FE0A-81D2-4863-A36A-DE89067687B4}" destId="{A943BFC3-AABA-4B7B-8739-7436D24CBF8E}" srcOrd="0" destOrd="0" presId="urn:microsoft.com/office/officeart/2005/8/layout/radial5"/>
    <dgm:cxn modelId="{781D4AD8-27D1-48D0-8393-E122A575FE83}" type="presParOf" srcId="{A52170A3-A595-4ECF-99A2-BBCA0A57D3DE}" destId="{F599C406-45C5-4387-88B5-BE3D6CEB69BB}" srcOrd="6" destOrd="0" presId="urn:microsoft.com/office/officeart/2005/8/layout/radial5"/>
    <dgm:cxn modelId="{07005A59-9A0A-45DA-9971-09B16F189119}" type="presParOf" srcId="{A52170A3-A595-4ECF-99A2-BBCA0A57D3DE}" destId="{31813B8F-29D3-4479-B83D-B0643D416802}" srcOrd="7" destOrd="0" presId="urn:microsoft.com/office/officeart/2005/8/layout/radial5"/>
    <dgm:cxn modelId="{E76E6845-81E1-4DC7-8C32-5D1CCA7D4B13}" type="presParOf" srcId="{31813B8F-29D3-4479-B83D-B0643D416802}" destId="{A88820C8-7FC2-4025-88CB-7A5EB81EA696}" srcOrd="0" destOrd="0" presId="urn:microsoft.com/office/officeart/2005/8/layout/radial5"/>
    <dgm:cxn modelId="{A872E20A-903E-4E9A-ABDD-2BA197A1EA8F}" type="presParOf" srcId="{A52170A3-A595-4ECF-99A2-BBCA0A57D3DE}" destId="{CD313DBD-D5F1-47E8-9FBD-76E335A1697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16D3F3-4E8F-4E47-B2B3-144BD60076FB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63BCE39-E4C3-46A6-99BA-FC22E690AE6B}">
      <dgm:prSet phldrT="[Текст]"/>
      <dgm:spPr/>
      <dgm:t>
        <a:bodyPr/>
        <a:lstStyle/>
        <a:p>
          <a:r>
            <a:rPr lang="ru-RU" dirty="0" smtClean="0"/>
            <a:t>Проекты</a:t>
          </a:r>
          <a:endParaRPr lang="ru-RU" dirty="0"/>
        </a:p>
      </dgm:t>
    </dgm:pt>
    <dgm:pt modelId="{2A79B872-488A-48B7-8C81-83BB24DDFCFA}" type="parTrans" cxnId="{104D92AE-074A-4BDB-9763-BCE1BD90A4D5}">
      <dgm:prSet/>
      <dgm:spPr/>
      <dgm:t>
        <a:bodyPr/>
        <a:lstStyle/>
        <a:p>
          <a:endParaRPr lang="ru-RU"/>
        </a:p>
      </dgm:t>
    </dgm:pt>
    <dgm:pt modelId="{3FC83567-DDA5-42B6-AC06-FCAAC05F9AE2}" type="sibTrans" cxnId="{104D92AE-074A-4BDB-9763-BCE1BD90A4D5}">
      <dgm:prSet/>
      <dgm:spPr/>
      <dgm:t>
        <a:bodyPr/>
        <a:lstStyle/>
        <a:p>
          <a:endParaRPr lang="ru-RU"/>
        </a:p>
      </dgm:t>
    </dgm:pt>
    <dgm:pt modelId="{18BFB556-4FC9-445F-8367-455C645C7A83}">
      <dgm:prSet phldrT="[Текст]" custT="1"/>
      <dgm:spPr/>
      <dgm:t>
        <a:bodyPr/>
        <a:lstStyle/>
        <a:p>
          <a:r>
            <a:rPr lang="ru-RU" sz="1200" b="1" dirty="0" smtClean="0"/>
            <a:t>исследовательские</a:t>
          </a:r>
          <a:endParaRPr lang="ru-RU" sz="1200" b="1" dirty="0"/>
        </a:p>
      </dgm:t>
    </dgm:pt>
    <dgm:pt modelId="{A4B062E5-64BB-4A34-812C-961D4674578F}" type="parTrans" cxnId="{FB9635B1-17EC-4095-B2F4-C986742A1378}">
      <dgm:prSet/>
      <dgm:spPr/>
      <dgm:t>
        <a:bodyPr/>
        <a:lstStyle/>
        <a:p>
          <a:endParaRPr lang="ru-RU"/>
        </a:p>
      </dgm:t>
    </dgm:pt>
    <dgm:pt modelId="{9A5DA7B5-1C83-4A87-8349-9F8DD901C2AA}" type="sibTrans" cxnId="{FB9635B1-17EC-4095-B2F4-C986742A1378}">
      <dgm:prSet/>
      <dgm:spPr/>
      <dgm:t>
        <a:bodyPr/>
        <a:lstStyle/>
        <a:p>
          <a:endParaRPr lang="ru-RU"/>
        </a:p>
      </dgm:t>
    </dgm:pt>
    <dgm:pt modelId="{C6EE9016-35C1-4BA1-A238-EF95F36ABBE5}">
      <dgm:prSet phldrT="[Текст]" custT="1"/>
      <dgm:spPr/>
      <dgm:t>
        <a:bodyPr/>
        <a:lstStyle/>
        <a:p>
          <a:r>
            <a:rPr lang="ru-RU" sz="1200" b="1" dirty="0" smtClean="0"/>
            <a:t>информационные</a:t>
          </a:r>
          <a:endParaRPr lang="ru-RU" sz="1200" b="1" dirty="0"/>
        </a:p>
      </dgm:t>
    </dgm:pt>
    <dgm:pt modelId="{407DE342-D9E7-41D3-8109-6459C03BCF0C}" type="parTrans" cxnId="{0DD03C43-AD09-4267-B35D-13EDF806E31A}">
      <dgm:prSet/>
      <dgm:spPr/>
      <dgm:t>
        <a:bodyPr/>
        <a:lstStyle/>
        <a:p>
          <a:endParaRPr lang="ru-RU"/>
        </a:p>
      </dgm:t>
    </dgm:pt>
    <dgm:pt modelId="{C87FA064-6A9A-4F41-9227-C71C82E669AD}" type="sibTrans" cxnId="{0DD03C43-AD09-4267-B35D-13EDF806E31A}">
      <dgm:prSet/>
      <dgm:spPr/>
      <dgm:t>
        <a:bodyPr/>
        <a:lstStyle/>
        <a:p>
          <a:endParaRPr lang="ru-RU"/>
        </a:p>
      </dgm:t>
    </dgm:pt>
    <dgm:pt modelId="{A1BA82DD-E4ED-4E3B-B3D4-728B86CBD92B}">
      <dgm:prSet/>
      <dgm:spPr/>
      <dgm:t>
        <a:bodyPr/>
        <a:lstStyle/>
        <a:p>
          <a:r>
            <a:rPr lang="ru-RU" b="1" dirty="0" smtClean="0"/>
            <a:t>игровые</a:t>
          </a:r>
          <a:endParaRPr lang="ru-RU" b="1" dirty="0"/>
        </a:p>
      </dgm:t>
    </dgm:pt>
    <dgm:pt modelId="{DDB72A14-0182-4390-9EA3-67A7C5B9CD08}" type="parTrans" cxnId="{7DF895A1-38F5-4BCE-BEFC-66DA8890580D}">
      <dgm:prSet/>
      <dgm:spPr/>
      <dgm:t>
        <a:bodyPr/>
        <a:lstStyle/>
        <a:p>
          <a:endParaRPr lang="ru-RU"/>
        </a:p>
      </dgm:t>
    </dgm:pt>
    <dgm:pt modelId="{2245FDB9-C85C-471C-8449-F9D45701F9B4}" type="sibTrans" cxnId="{7DF895A1-38F5-4BCE-BEFC-66DA8890580D}">
      <dgm:prSet/>
      <dgm:spPr/>
      <dgm:t>
        <a:bodyPr/>
        <a:lstStyle/>
        <a:p>
          <a:endParaRPr lang="ru-RU"/>
        </a:p>
      </dgm:t>
    </dgm:pt>
    <dgm:pt modelId="{7CA28797-6B67-4BC5-BD3F-D823745089F9}">
      <dgm:prSet custT="1"/>
      <dgm:spPr/>
      <dgm:t>
        <a:bodyPr/>
        <a:lstStyle/>
        <a:p>
          <a:r>
            <a:rPr lang="ru-RU" sz="1200" b="1" dirty="0" smtClean="0"/>
            <a:t>творческие</a:t>
          </a:r>
          <a:endParaRPr lang="ru-RU" sz="1200" b="1" dirty="0"/>
        </a:p>
      </dgm:t>
    </dgm:pt>
    <dgm:pt modelId="{C85AAE7B-C4B6-4CA9-81D9-AEE75FA7F062}" type="parTrans" cxnId="{398E6EA9-61A5-4388-A809-1E1633914ACC}">
      <dgm:prSet/>
      <dgm:spPr/>
      <dgm:t>
        <a:bodyPr/>
        <a:lstStyle/>
        <a:p>
          <a:endParaRPr lang="ru-RU"/>
        </a:p>
      </dgm:t>
    </dgm:pt>
    <dgm:pt modelId="{82DEC288-E5DC-4B16-9DA1-796C931A9C4E}" type="sibTrans" cxnId="{398E6EA9-61A5-4388-A809-1E1633914ACC}">
      <dgm:prSet/>
      <dgm:spPr/>
      <dgm:t>
        <a:bodyPr/>
        <a:lstStyle/>
        <a:p>
          <a:endParaRPr lang="ru-RU"/>
        </a:p>
      </dgm:t>
    </dgm:pt>
    <dgm:pt modelId="{EA21B47F-AA0F-4C33-A389-2BB105B0AC13}" type="pres">
      <dgm:prSet presAssocID="{1216D3F3-4E8F-4E47-B2B3-144BD60076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343D78-DCD1-4011-9C55-7D9006671392}" type="pres">
      <dgm:prSet presAssocID="{263BCE39-E4C3-46A6-99BA-FC22E690AE6B}" presName="centerShape" presStyleLbl="node0" presStyleIdx="0" presStyleCnt="1"/>
      <dgm:spPr/>
      <dgm:t>
        <a:bodyPr/>
        <a:lstStyle/>
        <a:p>
          <a:endParaRPr lang="ru-RU"/>
        </a:p>
      </dgm:t>
    </dgm:pt>
    <dgm:pt modelId="{FEA85D55-CEAD-4694-AB95-B2877DE6DAA9}" type="pres">
      <dgm:prSet presAssocID="{A4B062E5-64BB-4A34-812C-961D4674578F}" presName="parTrans" presStyleLbl="sibTrans2D1" presStyleIdx="0" presStyleCnt="4"/>
      <dgm:spPr/>
      <dgm:t>
        <a:bodyPr/>
        <a:lstStyle/>
        <a:p>
          <a:endParaRPr lang="ru-RU"/>
        </a:p>
      </dgm:t>
    </dgm:pt>
    <dgm:pt modelId="{D91C155A-AA20-4F82-8D1A-70CCBEE820A1}" type="pres">
      <dgm:prSet presAssocID="{A4B062E5-64BB-4A34-812C-961D4674578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CDB20723-8445-4D9D-97B1-D03AF1F83317}" type="pres">
      <dgm:prSet presAssocID="{18BFB556-4FC9-445F-8367-455C645C7A83}" presName="node" presStyleLbl="node1" presStyleIdx="0" presStyleCnt="4" custRadScaleRad="99016" custRadScaleInc="1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D2919-B90D-4CC9-AF52-2610000D1C31}" type="pres">
      <dgm:prSet presAssocID="{C85AAE7B-C4B6-4CA9-81D9-AEE75FA7F062}" presName="parTrans" presStyleLbl="sibTrans2D1" presStyleIdx="1" presStyleCnt="4"/>
      <dgm:spPr/>
      <dgm:t>
        <a:bodyPr/>
        <a:lstStyle/>
        <a:p>
          <a:endParaRPr lang="ru-RU"/>
        </a:p>
      </dgm:t>
    </dgm:pt>
    <dgm:pt modelId="{F0A4DA33-74E0-4066-AFA6-A58DDCCB9715}" type="pres">
      <dgm:prSet presAssocID="{C85AAE7B-C4B6-4CA9-81D9-AEE75FA7F06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DD3462C-35C0-4201-8C3C-A8C51BF322E6}" type="pres">
      <dgm:prSet presAssocID="{7CA28797-6B67-4BC5-BD3F-D823745089F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599A0-B92A-4870-B0E7-37724F0D1CC7}" type="pres">
      <dgm:prSet presAssocID="{DDB72A14-0182-4390-9EA3-67A7C5B9CD08}" presName="parTrans" presStyleLbl="sibTrans2D1" presStyleIdx="2" presStyleCnt="4"/>
      <dgm:spPr/>
      <dgm:t>
        <a:bodyPr/>
        <a:lstStyle/>
        <a:p>
          <a:endParaRPr lang="ru-RU"/>
        </a:p>
      </dgm:t>
    </dgm:pt>
    <dgm:pt modelId="{ABD86405-27B1-4E11-A4AC-716E7922DCFE}" type="pres">
      <dgm:prSet presAssocID="{DDB72A14-0182-4390-9EA3-67A7C5B9CD0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AD804EA-95F5-4DF0-A4A7-51557FFFDA2F}" type="pres">
      <dgm:prSet presAssocID="{A1BA82DD-E4ED-4E3B-B3D4-728B86CBD92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319D4-CBC9-42F4-AE40-26FFF676C348}" type="pres">
      <dgm:prSet presAssocID="{407DE342-D9E7-41D3-8109-6459C03BCF0C}" presName="parTrans" presStyleLbl="sibTrans2D1" presStyleIdx="3" presStyleCnt="4"/>
      <dgm:spPr/>
      <dgm:t>
        <a:bodyPr/>
        <a:lstStyle/>
        <a:p>
          <a:endParaRPr lang="ru-RU"/>
        </a:p>
      </dgm:t>
    </dgm:pt>
    <dgm:pt modelId="{C25EB686-F206-4324-8039-3407F87E5C10}" type="pres">
      <dgm:prSet presAssocID="{407DE342-D9E7-41D3-8109-6459C03BCF0C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136D825-AEB9-405F-9CAF-192332094774}" type="pres">
      <dgm:prSet presAssocID="{C6EE9016-35C1-4BA1-A238-EF95F36ABBE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002C10-8584-4C7A-8269-60B4875506EE}" type="presOf" srcId="{C85AAE7B-C4B6-4CA9-81D9-AEE75FA7F062}" destId="{F0A4DA33-74E0-4066-AFA6-A58DDCCB9715}" srcOrd="1" destOrd="0" presId="urn:microsoft.com/office/officeart/2005/8/layout/radial5"/>
    <dgm:cxn modelId="{FB9635B1-17EC-4095-B2F4-C986742A1378}" srcId="{263BCE39-E4C3-46A6-99BA-FC22E690AE6B}" destId="{18BFB556-4FC9-445F-8367-455C645C7A83}" srcOrd="0" destOrd="0" parTransId="{A4B062E5-64BB-4A34-812C-961D4674578F}" sibTransId="{9A5DA7B5-1C83-4A87-8349-9F8DD901C2AA}"/>
    <dgm:cxn modelId="{727022FF-7A10-4E35-B611-56EE81AD156A}" type="presOf" srcId="{C85AAE7B-C4B6-4CA9-81D9-AEE75FA7F062}" destId="{BBCD2919-B90D-4CC9-AF52-2610000D1C31}" srcOrd="0" destOrd="0" presId="urn:microsoft.com/office/officeart/2005/8/layout/radial5"/>
    <dgm:cxn modelId="{90E42A1D-7D4D-4E90-9C55-6149B01E9442}" type="presOf" srcId="{C6EE9016-35C1-4BA1-A238-EF95F36ABBE5}" destId="{F136D825-AEB9-405F-9CAF-192332094774}" srcOrd="0" destOrd="0" presId="urn:microsoft.com/office/officeart/2005/8/layout/radial5"/>
    <dgm:cxn modelId="{14E86F6A-674C-4E4A-9305-53AB3DABE290}" type="presOf" srcId="{A4B062E5-64BB-4A34-812C-961D4674578F}" destId="{FEA85D55-CEAD-4694-AB95-B2877DE6DAA9}" srcOrd="0" destOrd="0" presId="urn:microsoft.com/office/officeart/2005/8/layout/radial5"/>
    <dgm:cxn modelId="{7A7DD2E7-D3DF-41D5-ABC2-B96405CC53F8}" type="presOf" srcId="{DDB72A14-0182-4390-9EA3-67A7C5B9CD08}" destId="{ABD86405-27B1-4E11-A4AC-716E7922DCFE}" srcOrd="1" destOrd="0" presId="urn:microsoft.com/office/officeart/2005/8/layout/radial5"/>
    <dgm:cxn modelId="{229487AC-60FC-44A4-AF06-0D53B98B8061}" type="presOf" srcId="{A1BA82DD-E4ED-4E3B-B3D4-728B86CBD92B}" destId="{8AD804EA-95F5-4DF0-A4A7-51557FFFDA2F}" srcOrd="0" destOrd="0" presId="urn:microsoft.com/office/officeart/2005/8/layout/radial5"/>
    <dgm:cxn modelId="{D340AC2A-3D5E-4F91-8CB6-2C49A87EDDBD}" type="presOf" srcId="{407DE342-D9E7-41D3-8109-6459C03BCF0C}" destId="{C25EB686-F206-4324-8039-3407F87E5C10}" srcOrd="1" destOrd="0" presId="urn:microsoft.com/office/officeart/2005/8/layout/radial5"/>
    <dgm:cxn modelId="{EF680C6A-6E0C-43B0-A772-2AE96E3E8DE3}" type="presOf" srcId="{407DE342-D9E7-41D3-8109-6459C03BCF0C}" destId="{B24319D4-CBC9-42F4-AE40-26FFF676C348}" srcOrd="0" destOrd="0" presId="urn:microsoft.com/office/officeart/2005/8/layout/radial5"/>
    <dgm:cxn modelId="{54597156-DB58-4337-AC7C-AA5D187023BD}" type="presOf" srcId="{18BFB556-4FC9-445F-8367-455C645C7A83}" destId="{CDB20723-8445-4D9D-97B1-D03AF1F83317}" srcOrd="0" destOrd="0" presId="urn:microsoft.com/office/officeart/2005/8/layout/radial5"/>
    <dgm:cxn modelId="{398E6EA9-61A5-4388-A809-1E1633914ACC}" srcId="{263BCE39-E4C3-46A6-99BA-FC22E690AE6B}" destId="{7CA28797-6B67-4BC5-BD3F-D823745089F9}" srcOrd="1" destOrd="0" parTransId="{C85AAE7B-C4B6-4CA9-81D9-AEE75FA7F062}" sibTransId="{82DEC288-E5DC-4B16-9DA1-796C931A9C4E}"/>
    <dgm:cxn modelId="{0DD03C43-AD09-4267-B35D-13EDF806E31A}" srcId="{263BCE39-E4C3-46A6-99BA-FC22E690AE6B}" destId="{C6EE9016-35C1-4BA1-A238-EF95F36ABBE5}" srcOrd="3" destOrd="0" parTransId="{407DE342-D9E7-41D3-8109-6459C03BCF0C}" sibTransId="{C87FA064-6A9A-4F41-9227-C71C82E669AD}"/>
    <dgm:cxn modelId="{346D75A6-727F-49AB-8018-A76179694B23}" type="presOf" srcId="{DDB72A14-0182-4390-9EA3-67A7C5B9CD08}" destId="{F39599A0-B92A-4870-B0E7-37724F0D1CC7}" srcOrd="0" destOrd="0" presId="urn:microsoft.com/office/officeart/2005/8/layout/radial5"/>
    <dgm:cxn modelId="{2EBF741F-627A-4AA3-96B0-FC9A8C097095}" type="presOf" srcId="{1216D3F3-4E8F-4E47-B2B3-144BD60076FB}" destId="{EA21B47F-AA0F-4C33-A389-2BB105B0AC13}" srcOrd="0" destOrd="0" presId="urn:microsoft.com/office/officeart/2005/8/layout/radial5"/>
    <dgm:cxn modelId="{2BA622F2-6802-4B9F-9A8D-C2FF3A643F07}" type="presOf" srcId="{A4B062E5-64BB-4A34-812C-961D4674578F}" destId="{D91C155A-AA20-4F82-8D1A-70CCBEE820A1}" srcOrd="1" destOrd="0" presId="urn:microsoft.com/office/officeart/2005/8/layout/radial5"/>
    <dgm:cxn modelId="{104D92AE-074A-4BDB-9763-BCE1BD90A4D5}" srcId="{1216D3F3-4E8F-4E47-B2B3-144BD60076FB}" destId="{263BCE39-E4C3-46A6-99BA-FC22E690AE6B}" srcOrd="0" destOrd="0" parTransId="{2A79B872-488A-48B7-8C81-83BB24DDFCFA}" sibTransId="{3FC83567-DDA5-42B6-AC06-FCAAC05F9AE2}"/>
    <dgm:cxn modelId="{EC1791B2-AE1F-4D15-A70F-8F046E298C05}" type="presOf" srcId="{7CA28797-6B67-4BC5-BD3F-D823745089F9}" destId="{BDD3462C-35C0-4201-8C3C-A8C51BF322E6}" srcOrd="0" destOrd="0" presId="urn:microsoft.com/office/officeart/2005/8/layout/radial5"/>
    <dgm:cxn modelId="{7DF895A1-38F5-4BCE-BEFC-66DA8890580D}" srcId="{263BCE39-E4C3-46A6-99BA-FC22E690AE6B}" destId="{A1BA82DD-E4ED-4E3B-B3D4-728B86CBD92B}" srcOrd="2" destOrd="0" parTransId="{DDB72A14-0182-4390-9EA3-67A7C5B9CD08}" sibTransId="{2245FDB9-C85C-471C-8449-F9D45701F9B4}"/>
    <dgm:cxn modelId="{B7FF8B1C-BE25-4997-A8BB-0AEBE982E61A}" type="presOf" srcId="{263BCE39-E4C3-46A6-99BA-FC22E690AE6B}" destId="{C0343D78-DCD1-4011-9C55-7D9006671392}" srcOrd="0" destOrd="0" presId="urn:microsoft.com/office/officeart/2005/8/layout/radial5"/>
    <dgm:cxn modelId="{A00B782F-66A9-473C-9C06-84594BF450FC}" type="presParOf" srcId="{EA21B47F-AA0F-4C33-A389-2BB105B0AC13}" destId="{C0343D78-DCD1-4011-9C55-7D9006671392}" srcOrd="0" destOrd="0" presId="urn:microsoft.com/office/officeart/2005/8/layout/radial5"/>
    <dgm:cxn modelId="{F84477D6-B974-4B8D-90F1-7813E1EE5CE3}" type="presParOf" srcId="{EA21B47F-AA0F-4C33-A389-2BB105B0AC13}" destId="{FEA85D55-CEAD-4694-AB95-B2877DE6DAA9}" srcOrd="1" destOrd="0" presId="urn:microsoft.com/office/officeart/2005/8/layout/radial5"/>
    <dgm:cxn modelId="{0FD6AF06-9B0A-437D-9E16-EB709FBFDC37}" type="presParOf" srcId="{FEA85D55-CEAD-4694-AB95-B2877DE6DAA9}" destId="{D91C155A-AA20-4F82-8D1A-70CCBEE820A1}" srcOrd="0" destOrd="0" presId="urn:microsoft.com/office/officeart/2005/8/layout/radial5"/>
    <dgm:cxn modelId="{0BB24728-B184-4672-80F1-B1BC2DC75B63}" type="presParOf" srcId="{EA21B47F-AA0F-4C33-A389-2BB105B0AC13}" destId="{CDB20723-8445-4D9D-97B1-D03AF1F83317}" srcOrd="2" destOrd="0" presId="urn:microsoft.com/office/officeart/2005/8/layout/radial5"/>
    <dgm:cxn modelId="{0A66B78E-B57C-4A50-94B5-901BFCBD7A75}" type="presParOf" srcId="{EA21B47F-AA0F-4C33-A389-2BB105B0AC13}" destId="{BBCD2919-B90D-4CC9-AF52-2610000D1C31}" srcOrd="3" destOrd="0" presId="urn:microsoft.com/office/officeart/2005/8/layout/radial5"/>
    <dgm:cxn modelId="{38106890-EC4B-41A5-9B4C-29692424ADD9}" type="presParOf" srcId="{BBCD2919-B90D-4CC9-AF52-2610000D1C31}" destId="{F0A4DA33-74E0-4066-AFA6-A58DDCCB9715}" srcOrd="0" destOrd="0" presId="urn:microsoft.com/office/officeart/2005/8/layout/radial5"/>
    <dgm:cxn modelId="{1ECA854C-FC25-4DE6-9259-F9C6183BCE58}" type="presParOf" srcId="{EA21B47F-AA0F-4C33-A389-2BB105B0AC13}" destId="{BDD3462C-35C0-4201-8C3C-A8C51BF322E6}" srcOrd="4" destOrd="0" presId="urn:microsoft.com/office/officeart/2005/8/layout/radial5"/>
    <dgm:cxn modelId="{581AE07D-C21E-4828-AA1A-78C7DDD361E8}" type="presParOf" srcId="{EA21B47F-AA0F-4C33-A389-2BB105B0AC13}" destId="{F39599A0-B92A-4870-B0E7-37724F0D1CC7}" srcOrd="5" destOrd="0" presId="urn:microsoft.com/office/officeart/2005/8/layout/radial5"/>
    <dgm:cxn modelId="{1942FDBA-7445-4C86-A031-E17449DD18C4}" type="presParOf" srcId="{F39599A0-B92A-4870-B0E7-37724F0D1CC7}" destId="{ABD86405-27B1-4E11-A4AC-716E7922DCFE}" srcOrd="0" destOrd="0" presId="urn:microsoft.com/office/officeart/2005/8/layout/radial5"/>
    <dgm:cxn modelId="{8F963800-ED33-4DB8-8014-089233926F03}" type="presParOf" srcId="{EA21B47F-AA0F-4C33-A389-2BB105B0AC13}" destId="{8AD804EA-95F5-4DF0-A4A7-51557FFFDA2F}" srcOrd="6" destOrd="0" presId="urn:microsoft.com/office/officeart/2005/8/layout/radial5"/>
    <dgm:cxn modelId="{CCB7FA87-12B0-4BFC-8545-E7A3173D50C1}" type="presParOf" srcId="{EA21B47F-AA0F-4C33-A389-2BB105B0AC13}" destId="{B24319D4-CBC9-42F4-AE40-26FFF676C348}" srcOrd="7" destOrd="0" presId="urn:microsoft.com/office/officeart/2005/8/layout/radial5"/>
    <dgm:cxn modelId="{37845D53-DBEE-4B54-B2DA-6A2D521EA70F}" type="presParOf" srcId="{B24319D4-CBC9-42F4-AE40-26FFF676C348}" destId="{C25EB686-F206-4324-8039-3407F87E5C10}" srcOrd="0" destOrd="0" presId="urn:microsoft.com/office/officeart/2005/8/layout/radial5"/>
    <dgm:cxn modelId="{C85B9581-F801-42B3-AE38-527952129EE6}" type="presParOf" srcId="{EA21B47F-AA0F-4C33-A389-2BB105B0AC13}" destId="{F136D825-AEB9-405F-9CAF-19233209477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4CD94E-33A1-44A1-8558-F17447F9C9C5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BF540AB-DE6F-497B-9840-ACF1B0690680}">
      <dgm:prSet phldrT="[Текст]"/>
      <dgm:spPr/>
      <dgm:t>
        <a:bodyPr/>
        <a:lstStyle/>
        <a:p>
          <a:r>
            <a:rPr lang="ru-RU" dirty="0" smtClean="0"/>
            <a:t>Проект «Водоемы нашего </a:t>
          </a:r>
          <a:r>
            <a:rPr lang="ru-RU" dirty="0" err="1" smtClean="0"/>
            <a:t>крач</a:t>
          </a:r>
          <a:r>
            <a:rPr lang="ru-RU" dirty="0" smtClean="0"/>
            <a:t>»</a:t>
          </a:r>
          <a:endParaRPr lang="ru-RU" dirty="0"/>
        </a:p>
      </dgm:t>
    </dgm:pt>
    <dgm:pt modelId="{833A4159-E0B2-4129-8CDA-57D67A804DC6}" type="parTrans" cxnId="{6D61DE41-2D51-4703-B02C-FFB2F68EC1FF}">
      <dgm:prSet/>
      <dgm:spPr/>
      <dgm:t>
        <a:bodyPr/>
        <a:lstStyle/>
        <a:p>
          <a:endParaRPr lang="ru-RU"/>
        </a:p>
      </dgm:t>
    </dgm:pt>
    <dgm:pt modelId="{1990AC94-52A5-4688-AF31-2F7F4E04C532}" type="sibTrans" cxnId="{6D61DE41-2D51-4703-B02C-FFB2F68EC1FF}">
      <dgm:prSet/>
      <dgm:spPr/>
      <dgm:t>
        <a:bodyPr/>
        <a:lstStyle/>
        <a:p>
          <a:endParaRPr lang="ru-RU"/>
        </a:p>
      </dgm:t>
    </dgm:pt>
    <dgm:pt modelId="{24E430DE-B69D-4ADC-B303-1E8EB4744ACD}">
      <dgm:prSet phldrT="[Текст]"/>
      <dgm:spPr/>
      <dgm:t>
        <a:bodyPr/>
        <a:lstStyle/>
        <a:p>
          <a:r>
            <a:rPr lang="ru-RU" dirty="0" smtClean="0"/>
            <a:t>«Исследователи»</a:t>
          </a:r>
          <a:endParaRPr lang="ru-RU" dirty="0"/>
        </a:p>
      </dgm:t>
    </dgm:pt>
    <dgm:pt modelId="{41A43271-B19C-44D2-9077-B550ACF5A540}" type="parTrans" cxnId="{58AA77D0-67AA-4343-B790-8AC2E3055B84}">
      <dgm:prSet/>
      <dgm:spPr/>
      <dgm:t>
        <a:bodyPr/>
        <a:lstStyle/>
        <a:p>
          <a:endParaRPr lang="ru-RU"/>
        </a:p>
      </dgm:t>
    </dgm:pt>
    <dgm:pt modelId="{05CC0E08-664F-419E-8D23-6A30513D61B9}" type="sibTrans" cxnId="{58AA77D0-67AA-4343-B790-8AC2E3055B84}">
      <dgm:prSet/>
      <dgm:spPr/>
      <dgm:t>
        <a:bodyPr/>
        <a:lstStyle/>
        <a:p>
          <a:endParaRPr lang="ru-RU"/>
        </a:p>
      </dgm:t>
    </dgm:pt>
    <dgm:pt modelId="{430D44C0-209D-4889-B639-788C8AC33346}">
      <dgm:prSet phldrT="[Текст]"/>
      <dgm:spPr/>
      <dgm:t>
        <a:bodyPr/>
        <a:lstStyle/>
        <a:p>
          <a:r>
            <a:rPr lang="ru-RU" dirty="0" smtClean="0"/>
            <a:t>«Фантазия»</a:t>
          </a:r>
          <a:endParaRPr lang="ru-RU" dirty="0"/>
        </a:p>
      </dgm:t>
    </dgm:pt>
    <dgm:pt modelId="{609FA696-D40F-4D40-AE46-40591F65939C}" type="parTrans" cxnId="{E8D34768-5826-4CA6-997A-A7AB40629E8A}">
      <dgm:prSet/>
      <dgm:spPr/>
      <dgm:t>
        <a:bodyPr/>
        <a:lstStyle/>
        <a:p>
          <a:endParaRPr lang="ru-RU"/>
        </a:p>
      </dgm:t>
    </dgm:pt>
    <dgm:pt modelId="{7D2E856C-8508-4976-8695-6121B7A0F75A}" type="sibTrans" cxnId="{E8D34768-5826-4CA6-997A-A7AB40629E8A}">
      <dgm:prSet/>
      <dgm:spPr/>
      <dgm:t>
        <a:bodyPr/>
        <a:lstStyle/>
        <a:p>
          <a:endParaRPr lang="ru-RU"/>
        </a:p>
      </dgm:t>
    </dgm:pt>
    <dgm:pt modelId="{46C41FAF-858B-4BF4-9A85-E4E150124B0A}">
      <dgm:prSet phldrT="[Текст]"/>
      <dgm:spPr/>
      <dgm:t>
        <a:bodyPr/>
        <a:lstStyle/>
        <a:p>
          <a:r>
            <a:rPr lang="ru-RU" dirty="0" smtClean="0"/>
            <a:t>«Музыкальное творчество» </a:t>
          </a:r>
          <a:endParaRPr lang="ru-RU" dirty="0"/>
        </a:p>
      </dgm:t>
    </dgm:pt>
    <dgm:pt modelId="{6305B294-2E6B-4FD0-9C73-39559B26FF97}" type="parTrans" cxnId="{531B8DAD-65DD-4A34-B366-91D443AF721D}">
      <dgm:prSet/>
      <dgm:spPr/>
      <dgm:t>
        <a:bodyPr/>
        <a:lstStyle/>
        <a:p>
          <a:endParaRPr lang="ru-RU"/>
        </a:p>
      </dgm:t>
    </dgm:pt>
    <dgm:pt modelId="{58006A93-055B-4F31-94CD-5B9C7AE1630A}" type="sibTrans" cxnId="{531B8DAD-65DD-4A34-B366-91D443AF721D}">
      <dgm:prSet/>
      <dgm:spPr/>
      <dgm:t>
        <a:bodyPr/>
        <a:lstStyle/>
        <a:p>
          <a:endParaRPr lang="ru-RU"/>
        </a:p>
      </dgm:t>
    </dgm:pt>
    <dgm:pt modelId="{F19D4200-8054-45F1-9A3A-A1F46DE7517D}">
      <dgm:prSet phldrT="[Текст]"/>
      <dgm:spPr/>
      <dgm:t>
        <a:bodyPr/>
        <a:lstStyle/>
        <a:p>
          <a:r>
            <a:rPr lang="ru-RU" dirty="0" smtClean="0"/>
            <a:t>«Защитники окружающего мира»</a:t>
          </a:r>
          <a:endParaRPr lang="ru-RU" dirty="0"/>
        </a:p>
      </dgm:t>
    </dgm:pt>
    <dgm:pt modelId="{6B174C56-8E0B-489D-8569-EC10DA37AF65}" type="parTrans" cxnId="{2E73666F-53B0-48D1-BBBC-E25827B5B16C}">
      <dgm:prSet/>
      <dgm:spPr/>
      <dgm:t>
        <a:bodyPr/>
        <a:lstStyle/>
        <a:p>
          <a:endParaRPr lang="ru-RU"/>
        </a:p>
      </dgm:t>
    </dgm:pt>
    <dgm:pt modelId="{3AAB06BC-E0E9-4C06-9CD7-3E502E11B4A7}" type="sibTrans" cxnId="{2E73666F-53B0-48D1-BBBC-E25827B5B16C}">
      <dgm:prSet/>
      <dgm:spPr/>
      <dgm:t>
        <a:bodyPr/>
        <a:lstStyle/>
        <a:p>
          <a:endParaRPr lang="ru-RU"/>
        </a:p>
      </dgm:t>
    </dgm:pt>
    <dgm:pt modelId="{F9063885-6E89-486E-976E-2A70C79CD168}" type="pres">
      <dgm:prSet presAssocID="{1C4CD94E-33A1-44A1-8558-F17447F9C9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ACC197-A99B-4C19-A174-37C24ACD03C8}" type="pres">
      <dgm:prSet presAssocID="{FBF540AB-DE6F-497B-9840-ACF1B0690680}" presName="centerShape" presStyleLbl="node0" presStyleIdx="0" presStyleCnt="1"/>
      <dgm:spPr/>
      <dgm:t>
        <a:bodyPr/>
        <a:lstStyle/>
        <a:p>
          <a:endParaRPr lang="ru-RU"/>
        </a:p>
      </dgm:t>
    </dgm:pt>
    <dgm:pt modelId="{84D6F8F8-F9C9-4ADE-AB1D-A350EE66945C}" type="pres">
      <dgm:prSet presAssocID="{41A43271-B19C-44D2-9077-B550ACF5A540}" presName="parTrans" presStyleLbl="sibTrans2D1" presStyleIdx="0" presStyleCnt="4"/>
      <dgm:spPr/>
      <dgm:t>
        <a:bodyPr/>
        <a:lstStyle/>
        <a:p>
          <a:endParaRPr lang="ru-RU"/>
        </a:p>
      </dgm:t>
    </dgm:pt>
    <dgm:pt modelId="{9919A990-B0DE-48F5-81B7-BB4C6F361225}" type="pres">
      <dgm:prSet presAssocID="{41A43271-B19C-44D2-9077-B550ACF5A54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48C717B-59DD-424B-B255-DB217B02920B}" type="pres">
      <dgm:prSet presAssocID="{24E430DE-B69D-4ADC-B303-1E8EB4744AC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7BC94-D1C7-4699-AF65-09067424A89B}" type="pres">
      <dgm:prSet presAssocID="{609FA696-D40F-4D40-AE46-40591F65939C}" presName="parTrans" presStyleLbl="sibTrans2D1" presStyleIdx="1" presStyleCnt="4"/>
      <dgm:spPr/>
      <dgm:t>
        <a:bodyPr/>
        <a:lstStyle/>
        <a:p>
          <a:endParaRPr lang="ru-RU"/>
        </a:p>
      </dgm:t>
    </dgm:pt>
    <dgm:pt modelId="{91BDA6C4-0F27-4509-BD39-E0628C16729A}" type="pres">
      <dgm:prSet presAssocID="{609FA696-D40F-4D40-AE46-40591F65939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C88E55F-8A89-4F26-8A6C-D5E2805A4B91}" type="pres">
      <dgm:prSet presAssocID="{430D44C0-209D-4889-B639-788C8AC3334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59127-DD8E-4BE9-AB25-2D5830FCF9F7}" type="pres">
      <dgm:prSet presAssocID="{6305B294-2E6B-4FD0-9C73-39559B26FF97}" presName="parTrans" presStyleLbl="sibTrans2D1" presStyleIdx="2" presStyleCnt="4"/>
      <dgm:spPr/>
      <dgm:t>
        <a:bodyPr/>
        <a:lstStyle/>
        <a:p>
          <a:endParaRPr lang="ru-RU"/>
        </a:p>
      </dgm:t>
    </dgm:pt>
    <dgm:pt modelId="{19C80C46-9B24-40AC-AB1C-E0EA6F2137F7}" type="pres">
      <dgm:prSet presAssocID="{6305B294-2E6B-4FD0-9C73-39559B26FF9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00D2D20-1490-4752-872D-C90FAAE7B50E}" type="pres">
      <dgm:prSet presAssocID="{46C41FAF-858B-4BF4-9A85-E4E150124B0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156BF-4A8B-499E-87E9-D71BC77D88DC}" type="pres">
      <dgm:prSet presAssocID="{6B174C56-8E0B-489D-8569-EC10DA37AF65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B07026A-3069-46C1-8475-C4676112A4A6}" type="pres">
      <dgm:prSet presAssocID="{6B174C56-8E0B-489D-8569-EC10DA37AF65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769520A-F940-4121-BCAB-B512674B6533}" type="pres">
      <dgm:prSet presAssocID="{F19D4200-8054-45F1-9A3A-A1F46DE7517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73666F-53B0-48D1-BBBC-E25827B5B16C}" srcId="{FBF540AB-DE6F-497B-9840-ACF1B0690680}" destId="{F19D4200-8054-45F1-9A3A-A1F46DE7517D}" srcOrd="3" destOrd="0" parTransId="{6B174C56-8E0B-489D-8569-EC10DA37AF65}" sibTransId="{3AAB06BC-E0E9-4C06-9CD7-3E502E11B4A7}"/>
    <dgm:cxn modelId="{E8D34768-5826-4CA6-997A-A7AB40629E8A}" srcId="{FBF540AB-DE6F-497B-9840-ACF1B0690680}" destId="{430D44C0-209D-4889-B639-788C8AC33346}" srcOrd="1" destOrd="0" parTransId="{609FA696-D40F-4D40-AE46-40591F65939C}" sibTransId="{7D2E856C-8508-4976-8695-6121B7A0F75A}"/>
    <dgm:cxn modelId="{58AA77D0-67AA-4343-B790-8AC2E3055B84}" srcId="{FBF540AB-DE6F-497B-9840-ACF1B0690680}" destId="{24E430DE-B69D-4ADC-B303-1E8EB4744ACD}" srcOrd="0" destOrd="0" parTransId="{41A43271-B19C-44D2-9077-B550ACF5A540}" sibTransId="{05CC0E08-664F-419E-8D23-6A30513D61B9}"/>
    <dgm:cxn modelId="{CFF168D5-029D-4D64-904D-5FEFAE8D820F}" type="presOf" srcId="{F19D4200-8054-45F1-9A3A-A1F46DE7517D}" destId="{0769520A-F940-4121-BCAB-B512674B6533}" srcOrd="0" destOrd="0" presId="urn:microsoft.com/office/officeart/2005/8/layout/radial5"/>
    <dgm:cxn modelId="{EBD603ED-C3E6-4237-BBE6-178402A59835}" type="presOf" srcId="{6305B294-2E6B-4FD0-9C73-39559B26FF97}" destId="{ED459127-DD8E-4BE9-AB25-2D5830FCF9F7}" srcOrd="0" destOrd="0" presId="urn:microsoft.com/office/officeart/2005/8/layout/radial5"/>
    <dgm:cxn modelId="{C7AC77CE-EF47-4DE1-ADA7-9212B15D1BAE}" type="presOf" srcId="{609FA696-D40F-4D40-AE46-40591F65939C}" destId="{7797BC94-D1C7-4699-AF65-09067424A89B}" srcOrd="0" destOrd="0" presId="urn:microsoft.com/office/officeart/2005/8/layout/radial5"/>
    <dgm:cxn modelId="{6B9E0B64-D5B2-4BA3-9E8B-7E256329BC69}" type="presOf" srcId="{609FA696-D40F-4D40-AE46-40591F65939C}" destId="{91BDA6C4-0F27-4509-BD39-E0628C16729A}" srcOrd="1" destOrd="0" presId="urn:microsoft.com/office/officeart/2005/8/layout/radial5"/>
    <dgm:cxn modelId="{6D99BE84-B057-48CC-92D0-130749248962}" type="presOf" srcId="{6B174C56-8E0B-489D-8569-EC10DA37AF65}" destId="{1B07026A-3069-46C1-8475-C4676112A4A6}" srcOrd="1" destOrd="0" presId="urn:microsoft.com/office/officeart/2005/8/layout/radial5"/>
    <dgm:cxn modelId="{3852C189-4FFC-4F4C-ACC8-1DDFDB4A8EF4}" type="presOf" srcId="{6305B294-2E6B-4FD0-9C73-39559B26FF97}" destId="{19C80C46-9B24-40AC-AB1C-E0EA6F2137F7}" srcOrd="1" destOrd="0" presId="urn:microsoft.com/office/officeart/2005/8/layout/radial5"/>
    <dgm:cxn modelId="{3CEAFA08-2A9A-4F3C-B28F-6A377F279FB8}" type="presOf" srcId="{FBF540AB-DE6F-497B-9840-ACF1B0690680}" destId="{93ACC197-A99B-4C19-A174-37C24ACD03C8}" srcOrd="0" destOrd="0" presId="urn:microsoft.com/office/officeart/2005/8/layout/radial5"/>
    <dgm:cxn modelId="{9A88F8A6-2704-4C3B-8C92-78D72263616C}" type="presOf" srcId="{41A43271-B19C-44D2-9077-B550ACF5A540}" destId="{9919A990-B0DE-48F5-81B7-BB4C6F361225}" srcOrd="1" destOrd="0" presId="urn:microsoft.com/office/officeart/2005/8/layout/radial5"/>
    <dgm:cxn modelId="{40F96701-1529-46ED-AFE9-A0A79A02EF88}" type="presOf" srcId="{1C4CD94E-33A1-44A1-8558-F17447F9C9C5}" destId="{F9063885-6E89-486E-976E-2A70C79CD168}" srcOrd="0" destOrd="0" presId="urn:microsoft.com/office/officeart/2005/8/layout/radial5"/>
    <dgm:cxn modelId="{F0548FA7-D2BD-4674-9CBA-144AD23EE18A}" type="presOf" srcId="{24E430DE-B69D-4ADC-B303-1E8EB4744ACD}" destId="{748C717B-59DD-424B-B255-DB217B02920B}" srcOrd="0" destOrd="0" presId="urn:microsoft.com/office/officeart/2005/8/layout/radial5"/>
    <dgm:cxn modelId="{709A1CB3-070C-4BB0-9B14-77A38EFFCF1D}" type="presOf" srcId="{6B174C56-8E0B-489D-8569-EC10DA37AF65}" destId="{527156BF-4A8B-499E-87E9-D71BC77D88DC}" srcOrd="0" destOrd="0" presId="urn:microsoft.com/office/officeart/2005/8/layout/radial5"/>
    <dgm:cxn modelId="{8720C080-ADA6-448E-8EC0-3A21F67F4993}" type="presOf" srcId="{430D44C0-209D-4889-B639-788C8AC33346}" destId="{5C88E55F-8A89-4F26-8A6C-D5E2805A4B91}" srcOrd="0" destOrd="0" presId="urn:microsoft.com/office/officeart/2005/8/layout/radial5"/>
    <dgm:cxn modelId="{9DD9236C-D840-4CC6-8D5B-0A892FE35CBD}" type="presOf" srcId="{46C41FAF-858B-4BF4-9A85-E4E150124B0A}" destId="{700D2D20-1490-4752-872D-C90FAAE7B50E}" srcOrd="0" destOrd="0" presId="urn:microsoft.com/office/officeart/2005/8/layout/radial5"/>
    <dgm:cxn modelId="{6D61DE41-2D51-4703-B02C-FFB2F68EC1FF}" srcId="{1C4CD94E-33A1-44A1-8558-F17447F9C9C5}" destId="{FBF540AB-DE6F-497B-9840-ACF1B0690680}" srcOrd="0" destOrd="0" parTransId="{833A4159-E0B2-4129-8CDA-57D67A804DC6}" sibTransId="{1990AC94-52A5-4688-AF31-2F7F4E04C532}"/>
    <dgm:cxn modelId="{531B8DAD-65DD-4A34-B366-91D443AF721D}" srcId="{FBF540AB-DE6F-497B-9840-ACF1B0690680}" destId="{46C41FAF-858B-4BF4-9A85-E4E150124B0A}" srcOrd="2" destOrd="0" parTransId="{6305B294-2E6B-4FD0-9C73-39559B26FF97}" sibTransId="{58006A93-055B-4F31-94CD-5B9C7AE1630A}"/>
    <dgm:cxn modelId="{FEB83273-5349-4E6D-86DA-175CA9ED12F2}" type="presOf" srcId="{41A43271-B19C-44D2-9077-B550ACF5A540}" destId="{84D6F8F8-F9C9-4ADE-AB1D-A350EE66945C}" srcOrd="0" destOrd="0" presId="urn:microsoft.com/office/officeart/2005/8/layout/radial5"/>
    <dgm:cxn modelId="{A750E023-A831-44A0-9918-209EEDC5A115}" type="presParOf" srcId="{F9063885-6E89-486E-976E-2A70C79CD168}" destId="{93ACC197-A99B-4C19-A174-37C24ACD03C8}" srcOrd="0" destOrd="0" presId="urn:microsoft.com/office/officeart/2005/8/layout/radial5"/>
    <dgm:cxn modelId="{F3083B4F-3DD7-44E9-AB45-3DFA1DA7420D}" type="presParOf" srcId="{F9063885-6E89-486E-976E-2A70C79CD168}" destId="{84D6F8F8-F9C9-4ADE-AB1D-A350EE66945C}" srcOrd="1" destOrd="0" presId="urn:microsoft.com/office/officeart/2005/8/layout/radial5"/>
    <dgm:cxn modelId="{9C0B733F-10EB-4275-BCE7-BB583B3857D4}" type="presParOf" srcId="{84D6F8F8-F9C9-4ADE-AB1D-A350EE66945C}" destId="{9919A990-B0DE-48F5-81B7-BB4C6F361225}" srcOrd="0" destOrd="0" presId="urn:microsoft.com/office/officeart/2005/8/layout/radial5"/>
    <dgm:cxn modelId="{F334467C-419F-4B0B-8880-58EF4025D193}" type="presParOf" srcId="{F9063885-6E89-486E-976E-2A70C79CD168}" destId="{748C717B-59DD-424B-B255-DB217B02920B}" srcOrd="2" destOrd="0" presId="urn:microsoft.com/office/officeart/2005/8/layout/radial5"/>
    <dgm:cxn modelId="{0FD38F4C-D7E3-4D41-AD79-F8DA760B7AB6}" type="presParOf" srcId="{F9063885-6E89-486E-976E-2A70C79CD168}" destId="{7797BC94-D1C7-4699-AF65-09067424A89B}" srcOrd="3" destOrd="0" presId="urn:microsoft.com/office/officeart/2005/8/layout/radial5"/>
    <dgm:cxn modelId="{E1D61402-2201-4435-ACFE-D92D794EEE96}" type="presParOf" srcId="{7797BC94-D1C7-4699-AF65-09067424A89B}" destId="{91BDA6C4-0F27-4509-BD39-E0628C16729A}" srcOrd="0" destOrd="0" presId="urn:microsoft.com/office/officeart/2005/8/layout/radial5"/>
    <dgm:cxn modelId="{940A7A66-D45A-465F-B287-F10B009E5E02}" type="presParOf" srcId="{F9063885-6E89-486E-976E-2A70C79CD168}" destId="{5C88E55F-8A89-4F26-8A6C-D5E2805A4B91}" srcOrd="4" destOrd="0" presId="urn:microsoft.com/office/officeart/2005/8/layout/radial5"/>
    <dgm:cxn modelId="{5E653156-F22C-47BB-A718-4CFC1A55CA76}" type="presParOf" srcId="{F9063885-6E89-486E-976E-2A70C79CD168}" destId="{ED459127-DD8E-4BE9-AB25-2D5830FCF9F7}" srcOrd="5" destOrd="0" presId="urn:microsoft.com/office/officeart/2005/8/layout/radial5"/>
    <dgm:cxn modelId="{E9352344-22BD-453E-80FC-6B99332BE851}" type="presParOf" srcId="{ED459127-DD8E-4BE9-AB25-2D5830FCF9F7}" destId="{19C80C46-9B24-40AC-AB1C-E0EA6F2137F7}" srcOrd="0" destOrd="0" presId="urn:microsoft.com/office/officeart/2005/8/layout/radial5"/>
    <dgm:cxn modelId="{1B9A3264-7034-44A8-997B-CB38E5D11D1B}" type="presParOf" srcId="{F9063885-6E89-486E-976E-2A70C79CD168}" destId="{700D2D20-1490-4752-872D-C90FAAE7B50E}" srcOrd="6" destOrd="0" presId="urn:microsoft.com/office/officeart/2005/8/layout/radial5"/>
    <dgm:cxn modelId="{C50E3886-DC49-47B4-8F24-8424637BCB1E}" type="presParOf" srcId="{F9063885-6E89-486E-976E-2A70C79CD168}" destId="{527156BF-4A8B-499E-87E9-D71BC77D88DC}" srcOrd="7" destOrd="0" presId="urn:microsoft.com/office/officeart/2005/8/layout/radial5"/>
    <dgm:cxn modelId="{5E54FC85-B032-4C4A-A1AE-675429EB6F68}" type="presParOf" srcId="{527156BF-4A8B-499E-87E9-D71BC77D88DC}" destId="{1B07026A-3069-46C1-8475-C4676112A4A6}" srcOrd="0" destOrd="0" presId="urn:microsoft.com/office/officeart/2005/8/layout/radial5"/>
    <dgm:cxn modelId="{09F8EC91-F011-4A0F-9799-40327490B641}" type="presParOf" srcId="{F9063885-6E89-486E-976E-2A70C79CD168}" destId="{0769520A-F940-4121-BCAB-B512674B653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3ECF60-938C-43B7-BCA7-0DD40BF42AC9}">
      <dsp:nvSpPr>
        <dsp:cNvPr id="0" name=""/>
        <dsp:cNvSpPr/>
      </dsp:nvSpPr>
      <dsp:spPr>
        <a:xfrm>
          <a:off x="2513707" y="1497707"/>
          <a:ext cx="1068585" cy="10685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МБОУ </a:t>
          </a:r>
          <a:r>
            <a:rPr lang="ru-RU" sz="1100" kern="1200" dirty="0" err="1" smtClean="0"/>
            <a:t>Хреновская</a:t>
          </a:r>
          <a:r>
            <a:rPr lang="ru-RU" sz="1100" kern="1200" dirty="0" smtClean="0"/>
            <a:t> СОШ №1</a:t>
          </a:r>
          <a:endParaRPr lang="ru-RU" sz="1100" kern="1200" dirty="0"/>
        </a:p>
      </dsp:txBody>
      <dsp:txXfrm>
        <a:off x="2513707" y="1497707"/>
        <a:ext cx="1068585" cy="1068585"/>
      </dsp:txXfrm>
    </dsp:sp>
    <dsp:sp modelId="{A006DEDE-E896-47D4-AA1F-0404DE3444E4}">
      <dsp:nvSpPr>
        <dsp:cNvPr id="0" name=""/>
        <dsp:cNvSpPr/>
      </dsp:nvSpPr>
      <dsp:spPr>
        <a:xfrm rot="16200000">
          <a:off x="2934877" y="1109011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6200000">
        <a:off x="2934877" y="1109011"/>
        <a:ext cx="226245" cy="363319"/>
      </dsp:txXfrm>
    </dsp:sp>
    <dsp:sp modelId="{0204BA8F-066B-4346-AB97-7A53EAAD810A}">
      <dsp:nvSpPr>
        <dsp:cNvPr id="0" name=""/>
        <dsp:cNvSpPr/>
      </dsp:nvSpPr>
      <dsp:spPr>
        <a:xfrm>
          <a:off x="2513707" y="2243"/>
          <a:ext cx="1068585" cy="10685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МКУ СЮН</a:t>
          </a:r>
          <a:endParaRPr lang="ru-RU" sz="1100" kern="1200"/>
        </a:p>
      </dsp:txBody>
      <dsp:txXfrm>
        <a:off x="2513707" y="2243"/>
        <a:ext cx="1068585" cy="1068585"/>
      </dsp:txXfrm>
    </dsp:sp>
    <dsp:sp modelId="{B8F2385A-F47F-42BB-8E39-628E68B18933}">
      <dsp:nvSpPr>
        <dsp:cNvPr id="0" name=""/>
        <dsp:cNvSpPr/>
      </dsp:nvSpPr>
      <dsp:spPr>
        <a:xfrm>
          <a:off x="3676206" y="1850340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676206" y="1850340"/>
        <a:ext cx="226245" cy="363319"/>
      </dsp:txXfrm>
    </dsp:sp>
    <dsp:sp modelId="{2A0C7FED-129B-4D35-8BE7-72056E7FFE8C}">
      <dsp:nvSpPr>
        <dsp:cNvPr id="0" name=""/>
        <dsp:cNvSpPr/>
      </dsp:nvSpPr>
      <dsp:spPr>
        <a:xfrm>
          <a:off x="4009170" y="1497707"/>
          <a:ext cx="1068585" cy="1068585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МКУ ДЮСШ Ледовый дворец </a:t>
          </a:r>
          <a:endParaRPr lang="ru-RU" sz="1100" kern="1200"/>
        </a:p>
      </dsp:txBody>
      <dsp:txXfrm>
        <a:off x="4009170" y="1497707"/>
        <a:ext cx="1068585" cy="1068585"/>
      </dsp:txXfrm>
    </dsp:sp>
    <dsp:sp modelId="{85C6FE0A-81D2-4863-A36A-DE89067687B4}">
      <dsp:nvSpPr>
        <dsp:cNvPr id="0" name=""/>
        <dsp:cNvSpPr/>
      </dsp:nvSpPr>
      <dsp:spPr>
        <a:xfrm rot="5400000">
          <a:off x="2934877" y="2591669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5400000">
        <a:off x="2934877" y="2591669"/>
        <a:ext cx="226245" cy="363319"/>
      </dsp:txXfrm>
    </dsp:sp>
    <dsp:sp modelId="{F599C406-45C5-4387-88B5-BE3D6CEB69BB}">
      <dsp:nvSpPr>
        <dsp:cNvPr id="0" name=""/>
        <dsp:cNvSpPr/>
      </dsp:nvSpPr>
      <dsp:spPr>
        <a:xfrm>
          <a:off x="2513707" y="2993170"/>
          <a:ext cx="1068585" cy="1068585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МКУ ДЮЦ «Радуга»</a:t>
          </a:r>
          <a:endParaRPr lang="ru-RU" sz="1100" kern="1200"/>
        </a:p>
      </dsp:txBody>
      <dsp:txXfrm>
        <a:off x="2513707" y="2993170"/>
        <a:ext cx="1068585" cy="1068585"/>
      </dsp:txXfrm>
    </dsp:sp>
    <dsp:sp modelId="{31813B8F-29D3-4479-B83D-B0643D416802}">
      <dsp:nvSpPr>
        <dsp:cNvPr id="0" name=""/>
        <dsp:cNvSpPr/>
      </dsp:nvSpPr>
      <dsp:spPr>
        <a:xfrm rot="10800000">
          <a:off x="2193548" y="1850340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2193548" y="1850340"/>
        <a:ext cx="226245" cy="363319"/>
      </dsp:txXfrm>
    </dsp:sp>
    <dsp:sp modelId="{CD313DBD-D5F1-47E8-9FBD-76E335A16971}">
      <dsp:nvSpPr>
        <dsp:cNvPr id="0" name=""/>
        <dsp:cNvSpPr/>
      </dsp:nvSpPr>
      <dsp:spPr>
        <a:xfrm>
          <a:off x="1018243" y="1497707"/>
          <a:ext cx="1068585" cy="106858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МКУДЮСШ</a:t>
          </a:r>
          <a:endParaRPr lang="ru-RU" sz="1100" kern="1200" dirty="0"/>
        </a:p>
      </dsp:txBody>
      <dsp:txXfrm>
        <a:off x="1018243" y="1497707"/>
        <a:ext cx="1068585" cy="10685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343D78-DCD1-4011-9C55-7D9006671392}">
      <dsp:nvSpPr>
        <dsp:cNvPr id="0" name=""/>
        <dsp:cNvSpPr/>
      </dsp:nvSpPr>
      <dsp:spPr>
        <a:xfrm>
          <a:off x="2513707" y="1497707"/>
          <a:ext cx="1068585" cy="10685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Проекты</a:t>
          </a:r>
          <a:endParaRPr lang="ru-RU" sz="1500" kern="1200" dirty="0"/>
        </a:p>
      </dsp:txBody>
      <dsp:txXfrm>
        <a:off x="2513707" y="1497707"/>
        <a:ext cx="1068585" cy="1068585"/>
      </dsp:txXfrm>
    </dsp:sp>
    <dsp:sp modelId="{FEA85D55-CEAD-4694-AB95-B2877DE6DAA9}">
      <dsp:nvSpPr>
        <dsp:cNvPr id="0" name=""/>
        <dsp:cNvSpPr/>
      </dsp:nvSpPr>
      <dsp:spPr>
        <a:xfrm rot="16233831">
          <a:off x="2946001" y="1116184"/>
          <a:ext cx="218446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6233831">
        <a:off x="2946001" y="1116184"/>
        <a:ext cx="218446" cy="363319"/>
      </dsp:txXfrm>
    </dsp:sp>
    <dsp:sp modelId="{CDB20723-8445-4D9D-97B1-D03AF1F83317}">
      <dsp:nvSpPr>
        <dsp:cNvPr id="0" name=""/>
        <dsp:cNvSpPr/>
      </dsp:nvSpPr>
      <dsp:spPr>
        <a:xfrm>
          <a:off x="2528278" y="17030"/>
          <a:ext cx="1068585" cy="10685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исследовательские</a:t>
          </a:r>
          <a:endParaRPr lang="ru-RU" sz="1200" b="1" kern="1200" dirty="0"/>
        </a:p>
      </dsp:txBody>
      <dsp:txXfrm>
        <a:off x="2528278" y="17030"/>
        <a:ext cx="1068585" cy="1068585"/>
      </dsp:txXfrm>
    </dsp:sp>
    <dsp:sp modelId="{BBCD2919-B90D-4CC9-AF52-2610000D1C31}">
      <dsp:nvSpPr>
        <dsp:cNvPr id="0" name=""/>
        <dsp:cNvSpPr/>
      </dsp:nvSpPr>
      <dsp:spPr>
        <a:xfrm>
          <a:off x="3676206" y="1850340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676206" y="1850340"/>
        <a:ext cx="226245" cy="363319"/>
      </dsp:txXfrm>
    </dsp:sp>
    <dsp:sp modelId="{BDD3462C-35C0-4201-8C3C-A8C51BF322E6}">
      <dsp:nvSpPr>
        <dsp:cNvPr id="0" name=""/>
        <dsp:cNvSpPr/>
      </dsp:nvSpPr>
      <dsp:spPr>
        <a:xfrm>
          <a:off x="4009170" y="1497707"/>
          <a:ext cx="1068585" cy="1068585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творческие</a:t>
          </a:r>
          <a:endParaRPr lang="ru-RU" sz="1200" b="1" kern="1200" dirty="0"/>
        </a:p>
      </dsp:txBody>
      <dsp:txXfrm>
        <a:off x="4009170" y="1497707"/>
        <a:ext cx="1068585" cy="1068585"/>
      </dsp:txXfrm>
    </dsp:sp>
    <dsp:sp modelId="{F39599A0-B92A-4870-B0E7-37724F0D1CC7}">
      <dsp:nvSpPr>
        <dsp:cNvPr id="0" name=""/>
        <dsp:cNvSpPr/>
      </dsp:nvSpPr>
      <dsp:spPr>
        <a:xfrm rot="5400000">
          <a:off x="2934877" y="2591669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5400000">
        <a:off x="2934877" y="2591669"/>
        <a:ext cx="226245" cy="363319"/>
      </dsp:txXfrm>
    </dsp:sp>
    <dsp:sp modelId="{8AD804EA-95F5-4DF0-A4A7-51557FFFDA2F}">
      <dsp:nvSpPr>
        <dsp:cNvPr id="0" name=""/>
        <dsp:cNvSpPr/>
      </dsp:nvSpPr>
      <dsp:spPr>
        <a:xfrm>
          <a:off x="2513707" y="2993170"/>
          <a:ext cx="1068585" cy="1068585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игровые</a:t>
          </a:r>
          <a:endParaRPr lang="ru-RU" sz="1500" b="1" kern="1200" dirty="0"/>
        </a:p>
      </dsp:txBody>
      <dsp:txXfrm>
        <a:off x="2513707" y="2993170"/>
        <a:ext cx="1068585" cy="1068585"/>
      </dsp:txXfrm>
    </dsp:sp>
    <dsp:sp modelId="{B24319D4-CBC9-42F4-AE40-26FFF676C348}">
      <dsp:nvSpPr>
        <dsp:cNvPr id="0" name=""/>
        <dsp:cNvSpPr/>
      </dsp:nvSpPr>
      <dsp:spPr>
        <a:xfrm rot="10800000">
          <a:off x="2193548" y="1850340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2193548" y="1850340"/>
        <a:ext cx="226245" cy="363319"/>
      </dsp:txXfrm>
    </dsp:sp>
    <dsp:sp modelId="{F136D825-AEB9-405F-9CAF-192332094774}">
      <dsp:nvSpPr>
        <dsp:cNvPr id="0" name=""/>
        <dsp:cNvSpPr/>
      </dsp:nvSpPr>
      <dsp:spPr>
        <a:xfrm>
          <a:off x="1018243" y="1497707"/>
          <a:ext cx="1068585" cy="106858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информационные</a:t>
          </a:r>
          <a:endParaRPr lang="ru-RU" sz="1200" b="1" kern="1200" dirty="0"/>
        </a:p>
      </dsp:txBody>
      <dsp:txXfrm>
        <a:off x="1018243" y="1497707"/>
        <a:ext cx="1068585" cy="10685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ACC197-A99B-4C19-A174-37C24ACD03C8}">
      <dsp:nvSpPr>
        <dsp:cNvPr id="0" name=""/>
        <dsp:cNvSpPr/>
      </dsp:nvSpPr>
      <dsp:spPr>
        <a:xfrm>
          <a:off x="2575842" y="1559842"/>
          <a:ext cx="944314" cy="9443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Проект «Водоемы нашего </a:t>
          </a:r>
          <a:r>
            <a:rPr lang="ru-RU" sz="1100" kern="1200" dirty="0" err="1" smtClean="0"/>
            <a:t>крач</a:t>
          </a:r>
          <a:r>
            <a:rPr lang="ru-RU" sz="1100" kern="1200" dirty="0" smtClean="0"/>
            <a:t>»</a:t>
          </a:r>
          <a:endParaRPr lang="ru-RU" sz="1100" kern="1200" dirty="0"/>
        </a:p>
      </dsp:txBody>
      <dsp:txXfrm>
        <a:off x="2575842" y="1559842"/>
        <a:ext cx="944314" cy="944314"/>
      </dsp:txXfrm>
    </dsp:sp>
    <dsp:sp modelId="{84D6F8F8-F9C9-4ADE-AB1D-A350EE66945C}">
      <dsp:nvSpPr>
        <dsp:cNvPr id="0" name=""/>
        <dsp:cNvSpPr/>
      </dsp:nvSpPr>
      <dsp:spPr>
        <a:xfrm rot="16200000">
          <a:off x="2947064" y="1238487"/>
          <a:ext cx="201871" cy="273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6200000">
        <a:off x="2947064" y="1238487"/>
        <a:ext cx="201871" cy="273248"/>
      </dsp:txXfrm>
    </dsp:sp>
    <dsp:sp modelId="{748C717B-59DD-424B-B255-DB217B02920B}">
      <dsp:nvSpPr>
        <dsp:cNvPr id="0" name=""/>
        <dsp:cNvSpPr/>
      </dsp:nvSpPr>
      <dsp:spPr>
        <a:xfrm>
          <a:off x="2461492" y="5937"/>
          <a:ext cx="1173015" cy="11730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«Исследователи»</a:t>
          </a:r>
          <a:endParaRPr lang="ru-RU" sz="800" kern="1200" dirty="0"/>
        </a:p>
      </dsp:txBody>
      <dsp:txXfrm>
        <a:off x="2461492" y="5937"/>
        <a:ext cx="1173015" cy="1173015"/>
      </dsp:txXfrm>
    </dsp:sp>
    <dsp:sp modelId="{7797BC94-D1C7-4699-AF65-09067424A89B}">
      <dsp:nvSpPr>
        <dsp:cNvPr id="0" name=""/>
        <dsp:cNvSpPr/>
      </dsp:nvSpPr>
      <dsp:spPr>
        <a:xfrm>
          <a:off x="3603952" y="1895375"/>
          <a:ext cx="201871" cy="273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603952" y="1895375"/>
        <a:ext cx="201871" cy="273248"/>
      </dsp:txXfrm>
    </dsp:sp>
    <dsp:sp modelId="{5C88E55F-8A89-4F26-8A6C-D5E2805A4B91}">
      <dsp:nvSpPr>
        <dsp:cNvPr id="0" name=""/>
        <dsp:cNvSpPr/>
      </dsp:nvSpPr>
      <dsp:spPr>
        <a:xfrm>
          <a:off x="3901046" y="1445492"/>
          <a:ext cx="1173015" cy="1173015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«Фантазия»</a:t>
          </a:r>
          <a:endParaRPr lang="ru-RU" sz="800" kern="1200" dirty="0"/>
        </a:p>
      </dsp:txBody>
      <dsp:txXfrm>
        <a:off x="3901046" y="1445492"/>
        <a:ext cx="1173015" cy="1173015"/>
      </dsp:txXfrm>
    </dsp:sp>
    <dsp:sp modelId="{ED459127-DD8E-4BE9-AB25-2D5830FCF9F7}">
      <dsp:nvSpPr>
        <dsp:cNvPr id="0" name=""/>
        <dsp:cNvSpPr/>
      </dsp:nvSpPr>
      <dsp:spPr>
        <a:xfrm rot="5400000">
          <a:off x="2947064" y="2552264"/>
          <a:ext cx="201871" cy="273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5400000">
        <a:off x="2947064" y="2552264"/>
        <a:ext cx="201871" cy="273248"/>
      </dsp:txXfrm>
    </dsp:sp>
    <dsp:sp modelId="{700D2D20-1490-4752-872D-C90FAAE7B50E}">
      <dsp:nvSpPr>
        <dsp:cNvPr id="0" name=""/>
        <dsp:cNvSpPr/>
      </dsp:nvSpPr>
      <dsp:spPr>
        <a:xfrm>
          <a:off x="2461492" y="2885046"/>
          <a:ext cx="1173015" cy="1173015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«Музыкальное творчество» </a:t>
          </a:r>
          <a:endParaRPr lang="ru-RU" sz="800" kern="1200" dirty="0"/>
        </a:p>
      </dsp:txBody>
      <dsp:txXfrm>
        <a:off x="2461492" y="2885046"/>
        <a:ext cx="1173015" cy="1173015"/>
      </dsp:txXfrm>
    </dsp:sp>
    <dsp:sp modelId="{527156BF-4A8B-499E-87E9-D71BC77D88DC}">
      <dsp:nvSpPr>
        <dsp:cNvPr id="0" name=""/>
        <dsp:cNvSpPr/>
      </dsp:nvSpPr>
      <dsp:spPr>
        <a:xfrm rot="10800000">
          <a:off x="2290175" y="1895375"/>
          <a:ext cx="201871" cy="273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2290175" y="1895375"/>
        <a:ext cx="201871" cy="273248"/>
      </dsp:txXfrm>
    </dsp:sp>
    <dsp:sp modelId="{0769520A-F940-4121-BCAB-B512674B6533}">
      <dsp:nvSpPr>
        <dsp:cNvPr id="0" name=""/>
        <dsp:cNvSpPr/>
      </dsp:nvSpPr>
      <dsp:spPr>
        <a:xfrm>
          <a:off x="1021937" y="1445492"/>
          <a:ext cx="1173015" cy="117301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«Защитники окружающего мира»</a:t>
          </a:r>
          <a:endParaRPr lang="ru-RU" sz="800" kern="1200" dirty="0"/>
        </a:p>
      </dsp:txBody>
      <dsp:txXfrm>
        <a:off x="1021937" y="1445492"/>
        <a:ext cx="1173015" cy="1173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3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07" y="699542"/>
            <a:ext cx="4041264" cy="39604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Рамка 5"/>
          <p:cNvSpPr/>
          <p:nvPr userDrawn="1"/>
        </p:nvSpPr>
        <p:spPr>
          <a:xfrm>
            <a:off x="0" y="0"/>
            <a:ext cx="9144000" cy="5143500"/>
          </a:xfrm>
          <a:prstGeom prst="frame">
            <a:avLst>
              <a:gd name="adj1" fmla="val 5092"/>
            </a:avLst>
          </a:prstGeom>
          <a:blipFill dpi="0" rotWithShape="1"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329" y="555526"/>
            <a:ext cx="6336704" cy="12241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tabLst>
                <a:tab pos="801688" algn="l"/>
              </a:tabLst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/>
              <a:t>Вебинар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"Проектная деятельность в условиях реализации модели интеграции внеурочной деятельности и дополнительного образования"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435846"/>
            <a:ext cx="3456384" cy="1368152"/>
          </a:xfrm>
        </p:spPr>
        <p:txBody>
          <a:bodyPr>
            <a:normAutofit/>
          </a:bodyPr>
          <a:lstStyle/>
          <a:p>
            <a:pPr lvl="0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6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Хреновская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СОШ №1</a:t>
            </a:r>
          </a:p>
          <a:p>
            <a:pPr lvl="0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Бобровский район</a:t>
            </a:r>
          </a:p>
          <a:p>
            <a:pPr lvl="0"/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Воронежская область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915566"/>
            <a:ext cx="5904656" cy="12327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40326"/>
            <a:ext cx="1656184" cy="1763672"/>
          </a:xfrm>
          <a:prstGeom prst="rect">
            <a:avLst/>
          </a:prstGeom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hr1.my1.ru/_nw/9/29237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339502"/>
            <a:ext cx="3857571" cy="2160240"/>
          </a:xfrm>
          <a:prstGeom prst="roundRect">
            <a:avLst/>
          </a:prstGeom>
          <a:noFill/>
        </p:spPr>
      </p:pic>
      <p:pic>
        <p:nvPicPr>
          <p:cNvPr id="23556" name="Picture 4" descr="https://voronezh.er.ru/media/userdata/news/2013/12/25/19560e87aeed5031928616c1346fb8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9502"/>
            <a:ext cx="3312368" cy="2088232"/>
          </a:xfrm>
          <a:prstGeom prst="roundRect">
            <a:avLst/>
          </a:prstGeom>
          <a:noFill/>
        </p:spPr>
      </p:pic>
      <p:pic>
        <p:nvPicPr>
          <p:cNvPr id="23558" name="Picture 6" descr="https://riavrn.ru/upload/preview/5/1/5/515fafd1cd575c92dc6a9d0f5e62ca4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43758"/>
            <a:ext cx="3841345" cy="2160240"/>
          </a:xfrm>
          <a:prstGeom prst="roundRect">
            <a:avLst/>
          </a:prstGeom>
          <a:noFill/>
        </p:spPr>
      </p:pic>
      <p:pic>
        <p:nvPicPr>
          <p:cNvPr id="23560" name="Picture 8" descr="https://i.mycdn.me/i?r=AyH4iRPQ2q0otWIFepML2LxRA1cHg71BX8xTY4-YGrlJ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715766"/>
            <a:ext cx="3240360" cy="2142238"/>
          </a:xfrm>
          <a:prstGeom prst="roundRect">
            <a:avLst/>
          </a:prstGeom>
          <a:noFill/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.mycdn.me/i?r=AyH4iRPQ2q0otWIFepML2LxRQvnmzyCSpC1IuXi2lgUC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7494"/>
            <a:ext cx="2880320" cy="2160240"/>
          </a:xfrm>
          <a:prstGeom prst="rect">
            <a:avLst/>
          </a:prstGeom>
          <a:noFill/>
        </p:spPr>
      </p:pic>
      <p:pic>
        <p:nvPicPr>
          <p:cNvPr id="24580" name="Picture 4" descr="https://i.mycdn.me/i?r=AyH4iRPQ2q0otWIFepML2LxR9a0EXljFfYIHCTOENpKJ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67494"/>
            <a:ext cx="2976330" cy="2232248"/>
          </a:xfrm>
          <a:prstGeom prst="rect">
            <a:avLst/>
          </a:prstGeom>
          <a:noFill/>
        </p:spPr>
      </p:pic>
      <p:pic>
        <p:nvPicPr>
          <p:cNvPr id="24582" name="Picture 6" descr="https://i.mycdn.me/i?r=AyH4iRPQ2q0otWIFepML2LxRKZIykuk8VoSUpczbiCLX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427734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un9-3.userapi.com/c855228/v855228656/14a71c/HIFi0Nq0_b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203598"/>
            <a:ext cx="2997406" cy="2304256"/>
          </a:xfrm>
          <a:prstGeom prst="rect">
            <a:avLst/>
          </a:prstGeom>
          <a:noFill/>
        </p:spPr>
      </p:pic>
      <p:pic>
        <p:nvPicPr>
          <p:cNvPr id="25604" name="Picture 4" descr="https://sun9-49.userapi.com/c854228/v854228656/14c1b2/RrKNlfmd_4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9502"/>
            <a:ext cx="2113635" cy="4464496"/>
          </a:xfrm>
          <a:prstGeom prst="rect">
            <a:avLst/>
          </a:prstGeom>
          <a:noFill/>
        </p:spPr>
      </p:pic>
      <p:pic>
        <p:nvPicPr>
          <p:cNvPr id="25606" name="Picture 6" descr="https://sun9-41.userapi.com/c858336/v858336656/c5968/mgOKx_B7T_s.jpg"/>
          <p:cNvPicPr>
            <a:picLocks noChangeAspect="1" noChangeArrowheads="1"/>
          </p:cNvPicPr>
          <p:nvPr/>
        </p:nvPicPr>
        <p:blipFill>
          <a:blip r:embed="rId4" cstate="print"/>
          <a:srcRect t="19672"/>
          <a:stretch>
            <a:fillRect/>
          </a:stretch>
        </p:blipFill>
        <p:spPr bwMode="auto">
          <a:xfrm>
            <a:off x="467544" y="483518"/>
            <a:ext cx="2110834" cy="43204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WAKw349J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9542"/>
            <a:ext cx="1988840" cy="3744416"/>
          </a:xfrm>
          <a:prstGeom prst="rect">
            <a:avLst/>
          </a:prstGeom>
        </p:spPr>
      </p:pic>
      <p:pic>
        <p:nvPicPr>
          <p:cNvPr id="3" name="Рисунок 2" descr="IMG_20191029_14070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699542"/>
            <a:ext cx="3024336" cy="3888432"/>
          </a:xfrm>
          <a:prstGeom prst="rect">
            <a:avLst/>
          </a:prstGeom>
        </p:spPr>
      </p:pic>
      <p:pic>
        <p:nvPicPr>
          <p:cNvPr id="26626" name="Picture 2" descr="https://sun9-44.userapi.com/c854024/v854024656/14126d/k7UXRVnaL2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699542"/>
            <a:ext cx="1980820" cy="38164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907704" y="555526"/>
            <a:ext cx="504056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Алгоритм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разработки 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проблема – цель – результат.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https://sun9-2.userapi.com/c854424/v854424656/143e98/KIb_JTWQrgk.jpg"/>
          <p:cNvPicPr>
            <a:picLocks noChangeAspect="1" noChangeArrowheads="1"/>
          </p:cNvPicPr>
          <p:nvPr/>
        </p:nvPicPr>
        <p:blipFill>
          <a:blip r:embed="rId2" cstate="print"/>
          <a:srcRect t="13889" b="11111"/>
          <a:stretch>
            <a:fillRect/>
          </a:stretch>
        </p:blipFill>
        <p:spPr bwMode="auto">
          <a:xfrm>
            <a:off x="2699792" y="1635646"/>
            <a:ext cx="3455633" cy="3168352"/>
          </a:xfrm>
          <a:prstGeom prst="roundRect">
            <a:avLst/>
          </a:prstGeom>
          <a:noFill/>
        </p:spPr>
      </p:pic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27584" y="483518"/>
            <a:ext cx="597666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Наши проекты имеют следующую структуру: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проекта.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проекта.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Гипотезы.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Методы и средства исследования.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Этапы работы.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деление на группы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определение плана работы каждой группы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промежуточный отчет групп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отчет групп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подготовка к защите проекта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Защита проекта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Рефлексия.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.mycdn.me/i?r=AyH4iRPQ2q0otWIFepML2LxRKZIykuk8VoSUpczbiCLX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1510"/>
            <a:ext cx="3621021" cy="2715766"/>
          </a:xfrm>
          <a:prstGeom prst="roundRect">
            <a:avLst/>
          </a:prstGeom>
          <a:noFill/>
        </p:spPr>
      </p:pic>
      <p:pic>
        <p:nvPicPr>
          <p:cNvPr id="30724" name="Picture 4" descr="https://i.mycdn.me/i?r=AyH4iRPQ2q0otWIFepML2LxRVWbwiYxkGLCbXSDj8WExl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63638"/>
            <a:ext cx="4320480" cy="3240360"/>
          </a:xfrm>
          <a:prstGeom prst="roundRect">
            <a:avLst/>
          </a:prstGeom>
          <a:noFill/>
        </p:spPr>
      </p:pic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.mycdn.me/i?r=AyH4iRPQ2q0otWIFepML2LxRO0241Pc4LJDWFzI417A5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1510"/>
            <a:ext cx="3672408" cy="3384376"/>
          </a:xfrm>
          <a:prstGeom prst="roundRect">
            <a:avLst/>
          </a:prstGeom>
          <a:noFill/>
        </p:spPr>
      </p:pic>
      <p:pic>
        <p:nvPicPr>
          <p:cNvPr id="32772" name="Picture 4" descr="https://i.mycdn.me/i?r=AyH4iRPQ2q0otWIFepML2LxRdbiaLis2rk9h2Q2X5RvS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347614"/>
            <a:ext cx="4512501" cy="3384376"/>
          </a:xfrm>
          <a:prstGeom prst="roundRect">
            <a:avLst/>
          </a:prstGeom>
          <a:noFill/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23528" y="824395"/>
            <a:ext cx="81369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вебинара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Ценность интеграции основного, дополнительного образования и внеурочной деятельности на современном этапе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Возможности использования нестандартных форм работы  при организации проектно-исследовательской  деятельности. Интеграция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образовательного и воспитательного компонентов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организации внеурочной деятельности в МБОУ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Хреновская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 №1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Экологическое воспитание в работе классного руководителя. Из опыта работы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835822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749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Карта вовлечённости обучающихся ___ класса во внеурочную деятельность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91680" y="627534"/>
          <a:ext cx="6096001" cy="1585289"/>
        </p:xfrm>
        <a:graphic>
          <a:graphicData uri="http://schemas.openxmlformats.org/drawingml/2006/table">
            <a:tbl>
              <a:tblPr/>
              <a:tblGrid>
                <a:gridCol w="820226"/>
                <a:gridCol w="1184771"/>
                <a:gridCol w="841997"/>
                <a:gridCol w="502262"/>
                <a:gridCol w="430872"/>
                <a:gridCol w="502262"/>
                <a:gridCol w="577196"/>
                <a:gridCol w="247081"/>
                <a:gridCol w="989334"/>
              </a:tblGrid>
              <a:tr h="167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Ф.И.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обучающегося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Направления внеурочной деятельности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Учреждения доп.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образования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Спортивно-оздоровительное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Духовно- нравственное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Общеинтел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лектуальное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Проектная деятельность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Общекультурное направление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Социальное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сент.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07704" y="2283718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Уровневая таблица мониторинга результатов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19674" y="2641560"/>
          <a:ext cx="6264693" cy="2450827"/>
        </p:xfrm>
        <a:graphic>
          <a:graphicData uri="http://schemas.openxmlformats.org/drawingml/2006/table">
            <a:tbl>
              <a:tblPr/>
              <a:tblGrid>
                <a:gridCol w="348005"/>
                <a:gridCol w="2435421"/>
                <a:gridCol w="349229"/>
                <a:gridCol w="434393"/>
                <a:gridCol w="349229"/>
                <a:gridCol w="349229"/>
                <a:gridCol w="349229"/>
                <a:gridCol w="1649958"/>
              </a:tblGrid>
              <a:tr h="90853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ФИ ученика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Правильное выполнение задания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1         2         3         4         5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Уровень выполнения заданий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0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Иванов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 уровень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0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9448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Сидоров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 уровень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0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Петров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 уровень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16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Кол-во справившихся с заданиями (в%)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24">
                <a:tc gridSpan="2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Кол-во ( %),  не знают как выполнять это задание и не приступают к выполнению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FRoCQ27W_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9502"/>
            <a:ext cx="2232248" cy="2112234"/>
          </a:xfrm>
          <a:prstGeom prst="roundRect">
            <a:avLst/>
          </a:prstGeom>
        </p:spPr>
      </p:pic>
      <p:pic>
        <p:nvPicPr>
          <p:cNvPr id="3" name="Рисунок 2" descr="_EV-0TFYia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67494"/>
            <a:ext cx="3116965" cy="2121700"/>
          </a:xfrm>
          <a:prstGeom prst="roundRect">
            <a:avLst/>
          </a:prstGeom>
        </p:spPr>
      </p:pic>
      <p:pic>
        <p:nvPicPr>
          <p:cNvPr id="1026" name="Picture 2" descr="https://i.mycdn.me/i?r=AyH4iRPQ2q0otWIFepML2LxR9WeC8CiP0AsDBVl1_Po5c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83518"/>
            <a:ext cx="1890210" cy="2520280"/>
          </a:xfrm>
          <a:prstGeom prst="roundRect">
            <a:avLst/>
          </a:prstGeom>
          <a:noFill/>
        </p:spPr>
      </p:pic>
      <p:pic>
        <p:nvPicPr>
          <p:cNvPr id="1028" name="Picture 4" descr="https://i.mycdn.me/i?r=AyH4iRPQ2q0otWIFepML2LxRgpfNh4Ry1cQSr68cUJszk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571750"/>
            <a:ext cx="2627784" cy="2150858"/>
          </a:xfrm>
          <a:prstGeom prst="roundRect">
            <a:avLst/>
          </a:prstGeom>
          <a:noFill/>
        </p:spPr>
      </p:pic>
      <p:pic>
        <p:nvPicPr>
          <p:cNvPr id="6" name="Рисунок 5" descr="IMG_20191029_1407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2643758"/>
            <a:ext cx="3096344" cy="2088232"/>
          </a:xfrm>
          <a:prstGeom prst="roundRect">
            <a:avLst/>
          </a:prstGeom>
        </p:spPr>
      </p:pic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lifeo.ru/wp-content/uploads/kartinka-spasibo-za-vnimanie-dlya-prezentac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8712968" cy="463850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DfhGXLXIAIp8r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7494"/>
            <a:ext cx="8640960" cy="4659982"/>
          </a:xfrm>
          <a:prstGeom prst="round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73005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9502"/>
            <a:ext cx="3528392" cy="2232248"/>
          </a:xfrm>
          <a:prstGeom prst="roundRect">
            <a:avLst/>
          </a:prstGeom>
        </p:spPr>
      </p:pic>
      <p:pic>
        <p:nvPicPr>
          <p:cNvPr id="3" name="Рисунок 2" descr="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39502"/>
            <a:ext cx="3659163" cy="2232248"/>
          </a:xfrm>
          <a:prstGeom prst="roundRect">
            <a:avLst/>
          </a:prstGeom>
        </p:spPr>
      </p:pic>
      <p:pic>
        <p:nvPicPr>
          <p:cNvPr id="4" name="Рисунок 3" descr="бас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787774"/>
            <a:ext cx="3528392" cy="2051686"/>
          </a:xfrm>
          <a:prstGeom prst="roundRect">
            <a:avLst/>
          </a:prstGeom>
        </p:spPr>
      </p:pic>
      <p:pic>
        <p:nvPicPr>
          <p:cNvPr id="5" name="Рисунок 4" descr="htyjdcrjq-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787774"/>
            <a:ext cx="3627760" cy="2056016"/>
          </a:xfrm>
          <a:prstGeom prst="roundRect">
            <a:avLst/>
          </a:prstGeom>
        </p:spPr>
      </p:pic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526926"/>
            <a:ext cx="8280920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Результат взаимодействия учреждений общего и дополнительного образования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ориентация на развитие способности учащихся к самостоятельному выбору и построению индивидуального образовательного маршрута;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      умение определять цели и задачи собственной образовательной деятельности;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      умение выбирать средства реализации целей и применять их на практике;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      умение взаимодействовать с другими людьми в достижении общих целей;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      умение оценивать достигнутые результаты.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пирамида.png"/>
          <p:cNvPicPr>
            <a:picLocks noChangeAspect="1" noChangeArrowheads="1"/>
          </p:cNvPicPr>
          <p:nvPr/>
        </p:nvPicPr>
        <p:blipFill>
          <a:blip r:embed="rId2" cstate="print"/>
          <a:srcRect l="34866" t="22640" r="30821" b="11407"/>
          <a:stretch>
            <a:fillRect/>
          </a:stretch>
        </p:blipFill>
        <p:spPr bwMode="auto">
          <a:xfrm>
            <a:off x="611560" y="195486"/>
            <a:ext cx="7848872" cy="48245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289560"/>
            <a:ext cx="842493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нашей модели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Многогранье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обеспечение равного доступа детей сельских школ к высокотехнологичным образовательным программам, в том числе естественнонаучной и технической направленностей, лабораториям цифровой школы посредством реализации новой модели интеграции основного и дополнительного образования детей;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образовательной инфраструктуры в соответствии с требованиями времени, путем интеграции «интеллектуально-педагогических, информационных и технологических ресурсов», создание условий для получения качественного основного и дополнительного образования, для полноценного саморазвития и развития личности.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602496"/>
            <a:ext cx="6050631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Грани направлений:</a:t>
            </a: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1.Будущее за интеллектуалами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общеинтелектуальное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2.Истоки (духовно-нравственное)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3.Движение вверх (спортивно-оздоровительное)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Солнечный мир (для детей ОВЗ)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5.Цветик-семицветик (социальное)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Творилки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(общекультурное)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377</Words>
  <Application>Microsoft Office PowerPoint</Application>
  <PresentationFormat>Экран (16:9)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 Вебинар  "Проектная деятельность в условиях реализации модели интеграции внеурочной деятельности и дополнительного образования"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MediaMarkt</cp:lastModifiedBy>
  <cp:revision>186</cp:revision>
  <dcterms:created xsi:type="dcterms:W3CDTF">2018-01-15T20:25:45Z</dcterms:created>
  <dcterms:modified xsi:type="dcterms:W3CDTF">2019-10-31T05:13:42Z</dcterms:modified>
</cp:coreProperties>
</file>