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0" r:id="rId4"/>
    <p:sldId id="258" r:id="rId5"/>
    <p:sldId id="262" r:id="rId6"/>
    <p:sldId id="263" r:id="rId7"/>
    <p:sldId id="267" r:id="rId8"/>
    <p:sldId id="261" r:id="rId9"/>
    <p:sldId id="272" r:id="rId10"/>
    <p:sldId id="27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 autoAdjust="0"/>
    <p:restoredTop sz="94660"/>
  </p:normalViewPr>
  <p:slideViewPr>
    <p:cSldViewPr>
      <p:cViewPr varScale="1">
        <p:scale>
          <a:sx n="65" d="100"/>
          <a:sy n="65" d="100"/>
        </p:scale>
        <p:origin x="-143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CC9D4D-601A-4D90-93F8-C9D681B1888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2BF62F-2EA8-4114-A009-6CDA5E40BDF9}">
      <dgm:prSet phldrT="[Текст]" custT="1"/>
      <dgm:spPr/>
      <dgm:t>
        <a:bodyPr/>
        <a:lstStyle/>
        <a:p>
          <a:pPr algn="l"/>
          <a:r>
            <a:rPr lang="ru-RU" sz="6600" dirty="0" smtClean="0">
              <a:solidFill>
                <a:srgbClr val="FFC000"/>
              </a:solidFill>
            </a:rPr>
            <a:t>ФГОС</a:t>
          </a:r>
          <a:endParaRPr lang="ru-RU" sz="6600" dirty="0">
            <a:solidFill>
              <a:srgbClr val="FFC000"/>
            </a:solidFill>
          </a:endParaRPr>
        </a:p>
      </dgm:t>
    </dgm:pt>
    <dgm:pt modelId="{C7759784-0AC7-4889-BB7F-458E3188F030}" type="parTrans" cxnId="{9B9BD567-5620-4102-B5E1-7D0B30ED216D}">
      <dgm:prSet/>
      <dgm:spPr/>
      <dgm:t>
        <a:bodyPr/>
        <a:lstStyle/>
        <a:p>
          <a:endParaRPr lang="ru-RU"/>
        </a:p>
      </dgm:t>
    </dgm:pt>
    <dgm:pt modelId="{3D5D0236-805C-4293-95EA-9D40434E41D8}" type="sibTrans" cxnId="{9B9BD567-5620-4102-B5E1-7D0B30ED216D}">
      <dgm:prSet/>
      <dgm:spPr/>
      <dgm:t>
        <a:bodyPr/>
        <a:lstStyle/>
        <a:p>
          <a:endParaRPr lang="ru-RU"/>
        </a:p>
      </dgm:t>
    </dgm:pt>
    <dgm:pt modelId="{D0FBCDCB-3B9C-4117-94AD-3183A698D8DC}">
      <dgm:prSet phldrT="[Текст]" custT="1"/>
      <dgm:spPr/>
      <dgm:t>
        <a:bodyPr/>
        <a:lstStyle/>
        <a:p>
          <a:pPr algn="l"/>
          <a:r>
            <a:rPr lang="ru-RU" sz="4800" dirty="0" smtClean="0">
              <a:solidFill>
                <a:srgbClr val="FFC000"/>
              </a:solidFill>
            </a:rPr>
            <a:t>Новые результаты</a:t>
          </a:r>
          <a:endParaRPr lang="ru-RU" sz="4800" dirty="0">
            <a:solidFill>
              <a:srgbClr val="FFC000"/>
            </a:solidFill>
          </a:endParaRPr>
        </a:p>
      </dgm:t>
    </dgm:pt>
    <dgm:pt modelId="{4AD98C4B-F65B-46B2-98B3-A05216103D37}" type="parTrans" cxnId="{C7465CDF-1387-4370-A428-3EC3F94C83D1}">
      <dgm:prSet/>
      <dgm:spPr/>
      <dgm:t>
        <a:bodyPr/>
        <a:lstStyle/>
        <a:p>
          <a:endParaRPr lang="ru-RU"/>
        </a:p>
      </dgm:t>
    </dgm:pt>
    <dgm:pt modelId="{A61925FD-6439-4BD1-B821-BD3E5E865449}" type="sibTrans" cxnId="{C7465CDF-1387-4370-A428-3EC3F94C83D1}">
      <dgm:prSet/>
      <dgm:spPr/>
      <dgm:t>
        <a:bodyPr/>
        <a:lstStyle/>
        <a:p>
          <a:endParaRPr lang="ru-RU"/>
        </a:p>
      </dgm:t>
    </dgm:pt>
    <dgm:pt modelId="{F3F670D2-168E-4C0E-B490-5F7F85E67614}">
      <dgm:prSet phldrT="[Текст]" custT="1"/>
      <dgm:spPr/>
      <dgm:t>
        <a:bodyPr/>
        <a:lstStyle/>
        <a:p>
          <a:pPr algn="l"/>
          <a:r>
            <a:rPr lang="ru-RU" sz="4800" dirty="0" smtClean="0">
              <a:solidFill>
                <a:srgbClr val="FFC000"/>
              </a:solidFill>
            </a:rPr>
            <a:t>Новые технологии</a:t>
          </a:r>
          <a:endParaRPr lang="ru-RU" sz="4800" dirty="0">
            <a:solidFill>
              <a:srgbClr val="FFC000"/>
            </a:solidFill>
          </a:endParaRPr>
        </a:p>
      </dgm:t>
    </dgm:pt>
    <dgm:pt modelId="{77D97478-E4B3-4E48-BE92-9413166C9873}" type="parTrans" cxnId="{898AF442-AE55-4D68-B7BB-16E6B10623FC}">
      <dgm:prSet/>
      <dgm:spPr/>
      <dgm:t>
        <a:bodyPr/>
        <a:lstStyle/>
        <a:p>
          <a:endParaRPr lang="ru-RU"/>
        </a:p>
      </dgm:t>
    </dgm:pt>
    <dgm:pt modelId="{688EB3EE-9266-4675-8616-F3281EAB4406}" type="sibTrans" cxnId="{898AF442-AE55-4D68-B7BB-16E6B10623FC}">
      <dgm:prSet/>
      <dgm:spPr/>
      <dgm:t>
        <a:bodyPr/>
        <a:lstStyle/>
        <a:p>
          <a:endParaRPr lang="ru-RU"/>
        </a:p>
      </dgm:t>
    </dgm:pt>
    <dgm:pt modelId="{88EE6631-E5BD-41B2-AD76-87141F5C00B2}" type="pres">
      <dgm:prSet presAssocID="{BACC9D4D-601A-4D90-93F8-C9D681B1888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815751-EC48-4FFE-83AD-B6DA56F39CBA}" type="pres">
      <dgm:prSet presAssocID="{572BF62F-2EA8-4114-A009-6CDA5E40BDF9}" presName="parentLin" presStyleCnt="0"/>
      <dgm:spPr/>
    </dgm:pt>
    <dgm:pt modelId="{2D707690-F975-4E69-AC70-F60DD4246B19}" type="pres">
      <dgm:prSet presAssocID="{572BF62F-2EA8-4114-A009-6CDA5E40BDF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98D55D4-24BC-404F-ABE3-AE86803C9C56}" type="pres">
      <dgm:prSet presAssocID="{572BF62F-2EA8-4114-A009-6CDA5E40BDF9}" presName="parentText" presStyleLbl="node1" presStyleIdx="0" presStyleCnt="3" custLinFactNeighborX="-9987" custLinFactNeighborY="-127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58A3BF-3BA6-47C9-9E59-871E4DDAA188}" type="pres">
      <dgm:prSet presAssocID="{572BF62F-2EA8-4114-A009-6CDA5E40BDF9}" presName="negativeSpace" presStyleCnt="0"/>
      <dgm:spPr/>
    </dgm:pt>
    <dgm:pt modelId="{2C191077-3545-4CF2-A1F3-6B8C6187B0B1}" type="pres">
      <dgm:prSet presAssocID="{572BF62F-2EA8-4114-A009-6CDA5E40BDF9}" presName="childText" presStyleLbl="conFgAcc1" presStyleIdx="0" presStyleCnt="3">
        <dgm:presLayoutVars>
          <dgm:bulletEnabled val="1"/>
        </dgm:presLayoutVars>
      </dgm:prSet>
      <dgm:spPr/>
    </dgm:pt>
    <dgm:pt modelId="{5BEB40F2-3756-4825-937A-33D7B0BB8FFC}" type="pres">
      <dgm:prSet presAssocID="{3D5D0236-805C-4293-95EA-9D40434E41D8}" presName="spaceBetweenRectangles" presStyleCnt="0"/>
      <dgm:spPr/>
    </dgm:pt>
    <dgm:pt modelId="{82551581-D5CF-4A77-9768-29D292B93475}" type="pres">
      <dgm:prSet presAssocID="{D0FBCDCB-3B9C-4117-94AD-3183A698D8DC}" presName="parentLin" presStyleCnt="0"/>
      <dgm:spPr/>
    </dgm:pt>
    <dgm:pt modelId="{0F2C6B26-6E48-42D9-879F-420BAD0BEA08}" type="pres">
      <dgm:prSet presAssocID="{D0FBCDCB-3B9C-4117-94AD-3183A698D8D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F3DB642-96BB-4C20-A0D3-A840BCE3666D}" type="pres">
      <dgm:prSet presAssocID="{D0FBCDCB-3B9C-4117-94AD-3183A698D8D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648336-6754-40B1-89CA-C4C243B51484}" type="pres">
      <dgm:prSet presAssocID="{D0FBCDCB-3B9C-4117-94AD-3183A698D8DC}" presName="negativeSpace" presStyleCnt="0"/>
      <dgm:spPr/>
    </dgm:pt>
    <dgm:pt modelId="{F6979DB6-FDC3-4A25-90F8-B1B40196C84F}" type="pres">
      <dgm:prSet presAssocID="{D0FBCDCB-3B9C-4117-94AD-3183A698D8DC}" presName="childText" presStyleLbl="conFgAcc1" presStyleIdx="1" presStyleCnt="3">
        <dgm:presLayoutVars>
          <dgm:bulletEnabled val="1"/>
        </dgm:presLayoutVars>
      </dgm:prSet>
      <dgm:spPr/>
    </dgm:pt>
    <dgm:pt modelId="{4DFB237D-7E66-45EC-966F-0DF7E412FCB0}" type="pres">
      <dgm:prSet presAssocID="{A61925FD-6439-4BD1-B821-BD3E5E865449}" presName="spaceBetweenRectangles" presStyleCnt="0"/>
      <dgm:spPr/>
    </dgm:pt>
    <dgm:pt modelId="{F9F72664-AF6B-40A5-A494-EAFE9CB6C219}" type="pres">
      <dgm:prSet presAssocID="{F3F670D2-168E-4C0E-B490-5F7F85E67614}" presName="parentLin" presStyleCnt="0"/>
      <dgm:spPr/>
    </dgm:pt>
    <dgm:pt modelId="{2800822D-5D83-47BB-9190-A8850211A276}" type="pres">
      <dgm:prSet presAssocID="{F3F670D2-168E-4C0E-B490-5F7F85E67614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090547EF-C19C-4365-BF97-15F524CDDDE9}" type="pres">
      <dgm:prSet presAssocID="{F3F670D2-168E-4C0E-B490-5F7F85E67614}" presName="parentText" presStyleLbl="node1" presStyleIdx="2" presStyleCnt="3" custLinFactNeighborX="7512" custLinFactNeighborY="-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A9F3D7-CE78-491E-8041-54AB68A45781}" type="pres">
      <dgm:prSet presAssocID="{F3F670D2-168E-4C0E-B490-5F7F85E67614}" presName="negativeSpace" presStyleCnt="0"/>
      <dgm:spPr/>
    </dgm:pt>
    <dgm:pt modelId="{9BA3FC11-2C4D-4E61-979F-0E948790D9F4}" type="pres">
      <dgm:prSet presAssocID="{F3F670D2-168E-4C0E-B490-5F7F85E6761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B9BD567-5620-4102-B5E1-7D0B30ED216D}" srcId="{BACC9D4D-601A-4D90-93F8-C9D681B18886}" destId="{572BF62F-2EA8-4114-A009-6CDA5E40BDF9}" srcOrd="0" destOrd="0" parTransId="{C7759784-0AC7-4889-BB7F-458E3188F030}" sibTransId="{3D5D0236-805C-4293-95EA-9D40434E41D8}"/>
    <dgm:cxn modelId="{898AF442-AE55-4D68-B7BB-16E6B10623FC}" srcId="{BACC9D4D-601A-4D90-93F8-C9D681B18886}" destId="{F3F670D2-168E-4C0E-B490-5F7F85E67614}" srcOrd="2" destOrd="0" parTransId="{77D97478-E4B3-4E48-BE92-9413166C9873}" sibTransId="{688EB3EE-9266-4675-8616-F3281EAB4406}"/>
    <dgm:cxn modelId="{DD416667-F994-43CF-95BA-7475B912A06C}" type="presOf" srcId="{F3F670D2-168E-4C0E-B490-5F7F85E67614}" destId="{090547EF-C19C-4365-BF97-15F524CDDDE9}" srcOrd="1" destOrd="0" presId="urn:microsoft.com/office/officeart/2005/8/layout/list1"/>
    <dgm:cxn modelId="{C7465CDF-1387-4370-A428-3EC3F94C83D1}" srcId="{BACC9D4D-601A-4D90-93F8-C9D681B18886}" destId="{D0FBCDCB-3B9C-4117-94AD-3183A698D8DC}" srcOrd="1" destOrd="0" parTransId="{4AD98C4B-F65B-46B2-98B3-A05216103D37}" sibTransId="{A61925FD-6439-4BD1-B821-BD3E5E865449}"/>
    <dgm:cxn modelId="{5D5C712C-63EA-4DE3-A047-980371B869F0}" type="presOf" srcId="{BACC9D4D-601A-4D90-93F8-C9D681B18886}" destId="{88EE6631-E5BD-41B2-AD76-87141F5C00B2}" srcOrd="0" destOrd="0" presId="urn:microsoft.com/office/officeart/2005/8/layout/list1"/>
    <dgm:cxn modelId="{7AD8400E-E80F-4177-BDB2-D6927C7366E7}" type="presOf" srcId="{F3F670D2-168E-4C0E-B490-5F7F85E67614}" destId="{2800822D-5D83-47BB-9190-A8850211A276}" srcOrd="0" destOrd="0" presId="urn:microsoft.com/office/officeart/2005/8/layout/list1"/>
    <dgm:cxn modelId="{0A47C2A9-F9F1-4522-AFF9-89144EDEE342}" type="presOf" srcId="{572BF62F-2EA8-4114-A009-6CDA5E40BDF9}" destId="{898D55D4-24BC-404F-ABE3-AE86803C9C56}" srcOrd="1" destOrd="0" presId="urn:microsoft.com/office/officeart/2005/8/layout/list1"/>
    <dgm:cxn modelId="{233A055A-823B-4849-9816-86A1F8C985E4}" type="presOf" srcId="{D0FBCDCB-3B9C-4117-94AD-3183A698D8DC}" destId="{0F2C6B26-6E48-42D9-879F-420BAD0BEA08}" srcOrd="0" destOrd="0" presId="urn:microsoft.com/office/officeart/2005/8/layout/list1"/>
    <dgm:cxn modelId="{98B2FFA9-F770-40F0-A04F-EBDC4D563875}" type="presOf" srcId="{D0FBCDCB-3B9C-4117-94AD-3183A698D8DC}" destId="{2F3DB642-96BB-4C20-A0D3-A840BCE3666D}" srcOrd="1" destOrd="0" presId="urn:microsoft.com/office/officeart/2005/8/layout/list1"/>
    <dgm:cxn modelId="{2F1925E0-E333-4551-A8AF-10F1271C37EA}" type="presOf" srcId="{572BF62F-2EA8-4114-A009-6CDA5E40BDF9}" destId="{2D707690-F975-4E69-AC70-F60DD4246B19}" srcOrd="0" destOrd="0" presId="urn:microsoft.com/office/officeart/2005/8/layout/list1"/>
    <dgm:cxn modelId="{0C4D15B8-4187-415B-B173-FDA29C7F70F2}" type="presParOf" srcId="{88EE6631-E5BD-41B2-AD76-87141F5C00B2}" destId="{C1815751-EC48-4FFE-83AD-B6DA56F39CBA}" srcOrd="0" destOrd="0" presId="urn:microsoft.com/office/officeart/2005/8/layout/list1"/>
    <dgm:cxn modelId="{FAA292E5-5817-41E6-B1BC-FFDCA1CF07DF}" type="presParOf" srcId="{C1815751-EC48-4FFE-83AD-B6DA56F39CBA}" destId="{2D707690-F975-4E69-AC70-F60DD4246B19}" srcOrd="0" destOrd="0" presId="urn:microsoft.com/office/officeart/2005/8/layout/list1"/>
    <dgm:cxn modelId="{9F60E2EE-2B35-4CAA-8210-6DD8C78BB51B}" type="presParOf" srcId="{C1815751-EC48-4FFE-83AD-B6DA56F39CBA}" destId="{898D55D4-24BC-404F-ABE3-AE86803C9C56}" srcOrd="1" destOrd="0" presId="urn:microsoft.com/office/officeart/2005/8/layout/list1"/>
    <dgm:cxn modelId="{3A121074-EE2C-4338-892A-8A33A3B05D65}" type="presParOf" srcId="{88EE6631-E5BD-41B2-AD76-87141F5C00B2}" destId="{6658A3BF-3BA6-47C9-9E59-871E4DDAA188}" srcOrd="1" destOrd="0" presId="urn:microsoft.com/office/officeart/2005/8/layout/list1"/>
    <dgm:cxn modelId="{9CB8E8F1-F643-4680-9973-1E40E3114E1C}" type="presParOf" srcId="{88EE6631-E5BD-41B2-AD76-87141F5C00B2}" destId="{2C191077-3545-4CF2-A1F3-6B8C6187B0B1}" srcOrd="2" destOrd="0" presId="urn:microsoft.com/office/officeart/2005/8/layout/list1"/>
    <dgm:cxn modelId="{3BC249F4-A038-4D5C-8F10-29F330CE4784}" type="presParOf" srcId="{88EE6631-E5BD-41B2-AD76-87141F5C00B2}" destId="{5BEB40F2-3756-4825-937A-33D7B0BB8FFC}" srcOrd="3" destOrd="0" presId="urn:microsoft.com/office/officeart/2005/8/layout/list1"/>
    <dgm:cxn modelId="{A52E996A-20C5-4E36-9CF4-9C955098AA85}" type="presParOf" srcId="{88EE6631-E5BD-41B2-AD76-87141F5C00B2}" destId="{82551581-D5CF-4A77-9768-29D292B93475}" srcOrd="4" destOrd="0" presId="urn:microsoft.com/office/officeart/2005/8/layout/list1"/>
    <dgm:cxn modelId="{C34AFC42-68BC-43BB-8BEF-6A58274B45B3}" type="presParOf" srcId="{82551581-D5CF-4A77-9768-29D292B93475}" destId="{0F2C6B26-6E48-42D9-879F-420BAD0BEA08}" srcOrd="0" destOrd="0" presId="urn:microsoft.com/office/officeart/2005/8/layout/list1"/>
    <dgm:cxn modelId="{469B0AEF-3F5A-427E-BD5D-F46AF57D7D5F}" type="presParOf" srcId="{82551581-D5CF-4A77-9768-29D292B93475}" destId="{2F3DB642-96BB-4C20-A0D3-A840BCE3666D}" srcOrd="1" destOrd="0" presId="urn:microsoft.com/office/officeart/2005/8/layout/list1"/>
    <dgm:cxn modelId="{F3DE58F6-8B09-456D-B622-FEF0BD26F39D}" type="presParOf" srcId="{88EE6631-E5BD-41B2-AD76-87141F5C00B2}" destId="{93648336-6754-40B1-89CA-C4C243B51484}" srcOrd="5" destOrd="0" presId="urn:microsoft.com/office/officeart/2005/8/layout/list1"/>
    <dgm:cxn modelId="{D7878808-8702-4186-9F40-F548404DA4E7}" type="presParOf" srcId="{88EE6631-E5BD-41B2-AD76-87141F5C00B2}" destId="{F6979DB6-FDC3-4A25-90F8-B1B40196C84F}" srcOrd="6" destOrd="0" presId="urn:microsoft.com/office/officeart/2005/8/layout/list1"/>
    <dgm:cxn modelId="{D070EC88-6B3D-4C71-8A4C-F3713089A6B9}" type="presParOf" srcId="{88EE6631-E5BD-41B2-AD76-87141F5C00B2}" destId="{4DFB237D-7E66-45EC-966F-0DF7E412FCB0}" srcOrd="7" destOrd="0" presId="urn:microsoft.com/office/officeart/2005/8/layout/list1"/>
    <dgm:cxn modelId="{E37CBCA2-9DE8-4EF8-A6B3-F36D7E466E92}" type="presParOf" srcId="{88EE6631-E5BD-41B2-AD76-87141F5C00B2}" destId="{F9F72664-AF6B-40A5-A494-EAFE9CB6C219}" srcOrd="8" destOrd="0" presId="urn:microsoft.com/office/officeart/2005/8/layout/list1"/>
    <dgm:cxn modelId="{C241EE72-2EF0-4CF4-84E7-370D7D95813F}" type="presParOf" srcId="{F9F72664-AF6B-40A5-A494-EAFE9CB6C219}" destId="{2800822D-5D83-47BB-9190-A8850211A276}" srcOrd="0" destOrd="0" presId="urn:microsoft.com/office/officeart/2005/8/layout/list1"/>
    <dgm:cxn modelId="{EBE04D60-3182-4FDE-AA35-39F6FCA14435}" type="presParOf" srcId="{F9F72664-AF6B-40A5-A494-EAFE9CB6C219}" destId="{090547EF-C19C-4365-BF97-15F524CDDDE9}" srcOrd="1" destOrd="0" presId="urn:microsoft.com/office/officeart/2005/8/layout/list1"/>
    <dgm:cxn modelId="{64E75623-D3F7-45C0-9E46-F676D599A67D}" type="presParOf" srcId="{88EE6631-E5BD-41B2-AD76-87141F5C00B2}" destId="{35A9F3D7-CE78-491E-8041-54AB68A45781}" srcOrd="9" destOrd="0" presId="urn:microsoft.com/office/officeart/2005/8/layout/list1"/>
    <dgm:cxn modelId="{6497DA54-6CD3-49B6-9658-1CE5E4076D34}" type="presParOf" srcId="{88EE6631-E5BD-41B2-AD76-87141F5C00B2}" destId="{9BA3FC11-2C4D-4E61-979F-0E948790D9F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5406FD-E311-47B7-85E0-A525585AF71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162B05-F3EE-4A56-A61D-775014BC59F5}">
      <dgm:prSet phldrT="[Текст]"/>
      <dgm:spPr/>
      <dgm:t>
        <a:bodyPr/>
        <a:lstStyle/>
        <a:p>
          <a:r>
            <a:rPr lang="ru-RU" dirty="0" smtClean="0">
              <a:solidFill>
                <a:srgbClr val="FFC000"/>
              </a:solidFill>
            </a:rPr>
            <a:t>проблемная ситуация</a:t>
          </a:r>
          <a:endParaRPr lang="ru-RU" dirty="0">
            <a:solidFill>
              <a:srgbClr val="FFC000"/>
            </a:solidFill>
          </a:endParaRPr>
        </a:p>
      </dgm:t>
    </dgm:pt>
    <dgm:pt modelId="{5699DB43-14FB-462C-863C-244DD06D39AB}" type="parTrans" cxnId="{17130AA2-4F49-4EBD-99A7-4EEF83ADBD21}">
      <dgm:prSet/>
      <dgm:spPr/>
      <dgm:t>
        <a:bodyPr/>
        <a:lstStyle/>
        <a:p>
          <a:endParaRPr lang="ru-RU"/>
        </a:p>
      </dgm:t>
    </dgm:pt>
    <dgm:pt modelId="{6EC33E7A-2D7C-4624-8DC1-F717C63C3395}" type="sibTrans" cxnId="{17130AA2-4F49-4EBD-99A7-4EEF83ADBD21}">
      <dgm:prSet/>
      <dgm:spPr/>
      <dgm:t>
        <a:bodyPr/>
        <a:lstStyle/>
        <a:p>
          <a:endParaRPr lang="ru-RU"/>
        </a:p>
      </dgm:t>
    </dgm:pt>
    <dgm:pt modelId="{0DEEEB2B-9A58-4D0B-8D52-40AF6DE59C74}">
      <dgm:prSet phldrT="[Текст]"/>
      <dgm:spPr/>
      <dgm:t>
        <a:bodyPr/>
        <a:lstStyle/>
        <a:p>
          <a:r>
            <a:rPr lang="ru-RU" dirty="0" smtClean="0">
              <a:solidFill>
                <a:srgbClr val="FFC000"/>
              </a:solidFill>
            </a:rPr>
            <a:t>система заданий ( действий</a:t>
          </a:r>
          <a:r>
            <a:rPr lang="ru-RU" dirty="0" smtClean="0"/>
            <a:t>)</a:t>
          </a:r>
          <a:endParaRPr lang="ru-RU" dirty="0"/>
        </a:p>
      </dgm:t>
    </dgm:pt>
    <dgm:pt modelId="{47FCFFBC-FEDC-4C22-AEF1-3689BE6787DC}" type="parTrans" cxnId="{D822923A-8DA9-40B2-B26A-2A53AC5F241D}">
      <dgm:prSet/>
      <dgm:spPr/>
      <dgm:t>
        <a:bodyPr/>
        <a:lstStyle/>
        <a:p>
          <a:endParaRPr lang="ru-RU"/>
        </a:p>
      </dgm:t>
    </dgm:pt>
    <dgm:pt modelId="{AB8039FF-14CD-4D7B-87FE-89F04814C283}" type="sibTrans" cxnId="{D822923A-8DA9-40B2-B26A-2A53AC5F241D}">
      <dgm:prSet/>
      <dgm:spPr/>
      <dgm:t>
        <a:bodyPr/>
        <a:lstStyle/>
        <a:p>
          <a:endParaRPr lang="ru-RU"/>
        </a:p>
      </dgm:t>
    </dgm:pt>
    <dgm:pt modelId="{F62F4AFC-30A3-41EB-89AB-5A3BB3DE1444}">
      <dgm:prSet phldrT="[Текст]"/>
      <dgm:spPr/>
      <dgm:t>
        <a:bodyPr/>
        <a:lstStyle/>
        <a:p>
          <a:r>
            <a:rPr lang="ru-RU" dirty="0" smtClean="0">
              <a:solidFill>
                <a:srgbClr val="FFC000"/>
              </a:solidFill>
            </a:rPr>
            <a:t>создание «продукта»</a:t>
          </a:r>
          <a:endParaRPr lang="ru-RU" dirty="0">
            <a:solidFill>
              <a:srgbClr val="FFC000"/>
            </a:solidFill>
          </a:endParaRPr>
        </a:p>
      </dgm:t>
    </dgm:pt>
    <dgm:pt modelId="{08CFDD34-250B-4F56-95A5-104627D6816A}" type="parTrans" cxnId="{B1A85D51-013B-4EFB-BACB-1F4F30FA67C2}">
      <dgm:prSet/>
      <dgm:spPr/>
      <dgm:t>
        <a:bodyPr/>
        <a:lstStyle/>
        <a:p>
          <a:endParaRPr lang="ru-RU"/>
        </a:p>
      </dgm:t>
    </dgm:pt>
    <dgm:pt modelId="{DFB41289-A62A-4489-8CE2-5F289CC5DAEA}" type="sibTrans" cxnId="{B1A85D51-013B-4EFB-BACB-1F4F30FA67C2}">
      <dgm:prSet/>
      <dgm:spPr/>
      <dgm:t>
        <a:bodyPr/>
        <a:lstStyle/>
        <a:p>
          <a:endParaRPr lang="ru-RU"/>
        </a:p>
      </dgm:t>
    </dgm:pt>
    <dgm:pt modelId="{EDA7A9B5-76A6-40BC-94D7-227F2A61B2DB}" type="pres">
      <dgm:prSet presAssocID="{F25406FD-E311-47B7-85E0-A525585AF71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56E6E2-7C89-4AC0-AFF3-894F78048C71}" type="pres">
      <dgm:prSet presAssocID="{2E162B05-F3EE-4A56-A61D-775014BC59F5}" presName="parentLin" presStyleCnt="0"/>
      <dgm:spPr/>
    </dgm:pt>
    <dgm:pt modelId="{9E2142B1-F7E1-4B2E-9B18-763A1F077832}" type="pres">
      <dgm:prSet presAssocID="{2E162B05-F3EE-4A56-A61D-775014BC59F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6C63ACD-84CE-4700-A2D5-232519E5D93F}" type="pres">
      <dgm:prSet presAssocID="{2E162B05-F3EE-4A56-A61D-775014BC59F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0EB5E9-5A87-4649-B125-249C1421EB7F}" type="pres">
      <dgm:prSet presAssocID="{2E162B05-F3EE-4A56-A61D-775014BC59F5}" presName="negativeSpace" presStyleCnt="0"/>
      <dgm:spPr/>
    </dgm:pt>
    <dgm:pt modelId="{B0B4272E-C37A-4484-9283-874A14C8CBE8}" type="pres">
      <dgm:prSet presAssocID="{2E162B05-F3EE-4A56-A61D-775014BC59F5}" presName="childText" presStyleLbl="conFgAcc1" presStyleIdx="0" presStyleCnt="3">
        <dgm:presLayoutVars>
          <dgm:bulletEnabled val="1"/>
        </dgm:presLayoutVars>
      </dgm:prSet>
      <dgm:spPr/>
    </dgm:pt>
    <dgm:pt modelId="{A0519A35-A20B-43C4-8ED0-AC28E1507113}" type="pres">
      <dgm:prSet presAssocID="{6EC33E7A-2D7C-4624-8DC1-F717C63C3395}" presName="spaceBetweenRectangles" presStyleCnt="0"/>
      <dgm:spPr/>
    </dgm:pt>
    <dgm:pt modelId="{731F2BE3-B43F-4D6A-9FDF-5B1582E252B7}" type="pres">
      <dgm:prSet presAssocID="{0DEEEB2B-9A58-4D0B-8D52-40AF6DE59C74}" presName="parentLin" presStyleCnt="0"/>
      <dgm:spPr/>
    </dgm:pt>
    <dgm:pt modelId="{88A59161-3045-4701-AC66-653556B742E5}" type="pres">
      <dgm:prSet presAssocID="{0DEEEB2B-9A58-4D0B-8D52-40AF6DE59C7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360D678-4DFC-477D-8406-7571CA393F75}" type="pres">
      <dgm:prSet presAssocID="{0DEEEB2B-9A58-4D0B-8D52-40AF6DE59C74}" presName="parentText" presStyleLbl="node1" presStyleIdx="1" presStyleCnt="3" custLinFactNeighborX="7512" custLinFactNeighborY="-427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A22043-E410-441D-9ED6-DB251C66FD01}" type="pres">
      <dgm:prSet presAssocID="{0DEEEB2B-9A58-4D0B-8D52-40AF6DE59C74}" presName="negativeSpace" presStyleCnt="0"/>
      <dgm:spPr/>
    </dgm:pt>
    <dgm:pt modelId="{B7DAB823-795A-4BFC-B803-A7F4238A75E3}" type="pres">
      <dgm:prSet presAssocID="{0DEEEB2B-9A58-4D0B-8D52-40AF6DE59C74}" presName="childText" presStyleLbl="conFgAcc1" presStyleIdx="1" presStyleCnt="3">
        <dgm:presLayoutVars>
          <dgm:bulletEnabled val="1"/>
        </dgm:presLayoutVars>
      </dgm:prSet>
      <dgm:spPr/>
    </dgm:pt>
    <dgm:pt modelId="{8D6E5E52-E7E8-4683-B5D3-FA55C0CA40F9}" type="pres">
      <dgm:prSet presAssocID="{AB8039FF-14CD-4D7B-87FE-89F04814C283}" presName="spaceBetweenRectangles" presStyleCnt="0"/>
      <dgm:spPr/>
    </dgm:pt>
    <dgm:pt modelId="{F432EDBA-3C4C-4A25-9FB0-BAB32E7964D6}" type="pres">
      <dgm:prSet presAssocID="{F62F4AFC-30A3-41EB-89AB-5A3BB3DE1444}" presName="parentLin" presStyleCnt="0"/>
      <dgm:spPr/>
    </dgm:pt>
    <dgm:pt modelId="{1590421F-9271-4D42-BB84-944B2EF29197}" type="pres">
      <dgm:prSet presAssocID="{F62F4AFC-30A3-41EB-89AB-5A3BB3DE1444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8B3C2054-E74C-4814-8418-945643F8BCBF}" type="pres">
      <dgm:prSet presAssocID="{F62F4AFC-30A3-41EB-89AB-5A3BB3DE1444}" presName="parentText" presStyleLbl="node1" presStyleIdx="2" presStyleCnt="3" custLinFactNeighborX="7512" custLinFactNeighborY="-46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9DDC32-2A3C-4EB0-B1BB-1D5BA435646A}" type="pres">
      <dgm:prSet presAssocID="{F62F4AFC-30A3-41EB-89AB-5A3BB3DE1444}" presName="negativeSpace" presStyleCnt="0"/>
      <dgm:spPr/>
    </dgm:pt>
    <dgm:pt modelId="{C169D700-9D3D-4FE1-B655-2ECE48FDF554}" type="pres">
      <dgm:prSet presAssocID="{F62F4AFC-30A3-41EB-89AB-5A3BB3DE1444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15608C2-F6F0-4658-8C00-73167C007F26}" type="presOf" srcId="{F25406FD-E311-47B7-85E0-A525585AF716}" destId="{EDA7A9B5-76A6-40BC-94D7-227F2A61B2DB}" srcOrd="0" destOrd="0" presId="urn:microsoft.com/office/officeart/2005/8/layout/list1"/>
    <dgm:cxn modelId="{166CA4AA-760E-4E82-9C48-E5C3DAC47160}" type="presOf" srcId="{2E162B05-F3EE-4A56-A61D-775014BC59F5}" destId="{9E2142B1-F7E1-4B2E-9B18-763A1F077832}" srcOrd="0" destOrd="0" presId="urn:microsoft.com/office/officeart/2005/8/layout/list1"/>
    <dgm:cxn modelId="{10F7F429-01B0-414D-A708-782012177E4A}" type="presOf" srcId="{0DEEEB2B-9A58-4D0B-8D52-40AF6DE59C74}" destId="{88A59161-3045-4701-AC66-653556B742E5}" srcOrd="0" destOrd="0" presId="urn:microsoft.com/office/officeart/2005/8/layout/list1"/>
    <dgm:cxn modelId="{D822923A-8DA9-40B2-B26A-2A53AC5F241D}" srcId="{F25406FD-E311-47B7-85E0-A525585AF716}" destId="{0DEEEB2B-9A58-4D0B-8D52-40AF6DE59C74}" srcOrd="1" destOrd="0" parTransId="{47FCFFBC-FEDC-4C22-AEF1-3689BE6787DC}" sibTransId="{AB8039FF-14CD-4D7B-87FE-89F04814C283}"/>
    <dgm:cxn modelId="{E6816532-3153-474B-933B-0F6E435F929E}" type="presOf" srcId="{F62F4AFC-30A3-41EB-89AB-5A3BB3DE1444}" destId="{1590421F-9271-4D42-BB84-944B2EF29197}" srcOrd="0" destOrd="0" presId="urn:microsoft.com/office/officeart/2005/8/layout/list1"/>
    <dgm:cxn modelId="{9E682F6A-388E-4FF9-9985-A54650057B1F}" type="presOf" srcId="{0DEEEB2B-9A58-4D0B-8D52-40AF6DE59C74}" destId="{1360D678-4DFC-477D-8406-7571CA393F75}" srcOrd="1" destOrd="0" presId="urn:microsoft.com/office/officeart/2005/8/layout/list1"/>
    <dgm:cxn modelId="{1EA5F60D-E318-4737-A468-88FF2E90AA60}" type="presOf" srcId="{2E162B05-F3EE-4A56-A61D-775014BC59F5}" destId="{96C63ACD-84CE-4700-A2D5-232519E5D93F}" srcOrd="1" destOrd="0" presId="urn:microsoft.com/office/officeart/2005/8/layout/list1"/>
    <dgm:cxn modelId="{B1A85D51-013B-4EFB-BACB-1F4F30FA67C2}" srcId="{F25406FD-E311-47B7-85E0-A525585AF716}" destId="{F62F4AFC-30A3-41EB-89AB-5A3BB3DE1444}" srcOrd="2" destOrd="0" parTransId="{08CFDD34-250B-4F56-95A5-104627D6816A}" sibTransId="{DFB41289-A62A-4489-8CE2-5F289CC5DAEA}"/>
    <dgm:cxn modelId="{17130AA2-4F49-4EBD-99A7-4EEF83ADBD21}" srcId="{F25406FD-E311-47B7-85E0-A525585AF716}" destId="{2E162B05-F3EE-4A56-A61D-775014BC59F5}" srcOrd="0" destOrd="0" parTransId="{5699DB43-14FB-462C-863C-244DD06D39AB}" sibTransId="{6EC33E7A-2D7C-4624-8DC1-F717C63C3395}"/>
    <dgm:cxn modelId="{FC567F25-7867-46C7-B97F-BC36471FAD93}" type="presOf" srcId="{F62F4AFC-30A3-41EB-89AB-5A3BB3DE1444}" destId="{8B3C2054-E74C-4814-8418-945643F8BCBF}" srcOrd="1" destOrd="0" presId="urn:microsoft.com/office/officeart/2005/8/layout/list1"/>
    <dgm:cxn modelId="{F5B85A55-1A8E-4093-9CEF-54A2857B79A6}" type="presParOf" srcId="{EDA7A9B5-76A6-40BC-94D7-227F2A61B2DB}" destId="{C156E6E2-7C89-4AC0-AFF3-894F78048C71}" srcOrd="0" destOrd="0" presId="urn:microsoft.com/office/officeart/2005/8/layout/list1"/>
    <dgm:cxn modelId="{601245D8-01AC-4EC0-8218-3812F6703017}" type="presParOf" srcId="{C156E6E2-7C89-4AC0-AFF3-894F78048C71}" destId="{9E2142B1-F7E1-4B2E-9B18-763A1F077832}" srcOrd="0" destOrd="0" presId="urn:microsoft.com/office/officeart/2005/8/layout/list1"/>
    <dgm:cxn modelId="{79529D84-F868-441D-B776-1291F28FDE10}" type="presParOf" srcId="{C156E6E2-7C89-4AC0-AFF3-894F78048C71}" destId="{96C63ACD-84CE-4700-A2D5-232519E5D93F}" srcOrd="1" destOrd="0" presId="urn:microsoft.com/office/officeart/2005/8/layout/list1"/>
    <dgm:cxn modelId="{E75F08E7-E9B2-4D25-81E5-17C28B436FB1}" type="presParOf" srcId="{EDA7A9B5-76A6-40BC-94D7-227F2A61B2DB}" destId="{340EB5E9-5A87-4649-B125-249C1421EB7F}" srcOrd="1" destOrd="0" presId="urn:microsoft.com/office/officeart/2005/8/layout/list1"/>
    <dgm:cxn modelId="{25FF37F7-2CD9-4D7A-BFAC-D8BB6D352A48}" type="presParOf" srcId="{EDA7A9B5-76A6-40BC-94D7-227F2A61B2DB}" destId="{B0B4272E-C37A-4484-9283-874A14C8CBE8}" srcOrd="2" destOrd="0" presId="urn:microsoft.com/office/officeart/2005/8/layout/list1"/>
    <dgm:cxn modelId="{01968528-C61A-443C-B205-102EC214A08A}" type="presParOf" srcId="{EDA7A9B5-76A6-40BC-94D7-227F2A61B2DB}" destId="{A0519A35-A20B-43C4-8ED0-AC28E1507113}" srcOrd="3" destOrd="0" presId="urn:microsoft.com/office/officeart/2005/8/layout/list1"/>
    <dgm:cxn modelId="{7F72A2D0-11B1-4109-81CE-074281895501}" type="presParOf" srcId="{EDA7A9B5-76A6-40BC-94D7-227F2A61B2DB}" destId="{731F2BE3-B43F-4D6A-9FDF-5B1582E252B7}" srcOrd="4" destOrd="0" presId="urn:microsoft.com/office/officeart/2005/8/layout/list1"/>
    <dgm:cxn modelId="{D16CEA8E-C3EE-4E2A-8A39-08738E4660A7}" type="presParOf" srcId="{731F2BE3-B43F-4D6A-9FDF-5B1582E252B7}" destId="{88A59161-3045-4701-AC66-653556B742E5}" srcOrd="0" destOrd="0" presId="urn:microsoft.com/office/officeart/2005/8/layout/list1"/>
    <dgm:cxn modelId="{19AC0753-870B-4C03-A2DA-9BCC34C15390}" type="presParOf" srcId="{731F2BE3-B43F-4D6A-9FDF-5B1582E252B7}" destId="{1360D678-4DFC-477D-8406-7571CA393F75}" srcOrd="1" destOrd="0" presId="urn:microsoft.com/office/officeart/2005/8/layout/list1"/>
    <dgm:cxn modelId="{08C3C284-A998-48FB-9289-0CC1EA77E048}" type="presParOf" srcId="{EDA7A9B5-76A6-40BC-94D7-227F2A61B2DB}" destId="{6AA22043-E410-441D-9ED6-DB251C66FD01}" srcOrd="5" destOrd="0" presId="urn:microsoft.com/office/officeart/2005/8/layout/list1"/>
    <dgm:cxn modelId="{BC4E1108-93D2-43E1-BB15-06223FC01652}" type="presParOf" srcId="{EDA7A9B5-76A6-40BC-94D7-227F2A61B2DB}" destId="{B7DAB823-795A-4BFC-B803-A7F4238A75E3}" srcOrd="6" destOrd="0" presId="urn:microsoft.com/office/officeart/2005/8/layout/list1"/>
    <dgm:cxn modelId="{63F18B45-0102-417B-B843-EA9FD9F52914}" type="presParOf" srcId="{EDA7A9B5-76A6-40BC-94D7-227F2A61B2DB}" destId="{8D6E5E52-E7E8-4683-B5D3-FA55C0CA40F9}" srcOrd="7" destOrd="0" presId="urn:microsoft.com/office/officeart/2005/8/layout/list1"/>
    <dgm:cxn modelId="{FD41CDC6-8BDC-4BC4-9397-F2885AE3F47D}" type="presParOf" srcId="{EDA7A9B5-76A6-40BC-94D7-227F2A61B2DB}" destId="{F432EDBA-3C4C-4A25-9FB0-BAB32E7964D6}" srcOrd="8" destOrd="0" presId="urn:microsoft.com/office/officeart/2005/8/layout/list1"/>
    <dgm:cxn modelId="{795025D2-5696-4236-A489-ACEDDF5AA6C3}" type="presParOf" srcId="{F432EDBA-3C4C-4A25-9FB0-BAB32E7964D6}" destId="{1590421F-9271-4D42-BB84-944B2EF29197}" srcOrd="0" destOrd="0" presId="urn:microsoft.com/office/officeart/2005/8/layout/list1"/>
    <dgm:cxn modelId="{6758EF03-4081-45F6-85A6-857D3BDE75A6}" type="presParOf" srcId="{F432EDBA-3C4C-4A25-9FB0-BAB32E7964D6}" destId="{8B3C2054-E74C-4814-8418-945643F8BCBF}" srcOrd="1" destOrd="0" presId="urn:microsoft.com/office/officeart/2005/8/layout/list1"/>
    <dgm:cxn modelId="{6B1DD6C9-868B-4FB5-A1C2-C7BE924D465F}" type="presParOf" srcId="{EDA7A9B5-76A6-40BC-94D7-227F2A61B2DB}" destId="{B69DDC32-2A3C-4EB0-B1BB-1D5BA435646A}" srcOrd="9" destOrd="0" presId="urn:microsoft.com/office/officeart/2005/8/layout/list1"/>
    <dgm:cxn modelId="{1EC59B81-90CC-4380-81E5-187EAADC17D6}" type="presParOf" srcId="{EDA7A9B5-76A6-40BC-94D7-227F2A61B2DB}" destId="{C169D700-9D3D-4FE1-B655-2ECE48FDF55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DA1EED-8498-4568-877E-EAFF37A8532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0FE0FA-5D05-4FAF-A918-748CB8C262AC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FFC000"/>
              </a:solidFill>
            </a:rPr>
            <a:t>обеспечит индивидуальный прогресс   УУД</a:t>
          </a:r>
          <a:endParaRPr lang="ru-RU" sz="2400" dirty="0">
            <a:solidFill>
              <a:srgbClr val="FFC000"/>
            </a:solidFill>
          </a:endParaRPr>
        </a:p>
      </dgm:t>
    </dgm:pt>
    <dgm:pt modelId="{A9F2EC62-C893-4418-AE1D-1EBE69F60CC7}" type="parTrans" cxnId="{0DDC2963-39B5-41FB-B061-DC3E3A86399A}">
      <dgm:prSet/>
      <dgm:spPr/>
      <dgm:t>
        <a:bodyPr/>
        <a:lstStyle/>
        <a:p>
          <a:endParaRPr lang="ru-RU"/>
        </a:p>
      </dgm:t>
    </dgm:pt>
    <dgm:pt modelId="{40069C82-90C1-494E-AEBC-244CD9C7A0CF}" type="sibTrans" cxnId="{0DDC2963-39B5-41FB-B061-DC3E3A86399A}">
      <dgm:prSet/>
      <dgm:spPr/>
      <dgm:t>
        <a:bodyPr/>
        <a:lstStyle/>
        <a:p>
          <a:endParaRPr lang="ru-RU"/>
        </a:p>
      </dgm:t>
    </dgm:pt>
    <dgm:pt modelId="{B0E80F49-A9CB-470A-B950-B508ECA0BEC1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FFC000"/>
              </a:solidFill>
            </a:rPr>
            <a:t>повысит результативность  образовательного процесса</a:t>
          </a:r>
          <a:endParaRPr lang="ru-RU" sz="2400" dirty="0">
            <a:solidFill>
              <a:srgbClr val="FFC000"/>
            </a:solidFill>
          </a:endParaRPr>
        </a:p>
      </dgm:t>
    </dgm:pt>
    <dgm:pt modelId="{465E9158-28BF-4C6D-9B24-392D50E7C0F8}" type="parTrans" cxnId="{87927DD8-0A1A-40B5-BEBE-07EE4F698BAF}">
      <dgm:prSet/>
      <dgm:spPr/>
      <dgm:t>
        <a:bodyPr/>
        <a:lstStyle/>
        <a:p>
          <a:endParaRPr lang="ru-RU"/>
        </a:p>
      </dgm:t>
    </dgm:pt>
    <dgm:pt modelId="{226C3D75-F5FB-4B9A-868D-3E8FC993043D}" type="sibTrans" cxnId="{87927DD8-0A1A-40B5-BEBE-07EE4F698BAF}">
      <dgm:prSet/>
      <dgm:spPr/>
      <dgm:t>
        <a:bodyPr/>
        <a:lstStyle/>
        <a:p>
          <a:endParaRPr lang="ru-RU"/>
        </a:p>
      </dgm:t>
    </dgm:pt>
    <dgm:pt modelId="{46EE0200-571F-4706-90BA-38AE532F851F}">
      <dgm:prSet custT="1"/>
      <dgm:spPr/>
      <dgm:t>
        <a:bodyPr/>
        <a:lstStyle/>
        <a:p>
          <a:r>
            <a:rPr lang="ru-RU" sz="2400" dirty="0" smtClean="0">
              <a:solidFill>
                <a:srgbClr val="FFC000"/>
              </a:solidFill>
            </a:rPr>
            <a:t>усилит учебную мотивацию</a:t>
          </a:r>
          <a:endParaRPr lang="ru-RU" sz="2400" dirty="0">
            <a:solidFill>
              <a:srgbClr val="FFC000"/>
            </a:solidFill>
          </a:endParaRPr>
        </a:p>
      </dgm:t>
    </dgm:pt>
    <dgm:pt modelId="{2B9ADFE4-8601-4EE5-8547-0AE1C7AF0516}" type="parTrans" cxnId="{3B687B09-2106-46CC-A5A1-AB6B8F3DA53F}">
      <dgm:prSet/>
      <dgm:spPr/>
      <dgm:t>
        <a:bodyPr/>
        <a:lstStyle/>
        <a:p>
          <a:endParaRPr lang="ru-RU"/>
        </a:p>
      </dgm:t>
    </dgm:pt>
    <dgm:pt modelId="{A75B1685-6080-4B71-A507-FF33D3985324}" type="sibTrans" cxnId="{3B687B09-2106-46CC-A5A1-AB6B8F3DA53F}">
      <dgm:prSet/>
      <dgm:spPr/>
      <dgm:t>
        <a:bodyPr/>
        <a:lstStyle/>
        <a:p>
          <a:endParaRPr lang="ru-RU"/>
        </a:p>
      </dgm:t>
    </dgm:pt>
    <dgm:pt modelId="{CAF636E7-C89B-43FD-9E64-55E5F7537B9C}">
      <dgm:prSet custT="1"/>
      <dgm:spPr/>
      <dgm:t>
        <a:bodyPr/>
        <a:lstStyle/>
        <a:p>
          <a:r>
            <a:rPr lang="ru-RU" sz="2400" dirty="0" smtClean="0">
              <a:solidFill>
                <a:srgbClr val="FFC000"/>
              </a:solidFill>
            </a:rPr>
            <a:t>обеспечит преемственность уровней образования </a:t>
          </a:r>
          <a:endParaRPr lang="ru-RU" sz="2400" dirty="0">
            <a:solidFill>
              <a:srgbClr val="FFC000"/>
            </a:solidFill>
          </a:endParaRPr>
        </a:p>
      </dgm:t>
    </dgm:pt>
    <dgm:pt modelId="{49FA8F10-5617-4B58-ABB3-9B80F015878E}" type="parTrans" cxnId="{2C8C8372-DF97-4EC5-A157-FAFF8AE4B66B}">
      <dgm:prSet/>
      <dgm:spPr/>
      <dgm:t>
        <a:bodyPr/>
        <a:lstStyle/>
        <a:p>
          <a:endParaRPr lang="ru-RU"/>
        </a:p>
      </dgm:t>
    </dgm:pt>
    <dgm:pt modelId="{DD7B0751-AD1B-4CB9-8F0C-4273D3E1E4EA}" type="sibTrans" cxnId="{2C8C8372-DF97-4EC5-A157-FAFF8AE4B66B}">
      <dgm:prSet/>
      <dgm:spPr/>
      <dgm:t>
        <a:bodyPr/>
        <a:lstStyle/>
        <a:p>
          <a:endParaRPr lang="ru-RU"/>
        </a:p>
      </dgm:t>
    </dgm:pt>
    <dgm:pt modelId="{98340A7E-F745-42B9-932C-E4815D829A70}">
      <dgm:prSet/>
      <dgm:spPr/>
      <dgm:t>
        <a:bodyPr/>
        <a:lstStyle/>
        <a:p>
          <a:r>
            <a:rPr lang="ru-RU" dirty="0" smtClean="0">
              <a:solidFill>
                <a:srgbClr val="FFC000"/>
              </a:solidFill>
            </a:rPr>
            <a:t>обеспечит интеграцию с дополнительным образованием </a:t>
          </a:r>
          <a:endParaRPr lang="ru-RU" dirty="0">
            <a:solidFill>
              <a:srgbClr val="FFC000"/>
            </a:solidFill>
          </a:endParaRPr>
        </a:p>
      </dgm:t>
    </dgm:pt>
    <dgm:pt modelId="{2223B970-421C-46BB-AC07-BE790BE4C27A}" type="parTrans" cxnId="{A36F4799-8567-4B15-83FE-54F5D9C010B4}">
      <dgm:prSet/>
      <dgm:spPr/>
      <dgm:t>
        <a:bodyPr/>
        <a:lstStyle/>
        <a:p>
          <a:endParaRPr lang="ru-RU"/>
        </a:p>
      </dgm:t>
    </dgm:pt>
    <dgm:pt modelId="{9545DE87-D6D5-48AC-AA2C-7FE559F3AD2E}" type="sibTrans" cxnId="{A36F4799-8567-4B15-83FE-54F5D9C010B4}">
      <dgm:prSet/>
      <dgm:spPr/>
      <dgm:t>
        <a:bodyPr/>
        <a:lstStyle/>
        <a:p>
          <a:endParaRPr lang="ru-RU"/>
        </a:p>
      </dgm:t>
    </dgm:pt>
    <dgm:pt modelId="{B419D3A2-568A-4EB8-B856-73BE82D2ADB6}" type="pres">
      <dgm:prSet presAssocID="{B8DA1EED-8498-4568-877E-EAFF37A8532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784D1D-C718-477C-9379-5DA3593B3522}" type="pres">
      <dgm:prSet presAssocID="{570FE0FA-5D05-4FAF-A918-748CB8C262AC}" presName="parentText" presStyleLbl="node1" presStyleIdx="0" presStyleCnt="5" custScaleY="72184" custLinFactY="-2638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738935-9466-4C69-A834-F2AC544F6BC0}" type="pres">
      <dgm:prSet presAssocID="{40069C82-90C1-494E-AEBC-244CD9C7A0CF}" presName="spacer" presStyleCnt="0"/>
      <dgm:spPr/>
    </dgm:pt>
    <dgm:pt modelId="{219AF7BD-3C34-4E6E-8C50-E0B5CE138101}" type="pres">
      <dgm:prSet presAssocID="{B0E80F49-A9CB-470A-B950-B508ECA0BEC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A0A91D-389A-4486-A100-11021305F412}" type="pres">
      <dgm:prSet presAssocID="{226C3D75-F5FB-4B9A-868D-3E8FC993043D}" presName="spacer" presStyleCnt="0"/>
      <dgm:spPr/>
    </dgm:pt>
    <dgm:pt modelId="{06486764-2545-4FA5-A85C-48FDC1C577D6}" type="pres">
      <dgm:prSet presAssocID="{46EE0200-571F-4706-90BA-38AE532F851F}" presName="parentText" presStyleLbl="node1" presStyleIdx="2" presStyleCnt="5" custScaleY="70891" custLinFactY="-3422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33E7CA-FEF5-48B1-8190-1ACEC6DE5691}" type="pres">
      <dgm:prSet presAssocID="{A75B1685-6080-4B71-A507-FF33D3985324}" presName="spacer" presStyleCnt="0"/>
      <dgm:spPr/>
    </dgm:pt>
    <dgm:pt modelId="{52A5FAFF-E22B-4B58-A16A-C62DF37D080E}" type="pres">
      <dgm:prSet presAssocID="{CAF636E7-C89B-43FD-9E64-55E5F7537B9C}" presName="parentText" presStyleLbl="node1" presStyleIdx="3" presStyleCnt="5" custScaleY="72044" custLinFactY="-2380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0B12A5-57D1-424B-A7FA-49A1882BBC28}" type="pres">
      <dgm:prSet presAssocID="{DD7B0751-AD1B-4CB9-8F0C-4273D3E1E4EA}" presName="spacer" presStyleCnt="0"/>
      <dgm:spPr/>
    </dgm:pt>
    <dgm:pt modelId="{086395E6-9A9C-485B-B3FC-BC4B6266A69F}" type="pres">
      <dgm:prSet presAssocID="{98340A7E-F745-42B9-932C-E4815D829A70}" presName="parentText" presStyleLbl="node1" presStyleIdx="4" presStyleCnt="5" custScaleY="59307" custLinFactNeighborY="-7297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DC2963-39B5-41FB-B061-DC3E3A86399A}" srcId="{B8DA1EED-8498-4568-877E-EAFF37A85321}" destId="{570FE0FA-5D05-4FAF-A918-748CB8C262AC}" srcOrd="0" destOrd="0" parTransId="{A9F2EC62-C893-4418-AE1D-1EBE69F60CC7}" sibTransId="{40069C82-90C1-494E-AEBC-244CD9C7A0CF}"/>
    <dgm:cxn modelId="{2E4AD603-BC4C-4014-B52F-14769603CB4C}" type="presOf" srcId="{46EE0200-571F-4706-90BA-38AE532F851F}" destId="{06486764-2545-4FA5-A85C-48FDC1C577D6}" srcOrd="0" destOrd="0" presId="urn:microsoft.com/office/officeart/2005/8/layout/vList2"/>
    <dgm:cxn modelId="{C0CEA079-497F-441C-916B-F74AE3F00D58}" type="presOf" srcId="{CAF636E7-C89B-43FD-9E64-55E5F7537B9C}" destId="{52A5FAFF-E22B-4B58-A16A-C62DF37D080E}" srcOrd="0" destOrd="0" presId="urn:microsoft.com/office/officeart/2005/8/layout/vList2"/>
    <dgm:cxn modelId="{221B7C81-835C-4AFC-893C-E0AC1BA158F7}" type="presOf" srcId="{570FE0FA-5D05-4FAF-A918-748CB8C262AC}" destId="{1C784D1D-C718-477C-9379-5DA3593B3522}" srcOrd="0" destOrd="0" presId="urn:microsoft.com/office/officeart/2005/8/layout/vList2"/>
    <dgm:cxn modelId="{87927DD8-0A1A-40B5-BEBE-07EE4F698BAF}" srcId="{B8DA1EED-8498-4568-877E-EAFF37A85321}" destId="{B0E80F49-A9CB-470A-B950-B508ECA0BEC1}" srcOrd="1" destOrd="0" parTransId="{465E9158-28BF-4C6D-9B24-392D50E7C0F8}" sibTransId="{226C3D75-F5FB-4B9A-868D-3E8FC993043D}"/>
    <dgm:cxn modelId="{5DFA1455-9F3E-4A3A-9C08-26B5003A88A9}" type="presOf" srcId="{B8DA1EED-8498-4568-877E-EAFF37A85321}" destId="{B419D3A2-568A-4EB8-B856-73BE82D2ADB6}" srcOrd="0" destOrd="0" presId="urn:microsoft.com/office/officeart/2005/8/layout/vList2"/>
    <dgm:cxn modelId="{ED2CBE04-68C4-4119-9CC1-FD6F4CF2A587}" type="presOf" srcId="{B0E80F49-A9CB-470A-B950-B508ECA0BEC1}" destId="{219AF7BD-3C34-4E6E-8C50-E0B5CE138101}" srcOrd="0" destOrd="0" presId="urn:microsoft.com/office/officeart/2005/8/layout/vList2"/>
    <dgm:cxn modelId="{3B687B09-2106-46CC-A5A1-AB6B8F3DA53F}" srcId="{B8DA1EED-8498-4568-877E-EAFF37A85321}" destId="{46EE0200-571F-4706-90BA-38AE532F851F}" srcOrd="2" destOrd="0" parTransId="{2B9ADFE4-8601-4EE5-8547-0AE1C7AF0516}" sibTransId="{A75B1685-6080-4B71-A507-FF33D3985324}"/>
    <dgm:cxn modelId="{9DD37A6C-2781-4A98-98CE-E09E1203577E}" type="presOf" srcId="{98340A7E-F745-42B9-932C-E4815D829A70}" destId="{086395E6-9A9C-485B-B3FC-BC4B6266A69F}" srcOrd="0" destOrd="0" presId="urn:microsoft.com/office/officeart/2005/8/layout/vList2"/>
    <dgm:cxn modelId="{2C8C8372-DF97-4EC5-A157-FAFF8AE4B66B}" srcId="{B8DA1EED-8498-4568-877E-EAFF37A85321}" destId="{CAF636E7-C89B-43FD-9E64-55E5F7537B9C}" srcOrd="3" destOrd="0" parTransId="{49FA8F10-5617-4B58-ABB3-9B80F015878E}" sibTransId="{DD7B0751-AD1B-4CB9-8F0C-4273D3E1E4EA}"/>
    <dgm:cxn modelId="{A36F4799-8567-4B15-83FE-54F5D9C010B4}" srcId="{B8DA1EED-8498-4568-877E-EAFF37A85321}" destId="{98340A7E-F745-42B9-932C-E4815D829A70}" srcOrd="4" destOrd="0" parTransId="{2223B970-421C-46BB-AC07-BE790BE4C27A}" sibTransId="{9545DE87-D6D5-48AC-AA2C-7FE559F3AD2E}"/>
    <dgm:cxn modelId="{D3360A76-D98E-4AF0-86CD-D713D16D8C94}" type="presParOf" srcId="{B419D3A2-568A-4EB8-B856-73BE82D2ADB6}" destId="{1C784D1D-C718-477C-9379-5DA3593B3522}" srcOrd="0" destOrd="0" presId="urn:microsoft.com/office/officeart/2005/8/layout/vList2"/>
    <dgm:cxn modelId="{20758A53-9B71-49ED-B029-33B5252962F7}" type="presParOf" srcId="{B419D3A2-568A-4EB8-B856-73BE82D2ADB6}" destId="{4D738935-9466-4C69-A834-F2AC544F6BC0}" srcOrd="1" destOrd="0" presId="urn:microsoft.com/office/officeart/2005/8/layout/vList2"/>
    <dgm:cxn modelId="{E81CF7F2-85B6-4656-BAA5-A57E99C52A47}" type="presParOf" srcId="{B419D3A2-568A-4EB8-B856-73BE82D2ADB6}" destId="{219AF7BD-3C34-4E6E-8C50-E0B5CE138101}" srcOrd="2" destOrd="0" presId="urn:microsoft.com/office/officeart/2005/8/layout/vList2"/>
    <dgm:cxn modelId="{6726A729-86FC-435E-97E9-E71241BBD0C0}" type="presParOf" srcId="{B419D3A2-568A-4EB8-B856-73BE82D2ADB6}" destId="{CDA0A91D-389A-4486-A100-11021305F412}" srcOrd="3" destOrd="0" presId="urn:microsoft.com/office/officeart/2005/8/layout/vList2"/>
    <dgm:cxn modelId="{22CC5778-55E8-4BEC-A548-2FC069323DB2}" type="presParOf" srcId="{B419D3A2-568A-4EB8-B856-73BE82D2ADB6}" destId="{06486764-2545-4FA5-A85C-48FDC1C577D6}" srcOrd="4" destOrd="0" presId="urn:microsoft.com/office/officeart/2005/8/layout/vList2"/>
    <dgm:cxn modelId="{FE6AF1C4-7C33-4BAD-BAD9-B71099454FEC}" type="presParOf" srcId="{B419D3A2-568A-4EB8-B856-73BE82D2ADB6}" destId="{0933E7CA-FEF5-48B1-8190-1ACEC6DE5691}" srcOrd="5" destOrd="0" presId="urn:microsoft.com/office/officeart/2005/8/layout/vList2"/>
    <dgm:cxn modelId="{FF3F6697-CEB3-4FC1-A1AC-CF923544A632}" type="presParOf" srcId="{B419D3A2-568A-4EB8-B856-73BE82D2ADB6}" destId="{52A5FAFF-E22B-4B58-A16A-C62DF37D080E}" srcOrd="6" destOrd="0" presId="urn:microsoft.com/office/officeart/2005/8/layout/vList2"/>
    <dgm:cxn modelId="{CE8184DE-880C-4BCB-9C61-48614D7D53DB}" type="presParOf" srcId="{B419D3A2-568A-4EB8-B856-73BE82D2ADB6}" destId="{FE0B12A5-57D1-424B-A7FA-49A1882BBC28}" srcOrd="7" destOrd="0" presId="urn:microsoft.com/office/officeart/2005/8/layout/vList2"/>
    <dgm:cxn modelId="{DFE49476-11AE-434E-8FE4-BB10D71FA83C}" type="presParOf" srcId="{B419D3A2-568A-4EB8-B856-73BE82D2ADB6}" destId="{086395E6-9A9C-485B-B3FC-BC4B6266A69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C21E0C-13A3-4A33-86D2-69A610BC873A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EDE771-BF2F-48C2-9BA0-8EE62F70CD87}">
      <dgm:prSet phldrT="[Текст]" custT="1"/>
      <dgm:spPr/>
      <dgm:t>
        <a:bodyPr/>
        <a:lstStyle/>
        <a:p>
          <a:r>
            <a:rPr lang="ru-RU" sz="3200" dirty="0" smtClean="0">
              <a:solidFill>
                <a:srgbClr val="FFC000"/>
              </a:solidFill>
            </a:rPr>
            <a:t>Предметные</a:t>
          </a:r>
          <a:endParaRPr lang="ru-RU" sz="3200" dirty="0">
            <a:solidFill>
              <a:srgbClr val="FFC000"/>
            </a:solidFill>
          </a:endParaRPr>
        </a:p>
      </dgm:t>
    </dgm:pt>
    <dgm:pt modelId="{23C004EB-5243-413A-9700-C926863C61CE}" type="parTrans" cxnId="{1BEEC05F-A0D2-4ECD-BCAF-0EFB0EA43ED5}">
      <dgm:prSet/>
      <dgm:spPr/>
      <dgm:t>
        <a:bodyPr/>
        <a:lstStyle/>
        <a:p>
          <a:endParaRPr lang="ru-RU"/>
        </a:p>
      </dgm:t>
    </dgm:pt>
    <dgm:pt modelId="{2639E2C6-5354-4A7D-BCC1-8341CDEAC3C1}" type="sibTrans" cxnId="{1BEEC05F-A0D2-4ECD-BCAF-0EFB0EA43ED5}">
      <dgm:prSet/>
      <dgm:spPr/>
      <dgm:t>
        <a:bodyPr/>
        <a:lstStyle/>
        <a:p>
          <a:endParaRPr lang="ru-RU"/>
        </a:p>
      </dgm:t>
    </dgm:pt>
    <dgm:pt modelId="{F8D7BBCA-8AE7-423A-AF7A-FDCE5DA64859}">
      <dgm:prSet phldrT="[Текст]" custT="1"/>
      <dgm:spPr/>
      <dgm:t>
        <a:bodyPr/>
        <a:lstStyle/>
        <a:p>
          <a:r>
            <a:rPr lang="ru-RU" sz="3200" dirty="0" err="1" smtClean="0">
              <a:solidFill>
                <a:srgbClr val="FFC000"/>
              </a:solidFill>
            </a:rPr>
            <a:t>Межпредметные</a:t>
          </a:r>
          <a:endParaRPr lang="ru-RU" sz="3200" dirty="0">
            <a:solidFill>
              <a:srgbClr val="FFC000"/>
            </a:solidFill>
          </a:endParaRPr>
        </a:p>
      </dgm:t>
    </dgm:pt>
    <dgm:pt modelId="{2FD7634E-D881-45C7-B377-6533AD686867}" type="parTrans" cxnId="{23057710-567B-401C-8F82-32E668BDA968}">
      <dgm:prSet/>
      <dgm:spPr/>
      <dgm:t>
        <a:bodyPr/>
        <a:lstStyle/>
        <a:p>
          <a:endParaRPr lang="ru-RU"/>
        </a:p>
      </dgm:t>
    </dgm:pt>
    <dgm:pt modelId="{8CF9633E-93F5-484D-A7E3-F750A31DFD5E}" type="sibTrans" cxnId="{23057710-567B-401C-8F82-32E668BDA968}">
      <dgm:prSet/>
      <dgm:spPr/>
      <dgm:t>
        <a:bodyPr/>
        <a:lstStyle/>
        <a:p>
          <a:endParaRPr lang="ru-RU"/>
        </a:p>
      </dgm:t>
    </dgm:pt>
    <dgm:pt modelId="{2C1FE365-09BA-402E-A302-EEBA8C6A708D}">
      <dgm:prSet phldrT="[Текст]" custT="1"/>
      <dgm:spPr/>
      <dgm:t>
        <a:bodyPr/>
        <a:lstStyle/>
        <a:p>
          <a:r>
            <a:rPr lang="ru-RU" sz="3200" dirty="0" smtClean="0">
              <a:solidFill>
                <a:srgbClr val="FFC000"/>
              </a:solidFill>
            </a:rPr>
            <a:t>Одновозрастные</a:t>
          </a:r>
          <a:endParaRPr lang="ru-RU" sz="3200" dirty="0">
            <a:solidFill>
              <a:srgbClr val="FFC000"/>
            </a:solidFill>
          </a:endParaRPr>
        </a:p>
      </dgm:t>
    </dgm:pt>
    <dgm:pt modelId="{C351EC6C-1974-4873-8206-3E7F59CAF30C}" type="parTrans" cxnId="{BCAB15A6-192B-4505-BA77-0F5D48A7D5A5}">
      <dgm:prSet/>
      <dgm:spPr/>
      <dgm:t>
        <a:bodyPr/>
        <a:lstStyle/>
        <a:p>
          <a:endParaRPr lang="ru-RU"/>
        </a:p>
      </dgm:t>
    </dgm:pt>
    <dgm:pt modelId="{FB8EF081-C70B-4693-8EBD-FE024EAEF1D5}" type="sibTrans" cxnId="{BCAB15A6-192B-4505-BA77-0F5D48A7D5A5}">
      <dgm:prSet/>
      <dgm:spPr/>
      <dgm:t>
        <a:bodyPr/>
        <a:lstStyle/>
        <a:p>
          <a:endParaRPr lang="ru-RU"/>
        </a:p>
      </dgm:t>
    </dgm:pt>
    <dgm:pt modelId="{26140CC8-A0F9-475D-A55C-190EF16362D2}">
      <dgm:prSet phldrT="[Текст]" custT="1"/>
      <dgm:spPr/>
      <dgm:t>
        <a:bodyPr/>
        <a:lstStyle/>
        <a:p>
          <a:r>
            <a:rPr lang="ru-RU" sz="3200" dirty="0" smtClean="0">
              <a:solidFill>
                <a:srgbClr val="FFC000"/>
              </a:solidFill>
            </a:rPr>
            <a:t>Разновозрастные</a:t>
          </a:r>
          <a:endParaRPr lang="ru-RU" sz="3200" dirty="0">
            <a:solidFill>
              <a:srgbClr val="FFC000"/>
            </a:solidFill>
          </a:endParaRPr>
        </a:p>
      </dgm:t>
    </dgm:pt>
    <dgm:pt modelId="{34235ACE-27CC-47B3-9FF9-F8D61CA92E16}" type="parTrans" cxnId="{C4F683DD-E1D6-498B-8329-9076B73B49F0}">
      <dgm:prSet/>
      <dgm:spPr/>
      <dgm:t>
        <a:bodyPr/>
        <a:lstStyle/>
        <a:p>
          <a:endParaRPr lang="ru-RU"/>
        </a:p>
      </dgm:t>
    </dgm:pt>
    <dgm:pt modelId="{00A3A463-D673-4DA8-9449-BB7767733EE5}" type="sibTrans" cxnId="{C4F683DD-E1D6-498B-8329-9076B73B49F0}">
      <dgm:prSet/>
      <dgm:spPr/>
      <dgm:t>
        <a:bodyPr/>
        <a:lstStyle/>
        <a:p>
          <a:endParaRPr lang="ru-RU"/>
        </a:p>
      </dgm:t>
    </dgm:pt>
    <dgm:pt modelId="{2FDDDD8D-B9B8-4587-B966-36DDF94EE99F}" type="pres">
      <dgm:prSet presAssocID="{B7C21E0C-13A3-4A33-86D2-69A610BC873A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EBA35B-507E-4326-B9A5-27B522BF272B}" type="pres">
      <dgm:prSet presAssocID="{B7C21E0C-13A3-4A33-86D2-69A610BC873A}" presName="axisShape" presStyleLbl="bgShp" presStyleIdx="0" presStyleCnt="1"/>
      <dgm:spPr/>
    </dgm:pt>
    <dgm:pt modelId="{9DA31BD8-0A42-45E5-882E-30B37608914B}" type="pres">
      <dgm:prSet presAssocID="{B7C21E0C-13A3-4A33-86D2-69A610BC873A}" presName="rect1" presStyleLbl="node1" presStyleIdx="0" presStyleCnt="4" custScaleX="200699" custLinFactNeighborX="-49540" custLinFactNeighborY="-13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06525C-72EA-45C9-9474-F17FA9BD62BE}" type="pres">
      <dgm:prSet presAssocID="{B7C21E0C-13A3-4A33-86D2-69A610BC873A}" presName="rect2" presStyleLbl="node1" presStyleIdx="1" presStyleCnt="4" custScaleX="216667" custLinFactNeighborX="58729" custLinFactNeighborY="-13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3E95AC-580C-403C-A3A0-FEE43BB175FE}" type="pres">
      <dgm:prSet presAssocID="{B7C21E0C-13A3-4A33-86D2-69A610BC873A}" presName="rect3" presStyleLbl="node1" presStyleIdx="2" presStyleCnt="4" custScaleX="200612" custLinFactNeighborX="-51737" custLinFactNeighborY="5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6BF269-E642-4CB9-9E6E-B5AE1995782B}" type="pres">
      <dgm:prSet presAssocID="{B7C21E0C-13A3-4A33-86D2-69A610BC873A}" presName="rect4" presStyleLbl="node1" presStyleIdx="3" presStyleCnt="4" custScaleX="212426" custLinFactNeighborX="55433" custLinFactNeighborY="-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EEC05F-A0D2-4ECD-BCAF-0EFB0EA43ED5}" srcId="{B7C21E0C-13A3-4A33-86D2-69A610BC873A}" destId="{CFEDE771-BF2F-48C2-9BA0-8EE62F70CD87}" srcOrd="0" destOrd="0" parTransId="{23C004EB-5243-413A-9700-C926863C61CE}" sibTransId="{2639E2C6-5354-4A7D-BCC1-8341CDEAC3C1}"/>
    <dgm:cxn modelId="{EF16D2C2-0DEF-485F-AF9C-4BA3F7D3E050}" type="presOf" srcId="{CFEDE771-BF2F-48C2-9BA0-8EE62F70CD87}" destId="{9DA31BD8-0A42-45E5-882E-30B37608914B}" srcOrd="0" destOrd="0" presId="urn:microsoft.com/office/officeart/2005/8/layout/matrix2"/>
    <dgm:cxn modelId="{C4F683DD-E1D6-498B-8329-9076B73B49F0}" srcId="{B7C21E0C-13A3-4A33-86D2-69A610BC873A}" destId="{26140CC8-A0F9-475D-A55C-190EF16362D2}" srcOrd="3" destOrd="0" parTransId="{34235ACE-27CC-47B3-9FF9-F8D61CA92E16}" sibTransId="{00A3A463-D673-4DA8-9449-BB7767733EE5}"/>
    <dgm:cxn modelId="{CDE4F716-BBB0-42D3-99AA-770C13DD05FE}" type="presOf" srcId="{B7C21E0C-13A3-4A33-86D2-69A610BC873A}" destId="{2FDDDD8D-B9B8-4587-B966-36DDF94EE99F}" srcOrd="0" destOrd="0" presId="urn:microsoft.com/office/officeart/2005/8/layout/matrix2"/>
    <dgm:cxn modelId="{23057710-567B-401C-8F82-32E668BDA968}" srcId="{B7C21E0C-13A3-4A33-86D2-69A610BC873A}" destId="{F8D7BBCA-8AE7-423A-AF7A-FDCE5DA64859}" srcOrd="1" destOrd="0" parTransId="{2FD7634E-D881-45C7-B377-6533AD686867}" sibTransId="{8CF9633E-93F5-484D-A7E3-F750A31DFD5E}"/>
    <dgm:cxn modelId="{FFF2F44F-CA8E-4E1E-B0B4-CAC5EE616D49}" type="presOf" srcId="{2C1FE365-09BA-402E-A302-EEBA8C6A708D}" destId="{133E95AC-580C-403C-A3A0-FEE43BB175FE}" srcOrd="0" destOrd="0" presId="urn:microsoft.com/office/officeart/2005/8/layout/matrix2"/>
    <dgm:cxn modelId="{F6FDE4FD-10AB-4CA0-AF7C-7FB24FC25E1A}" type="presOf" srcId="{F8D7BBCA-8AE7-423A-AF7A-FDCE5DA64859}" destId="{2306525C-72EA-45C9-9474-F17FA9BD62BE}" srcOrd="0" destOrd="0" presId="urn:microsoft.com/office/officeart/2005/8/layout/matrix2"/>
    <dgm:cxn modelId="{BCAB15A6-192B-4505-BA77-0F5D48A7D5A5}" srcId="{B7C21E0C-13A3-4A33-86D2-69A610BC873A}" destId="{2C1FE365-09BA-402E-A302-EEBA8C6A708D}" srcOrd="2" destOrd="0" parTransId="{C351EC6C-1974-4873-8206-3E7F59CAF30C}" sibTransId="{FB8EF081-C70B-4693-8EBD-FE024EAEF1D5}"/>
    <dgm:cxn modelId="{DD5EFE3B-809C-4038-BA57-85131AE6CFED}" type="presOf" srcId="{26140CC8-A0F9-475D-A55C-190EF16362D2}" destId="{8A6BF269-E642-4CB9-9E6E-B5AE1995782B}" srcOrd="0" destOrd="0" presId="urn:microsoft.com/office/officeart/2005/8/layout/matrix2"/>
    <dgm:cxn modelId="{2A59A664-16BD-46F9-A992-E54DB75DCCCA}" type="presParOf" srcId="{2FDDDD8D-B9B8-4587-B966-36DDF94EE99F}" destId="{8FEBA35B-507E-4326-B9A5-27B522BF272B}" srcOrd="0" destOrd="0" presId="urn:microsoft.com/office/officeart/2005/8/layout/matrix2"/>
    <dgm:cxn modelId="{A52D8461-35B9-46ED-9DFF-A2074CB3A6EA}" type="presParOf" srcId="{2FDDDD8D-B9B8-4587-B966-36DDF94EE99F}" destId="{9DA31BD8-0A42-45E5-882E-30B37608914B}" srcOrd="1" destOrd="0" presId="urn:microsoft.com/office/officeart/2005/8/layout/matrix2"/>
    <dgm:cxn modelId="{76B1E8FB-5689-410A-BF02-37F37FC38A5F}" type="presParOf" srcId="{2FDDDD8D-B9B8-4587-B966-36DDF94EE99F}" destId="{2306525C-72EA-45C9-9474-F17FA9BD62BE}" srcOrd="2" destOrd="0" presId="urn:microsoft.com/office/officeart/2005/8/layout/matrix2"/>
    <dgm:cxn modelId="{10B2C838-6289-42A1-A1B7-9F7C37E99C58}" type="presParOf" srcId="{2FDDDD8D-B9B8-4587-B966-36DDF94EE99F}" destId="{133E95AC-580C-403C-A3A0-FEE43BB175FE}" srcOrd="3" destOrd="0" presId="urn:microsoft.com/office/officeart/2005/8/layout/matrix2"/>
    <dgm:cxn modelId="{941D1C4D-A9B9-4991-90C6-4A9014C6871D}" type="presParOf" srcId="{2FDDDD8D-B9B8-4587-B966-36DDF94EE99F}" destId="{8A6BF269-E642-4CB9-9E6E-B5AE1995782B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A4ACEAE-8488-4624-8FB5-70CAF9F8256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3F2728-4605-456B-B5CB-F6922EB8F217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FFC000"/>
              </a:solidFill>
            </a:rPr>
            <a:t>Нормативно-правовые</a:t>
          </a:r>
          <a:r>
            <a:rPr lang="ru-RU" sz="1400" dirty="0" smtClean="0">
              <a:solidFill>
                <a:srgbClr val="FFC000"/>
              </a:solidFill>
            </a:rPr>
            <a:t> </a:t>
          </a:r>
          <a:endParaRPr lang="ru-RU" sz="1400" dirty="0">
            <a:solidFill>
              <a:srgbClr val="FFC000"/>
            </a:solidFill>
          </a:endParaRPr>
        </a:p>
      </dgm:t>
    </dgm:pt>
    <dgm:pt modelId="{FBA76EA7-C20E-4B30-892D-1C19CD54963D}" type="parTrans" cxnId="{2F428FA5-0C81-4E40-AF5A-D4B2094DC0B3}">
      <dgm:prSet/>
      <dgm:spPr/>
      <dgm:t>
        <a:bodyPr/>
        <a:lstStyle/>
        <a:p>
          <a:endParaRPr lang="ru-RU"/>
        </a:p>
      </dgm:t>
    </dgm:pt>
    <dgm:pt modelId="{F23C082A-449C-409A-9021-DFBB301F9006}" type="sibTrans" cxnId="{2F428FA5-0C81-4E40-AF5A-D4B2094DC0B3}">
      <dgm:prSet/>
      <dgm:spPr/>
      <dgm:t>
        <a:bodyPr/>
        <a:lstStyle/>
        <a:p>
          <a:endParaRPr lang="ru-RU"/>
        </a:p>
      </dgm:t>
    </dgm:pt>
    <dgm:pt modelId="{BC4E51BF-468F-43A3-AD60-1A2282FAFF20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FFC000"/>
              </a:solidFill>
            </a:rPr>
            <a:t>Организационные </a:t>
          </a:r>
          <a:endParaRPr lang="ru-RU" sz="2000" dirty="0">
            <a:solidFill>
              <a:srgbClr val="FFC000"/>
            </a:solidFill>
          </a:endParaRPr>
        </a:p>
      </dgm:t>
    </dgm:pt>
    <dgm:pt modelId="{11B1212A-117E-4F5F-B7F3-A884CC2E3992}" type="parTrans" cxnId="{D85CB940-1720-4795-B432-B093B22258FC}">
      <dgm:prSet/>
      <dgm:spPr/>
      <dgm:t>
        <a:bodyPr/>
        <a:lstStyle/>
        <a:p>
          <a:endParaRPr lang="ru-RU"/>
        </a:p>
      </dgm:t>
    </dgm:pt>
    <dgm:pt modelId="{93689D53-C67A-4FEB-98B5-4CF73957E93B}" type="sibTrans" cxnId="{D85CB940-1720-4795-B432-B093B22258FC}">
      <dgm:prSet/>
      <dgm:spPr/>
      <dgm:t>
        <a:bodyPr/>
        <a:lstStyle/>
        <a:p>
          <a:endParaRPr lang="ru-RU"/>
        </a:p>
      </dgm:t>
    </dgm:pt>
    <dgm:pt modelId="{2CB335B9-390E-482C-AF2C-CB1296C3A49F}">
      <dgm:prSet phldrT="[Текст]" custT="1"/>
      <dgm:spPr/>
      <dgm:t>
        <a:bodyPr/>
        <a:lstStyle/>
        <a:p>
          <a:pPr algn="l"/>
          <a:r>
            <a:rPr lang="ru-RU" sz="2800" dirty="0" smtClean="0"/>
            <a:t>Проведение проектных задач</a:t>
          </a:r>
          <a:endParaRPr lang="ru-RU" sz="2800" dirty="0"/>
        </a:p>
      </dgm:t>
    </dgm:pt>
    <dgm:pt modelId="{837E5A16-856E-4A1F-BED8-ABE749A23FB3}" type="sibTrans" cxnId="{378E8F87-F5A5-47A3-AC18-BBAE7E376289}">
      <dgm:prSet/>
      <dgm:spPr/>
      <dgm:t>
        <a:bodyPr/>
        <a:lstStyle/>
        <a:p>
          <a:endParaRPr lang="ru-RU"/>
        </a:p>
      </dgm:t>
    </dgm:pt>
    <dgm:pt modelId="{1F28C08A-29E4-43FE-8A9C-310A4EF67C88}" type="parTrans" cxnId="{378E8F87-F5A5-47A3-AC18-BBAE7E376289}">
      <dgm:prSet/>
      <dgm:spPr/>
      <dgm:t>
        <a:bodyPr/>
        <a:lstStyle/>
        <a:p>
          <a:endParaRPr lang="ru-RU"/>
        </a:p>
      </dgm:t>
    </dgm:pt>
    <dgm:pt modelId="{45FC5361-3FE4-49DB-BF67-C718C1155939}">
      <dgm:prSet custT="1"/>
      <dgm:spPr/>
      <dgm:t>
        <a:bodyPr/>
        <a:lstStyle/>
        <a:p>
          <a:r>
            <a:rPr lang="ru-RU" sz="2000" dirty="0" smtClean="0">
              <a:solidFill>
                <a:srgbClr val="FFC000"/>
              </a:solidFill>
            </a:rPr>
            <a:t>методические</a:t>
          </a:r>
          <a:endParaRPr lang="ru-RU" sz="2000" dirty="0">
            <a:solidFill>
              <a:srgbClr val="FFC000"/>
            </a:solidFill>
          </a:endParaRPr>
        </a:p>
      </dgm:t>
    </dgm:pt>
    <dgm:pt modelId="{1898E109-7CA7-460C-8284-CA92A49E4768}" type="parTrans" cxnId="{CD477592-2DD2-434E-9D99-1A749EFC01F4}">
      <dgm:prSet/>
      <dgm:spPr/>
      <dgm:t>
        <a:bodyPr/>
        <a:lstStyle/>
        <a:p>
          <a:endParaRPr lang="ru-RU"/>
        </a:p>
      </dgm:t>
    </dgm:pt>
    <dgm:pt modelId="{1F4DB8FE-CAAF-46CC-9564-FCCE50411EAD}" type="sibTrans" cxnId="{CD477592-2DD2-434E-9D99-1A749EFC01F4}">
      <dgm:prSet/>
      <dgm:spPr/>
      <dgm:t>
        <a:bodyPr/>
        <a:lstStyle/>
        <a:p>
          <a:endParaRPr lang="ru-RU"/>
        </a:p>
      </dgm:t>
    </dgm:pt>
    <dgm:pt modelId="{E3666267-0A0B-44F2-A5A9-95A9A399D3F9}">
      <dgm:prSet custT="1"/>
      <dgm:spPr/>
      <dgm:t>
        <a:bodyPr/>
        <a:lstStyle/>
        <a:p>
          <a:r>
            <a:rPr lang="ru-RU" sz="2800" dirty="0" smtClean="0"/>
            <a:t>Коррекция ООП, годового календарного учебного графика</a:t>
          </a:r>
          <a:endParaRPr lang="ru-RU" sz="2800" dirty="0"/>
        </a:p>
      </dgm:t>
    </dgm:pt>
    <dgm:pt modelId="{8B941E99-C1F9-4531-9FCD-C3C0686D7DB8}" type="parTrans" cxnId="{24CE66FB-CE3D-4050-BDE3-CE38D51AEAD7}">
      <dgm:prSet/>
      <dgm:spPr/>
      <dgm:t>
        <a:bodyPr/>
        <a:lstStyle/>
        <a:p>
          <a:endParaRPr lang="ru-RU"/>
        </a:p>
      </dgm:t>
    </dgm:pt>
    <dgm:pt modelId="{09717380-BB5F-4F55-97D9-C9ACB7F3808E}" type="sibTrans" cxnId="{24CE66FB-CE3D-4050-BDE3-CE38D51AEAD7}">
      <dgm:prSet/>
      <dgm:spPr/>
      <dgm:t>
        <a:bodyPr/>
        <a:lstStyle/>
        <a:p>
          <a:endParaRPr lang="ru-RU"/>
        </a:p>
      </dgm:t>
    </dgm:pt>
    <dgm:pt modelId="{9B76C328-64F2-4EA5-AF0D-18848B94CFE9}">
      <dgm:prSet custT="1"/>
      <dgm:spPr/>
      <dgm:t>
        <a:bodyPr/>
        <a:lstStyle/>
        <a:p>
          <a:r>
            <a:rPr lang="ru-RU" sz="2800" dirty="0" smtClean="0"/>
            <a:t>Проведение семинаров и мастер-классов </a:t>
          </a:r>
          <a:endParaRPr lang="ru-RU" sz="2800" dirty="0"/>
        </a:p>
      </dgm:t>
    </dgm:pt>
    <dgm:pt modelId="{DBBA7A85-23DC-4503-94D6-C6328CC29C59}" type="parTrans" cxnId="{92879922-00CC-483B-A082-D2CD381833DB}">
      <dgm:prSet/>
      <dgm:spPr/>
      <dgm:t>
        <a:bodyPr/>
        <a:lstStyle/>
        <a:p>
          <a:endParaRPr lang="ru-RU"/>
        </a:p>
      </dgm:t>
    </dgm:pt>
    <dgm:pt modelId="{AF67EEB1-03DD-4330-9C20-5AA9D6A4B9B3}" type="sibTrans" cxnId="{92879922-00CC-483B-A082-D2CD381833DB}">
      <dgm:prSet/>
      <dgm:spPr/>
      <dgm:t>
        <a:bodyPr/>
        <a:lstStyle/>
        <a:p>
          <a:endParaRPr lang="ru-RU"/>
        </a:p>
      </dgm:t>
    </dgm:pt>
    <dgm:pt modelId="{BBA80B91-757F-4E40-8B4B-B7E7228F0F67}">
      <dgm:prSet custT="1"/>
      <dgm:spPr/>
      <dgm:t>
        <a:bodyPr/>
        <a:lstStyle/>
        <a:p>
          <a:r>
            <a:rPr lang="ru-RU" sz="1800" dirty="0" smtClean="0">
              <a:solidFill>
                <a:srgbClr val="FFC000"/>
              </a:solidFill>
            </a:rPr>
            <a:t>Взаимодействие </a:t>
          </a:r>
          <a:endParaRPr lang="ru-RU" sz="1800" dirty="0">
            <a:solidFill>
              <a:srgbClr val="FFC000"/>
            </a:solidFill>
          </a:endParaRPr>
        </a:p>
      </dgm:t>
    </dgm:pt>
    <dgm:pt modelId="{E53E268D-6A71-4A24-9701-FDF6A0859FAD}" type="parTrans" cxnId="{0FF69BF3-3E95-4012-A708-4E026ACD7D95}">
      <dgm:prSet/>
      <dgm:spPr/>
      <dgm:t>
        <a:bodyPr/>
        <a:lstStyle/>
        <a:p>
          <a:endParaRPr lang="ru-RU"/>
        </a:p>
      </dgm:t>
    </dgm:pt>
    <dgm:pt modelId="{E144089B-7CEB-44A7-B48A-DCE1A33E1CC1}" type="sibTrans" cxnId="{0FF69BF3-3E95-4012-A708-4E026ACD7D95}">
      <dgm:prSet/>
      <dgm:spPr/>
      <dgm:t>
        <a:bodyPr/>
        <a:lstStyle/>
        <a:p>
          <a:endParaRPr lang="ru-RU"/>
        </a:p>
      </dgm:t>
    </dgm:pt>
    <dgm:pt modelId="{D393AF58-74AC-4F6D-BCA7-C3DE57E262FA}">
      <dgm:prSet custT="1"/>
      <dgm:spPr/>
      <dgm:t>
        <a:bodyPr/>
        <a:lstStyle/>
        <a:p>
          <a:r>
            <a:rPr lang="ru-RU" sz="2400" b="1" dirty="0" smtClean="0"/>
            <a:t>Привлечение сотрудников , использование консультантов, вовлечение родителей </a:t>
          </a:r>
          <a:endParaRPr lang="ru-RU" sz="2400" b="1" dirty="0"/>
        </a:p>
      </dgm:t>
    </dgm:pt>
    <dgm:pt modelId="{9B3D6249-6C2E-45D7-A0A2-7E37969A2EA8}" type="parTrans" cxnId="{06D2AE1D-7BF3-4520-813C-5C8FE06FD1F0}">
      <dgm:prSet/>
      <dgm:spPr/>
      <dgm:t>
        <a:bodyPr/>
        <a:lstStyle/>
        <a:p>
          <a:endParaRPr lang="ru-RU"/>
        </a:p>
      </dgm:t>
    </dgm:pt>
    <dgm:pt modelId="{B05CD35C-570A-495A-84DD-EBA2F21908ED}" type="sibTrans" cxnId="{06D2AE1D-7BF3-4520-813C-5C8FE06FD1F0}">
      <dgm:prSet/>
      <dgm:spPr/>
      <dgm:t>
        <a:bodyPr/>
        <a:lstStyle/>
        <a:p>
          <a:endParaRPr lang="ru-RU"/>
        </a:p>
      </dgm:t>
    </dgm:pt>
    <dgm:pt modelId="{964EB5CC-5417-417E-A8BC-D20DA6250B09}" type="pres">
      <dgm:prSet presAssocID="{5A4ACEAE-8488-4624-8FB5-70CAF9F8256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218111-E732-4201-99B7-7A67322C71AD}" type="pres">
      <dgm:prSet presAssocID="{8D3F2728-4605-456B-B5CB-F6922EB8F217}" presName="composite" presStyleCnt="0"/>
      <dgm:spPr/>
    </dgm:pt>
    <dgm:pt modelId="{4F4298A3-C880-4516-8F06-09CEA43F8F9D}" type="pres">
      <dgm:prSet presAssocID="{8D3F2728-4605-456B-B5CB-F6922EB8F217}" presName="parentText" presStyleLbl="alignNode1" presStyleIdx="0" presStyleCnt="4" custLinFactNeighborX="1195" custLinFactNeighborY="396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10C32F-3D07-4DBE-8E34-F5FC5384E2B8}" type="pres">
      <dgm:prSet presAssocID="{8D3F2728-4605-456B-B5CB-F6922EB8F217}" presName="descendantText" presStyleLbl="alignAcc1" presStyleIdx="0" presStyleCnt="4" custScaleX="96066" custLinFactNeighborX="111" custLinFactNeighborY="-28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8DFCE0-083B-4618-B596-3A80C4CCBCC0}" type="pres">
      <dgm:prSet presAssocID="{F23C082A-449C-409A-9021-DFBB301F9006}" presName="sp" presStyleCnt="0"/>
      <dgm:spPr/>
    </dgm:pt>
    <dgm:pt modelId="{0D45EE36-D575-4D8C-843E-5B50878FE2DB}" type="pres">
      <dgm:prSet presAssocID="{BC4E51BF-468F-43A3-AD60-1A2282FAFF20}" presName="composite" presStyleCnt="0"/>
      <dgm:spPr/>
    </dgm:pt>
    <dgm:pt modelId="{E5D066A6-1ADB-44D7-8D9F-9ADA03E7C7F9}" type="pres">
      <dgm:prSet presAssocID="{BC4E51BF-468F-43A3-AD60-1A2282FAFF20}" presName="parentText" presStyleLbl="alignNode1" presStyleIdx="1" presStyleCnt="4" custScaleX="10337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835B7D-2121-476D-9AB9-95B1A97D79F3}" type="pres">
      <dgm:prSet presAssocID="{BC4E51BF-468F-43A3-AD60-1A2282FAFF20}" presName="descendantText" presStyleLbl="alignAcc1" presStyleIdx="1" presStyleCnt="4" custScaleX="95363" custScaleY="102109" custLinFactNeighborX="-18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AB0F8B-A99B-4C20-A8AC-EC5E602F3939}" type="pres">
      <dgm:prSet presAssocID="{93689D53-C67A-4FEB-98B5-4CF73957E93B}" presName="sp" presStyleCnt="0"/>
      <dgm:spPr/>
    </dgm:pt>
    <dgm:pt modelId="{7DDDDFBE-7CA4-4B64-9772-F7C82F7D56F9}" type="pres">
      <dgm:prSet presAssocID="{45FC5361-3FE4-49DB-BF67-C718C1155939}" presName="composite" presStyleCnt="0"/>
      <dgm:spPr/>
    </dgm:pt>
    <dgm:pt modelId="{0195442C-43AD-4D1E-B900-96B0BCECECB6}" type="pres">
      <dgm:prSet presAssocID="{45FC5361-3FE4-49DB-BF67-C718C1155939}" presName="parentText" presStyleLbl="alignNode1" presStyleIdx="2" presStyleCnt="4" custLinFactNeighborX="7211" custLinFactNeighborY="267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2AFA4B-85FD-436A-AC29-7627F37D89A3}" type="pres">
      <dgm:prSet presAssocID="{45FC5361-3FE4-49DB-BF67-C718C1155939}" presName="descendantText" presStyleLbl="alignAcc1" presStyleIdx="2" presStyleCnt="4" custScaleX="91297" custLinFactNeighborX="-3252" custLinFactNeighborY="115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733E81-2738-4AEE-9180-7C8D46B82BB7}" type="pres">
      <dgm:prSet presAssocID="{1F4DB8FE-CAAF-46CC-9564-FCCE50411EAD}" presName="sp" presStyleCnt="0"/>
      <dgm:spPr/>
    </dgm:pt>
    <dgm:pt modelId="{E7BE71FC-8476-49FB-9A06-1526FC47B2D8}" type="pres">
      <dgm:prSet presAssocID="{BBA80B91-757F-4E40-8B4B-B7E7228F0F67}" presName="composite" presStyleCnt="0"/>
      <dgm:spPr/>
    </dgm:pt>
    <dgm:pt modelId="{0197E9EE-34C1-442F-AED9-D2BE32F268B5}" type="pres">
      <dgm:prSet presAssocID="{BBA80B91-757F-4E40-8B4B-B7E7228F0F67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1668DE-A5A5-4889-AC49-B64D991DFF5F}" type="pres">
      <dgm:prSet presAssocID="{BBA80B91-757F-4E40-8B4B-B7E7228F0F67}" presName="descendantText" presStyleLbl="alignAcc1" presStyleIdx="3" presStyleCnt="4" custLinFactNeighborX="6208" custLinFactNeighborY="13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D854D4-E0B2-48AB-A483-AC21263D59BD}" type="presOf" srcId="{5A4ACEAE-8488-4624-8FB5-70CAF9F8256B}" destId="{964EB5CC-5417-417E-A8BC-D20DA6250B09}" srcOrd="0" destOrd="0" presId="urn:microsoft.com/office/officeart/2005/8/layout/chevron2"/>
    <dgm:cxn modelId="{4AD516B3-100C-4A8D-9FF0-D115E7C9F9FA}" type="presOf" srcId="{9B76C328-64F2-4EA5-AF0D-18848B94CFE9}" destId="{632AFA4B-85FD-436A-AC29-7627F37D89A3}" srcOrd="0" destOrd="0" presId="urn:microsoft.com/office/officeart/2005/8/layout/chevron2"/>
    <dgm:cxn modelId="{2F428FA5-0C81-4E40-AF5A-D4B2094DC0B3}" srcId="{5A4ACEAE-8488-4624-8FB5-70CAF9F8256B}" destId="{8D3F2728-4605-456B-B5CB-F6922EB8F217}" srcOrd="0" destOrd="0" parTransId="{FBA76EA7-C20E-4B30-892D-1C19CD54963D}" sibTransId="{F23C082A-449C-409A-9021-DFBB301F9006}"/>
    <dgm:cxn modelId="{CD477592-2DD2-434E-9D99-1A749EFC01F4}" srcId="{5A4ACEAE-8488-4624-8FB5-70CAF9F8256B}" destId="{45FC5361-3FE4-49DB-BF67-C718C1155939}" srcOrd="2" destOrd="0" parTransId="{1898E109-7CA7-460C-8284-CA92A49E4768}" sibTransId="{1F4DB8FE-CAAF-46CC-9564-FCCE50411EAD}"/>
    <dgm:cxn modelId="{959C7AA2-8D76-4AD6-82FC-08FB7542FB94}" type="presOf" srcId="{D393AF58-74AC-4F6D-BCA7-C3DE57E262FA}" destId="{701668DE-A5A5-4889-AC49-B64D991DFF5F}" srcOrd="0" destOrd="0" presId="urn:microsoft.com/office/officeart/2005/8/layout/chevron2"/>
    <dgm:cxn modelId="{D85CB940-1720-4795-B432-B093B22258FC}" srcId="{5A4ACEAE-8488-4624-8FB5-70CAF9F8256B}" destId="{BC4E51BF-468F-43A3-AD60-1A2282FAFF20}" srcOrd="1" destOrd="0" parTransId="{11B1212A-117E-4F5F-B7F3-A884CC2E3992}" sibTransId="{93689D53-C67A-4FEB-98B5-4CF73957E93B}"/>
    <dgm:cxn modelId="{92879922-00CC-483B-A082-D2CD381833DB}" srcId="{45FC5361-3FE4-49DB-BF67-C718C1155939}" destId="{9B76C328-64F2-4EA5-AF0D-18848B94CFE9}" srcOrd="0" destOrd="0" parTransId="{DBBA7A85-23DC-4503-94D6-C6328CC29C59}" sibTransId="{AF67EEB1-03DD-4330-9C20-5AA9D6A4B9B3}"/>
    <dgm:cxn modelId="{24CE66FB-CE3D-4050-BDE3-CE38D51AEAD7}" srcId="{8D3F2728-4605-456B-B5CB-F6922EB8F217}" destId="{E3666267-0A0B-44F2-A5A9-95A9A399D3F9}" srcOrd="0" destOrd="0" parTransId="{8B941E99-C1F9-4531-9FCD-C3C0686D7DB8}" sibTransId="{09717380-BB5F-4F55-97D9-C9ACB7F3808E}"/>
    <dgm:cxn modelId="{0FF69BF3-3E95-4012-A708-4E026ACD7D95}" srcId="{5A4ACEAE-8488-4624-8FB5-70CAF9F8256B}" destId="{BBA80B91-757F-4E40-8B4B-B7E7228F0F67}" srcOrd="3" destOrd="0" parTransId="{E53E268D-6A71-4A24-9701-FDF6A0859FAD}" sibTransId="{E144089B-7CEB-44A7-B48A-DCE1A33E1CC1}"/>
    <dgm:cxn modelId="{63FA8F62-583A-4640-900C-6F422DC6D43B}" type="presOf" srcId="{BC4E51BF-468F-43A3-AD60-1A2282FAFF20}" destId="{E5D066A6-1ADB-44D7-8D9F-9ADA03E7C7F9}" srcOrd="0" destOrd="0" presId="urn:microsoft.com/office/officeart/2005/8/layout/chevron2"/>
    <dgm:cxn modelId="{06D2AE1D-7BF3-4520-813C-5C8FE06FD1F0}" srcId="{BBA80B91-757F-4E40-8B4B-B7E7228F0F67}" destId="{D393AF58-74AC-4F6D-BCA7-C3DE57E262FA}" srcOrd="0" destOrd="0" parTransId="{9B3D6249-6C2E-45D7-A0A2-7E37969A2EA8}" sibTransId="{B05CD35C-570A-495A-84DD-EBA2F21908ED}"/>
    <dgm:cxn modelId="{4447D6C6-7AD7-42DF-A7E8-5F56FC9ACAFC}" type="presOf" srcId="{2CB335B9-390E-482C-AF2C-CB1296C3A49F}" destId="{71835B7D-2121-476D-9AB9-95B1A97D79F3}" srcOrd="0" destOrd="0" presId="urn:microsoft.com/office/officeart/2005/8/layout/chevron2"/>
    <dgm:cxn modelId="{3488DB89-E809-4D4C-911B-BCEA2FAC0933}" type="presOf" srcId="{45FC5361-3FE4-49DB-BF67-C718C1155939}" destId="{0195442C-43AD-4D1E-B900-96B0BCECECB6}" srcOrd="0" destOrd="0" presId="urn:microsoft.com/office/officeart/2005/8/layout/chevron2"/>
    <dgm:cxn modelId="{FF36EC54-27E7-4BF1-A026-879A6D3E2711}" type="presOf" srcId="{8D3F2728-4605-456B-B5CB-F6922EB8F217}" destId="{4F4298A3-C880-4516-8F06-09CEA43F8F9D}" srcOrd="0" destOrd="0" presId="urn:microsoft.com/office/officeart/2005/8/layout/chevron2"/>
    <dgm:cxn modelId="{184F1599-E9D9-4685-9984-06FC4E679208}" type="presOf" srcId="{BBA80B91-757F-4E40-8B4B-B7E7228F0F67}" destId="{0197E9EE-34C1-442F-AED9-D2BE32F268B5}" srcOrd="0" destOrd="0" presId="urn:microsoft.com/office/officeart/2005/8/layout/chevron2"/>
    <dgm:cxn modelId="{E150B5A0-A848-47B3-B4E5-859E41B3BA33}" type="presOf" srcId="{E3666267-0A0B-44F2-A5A9-95A9A399D3F9}" destId="{1C10C32F-3D07-4DBE-8E34-F5FC5384E2B8}" srcOrd="0" destOrd="0" presId="urn:microsoft.com/office/officeart/2005/8/layout/chevron2"/>
    <dgm:cxn modelId="{378E8F87-F5A5-47A3-AC18-BBAE7E376289}" srcId="{BC4E51BF-468F-43A3-AD60-1A2282FAFF20}" destId="{2CB335B9-390E-482C-AF2C-CB1296C3A49F}" srcOrd="0" destOrd="0" parTransId="{1F28C08A-29E4-43FE-8A9C-310A4EF67C88}" sibTransId="{837E5A16-856E-4A1F-BED8-ABE749A23FB3}"/>
    <dgm:cxn modelId="{9961F7EA-9723-4F29-9C20-858BCE03694B}" type="presParOf" srcId="{964EB5CC-5417-417E-A8BC-D20DA6250B09}" destId="{06218111-E732-4201-99B7-7A67322C71AD}" srcOrd="0" destOrd="0" presId="urn:microsoft.com/office/officeart/2005/8/layout/chevron2"/>
    <dgm:cxn modelId="{9EE20989-38BD-43C1-ADF6-C56B9E9350C3}" type="presParOf" srcId="{06218111-E732-4201-99B7-7A67322C71AD}" destId="{4F4298A3-C880-4516-8F06-09CEA43F8F9D}" srcOrd="0" destOrd="0" presId="urn:microsoft.com/office/officeart/2005/8/layout/chevron2"/>
    <dgm:cxn modelId="{380241F7-6120-43FA-9CBB-8181907832C0}" type="presParOf" srcId="{06218111-E732-4201-99B7-7A67322C71AD}" destId="{1C10C32F-3D07-4DBE-8E34-F5FC5384E2B8}" srcOrd="1" destOrd="0" presId="urn:microsoft.com/office/officeart/2005/8/layout/chevron2"/>
    <dgm:cxn modelId="{7B1965AA-8DA1-4D5C-8CCF-713BF003AA76}" type="presParOf" srcId="{964EB5CC-5417-417E-A8BC-D20DA6250B09}" destId="{728DFCE0-083B-4618-B596-3A80C4CCBCC0}" srcOrd="1" destOrd="0" presId="urn:microsoft.com/office/officeart/2005/8/layout/chevron2"/>
    <dgm:cxn modelId="{3276605B-F20B-4584-9F98-2E7539E28CF5}" type="presParOf" srcId="{964EB5CC-5417-417E-A8BC-D20DA6250B09}" destId="{0D45EE36-D575-4D8C-843E-5B50878FE2DB}" srcOrd="2" destOrd="0" presId="urn:microsoft.com/office/officeart/2005/8/layout/chevron2"/>
    <dgm:cxn modelId="{56AF9BEF-3D67-46AD-BBC4-301930F30947}" type="presParOf" srcId="{0D45EE36-D575-4D8C-843E-5B50878FE2DB}" destId="{E5D066A6-1ADB-44D7-8D9F-9ADA03E7C7F9}" srcOrd="0" destOrd="0" presId="urn:microsoft.com/office/officeart/2005/8/layout/chevron2"/>
    <dgm:cxn modelId="{89E738A3-EC37-42A4-AD3B-2CDB92C11D79}" type="presParOf" srcId="{0D45EE36-D575-4D8C-843E-5B50878FE2DB}" destId="{71835B7D-2121-476D-9AB9-95B1A97D79F3}" srcOrd="1" destOrd="0" presId="urn:microsoft.com/office/officeart/2005/8/layout/chevron2"/>
    <dgm:cxn modelId="{A7BC3834-0140-4C6B-AA96-696E97768C05}" type="presParOf" srcId="{964EB5CC-5417-417E-A8BC-D20DA6250B09}" destId="{38AB0F8B-A99B-4C20-A8AC-EC5E602F3939}" srcOrd="3" destOrd="0" presId="urn:microsoft.com/office/officeart/2005/8/layout/chevron2"/>
    <dgm:cxn modelId="{DBE4FDCE-EF15-4FA8-A561-833042B55A7D}" type="presParOf" srcId="{964EB5CC-5417-417E-A8BC-D20DA6250B09}" destId="{7DDDDFBE-7CA4-4B64-9772-F7C82F7D56F9}" srcOrd="4" destOrd="0" presId="urn:microsoft.com/office/officeart/2005/8/layout/chevron2"/>
    <dgm:cxn modelId="{295BDECA-1810-4BDA-9FEC-93DD367AAE27}" type="presParOf" srcId="{7DDDDFBE-7CA4-4B64-9772-F7C82F7D56F9}" destId="{0195442C-43AD-4D1E-B900-96B0BCECECB6}" srcOrd="0" destOrd="0" presId="urn:microsoft.com/office/officeart/2005/8/layout/chevron2"/>
    <dgm:cxn modelId="{74DAE99E-7FE8-41CE-B021-7AC8F4BCAD4B}" type="presParOf" srcId="{7DDDDFBE-7CA4-4B64-9772-F7C82F7D56F9}" destId="{632AFA4B-85FD-436A-AC29-7627F37D89A3}" srcOrd="1" destOrd="0" presId="urn:microsoft.com/office/officeart/2005/8/layout/chevron2"/>
    <dgm:cxn modelId="{BDA8ADB6-5249-4E83-B9A0-7F065C4FC7E5}" type="presParOf" srcId="{964EB5CC-5417-417E-A8BC-D20DA6250B09}" destId="{30733E81-2738-4AEE-9180-7C8D46B82BB7}" srcOrd="5" destOrd="0" presId="urn:microsoft.com/office/officeart/2005/8/layout/chevron2"/>
    <dgm:cxn modelId="{81B7640E-8997-42F0-8F8E-1A41AD4267E4}" type="presParOf" srcId="{964EB5CC-5417-417E-A8BC-D20DA6250B09}" destId="{E7BE71FC-8476-49FB-9A06-1526FC47B2D8}" srcOrd="6" destOrd="0" presId="urn:microsoft.com/office/officeart/2005/8/layout/chevron2"/>
    <dgm:cxn modelId="{04CDDC1B-35C3-43C2-BC25-ACAA09EA8852}" type="presParOf" srcId="{E7BE71FC-8476-49FB-9A06-1526FC47B2D8}" destId="{0197E9EE-34C1-442F-AED9-D2BE32F268B5}" srcOrd="0" destOrd="0" presId="urn:microsoft.com/office/officeart/2005/8/layout/chevron2"/>
    <dgm:cxn modelId="{9B63D1C1-1766-45DA-82A1-647D0B1176A3}" type="presParOf" srcId="{E7BE71FC-8476-49FB-9A06-1526FC47B2D8}" destId="{701668DE-A5A5-4889-AC49-B64D991DFF5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F06F106-67D4-4BB6-B053-76CF9B61042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FBB4611-76F4-4B23-8CC2-01A21C968AE4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FFC000"/>
              </a:solidFill>
            </a:rPr>
            <a:t>Положение о формах, периодичности и порядке текущего контроля успеваемости и промежуточной аттестации обучающихся  </a:t>
          </a:r>
          <a:endParaRPr lang="ru-RU" sz="2000" dirty="0">
            <a:solidFill>
              <a:srgbClr val="FFC000"/>
            </a:solidFill>
          </a:endParaRPr>
        </a:p>
      </dgm:t>
    </dgm:pt>
    <dgm:pt modelId="{939A6AEE-6542-417D-A34E-3AB8E61AAB3D}" type="parTrans" cxnId="{672581A1-BF77-4AB0-BC58-3A869D90EC2E}">
      <dgm:prSet/>
      <dgm:spPr/>
      <dgm:t>
        <a:bodyPr/>
        <a:lstStyle/>
        <a:p>
          <a:endParaRPr lang="ru-RU"/>
        </a:p>
      </dgm:t>
    </dgm:pt>
    <dgm:pt modelId="{585BEFAD-C389-4BA7-94BD-9C8612EFADD4}" type="sibTrans" cxnId="{672581A1-BF77-4AB0-BC58-3A869D90EC2E}">
      <dgm:prSet/>
      <dgm:spPr/>
      <dgm:t>
        <a:bodyPr/>
        <a:lstStyle/>
        <a:p>
          <a:endParaRPr lang="ru-RU"/>
        </a:p>
      </dgm:t>
    </dgm:pt>
    <dgm:pt modelId="{F74C35FE-3A52-4F70-A953-FEA8961B15FE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FFC000"/>
              </a:solidFill>
            </a:rPr>
            <a:t>Порядок проведения проектных задач</a:t>
          </a:r>
          <a:endParaRPr lang="ru-RU" sz="2000" dirty="0">
            <a:solidFill>
              <a:srgbClr val="FFC000"/>
            </a:solidFill>
          </a:endParaRPr>
        </a:p>
      </dgm:t>
    </dgm:pt>
    <dgm:pt modelId="{C0EE4F1B-A38C-4B5B-BE0B-8766F0D5D118}" type="parTrans" cxnId="{2B0CF079-469D-4600-8FA2-32E227505C32}">
      <dgm:prSet/>
      <dgm:spPr/>
      <dgm:t>
        <a:bodyPr/>
        <a:lstStyle/>
        <a:p>
          <a:endParaRPr lang="ru-RU"/>
        </a:p>
      </dgm:t>
    </dgm:pt>
    <dgm:pt modelId="{7F2B1E44-92DC-4650-9379-FA816F0EA206}" type="sibTrans" cxnId="{2B0CF079-469D-4600-8FA2-32E227505C32}">
      <dgm:prSet/>
      <dgm:spPr/>
      <dgm:t>
        <a:bodyPr/>
        <a:lstStyle/>
        <a:p>
          <a:endParaRPr lang="ru-RU"/>
        </a:p>
      </dgm:t>
    </dgm:pt>
    <dgm:pt modelId="{A77C8A6F-E453-44E2-B2B9-1B2B2641EEDD}">
      <dgm:prSet phldrT="[Текст]" custT="1"/>
      <dgm:spPr/>
      <dgm:t>
        <a:bodyPr/>
        <a:lstStyle/>
        <a:p>
          <a:r>
            <a:rPr lang="ru-RU" sz="2000" dirty="0" smtClean="0">
              <a:solidFill>
                <a:srgbClr val="FFC000"/>
              </a:solidFill>
            </a:rPr>
            <a:t>Положение о сетевом сообществе школ</a:t>
          </a:r>
          <a:endParaRPr lang="ru-RU" sz="2000" dirty="0">
            <a:solidFill>
              <a:srgbClr val="FFC000"/>
            </a:solidFill>
          </a:endParaRPr>
        </a:p>
      </dgm:t>
    </dgm:pt>
    <dgm:pt modelId="{3DA06393-7BAC-4AAF-88B5-DD36970D1F31}" type="parTrans" cxnId="{448C78D9-D421-42A5-AAD7-5191402AD731}">
      <dgm:prSet/>
      <dgm:spPr/>
      <dgm:t>
        <a:bodyPr/>
        <a:lstStyle/>
        <a:p>
          <a:endParaRPr lang="ru-RU"/>
        </a:p>
      </dgm:t>
    </dgm:pt>
    <dgm:pt modelId="{2613035F-7E11-4B6F-83E4-503D520A0AF8}" type="sibTrans" cxnId="{448C78D9-D421-42A5-AAD7-5191402AD731}">
      <dgm:prSet/>
      <dgm:spPr/>
      <dgm:t>
        <a:bodyPr/>
        <a:lstStyle/>
        <a:p>
          <a:endParaRPr lang="ru-RU"/>
        </a:p>
      </dgm:t>
    </dgm:pt>
    <dgm:pt modelId="{6E9B265A-4FE4-4C42-B7BD-CAA1B18F3AB4}">
      <dgm:prSet custT="1"/>
      <dgm:spPr/>
      <dgm:t>
        <a:bodyPr/>
        <a:lstStyle/>
        <a:p>
          <a:r>
            <a:rPr lang="ru-RU" sz="2000" dirty="0" smtClean="0">
              <a:solidFill>
                <a:srgbClr val="FFC000"/>
              </a:solidFill>
            </a:rPr>
            <a:t>Интеграция проектных задач и </a:t>
          </a:r>
          <a:r>
            <a:rPr lang="ru-RU" sz="2000" dirty="0" err="1" smtClean="0">
              <a:solidFill>
                <a:srgbClr val="FFC000"/>
              </a:solidFill>
            </a:rPr>
            <a:t>роботехники</a:t>
          </a:r>
          <a:endParaRPr lang="ru-RU" sz="2000" dirty="0">
            <a:solidFill>
              <a:srgbClr val="FFC000"/>
            </a:solidFill>
          </a:endParaRPr>
        </a:p>
      </dgm:t>
    </dgm:pt>
    <dgm:pt modelId="{60B3EF4F-060C-43A9-B96B-17D3FF65BACB}" type="parTrans" cxnId="{6A81C5B3-CD4E-408F-B426-E448254465F0}">
      <dgm:prSet/>
      <dgm:spPr/>
      <dgm:t>
        <a:bodyPr/>
        <a:lstStyle/>
        <a:p>
          <a:endParaRPr lang="ru-RU"/>
        </a:p>
      </dgm:t>
    </dgm:pt>
    <dgm:pt modelId="{31701821-1A05-4146-81F9-C3C785FA9B21}" type="sibTrans" cxnId="{6A81C5B3-CD4E-408F-B426-E448254465F0}">
      <dgm:prSet/>
      <dgm:spPr/>
      <dgm:t>
        <a:bodyPr/>
        <a:lstStyle/>
        <a:p>
          <a:endParaRPr lang="ru-RU"/>
        </a:p>
      </dgm:t>
    </dgm:pt>
    <dgm:pt modelId="{EA99E711-E0D5-4EFA-81CE-E74022D9F4AD}" type="pres">
      <dgm:prSet presAssocID="{9F06F106-67D4-4BB6-B053-76CF9B61042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15516F-3C53-4CF3-96CA-8D41A317AF1A}" type="pres">
      <dgm:prSet presAssocID="{1FBB4611-76F4-4B23-8CC2-01A21C968AE4}" presName="parentLin" presStyleCnt="0"/>
      <dgm:spPr/>
    </dgm:pt>
    <dgm:pt modelId="{DDE13FCE-45FB-44FB-B9A5-660FAFEF9CDB}" type="pres">
      <dgm:prSet presAssocID="{1FBB4611-76F4-4B23-8CC2-01A21C968AE4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7EB5610F-CB9B-416A-BC2B-9B9DF56BEC07}" type="pres">
      <dgm:prSet presAssocID="{1FBB4611-76F4-4B23-8CC2-01A21C968AE4}" presName="parentText" presStyleLbl="node1" presStyleIdx="0" presStyleCnt="4" custScaleY="22146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2D13B4-37B8-4C74-B7D8-A7647FE33DBB}" type="pres">
      <dgm:prSet presAssocID="{1FBB4611-76F4-4B23-8CC2-01A21C968AE4}" presName="negativeSpace" presStyleCnt="0"/>
      <dgm:spPr/>
    </dgm:pt>
    <dgm:pt modelId="{C5B94FB4-1CFD-446C-8E8B-2CC7AE49C722}" type="pres">
      <dgm:prSet presAssocID="{1FBB4611-76F4-4B23-8CC2-01A21C968AE4}" presName="childText" presStyleLbl="conFgAcc1" presStyleIdx="0" presStyleCnt="4">
        <dgm:presLayoutVars>
          <dgm:bulletEnabled val="1"/>
        </dgm:presLayoutVars>
      </dgm:prSet>
      <dgm:spPr/>
    </dgm:pt>
    <dgm:pt modelId="{BF8F3241-E224-4649-BAC0-C4DE87E4DA8B}" type="pres">
      <dgm:prSet presAssocID="{585BEFAD-C389-4BA7-94BD-9C8612EFADD4}" presName="spaceBetweenRectangles" presStyleCnt="0"/>
      <dgm:spPr/>
    </dgm:pt>
    <dgm:pt modelId="{BFF1E2CB-30C0-4226-8F76-8CD0E918E1FD}" type="pres">
      <dgm:prSet presAssocID="{F74C35FE-3A52-4F70-A953-FEA8961B15FE}" presName="parentLin" presStyleCnt="0"/>
      <dgm:spPr/>
    </dgm:pt>
    <dgm:pt modelId="{BC6EEAC6-605D-47DC-A63E-FEB31CFC7A2A}" type="pres">
      <dgm:prSet presAssocID="{F74C35FE-3A52-4F70-A953-FEA8961B15FE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E0EB95E-9423-4F56-B838-6F2A1BC1BDBE}" type="pres">
      <dgm:prSet presAssocID="{F74C35FE-3A52-4F70-A953-FEA8961B15FE}" presName="parentText" presStyleLbl="node1" presStyleIdx="1" presStyleCnt="4" custScaleY="1547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B0CC8B-693F-4A71-BCB4-E302F9F65499}" type="pres">
      <dgm:prSet presAssocID="{F74C35FE-3A52-4F70-A953-FEA8961B15FE}" presName="negativeSpace" presStyleCnt="0"/>
      <dgm:spPr/>
    </dgm:pt>
    <dgm:pt modelId="{6C1F5E10-398B-475E-8CE5-BA51A9737836}" type="pres">
      <dgm:prSet presAssocID="{F74C35FE-3A52-4F70-A953-FEA8961B15FE}" presName="childText" presStyleLbl="conFgAcc1" presStyleIdx="1" presStyleCnt="4" custLinFactNeighborX="126" custLinFactNeighborY="-62537">
        <dgm:presLayoutVars>
          <dgm:bulletEnabled val="1"/>
        </dgm:presLayoutVars>
      </dgm:prSet>
      <dgm:spPr/>
    </dgm:pt>
    <dgm:pt modelId="{9E0A8A6B-805B-4960-A41E-EB8345BD2A8E}" type="pres">
      <dgm:prSet presAssocID="{7F2B1E44-92DC-4650-9379-FA816F0EA206}" presName="spaceBetweenRectangles" presStyleCnt="0"/>
      <dgm:spPr/>
    </dgm:pt>
    <dgm:pt modelId="{2256A8C3-43AF-459A-804E-D11673F4AC06}" type="pres">
      <dgm:prSet presAssocID="{A77C8A6F-E453-44E2-B2B9-1B2B2641EEDD}" presName="parentLin" presStyleCnt="0"/>
      <dgm:spPr/>
    </dgm:pt>
    <dgm:pt modelId="{636DE32E-A4F1-4307-83F8-231ED54D4698}" type="pres">
      <dgm:prSet presAssocID="{A77C8A6F-E453-44E2-B2B9-1B2B2641EEDD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7ED03AB6-54E2-4F6A-9029-6932F8D87754}" type="pres">
      <dgm:prSet presAssocID="{A77C8A6F-E453-44E2-B2B9-1B2B2641EEDD}" presName="parentText" presStyleLbl="node1" presStyleIdx="2" presStyleCnt="4" custScaleX="100544" custScaleY="145487" custLinFactNeighborX="4999" custLinFactNeighborY="-294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733E0E-E695-4C9E-A323-555A209DA2CC}" type="pres">
      <dgm:prSet presAssocID="{A77C8A6F-E453-44E2-B2B9-1B2B2641EEDD}" presName="negativeSpace" presStyleCnt="0"/>
      <dgm:spPr/>
    </dgm:pt>
    <dgm:pt modelId="{051BA8D7-E883-4D71-9609-DA05CD5F7A3A}" type="pres">
      <dgm:prSet presAssocID="{A77C8A6F-E453-44E2-B2B9-1B2B2641EEDD}" presName="childText" presStyleLbl="conFgAcc1" presStyleIdx="2" presStyleCnt="4">
        <dgm:presLayoutVars>
          <dgm:bulletEnabled val="1"/>
        </dgm:presLayoutVars>
      </dgm:prSet>
      <dgm:spPr/>
    </dgm:pt>
    <dgm:pt modelId="{06988CD5-E370-4FA9-B37E-8B2877F235F1}" type="pres">
      <dgm:prSet presAssocID="{2613035F-7E11-4B6F-83E4-503D520A0AF8}" presName="spaceBetweenRectangles" presStyleCnt="0"/>
      <dgm:spPr/>
    </dgm:pt>
    <dgm:pt modelId="{D1CB6538-3443-4FFC-8DE0-D6DC0F0DE81A}" type="pres">
      <dgm:prSet presAssocID="{6E9B265A-4FE4-4C42-B7BD-CAA1B18F3AB4}" presName="parentLin" presStyleCnt="0"/>
      <dgm:spPr/>
    </dgm:pt>
    <dgm:pt modelId="{69E4E91C-4659-4C22-B967-7B438F2EBAED}" type="pres">
      <dgm:prSet presAssocID="{6E9B265A-4FE4-4C42-B7BD-CAA1B18F3AB4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A55A6ADA-564C-463A-99A7-90D49F6B9FDB}" type="pres">
      <dgm:prSet presAssocID="{6E9B265A-4FE4-4C42-B7BD-CAA1B18F3AB4}" presName="parentText" presStyleLbl="node1" presStyleIdx="3" presStyleCnt="4" custScaleX="1007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7286C8-5FCD-4472-B4E4-C6D515B2E70F}" type="pres">
      <dgm:prSet presAssocID="{6E9B265A-4FE4-4C42-B7BD-CAA1B18F3AB4}" presName="negativeSpace" presStyleCnt="0"/>
      <dgm:spPr/>
    </dgm:pt>
    <dgm:pt modelId="{C4687F24-CDBB-46AB-8DF1-0EAE93272172}" type="pres">
      <dgm:prSet presAssocID="{6E9B265A-4FE4-4C42-B7BD-CAA1B18F3AB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59042472-7BEA-4516-A133-A9B0FBE0B3D1}" type="presOf" srcId="{9F06F106-67D4-4BB6-B053-76CF9B61042F}" destId="{EA99E711-E0D5-4EFA-81CE-E74022D9F4AD}" srcOrd="0" destOrd="0" presId="urn:microsoft.com/office/officeart/2005/8/layout/list1"/>
    <dgm:cxn modelId="{20DCA51F-5B14-4DDC-9051-A3F15807371F}" type="presOf" srcId="{A77C8A6F-E453-44E2-B2B9-1B2B2641EEDD}" destId="{636DE32E-A4F1-4307-83F8-231ED54D4698}" srcOrd="0" destOrd="0" presId="urn:microsoft.com/office/officeart/2005/8/layout/list1"/>
    <dgm:cxn modelId="{AC254718-70DC-4564-A4C7-32A47F6A6567}" type="presOf" srcId="{A77C8A6F-E453-44E2-B2B9-1B2B2641EEDD}" destId="{7ED03AB6-54E2-4F6A-9029-6932F8D87754}" srcOrd="1" destOrd="0" presId="urn:microsoft.com/office/officeart/2005/8/layout/list1"/>
    <dgm:cxn modelId="{6A81C5B3-CD4E-408F-B426-E448254465F0}" srcId="{9F06F106-67D4-4BB6-B053-76CF9B61042F}" destId="{6E9B265A-4FE4-4C42-B7BD-CAA1B18F3AB4}" srcOrd="3" destOrd="0" parTransId="{60B3EF4F-060C-43A9-B96B-17D3FF65BACB}" sibTransId="{31701821-1A05-4146-81F9-C3C785FA9B21}"/>
    <dgm:cxn modelId="{17682454-CE50-4082-8CA1-1F9AD1B1CAA7}" type="presOf" srcId="{6E9B265A-4FE4-4C42-B7BD-CAA1B18F3AB4}" destId="{69E4E91C-4659-4C22-B967-7B438F2EBAED}" srcOrd="0" destOrd="0" presId="urn:microsoft.com/office/officeart/2005/8/layout/list1"/>
    <dgm:cxn modelId="{2B0CF079-469D-4600-8FA2-32E227505C32}" srcId="{9F06F106-67D4-4BB6-B053-76CF9B61042F}" destId="{F74C35FE-3A52-4F70-A953-FEA8961B15FE}" srcOrd="1" destOrd="0" parTransId="{C0EE4F1B-A38C-4B5B-BE0B-8766F0D5D118}" sibTransId="{7F2B1E44-92DC-4650-9379-FA816F0EA206}"/>
    <dgm:cxn modelId="{448C78D9-D421-42A5-AAD7-5191402AD731}" srcId="{9F06F106-67D4-4BB6-B053-76CF9B61042F}" destId="{A77C8A6F-E453-44E2-B2B9-1B2B2641EEDD}" srcOrd="2" destOrd="0" parTransId="{3DA06393-7BAC-4AAF-88B5-DD36970D1F31}" sibTransId="{2613035F-7E11-4B6F-83E4-503D520A0AF8}"/>
    <dgm:cxn modelId="{DD989067-5108-4F52-8AB1-35A69DAB7CFC}" type="presOf" srcId="{1FBB4611-76F4-4B23-8CC2-01A21C968AE4}" destId="{DDE13FCE-45FB-44FB-B9A5-660FAFEF9CDB}" srcOrd="0" destOrd="0" presId="urn:microsoft.com/office/officeart/2005/8/layout/list1"/>
    <dgm:cxn modelId="{73D117DC-44AB-4849-87F3-3D76C39AAAB1}" type="presOf" srcId="{F74C35FE-3A52-4F70-A953-FEA8961B15FE}" destId="{BC6EEAC6-605D-47DC-A63E-FEB31CFC7A2A}" srcOrd="0" destOrd="0" presId="urn:microsoft.com/office/officeart/2005/8/layout/list1"/>
    <dgm:cxn modelId="{253806AB-72D1-43A4-AE5D-1150DB6C362A}" type="presOf" srcId="{F74C35FE-3A52-4F70-A953-FEA8961B15FE}" destId="{9E0EB95E-9423-4F56-B838-6F2A1BC1BDBE}" srcOrd="1" destOrd="0" presId="urn:microsoft.com/office/officeart/2005/8/layout/list1"/>
    <dgm:cxn modelId="{41CD584E-F1AC-4F7C-821B-86561DCB81F3}" type="presOf" srcId="{6E9B265A-4FE4-4C42-B7BD-CAA1B18F3AB4}" destId="{A55A6ADA-564C-463A-99A7-90D49F6B9FDB}" srcOrd="1" destOrd="0" presId="urn:microsoft.com/office/officeart/2005/8/layout/list1"/>
    <dgm:cxn modelId="{1EB7A231-E628-4A1A-9A87-3800CB022C82}" type="presOf" srcId="{1FBB4611-76F4-4B23-8CC2-01A21C968AE4}" destId="{7EB5610F-CB9B-416A-BC2B-9B9DF56BEC07}" srcOrd="1" destOrd="0" presId="urn:microsoft.com/office/officeart/2005/8/layout/list1"/>
    <dgm:cxn modelId="{672581A1-BF77-4AB0-BC58-3A869D90EC2E}" srcId="{9F06F106-67D4-4BB6-B053-76CF9B61042F}" destId="{1FBB4611-76F4-4B23-8CC2-01A21C968AE4}" srcOrd="0" destOrd="0" parTransId="{939A6AEE-6542-417D-A34E-3AB8E61AAB3D}" sibTransId="{585BEFAD-C389-4BA7-94BD-9C8612EFADD4}"/>
    <dgm:cxn modelId="{057FB645-19E4-4A9D-948E-E1E6D618ECDA}" type="presParOf" srcId="{EA99E711-E0D5-4EFA-81CE-E74022D9F4AD}" destId="{A115516F-3C53-4CF3-96CA-8D41A317AF1A}" srcOrd="0" destOrd="0" presId="urn:microsoft.com/office/officeart/2005/8/layout/list1"/>
    <dgm:cxn modelId="{2FB793F5-49CC-4613-B7A9-8A209D80152E}" type="presParOf" srcId="{A115516F-3C53-4CF3-96CA-8D41A317AF1A}" destId="{DDE13FCE-45FB-44FB-B9A5-660FAFEF9CDB}" srcOrd="0" destOrd="0" presId="urn:microsoft.com/office/officeart/2005/8/layout/list1"/>
    <dgm:cxn modelId="{5589C459-7268-4102-B779-5E18A13DF3A2}" type="presParOf" srcId="{A115516F-3C53-4CF3-96CA-8D41A317AF1A}" destId="{7EB5610F-CB9B-416A-BC2B-9B9DF56BEC07}" srcOrd="1" destOrd="0" presId="urn:microsoft.com/office/officeart/2005/8/layout/list1"/>
    <dgm:cxn modelId="{A7E059F4-A4B3-4806-9585-77FA3ABDD5FC}" type="presParOf" srcId="{EA99E711-E0D5-4EFA-81CE-E74022D9F4AD}" destId="{042D13B4-37B8-4C74-B7D8-A7647FE33DBB}" srcOrd="1" destOrd="0" presId="urn:microsoft.com/office/officeart/2005/8/layout/list1"/>
    <dgm:cxn modelId="{B2443D91-F55D-4F2C-8643-6DB3A74748C9}" type="presParOf" srcId="{EA99E711-E0D5-4EFA-81CE-E74022D9F4AD}" destId="{C5B94FB4-1CFD-446C-8E8B-2CC7AE49C722}" srcOrd="2" destOrd="0" presId="urn:microsoft.com/office/officeart/2005/8/layout/list1"/>
    <dgm:cxn modelId="{03A778B9-34E4-424A-B476-C4220A8FB985}" type="presParOf" srcId="{EA99E711-E0D5-4EFA-81CE-E74022D9F4AD}" destId="{BF8F3241-E224-4649-BAC0-C4DE87E4DA8B}" srcOrd="3" destOrd="0" presId="urn:microsoft.com/office/officeart/2005/8/layout/list1"/>
    <dgm:cxn modelId="{9960DB3E-316C-4527-853D-F7CBF0EE33F5}" type="presParOf" srcId="{EA99E711-E0D5-4EFA-81CE-E74022D9F4AD}" destId="{BFF1E2CB-30C0-4226-8F76-8CD0E918E1FD}" srcOrd="4" destOrd="0" presId="urn:microsoft.com/office/officeart/2005/8/layout/list1"/>
    <dgm:cxn modelId="{0295C61E-CAA7-4A2A-A46E-CF2C18595372}" type="presParOf" srcId="{BFF1E2CB-30C0-4226-8F76-8CD0E918E1FD}" destId="{BC6EEAC6-605D-47DC-A63E-FEB31CFC7A2A}" srcOrd="0" destOrd="0" presId="urn:microsoft.com/office/officeart/2005/8/layout/list1"/>
    <dgm:cxn modelId="{701CF31C-160A-4C1B-A59F-FF4DA29F0311}" type="presParOf" srcId="{BFF1E2CB-30C0-4226-8F76-8CD0E918E1FD}" destId="{9E0EB95E-9423-4F56-B838-6F2A1BC1BDBE}" srcOrd="1" destOrd="0" presId="urn:microsoft.com/office/officeart/2005/8/layout/list1"/>
    <dgm:cxn modelId="{3C94D145-0C4D-4551-883E-100F37CBFEA1}" type="presParOf" srcId="{EA99E711-E0D5-4EFA-81CE-E74022D9F4AD}" destId="{CFB0CC8B-693F-4A71-BCB4-E302F9F65499}" srcOrd="5" destOrd="0" presId="urn:microsoft.com/office/officeart/2005/8/layout/list1"/>
    <dgm:cxn modelId="{33EDE268-AECE-4669-A73F-9E5F7C706EDC}" type="presParOf" srcId="{EA99E711-E0D5-4EFA-81CE-E74022D9F4AD}" destId="{6C1F5E10-398B-475E-8CE5-BA51A9737836}" srcOrd="6" destOrd="0" presId="urn:microsoft.com/office/officeart/2005/8/layout/list1"/>
    <dgm:cxn modelId="{0916F428-C628-4C55-855D-3CCD46A9503E}" type="presParOf" srcId="{EA99E711-E0D5-4EFA-81CE-E74022D9F4AD}" destId="{9E0A8A6B-805B-4960-A41E-EB8345BD2A8E}" srcOrd="7" destOrd="0" presId="urn:microsoft.com/office/officeart/2005/8/layout/list1"/>
    <dgm:cxn modelId="{4914BB99-D3EB-47C1-A7EF-50D87216452F}" type="presParOf" srcId="{EA99E711-E0D5-4EFA-81CE-E74022D9F4AD}" destId="{2256A8C3-43AF-459A-804E-D11673F4AC06}" srcOrd="8" destOrd="0" presId="urn:microsoft.com/office/officeart/2005/8/layout/list1"/>
    <dgm:cxn modelId="{A1A60A4D-3487-472A-84B8-77B5C7371DA0}" type="presParOf" srcId="{2256A8C3-43AF-459A-804E-D11673F4AC06}" destId="{636DE32E-A4F1-4307-83F8-231ED54D4698}" srcOrd="0" destOrd="0" presId="urn:microsoft.com/office/officeart/2005/8/layout/list1"/>
    <dgm:cxn modelId="{7F9D7B75-46BE-4FBB-B8FE-AFC551B7AE11}" type="presParOf" srcId="{2256A8C3-43AF-459A-804E-D11673F4AC06}" destId="{7ED03AB6-54E2-4F6A-9029-6932F8D87754}" srcOrd="1" destOrd="0" presId="urn:microsoft.com/office/officeart/2005/8/layout/list1"/>
    <dgm:cxn modelId="{6E3FC63D-BC28-420C-A6F3-CFF817A6FB36}" type="presParOf" srcId="{EA99E711-E0D5-4EFA-81CE-E74022D9F4AD}" destId="{EC733E0E-E695-4C9E-A323-555A209DA2CC}" srcOrd="9" destOrd="0" presId="urn:microsoft.com/office/officeart/2005/8/layout/list1"/>
    <dgm:cxn modelId="{3B715478-0B20-4B46-A445-723E1E3C38C2}" type="presParOf" srcId="{EA99E711-E0D5-4EFA-81CE-E74022D9F4AD}" destId="{051BA8D7-E883-4D71-9609-DA05CD5F7A3A}" srcOrd="10" destOrd="0" presId="urn:microsoft.com/office/officeart/2005/8/layout/list1"/>
    <dgm:cxn modelId="{E8060276-3734-4AAF-B838-CC954D1FC2C7}" type="presParOf" srcId="{EA99E711-E0D5-4EFA-81CE-E74022D9F4AD}" destId="{06988CD5-E370-4FA9-B37E-8B2877F235F1}" srcOrd="11" destOrd="0" presId="urn:microsoft.com/office/officeart/2005/8/layout/list1"/>
    <dgm:cxn modelId="{9F12DEA7-2C92-48A8-89DF-1EDB067C54E2}" type="presParOf" srcId="{EA99E711-E0D5-4EFA-81CE-E74022D9F4AD}" destId="{D1CB6538-3443-4FFC-8DE0-D6DC0F0DE81A}" srcOrd="12" destOrd="0" presId="urn:microsoft.com/office/officeart/2005/8/layout/list1"/>
    <dgm:cxn modelId="{1965223E-26C9-407A-9FA8-B7E0497F39AD}" type="presParOf" srcId="{D1CB6538-3443-4FFC-8DE0-D6DC0F0DE81A}" destId="{69E4E91C-4659-4C22-B967-7B438F2EBAED}" srcOrd="0" destOrd="0" presId="urn:microsoft.com/office/officeart/2005/8/layout/list1"/>
    <dgm:cxn modelId="{98258061-951F-4FA1-AE82-40A7B26F7963}" type="presParOf" srcId="{D1CB6538-3443-4FFC-8DE0-D6DC0F0DE81A}" destId="{A55A6ADA-564C-463A-99A7-90D49F6B9FDB}" srcOrd="1" destOrd="0" presId="urn:microsoft.com/office/officeart/2005/8/layout/list1"/>
    <dgm:cxn modelId="{B038A19F-FBE5-4A9C-B8B4-E637F8F28A78}" type="presParOf" srcId="{EA99E711-E0D5-4EFA-81CE-E74022D9F4AD}" destId="{197286C8-5FCD-4472-B4E4-C6D515B2E70F}" srcOrd="13" destOrd="0" presId="urn:microsoft.com/office/officeart/2005/8/layout/list1"/>
    <dgm:cxn modelId="{88D6091A-AF0F-4181-9E31-7ADCE251C6F2}" type="presParOf" srcId="{EA99E711-E0D5-4EFA-81CE-E74022D9F4AD}" destId="{C4687F24-CDBB-46AB-8DF1-0EAE93272172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DD41900-1B35-4484-9C24-2A910BF96708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0ABA1F-3017-40D5-A440-733BEB9E60A9}">
      <dgm:prSet phldrT="[Текст]"/>
      <dgm:spPr/>
      <dgm:t>
        <a:bodyPr/>
        <a:lstStyle/>
        <a:p>
          <a:r>
            <a:rPr lang="ru-RU" dirty="0" smtClean="0"/>
            <a:t>1 день </a:t>
          </a:r>
          <a:endParaRPr lang="ru-RU" dirty="0"/>
        </a:p>
      </dgm:t>
    </dgm:pt>
    <dgm:pt modelId="{41F17031-133F-48D3-B14E-34015A6A9DB5}" type="parTrans" cxnId="{FC06B619-2257-44AB-9604-9E382FE3D5BC}">
      <dgm:prSet/>
      <dgm:spPr/>
      <dgm:t>
        <a:bodyPr/>
        <a:lstStyle/>
        <a:p>
          <a:endParaRPr lang="ru-RU"/>
        </a:p>
      </dgm:t>
    </dgm:pt>
    <dgm:pt modelId="{6B062C4A-E60E-426C-ABE1-8223CF826CD6}" type="sibTrans" cxnId="{FC06B619-2257-44AB-9604-9E382FE3D5BC}">
      <dgm:prSet/>
      <dgm:spPr/>
      <dgm:t>
        <a:bodyPr/>
        <a:lstStyle/>
        <a:p>
          <a:endParaRPr lang="ru-RU"/>
        </a:p>
      </dgm:t>
    </dgm:pt>
    <dgm:pt modelId="{CDE5675C-7CB5-476B-BCDF-AD06E2AAF395}">
      <dgm:prSet phldrT="[Текст]"/>
      <dgm:spPr/>
      <dgm:t>
        <a:bodyPr/>
        <a:lstStyle/>
        <a:p>
          <a:r>
            <a:rPr lang="ru-RU" dirty="0" smtClean="0"/>
            <a:t>Деление на группы</a:t>
          </a:r>
          <a:endParaRPr lang="ru-RU" dirty="0"/>
        </a:p>
      </dgm:t>
    </dgm:pt>
    <dgm:pt modelId="{51073284-8DDC-4D1B-82D1-8A5B6C1B5EB4}" type="parTrans" cxnId="{A1B9C6EB-D1E7-443E-AD14-21B37703CF9D}">
      <dgm:prSet/>
      <dgm:spPr/>
      <dgm:t>
        <a:bodyPr/>
        <a:lstStyle/>
        <a:p>
          <a:endParaRPr lang="ru-RU"/>
        </a:p>
      </dgm:t>
    </dgm:pt>
    <dgm:pt modelId="{DB4159DC-F411-46E7-80A3-F1E4CEB4500D}" type="sibTrans" cxnId="{A1B9C6EB-D1E7-443E-AD14-21B37703CF9D}">
      <dgm:prSet/>
      <dgm:spPr/>
      <dgm:t>
        <a:bodyPr/>
        <a:lstStyle/>
        <a:p>
          <a:endParaRPr lang="ru-RU"/>
        </a:p>
      </dgm:t>
    </dgm:pt>
    <dgm:pt modelId="{3C6D8D3B-137C-4C70-9764-532F52BDBD96}">
      <dgm:prSet phldrT="[Текст]"/>
      <dgm:spPr/>
      <dgm:t>
        <a:bodyPr/>
        <a:lstStyle/>
        <a:p>
          <a:r>
            <a:rPr lang="ru-RU" dirty="0" smtClean="0"/>
            <a:t> работа над созданием продукта </a:t>
          </a:r>
          <a:endParaRPr lang="ru-RU" dirty="0"/>
        </a:p>
      </dgm:t>
    </dgm:pt>
    <dgm:pt modelId="{8BCB3FA7-72B3-42DD-9FB9-568468444C4F}" type="parTrans" cxnId="{0D14D009-10D2-4D8E-ADFD-B8CDB6E706BF}">
      <dgm:prSet/>
      <dgm:spPr/>
      <dgm:t>
        <a:bodyPr/>
        <a:lstStyle/>
        <a:p>
          <a:endParaRPr lang="ru-RU"/>
        </a:p>
      </dgm:t>
    </dgm:pt>
    <dgm:pt modelId="{1AC05FAE-AEBE-4C5B-8C56-635B92AEB25E}" type="sibTrans" cxnId="{0D14D009-10D2-4D8E-ADFD-B8CDB6E706BF}">
      <dgm:prSet/>
      <dgm:spPr/>
      <dgm:t>
        <a:bodyPr/>
        <a:lstStyle/>
        <a:p>
          <a:endParaRPr lang="ru-RU"/>
        </a:p>
      </dgm:t>
    </dgm:pt>
    <dgm:pt modelId="{AE6997B7-9499-4420-AD19-3D56FC1B1A32}">
      <dgm:prSet phldrT="[Текст]"/>
      <dgm:spPr/>
      <dgm:t>
        <a:bodyPr/>
        <a:lstStyle/>
        <a:p>
          <a:r>
            <a:rPr lang="ru-RU" dirty="0" smtClean="0"/>
            <a:t>2 день </a:t>
          </a:r>
          <a:endParaRPr lang="ru-RU" dirty="0"/>
        </a:p>
      </dgm:t>
    </dgm:pt>
    <dgm:pt modelId="{CEDCA1BC-2062-42EC-A1A0-1DE96853325E}" type="parTrans" cxnId="{A110B69B-CBD5-4CE7-BB8B-36A836DBA9D8}">
      <dgm:prSet/>
      <dgm:spPr/>
      <dgm:t>
        <a:bodyPr/>
        <a:lstStyle/>
        <a:p>
          <a:endParaRPr lang="ru-RU"/>
        </a:p>
      </dgm:t>
    </dgm:pt>
    <dgm:pt modelId="{A715307A-F068-4396-9A10-FDD69D47F523}" type="sibTrans" cxnId="{A110B69B-CBD5-4CE7-BB8B-36A836DBA9D8}">
      <dgm:prSet/>
      <dgm:spPr/>
      <dgm:t>
        <a:bodyPr/>
        <a:lstStyle/>
        <a:p>
          <a:endParaRPr lang="ru-RU"/>
        </a:p>
      </dgm:t>
    </dgm:pt>
    <dgm:pt modelId="{7793ACFB-4E83-4A3A-BA27-04E350FB2C4E}">
      <dgm:prSet phldrT="[Текст]"/>
      <dgm:spPr/>
      <dgm:t>
        <a:bodyPr/>
        <a:lstStyle/>
        <a:p>
          <a:r>
            <a:rPr lang="ru-RU" dirty="0" smtClean="0"/>
            <a:t>Решение </a:t>
          </a:r>
          <a:r>
            <a:rPr lang="ru-RU" dirty="0" err="1" smtClean="0"/>
            <a:t>межпредметных</a:t>
          </a:r>
          <a:r>
            <a:rPr lang="ru-RU" dirty="0" smtClean="0"/>
            <a:t> заданий </a:t>
          </a:r>
          <a:endParaRPr lang="ru-RU" dirty="0"/>
        </a:p>
      </dgm:t>
    </dgm:pt>
    <dgm:pt modelId="{FD820A94-799B-45E9-803A-5C89654FB053}" type="parTrans" cxnId="{2EAB0CCF-EFF6-4D55-B6C2-9056A5368505}">
      <dgm:prSet/>
      <dgm:spPr/>
      <dgm:t>
        <a:bodyPr/>
        <a:lstStyle/>
        <a:p>
          <a:endParaRPr lang="ru-RU"/>
        </a:p>
      </dgm:t>
    </dgm:pt>
    <dgm:pt modelId="{381AACC4-5B1C-4BCD-8CF8-26B8F148FE9A}" type="sibTrans" cxnId="{2EAB0CCF-EFF6-4D55-B6C2-9056A5368505}">
      <dgm:prSet/>
      <dgm:spPr/>
      <dgm:t>
        <a:bodyPr/>
        <a:lstStyle/>
        <a:p>
          <a:endParaRPr lang="ru-RU"/>
        </a:p>
      </dgm:t>
    </dgm:pt>
    <dgm:pt modelId="{43D96043-65C2-476E-8383-D89D63074C39}">
      <dgm:prSet phldrT="[Текст]"/>
      <dgm:spPr/>
      <dgm:t>
        <a:bodyPr/>
        <a:lstStyle/>
        <a:p>
          <a:r>
            <a:rPr lang="ru-RU" dirty="0" smtClean="0"/>
            <a:t>Репетиции, презентации продуктов</a:t>
          </a:r>
          <a:endParaRPr lang="ru-RU" dirty="0"/>
        </a:p>
      </dgm:t>
    </dgm:pt>
    <dgm:pt modelId="{4FFAFF35-039F-44ED-800D-A15D72843B55}" type="parTrans" cxnId="{DC1E3467-BE13-42F3-96AB-6E99B6D12B08}">
      <dgm:prSet/>
      <dgm:spPr/>
      <dgm:t>
        <a:bodyPr/>
        <a:lstStyle/>
        <a:p>
          <a:endParaRPr lang="ru-RU"/>
        </a:p>
      </dgm:t>
    </dgm:pt>
    <dgm:pt modelId="{009FE91E-DEDC-4F1E-A579-4E04902ED7F3}" type="sibTrans" cxnId="{DC1E3467-BE13-42F3-96AB-6E99B6D12B08}">
      <dgm:prSet/>
      <dgm:spPr/>
      <dgm:t>
        <a:bodyPr/>
        <a:lstStyle/>
        <a:p>
          <a:endParaRPr lang="ru-RU"/>
        </a:p>
      </dgm:t>
    </dgm:pt>
    <dgm:pt modelId="{3CFA1ABF-B7E4-4550-8374-514685F21FE9}">
      <dgm:prSet phldrT="[Текст]"/>
      <dgm:spPr/>
      <dgm:t>
        <a:bodyPr/>
        <a:lstStyle/>
        <a:p>
          <a:r>
            <a:rPr lang="ru-RU" dirty="0" smtClean="0"/>
            <a:t>3 день</a:t>
          </a:r>
          <a:endParaRPr lang="ru-RU" dirty="0"/>
        </a:p>
      </dgm:t>
    </dgm:pt>
    <dgm:pt modelId="{5F8B550F-788B-4EDE-8263-CA3C9897BB24}" type="parTrans" cxnId="{67CFC528-F626-4599-95B2-BEC0F1D6F878}">
      <dgm:prSet/>
      <dgm:spPr/>
      <dgm:t>
        <a:bodyPr/>
        <a:lstStyle/>
        <a:p>
          <a:endParaRPr lang="ru-RU"/>
        </a:p>
      </dgm:t>
    </dgm:pt>
    <dgm:pt modelId="{D482DD68-3400-4D05-9A7C-D54C957BE687}" type="sibTrans" cxnId="{67CFC528-F626-4599-95B2-BEC0F1D6F878}">
      <dgm:prSet/>
      <dgm:spPr/>
      <dgm:t>
        <a:bodyPr/>
        <a:lstStyle/>
        <a:p>
          <a:endParaRPr lang="ru-RU"/>
        </a:p>
      </dgm:t>
    </dgm:pt>
    <dgm:pt modelId="{6112CE29-0F83-4CEC-A586-24F62B2A6507}">
      <dgm:prSet phldrT="[Текст]"/>
      <dgm:spPr/>
      <dgm:t>
        <a:bodyPr/>
        <a:lstStyle/>
        <a:p>
          <a:r>
            <a:rPr lang="ru-RU" dirty="0" smtClean="0"/>
            <a:t>Интеллектуальная викторина</a:t>
          </a:r>
          <a:endParaRPr lang="ru-RU" dirty="0"/>
        </a:p>
      </dgm:t>
    </dgm:pt>
    <dgm:pt modelId="{9A24DC35-B888-4D71-A350-448140548A78}" type="parTrans" cxnId="{7AC0F7AA-8707-4B13-9CE7-CA18B6854E2D}">
      <dgm:prSet/>
      <dgm:spPr/>
      <dgm:t>
        <a:bodyPr/>
        <a:lstStyle/>
        <a:p>
          <a:endParaRPr lang="ru-RU"/>
        </a:p>
      </dgm:t>
    </dgm:pt>
    <dgm:pt modelId="{5AA088DB-85E3-4BE5-8515-A0863088D335}" type="sibTrans" cxnId="{7AC0F7AA-8707-4B13-9CE7-CA18B6854E2D}">
      <dgm:prSet/>
      <dgm:spPr/>
      <dgm:t>
        <a:bodyPr/>
        <a:lstStyle/>
        <a:p>
          <a:endParaRPr lang="ru-RU"/>
        </a:p>
      </dgm:t>
    </dgm:pt>
    <dgm:pt modelId="{7B745BDA-28AE-40AF-BA7E-D9B16D959168}">
      <dgm:prSet phldrT="[Текст]"/>
      <dgm:spPr/>
      <dgm:t>
        <a:bodyPr/>
        <a:lstStyle/>
        <a:p>
          <a:r>
            <a:rPr lang="ru-RU" dirty="0" smtClean="0"/>
            <a:t>Финальное событие</a:t>
          </a:r>
          <a:endParaRPr lang="ru-RU" dirty="0"/>
        </a:p>
      </dgm:t>
    </dgm:pt>
    <dgm:pt modelId="{36CED15A-F042-4166-B8BB-CE47F7C7DA75}" type="sibTrans" cxnId="{1EA4262A-9857-4AE0-BDB7-440E3214DDAF}">
      <dgm:prSet/>
      <dgm:spPr/>
      <dgm:t>
        <a:bodyPr/>
        <a:lstStyle/>
        <a:p>
          <a:endParaRPr lang="ru-RU"/>
        </a:p>
      </dgm:t>
    </dgm:pt>
    <dgm:pt modelId="{F9F37FEB-9384-40A4-8639-52D163CEEBEF}" type="parTrans" cxnId="{1EA4262A-9857-4AE0-BDB7-440E3214DDAF}">
      <dgm:prSet/>
      <dgm:spPr/>
      <dgm:t>
        <a:bodyPr/>
        <a:lstStyle/>
        <a:p>
          <a:endParaRPr lang="ru-RU"/>
        </a:p>
      </dgm:t>
    </dgm:pt>
    <dgm:pt modelId="{5E04E014-BCED-4762-AAE3-BF714A744756}" type="pres">
      <dgm:prSet presAssocID="{1DD41900-1B35-4484-9C24-2A910BF9670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9F3594-F79D-481D-A27C-2BC98DB98677}" type="pres">
      <dgm:prSet presAssocID="{2C0ABA1F-3017-40D5-A440-733BEB9E60A9}" presName="composite" presStyleCnt="0"/>
      <dgm:spPr/>
    </dgm:pt>
    <dgm:pt modelId="{B9CA2668-C603-4823-A714-BBFE54919A08}" type="pres">
      <dgm:prSet presAssocID="{2C0ABA1F-3017-40D5-A440-733BEB9E60A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5FBA0B-6714-4B53-AF9E-6BCB5EE7E42E}" type="pres">
      <dgm:prSet presAssocID="{2C0ABA1F-3017-40D5-A440-733BEB9E60A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46AD5E-01DE-4A8A-8EFB-FE442ADBF00E}" type="pres">
      <dgm:prSet presAssocID="{6B062C4A-E60E-426C-ABE1-8223CF826CD6}" presName="sp" presStyleCnt="0"/>
      <dgm:spPr/>
    </dgm:pt>
    <dgm:pt modelId="{75C2CE4A-D48B-410E-8050-2ACBAE77EA2D}" type="pres">
      <dgm:prSet presAssocID="{AE6997B7-9499-4420-AD19-3D56FC1B1A32}" presName="composite" presStyleCnt="0"/>
      <dgm:spPr/>
    </dgm:pt>
    <dgm:pt modelId="{E524FDDA-3F5E-418E-B356-B393FC1BB0C9}" type="pres">
      <dgm:prSet presAssocID="{AE6997B7-9499-4420-AD19-3D56FC1B1A3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09D2AA-DED8-4464-A0AD-A28A83E615A8}" type="pres">
      <dgm:prSet presAssocID="{AE6997B7-9499-4420-AD19-3D56FC1B1A3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F4B6E7-7EE3-4E62-932B-3CB2D413AB47}" type="pres">
      <dgm:prSet presAssocID="{A715307A-F068-4396-9A10-FDD69D47F523}" presName="sp" presStyleCnt="0"/>
      <dgm:spPr/>
    </dgm:pt>
    <dgm:pt modelId="{317CC340-8893-444B-9CC5-17602BABB786}" type="pres">
      <dgm:prSet presAssocID="{3CFA1ABF-B7E4-4550-8374-514685F21FE9}" presName="composite" presStyleCnt="0"/>
      <dgm:spPr/>
    </dgm:pt>
    <dgm:pt modelId="{B2F836B7-14F4-4E6E-972D-9F30474CCB5C}" type="pres">
      <dgm:prSet presAssocID="{3CFA1ABF-B7E4-4550-8374-514685F21FE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5375B9-99A5-4287-AB3D-BA04488B209A}" type="pres">
      <dgm:prSet presAssocID="{3CFA1ABF-B7E4-4550-8374-514685F21FE9}" presName="descendantText" presStyleLbl="alignAcc1" presStyleIdx="2" presStyleCnt="3" custLinFactNeighborX="-789" custLinFactNeighborY="111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A4262A-9857-4AE0-BDB7-440E3214DDAF}" srcId="{3CFA1ABF-B7E4-4550-8374-514685F21FE9}" destId="{7B745BDA-28AE-40AF-BA7E-D9B16D959168}" srcOrd="1" destOrd="0" parTransId="{F9F37FEB-9384-40A4-8639-52D163CEEBEF}" sibTransId="{36CED15A-F042-4166-B8BB-CE47F7C7DA75}"/>
    <dgm:cxn modelId="{2EAB0CCF-EFF6-4D55-B6C2-9056A5368505}" srcId="{AE6997B7-9499-4420-AD19-3D56FC1B1A32}" destId="{7793ACFB-4E83-4A3A-BA27-04E350FB2C4E}" srcOrd="0" destOrd="0" parTransId="{FD820A94-799B-45E9-803A-5C89654FB053}" sibTransId="{381AACC4-5B1C-4BCD-8CF8-26B8F148FE9A}"/>
    <dgm:cxn modelId="{A110B69B-CBD5-4CE7-BB8B-36A836DBA9D8}" srcId="{1DD41900-1B35-4484-9C24-2A910BF96708}" destId="{AE6997B7-9499-4420-AD19-3D56FC1B1A32}" srcOrd="1" destOrd="0" parTransId="{CEDCA1BC-2062-42EC-A1A0-1DE96853325E}" sibTransId="{A715307A-F068-4396-9A10-FDD69D47F523}"/>
    <dgm:cxn modelId="{A1B9C6EB-D1E7-443E-AD14-21B37703CF9D}" srcId="{2C0ABA1F-3017-40D5-A440-733BEB9E60A9}" destId="{CDE5675C-7CB5-476B-BCDF-AD06E2AAF395}" srcOrd="0" destOrd="0" parTransId="{51073284-8DDC-4D1B-82D1-8A5B6C1B5EB4}" sibTransId="{DB4159DC-F411-46E7-80A3-F1E4CEB4500D}"/>
    <dgm:cxn modelId="{67CFC528-F626-4599-95B2-BEC0F1D6F878}" srcId="{1DD41900-1B35-4484-9C24-2A910BF96708}" destId="{3CFA1ABF-B7E4-4550-8374-514685F21FE9}" srcOrd="2" destOrd="0" parTransId="{5F8B550F-788B-4EDE-8263-CA3C9897BB24}" sibTransId="{D482DD68-3400-4D05-9A7C-D54C957BE687}"/>
    <dgm:cxn modelId="{FE5BFB77-8DC1-42BF-AE6A-1395F2E72DB1}" type="presOf" srcId="{7B745BDA-28AE-40AF-BA7E-D9B16D959168}" destId="{E35375B9-99A5-4287-AB3D-BA04488B209A}" srcOrd="0" destOrd="1" presId="urn:microsoft.com/office/officeart/2005/8/layout/chevron2"/>
    <dgm:cxn modelId="{DC1E3467-BE13-42F3-96AB-6E99B6D12B08}" srcId="{AE6997B7-9499-4420-AD19-3D56FC1B1A32}" destId="{43D96043-65C2-476E-8383-D89D63074C39}" srcOrd="1" destOrd="0" parTransId="{4FFAFF35-039F-44ED-800D-A15D72843B55}" sibTransId="{009FE91E-DEDC-4F1E-A579-4E04902ED7F3}"/>
    <dgm:cxn modelId="{7AC0F7AA-8707-4B13-9CE7-CA18B6854E2D}" srcId="{3CFA1ABF-B7E4-4550-8374-514685F21FE9}" destId="{6112CE29-0F83-4CEC-A586-24F62B2A6507}" srcOrd="0" destOrd="0" parTransId="{9A24DC35-B888-4D71-A350-448140548A78}" sibTransId="{5AA088DB-85E3-4BE5-8515-A0863088D335}"/>
    <dgm:cxn modelId="{ED562888-EBA0-4786-8F99-22E9D63E8B0F}" type="presOf" srcId="{1DD41900-1B35-4484-9C24-2A910BF96708}" destId="{5E04E014-BCED-4762-AAE3-BF714A744756}" srcOrd="0" destOrd="0" presId="urn:microsoft.com/office/officeart/2005/8/layout/chevron2"/>
    <dgm:cxn modelId="{DF2A2F62-5467-4E03-8E01-41D28AE4216A}" type="presOf" srcId="{3C6D8D3B-137C-4C70-9764-532F52BDBD96}" destId="{735FBA0B-6714-4B53-AF9E-6BCB5EE7E42E}" srcOrd="0" destOrd="1" presId="urn:microsoft.com/office/officeart/2005/8/layout/chevron2"/>
    <dgm:cxn modelId="{276E7A80-5B60-415F-B720-84CE091DE16A}" type="presOf" srcId="{CDE5675C-7CB5-476B-BCDF-AD06E2AAF395}" destId="{735FBA0B-6714-4B53-AF9E-6BCB5EE7E42E}" srcOrd="0" destOrd="0" presId="urn:microsoft.com/office/officeart/2005/8/layout/chevron2"/>
    <dgm:cxn modelId="{20B70B00-9838-4099-8BE8-622CF729CE35}" type="presOf" srcId="{7793ACFB-4E83-4A3A-BA27-04E350FB2C4E}" destId="{3509D2AA-DED8-4464-A0AD-A28A83E615A8}" srcOrd="0" destOrd="0" presId="urn:microsoft.com/office/officeart/2005/8/layout/chevron2"/>
    <dgm:cxn modelId="{30D2DC4F-B4AB-4845-AC15-8AA4F81B9699}" type="presOf" srcId="{2C0ABA1F-3017-40D5-A440-733BEB9E60A9}" destId="{B9CA2668-C603-4823-A714-BBFE54919A08}" srcOrd="0" destOrd="0" presId="urn:microsoft.com/office/officeart/2005/8/layout/chevron2"/>
    <dgm:cxn modelId="{72D11D85-3A5D-4B62-92FB-10B3714F96CE}" type="presOf" srcId="{43D96043-65C2-476E-8383-D89D63074C39}" destId="{3509D2AA-DED8-4464-A0AD-A28A83E615A8}" srcOrd="0" destOrd="1" presId="urn:microsoft.com/office/officeart/2005/8/layout/chevron2"/>
    <dgm:cxn modelId="{D9E820B1-2195-487E-B070-9467EB6693EA}" type="presOf" srcId="{AE6997B7-9499-4420-AD19-3D56FC1B1A32}" destId="{E524FDDA-3F5E-418E-B356-B393FC1BB0C9}" srcOrd="0" destOrd="0" presId="urn:microsoft.com/office/officeart/2005/8/layout/chevron2"/>
    <dgm:cxn modelId="{0D14D009-10D2-4D8E-ADFD-B8CDB6E706BF}" srcId="{2C0ABA1F-3017-40D5-A440-733BEB9E60A9}" destId="{3C6D8D3B-137C-4C70-9764-532F52BDBD96}" srcOrd="1" destOrd="0" parTransId="{8BCB3FA7-72B3-42DD-9FB9-568468444C4F}" sibTransId="{1AC05FAE-AEBE-4C5B-8C56-635B92AEB25E}"/>
    <dgm:cxn modelId="{286AF311-CF1A-4CB8-A12E-9C86B6DE3421}" type="presOf" srcId="{3CFA1ABF-B7E4-4550-8374-514685F21FE9}" destId="{B2F836B7-14F4-4E6E-972D-9F30474CCB5C}" srcOrd="0" destOrd="0" presId="urn:microsoft.com/office/officeart/2005/8/layout/chevron2"/>
    <dgm:cxn modelId="{349DEC04-F41A-4EE3-8124-D6C9E9082052}" type="presOf" srcId="{6112CE29-0F83-4CEC-A586-24F62B2A6507}" destId="{E35375B9-99A5-4287-AB3D-BA04488B209A}" srcOrd="0" destOrd="0" presId="urn:microsoft.com/office/officeart/2005/8/layout/chevron2"/>
    <dgm:cxn modelId="{FC06B619-2257-44AB-9604-9E382FE3D5BC}" srcId="{1DD41900-1B35-4484-9C24-2A910BF96708}" destId="{2C0ABA1F-3017-40D5-A440-733BEB9E60A9}" srcOrd="0" destOrd="0" parTransId="{41F17031-133F-48D3-B14E-34015A6A9DB5}" sibTransId="{6B062C4A-E60E-426C-ABE1-8223CF826CD6}"/>
    <dgm:cxn modelId="{7A70ED75-1564-4844-8578-BEBAA45682AE}" type="presParOf" srcId="{5E04E014-BCED-4762-AAE3-BF714A744756}" destId="{229F3594-F79D-481D-A27C-2BC98DB98677}" srcOrd="0" destOrd="0" presId="urn:microsoft.com/office/officeart/2005/8/layout/chevron2"/>
    <dgm:cxn modelId="{43947FE7-6D1F-4EAA-AD02-D2F575412C30}" type="presParOf" srcId="{229F3594-F79D-481D-A27C-2BC98DB98677}" destId="{B9CA2668-C603-4823-A714-BBFE54919A08}" srcOrd="0" destOrd="0" presId="urn:microsoft.com/office/officeart/2005/8/layout/chevron2"/>
    <dgm:cxn modelId="{DAFCD3ED-9334-4838-BCD7-09F539962338}" type="presParOf" srcId="{229F3594-F79D-481D-A27C-2BC98DB98677}" destId="{735FBA0B-6714-4B53-AF9E-6BCB5EE7E42E}" srcOrd="1" destOrd="0" presId="urn:microsoft.com/office/officeart/2005/8/layout/chevron2"/>
    <dgm:cxn modelId="{728D925E-61D7-45F4-BD0E-44D8C8BA8A30}" type="presParOf" srcId="{5E04E014-BCED-4762-AAE3-BF714A744756}" destId="{B346AD5E-01DE-4A8A-8EFB-FE442ADBF00E}" srcOrd="1" destOrd="0" presId="urn:microsoft.com/office/officeart/2005/8/layout/chevron2"/>
    <dgm:cxn modelId="{A01148B1-E1E4-4087-AD51-4783DF06A974}" type="presParOf" srcId="{5E04E014-BCED-4762-AAE3-BF714A744756}" destId="{75C2CE4A-D48B-410E-8050-2ACBAE77EA2D}" srcOrd="2" destOrd="0" presId="urn:microsoft.com/office/officeart/2005/8/layout/chevron2"/>
    <dgm:cxn modelId="{ECFC62C0-527C-401C-B4FD-FFED29E07B2F}" type="presParOf" srcId="{75C2CE4A-D48B-410E-8050-2ACBAE77EA2D}" destId="{E524FDDA-3F5E-418E-B356-B393FC1BB0C9}" srcOrd="0" destOrd="0" presId="urn:microsoft.com/office/officeart/2005/8/layout/chevron2"/>
    <dgm:cxn modelId="{37C62720-B587-433F-931D-FC8DA45FA852}" type="presParOf" srcId="{75C2CE4A-D48B-410E-8050-2ACBAE77EA2D}" destId="{3509D2AA-DED8-4464-A0AD-A28A83E615A8}" srcOrd="1" destOrd="0" presId="urn:microsoft.com/office/officeart/2005/8/layout/chevron2"/>
    <dgm:cxn modelId="{06433734-5732-41CD-B4AE-57DF40D815C6}" type="presParOf" srcId="{5E04E014-BCED-4762-AAE3-BF714A744756}" destId="{05F4B6E7-7EE3-4E62-932B-3CB2D413AB47}" srcOrd="3" destOrd="0" presId="urn:microsoft.com/office/officeart/2005/8/layout/chevron2"/>
    <dgm:cxn modelId="{03547AC5-C7CB-4ECC-BF40-049C2DD149D2}" type="presParOf" srcId="{5E04E014-BCED-4762-AAE3-BF714A744756}" destId="{317CC340-8893-444B-9CC5-17602BABB786}" srcOrd="4" destOrd="0" presId="urn:microsoft.com/office/officeart/2005/8/layout/chevron2"/>
    <dgm:cxn modelId="{8B92A46D-9FD3-45E1-BD65-794EA3D760FC}" type="presParOf" srcId="{317CC340-8893-444B-9CC5-17602BABB786}" destId="{B2F836B7-14F4-4E6E-972D-9F30474CCB5C}" srcOrd="0" destOrd="0" presId="urn:microsoft.com/office/officeart/2005/8/layout/chevron2"/>
    <dgm:cxn modelId="{1A655FAE-8D00-40A3-8826-E56D4BFCEF3A}" type="presParOf" srcId="{317CC340-8893-444B-9CC5-17602BABB786}" destId="{E35375B9-99A5-4287-AB3D-BA04488B209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C191077-3545-4CF2-A1F3-6B8C6187B0B1}">
      <dsp:nvSpPr>
        <dsp:cNvPr id="0" name=""/>
        <dsp:cNvSpPr/>
      </dsp:nvSpPr>
      <dsp:spPr>
        <a:xfrm>
          <a:off x="0" y="528180"/>
          <a:ext cx="81534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8D55D4-24BC-404F-ABE3-AE86803C9C56}">
      <dsp:nvSpPr>
        <dsp:cNvPr id="0" name=""/>
        <dsp:cNvSpPr/>
      </dsp:nvSpPr>
      <dsp:spPr>
        <a:xfrm>
          <a:off x="366955" y="13523"/>
          <a:ext cx="570738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600" kern="1200" dirty="0" smtClean="0">
              <a:solidFill>
                <a:srgbClr val="FFC000"/>
              </a:solidFill>
            </a:rPr>
            <a:t>ФГОС</a:t>
          </a:r>
          <a:endParaRPr lang="ru-RU" sz="6600" kern="1200" dirty="0">
            <a:solidFill>
              <a:srgbClr val="FFC000"/>
            </a:solidFill>
          </a:endParaRPr>
        </a:p>
      </dsp:txBody>
      <dsp:txXfrm>
        <a:off x="366955" y="13523"/>
        <a:ext cx="5707380" cy="1003680"/>
      </dsp:txXfrm>
    </dsp:sp>
    <dsp:sp modelId="{F6979DB6-FDC3-4A25-90F8-B1B40196C84F}">
      <dsp:nvSpPr>
        <dsp:cNvPr id="0" name=""/>
        <dsp:cNvSpPr/>
      </dsp:nvSpPr>
      <dsp:spPr>
        <a:xfrm>
          <a:off x="0" y="2070420"/>
          <a:ext cx="81534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3DB642-96BB-4C20-A0D3-A840BCE3666D}">
      <dsp:nvSpPr>
        <dsp:cNvPr id="0" name=""/>
        <dsp:cNvSpPr/>
      </dsp:nvSpPr>
      <dsp:spPr>
        <a:xfrm>
          <a:off x="407670" y="1568580"/>
          <a:ext cx="570738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>
              <a:solidFill>
                <a:srgbClr val="FFC000"/>
              </a:solidFill>
            </a:rPr>
            <a:t>Новые результаты</a:t>
          </a:r>
          <a:endParaRPr lang="ru-RU" sz="4800" kern="1200" dirty="0">
            <a:solidFill>
              <a:srgbClr val="FFC000"/>
            </a:solidFill>
          </a:endParaRPr>
        </a:p>
      </dsp:txBody>
      <dsp:txXfrm>
        <a:off x="407670" y="1568580"/>
        <a:ext cx="5707380" cy="1003680"/>
      </dsp:txXfrm>
    </dsp:sp>
    <dsp:sp modelId="{9BA3FC11-2C4D-4E61-979F-0E948790D9F4}">
      <dsp:nvSpPr>
        <dsp:cNvPr id="0" name=""/>
        <dsp:cNvSpPr/>
      </dsp:nvSpPr>
      <dsp:spPr>
        <a:xfrm>
          <a:off x="0" y="3612660"/>
          <a:ext cx="81534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0547EF-C19C-4365-BF97-15F524CDDDE9}">
      <dsp:nvSpPr>
        <dsp:cNvPr id="0" name=""/>
        <dsp:cNvSpPr/>
      </dsp:nvSpPr>
      <dsp:spPr>
        <a:xfrm>
          <a:off x="438294" y="3109866"/>
          <a:ext cx="570738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>
              <a:solidFill>
                <a:srgbClr val="FFC000"/>
              </a:solidFill>
            </a:rPr>
            <a:t>Новые технологии</a:t>
          </a:r>
          <a:endParaRPr lang="ru-RU" sz="4800" kern="1200" dirty="0">
            <a:solidFill>
              <a:srgbClr val="FFC000"/>
            </a:solidFill>
          </a:endParaRPr>
        </a:p>
      </dsp:txBody>
      <dsp:txXfrm>
        <a:off x="438294" y="3109866"/>
        <a:ext cx="5707380" cy="10036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B4272E-C37A-4484-9283-874A14C8CBE8}">
      <dsp:nvSpPr>
        <dsp:cNvPr id="0" name=""/>
        <dsp:cNvSpPr/>
      </dsp:nvSpPr>
      <dsp:spPr>
        <a:xfrm>
          <a:off x="0" y="578759"/>
          <a:ext cx="81534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C63ACD-84CE-4700-A2D5-232519E5D93F}">
      <dsp:nvSpPr>
        <dsp:cNvPr id="0" name=""/>
        <dsp:cNvSpPr/>
      </dsp:nvSpPr>
      <dsp:spPr>
        <a:xfrm>
          <a:off x="407670" y="91679"/>
          <a:ext cx="570738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solidFill>
                <a:srgbClr val="FFC000"/>
              </a:solidFill>
            </a:rPr>
            <a:t>проблемная ситуация</a:t>
          </a:r>
          <a:endParaRPr lang="ru-RU" sz="3300" kern="1200" dirty="0">
            <a:solidFill>
              <a:srgbClr val="FFC000"/>
            </a:solidFill>
          </a:endParaRPr>
        </a:p>
      </dsp:txBody>
      <dsp:txXfrm>
        <a:off x="407670" y="91679"/>
        <a:ext cx="5707380" cy="974160"/>
      </dsp:txXfrm>
    </dsp:sp>
    <dsp:sp modelId="{B7DAB823-795A-4BFC-B803-A7F4238A75E3}">
      <dsp:nvSpPr>
        <dsp:cNvPr id="0" name=""/>
        <dsp:cNvSpPr/>
      </dsp:nvSpPr>
      <dsp:spPr>
        <a:xfrm>
          <a:off x="0" y="2075640"/>
          <a:ext cx="81534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60D678-4DFC-477D-8406-7571CA393F75}">
      <dsp:nvSpPr>
        <dsp:cNvPr id="0" name=""/>
        <dsp:cNvSpPr/>
      </dsp:nvSpPr>
      <dsp:spPr>
        <a:xfrm>
          <a:off x="438294" y="1546924"/>
          <a:ext cx="570738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solidFill>
                <a:srgbClr val="FFC000"/>
              </a:solidFill>
            </a:rPr>
            <a:t>система заданий ( действий</a:t>
          </a:r>
          <a:r>
            <a:rPr lang="ru-RU" sz="3300" kern="1200" dirty="0" smtClean="0"/>
            <a:t>)</a:t>
          </a:r>
          <a:endParaRPr lang="ru-RU" sz="3300" kern="1200" dirty="0"/>
        </a:p>
      </dsp:txBody>
      <dsp:txXfrm>
        <a:off x="438294" y="1546924"/>
        <a:ext cx="5707380" cy="974160"/>
      </dsp:txXfrm>
    </dsp:sp>
    <dsp:sp modelId="{C169D700-9D3D-4FE1-B655-2ECE48FDF554}">
      <dsp:nvSpPr>
        <dsp:cNvPr id="0" name=""/>
        <dsp:cNvSpPr/>
      </dsp:nvSpPr>
      <dsp:spPr>
        <a:xfrm>
          <a:off x="0" y="3572520"/>
          <a:ext cx="81534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3C2054-E74C-4814-8418-945643F8BCBF}">
      <dsp:nvSpPr>
        <dsp:cNvPr id="0" name=""/>
        <dsp:cNvSpPr/>
      </dsp:nvSpPr>
      <dsp:spPr>
        <a:xfrm>
          <a:off x="438294" y="3039810"/>
          <a:ext cx="570738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725" tIns="0" rIns="215725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solidFill>
                <a:srgbClr val="FFC000"/>
              </a:solidFill>
            </a:rPr>
            <a:t>создание «продукта»</a:t>
          </a:r>
          <a:endParaRPr lang="ru-RU" sz="3300" kern="1200" dirty="0">
            <a:solidFill>
              <a:srgbClr val="FFC000"/>
            </a:solidFill>
          </a:endParaRPr>
        </a:p>
      </dsp:txBody>
      <dsp:txXfrm>
        <a:off x="438294" y="3039810"/>
        <a:ext cx="5707380" cy="9741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784D1D-C718-477C-9379-5DA3593B3522}">
      <dsp:nvSpPr>
        <dsp:cNvPr id="0" name=""/>
        <dsp:cNvSpPr/>
      </dsp:nvSpPr>
      <dsp:spPr>
        <a:xfrm>
          <a:off x="0" y="0"/>
          <a:ext cx="8496944" cy="8622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FFC000"/>
              </a:solidFill>
            </a:rPr>
            <a:t>обеспечит индивидуальный прогресс   УУД</a:t>
          </a:r>
          <a:endParaRPr lang="ru-RU" sz="2400" kern="1200" dirty="0">
            <a:solidFill>
              <a:srgbClr val="FFC000"/>
            </a:solidFill>
          </a:endParaRPr>
        </a:p>
      </dsp:txBody>
      <dsp:txXfrm>
        <a:off x="0" y="0"/>
        <a:ext cx="8496944" cy="862235"/>
      </dsp:txXfrm>
    </dsp:sp>
    <dsp:sp modelId="{219AF7BD-3C34-4E6E-8C50-E0B5CE138101}">
      <dsp:nvSpPr>
        <dsp:cNvPr id="0" name=""/>
        <dsp:cNvSpPr/>
      </dsp:nvSpPr>
      <dsp:spPr>
        <a:xfrm>
          <a:off x="0" y="1023858"/>
          <a:ext cx="8496944" cy="11944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FFC000"/>
              </a:solidFill>
            </a:rPr>
            <a:t>повысит результативность  образовательного процесса</a:t>
          </a:r>
          <a:endParaRPr lang="ru-RU" sz="2400" kern="1200" dirty="0">
            <a:solidFill>
              <a:srgbClr val="FFC000"/>
            </a:solidFill>
          </a:endParaRPr>
        </a:p>
      </dsp:txBody>
      <dsp:txXfrm>
        <a:off x="0" y="1023858"/>
        <a:ext cx="8496944" cy="1194496"/>
      </dsp:txXfrm>
    </dsp:sp>
    <dsp:sp modelId="{06486764-2545-4FA5-A85C-48FDC1C577D6}">
      <dsp:nvSpPr>
        <dsp:cNvPr id="0" name=""/>
        <dsp:cNvSpPr/>
      </dsp:nvSpPr>
      <dsp:spPr>
        <a:xfrm>
          <a:off x="0" y="1809550"/>
          <a:ext cx="8496944" cy="846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FFC000"/>
              </a:solidFill>
            </a:rPr>
            <a:t>усилит учебную мотивацию</a:t>
          </a:r>
          <a:endParaRPr lang="ru-RU" sz="2400" kern="1200" dirty="0">
            <a:solidFill>
              <a:srgbClr val="FFC000"/>
            </a:solidFill>
          </a:endParaRPr>
        </a:p>
      </dsp:txBody>
      <dsp:txXfrm>
        <a:off x="0" y="1809550"/>
        <a:ext cx="8496944" cy="846790"/>
      </dsp:txXfrm>
    </dsp:sp>
    <dsp:sp modelId="{52A5FAFF-E22B-4B58-A16A-C62DF37D080E}">
      <dsp:nvSpPr>
        <dsp:cNvPr id="0" name=""/>
        <dsp:cNvSpPr/>
      </dsp:nvSpPr>
      <dsp:spPr>
        <a:xfrm>
          <a:off x="0" y="2867171"/>
          <a:ext cx="8496944" cy="8605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FFC000"/>
              </a:solidFill>
            </a:rPr>
            <a:t>обеспечит преемственность уровней образования </a:t>
          </a:r>
          <a:endParaRPr lang="ru-RU" sz="2400" kern="1200" dirty="0">
            <a:solidFill>
              <a:srgbClr val="FFC000"/>
            </a:solidFill>
          </a:endParaRPr>
        </a:p>
      </dsp:txBody>
      <dsp:txXfrm>
        <a:off x="0" y="2867171"/>
        <a:ext cx="8496944" cy="860563"/>
      </dsp:txXfrm>
    </dsp:sp>
    <dsp:sp modelId="{086395E6-9A9C-485B-B3FC-BC4B6266A69F}">
      <dsp:nvSpPr>
        <dsp:cNvPr id="0" name=""/>
        <dsp:cNvSpPr/>
      </dsp:nvSpPr>
      <dsp:spPr>
        <a:xfrm>
          <a:off x="0" y="4121857"/>
          <a:ext cx="8496944" cy="7084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rgbClr val="FFC000"/>
              </a:solidFill>
            </a:rPr>
            <a:t>обеспечит интеграцию с дополнительным образованием </a:t>
          </a:r>
          <a:endParaRPr lang="ru-RU" sz="2600" kern="1200" dirty="0">
            <a:solidFill>
              <a:srgbClr val="FFC000"/>
            </a:solidFill>
          </a:endParaRPr>
        </a:p>
      </dsp:txBody>
      <dsp:txXfrm>
        <a:off x="0" y="4121857"/>
        <a:ext cx="8496944" cy="70842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FEBA35B-507E-4326-B9A5-27B522BF272B}">
      <dsp:nvSpPr>
        <dsp:cNvPr id="0" name=""/>
        <dsp:cNvSpPr/>
      </dsp:nvSpPr>
      <dsp:spPr>
        <a:xfrm>
          <a:off x="1757011" y="0"/>
          <a:ext cx="4495800" cy="4495800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A31BD8-0A42-45E5-882E-30B37608914B}">
      <dsp:nvSpPr>
        <dsp:cNvPr id="0" name=""/>
        <dsp:cNvSpPr/>
      </dsp:nvSpPr>
      <dsp:spPr>
        <a:xfrm>
          <a:off x="252905" y="268794"/>
          <a:ext cx="3609210" cy="1798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rgbClr val="FFC000"/>
              </a:solidFill>
            </a:rPr>
            <a:t>Предметные</a:t>
          </a:r>
          <a:endParaRPr lang="ru-RU" sz="3200" kern="1200" dirty="0">
            <a:solidFill>
              <a:srgbClr val="FFC000"/>
            </a:solidFill>
          </a:endParaRPr>
        </a:p>
      </dsp:txBody>
      <dsp:txXfrm>
        <a:off x="252905" y="268794"/>
        <a:ext cx="3609210" cy="1798320"/>
      </dsp:txXfrm>
    </dsp:sp>
    <dsp:sp modelId="{2306525C-72EA-45C9-9474-F17FA9BD62BE}">
      <dsp:nvSpPr>
        <dsp:cNvPr id="0" name=""/>
        <dsp:cNvSpPr/>
      </dsp:nvSpPr>
      <dsp:spPr>
        <a:xfrm>
          <a:off x="4169376" y="268794"/>
          <a:ext cx="3896365" cy="1798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err="1" smtClean="0">
              <a:solidFill>
                <a:srgbClr val="FFC000"/>
              </a:solidFill>
            </a:rPr>
            <a:t>Межпредметные</a:t>
          </a:r>
          <a:endParaRPr lang="ru-RU" sz="3200" kern="1200" dirty="0">
            <a:solidFill>
              <a:srgbClr val="FFC000"/>
            </a:solidFill>
          </a:endParaRPr>
        </a:p>
      </dsp:txBody>
      <dsp:txXfrm>
        <a:off x="4169376" y="268794"/>
        <a:ext cx="3896365" cy="1798320"/>
      </dsp:txXfrm>
    </dsp:sp>
    <dsp:sp modelId="{133E95AC-580C-403C-A3A0-FEE43BB175FE}">
      <dsp:nvSpPr>
        <dsp:cNvPr id="0" name=""/>
        <dsp:cNvSpPr/>
      </dsp:nvSpPr>
      <dsp:spPr>
        <a:xfrm>
          <a:off x="214178" y="2414640"/>
          <a:ext cx="3607645" cy="1798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rgbClr val="FFC000"/>
              </a:solidFill>
            </a:rPr>
            <a:t>Одновозрастные</a:t>
          </a:r>
          <a:endParaRPr lang="ru-RU" sz="3200" kern="1200" dirty="0">
            <a:solidFill>
              <a:srgbClr val="FFC000"/>
            </a:solidFill>
          </a:endParaRPr>
        </a:p>
      </dsp:txBody>
      <dsp:txXfrm>
        <a:off x="214178" y="2414640"/>
        <a:ext cx="3607645" cy="1798320"/>
      </dsp:txXfrm>
    </dsp:sp>
    <dsp:sp modelId="{8A6BF269-E642-4CB9-9E6E-B5AE1995782B}">
      <dsp:nvSpPr>
        <dsp:cNvPr id="0" name=""/>
        <dsp:cNvSpPr/>
      </dsp:nvSpPr>
      <dsp:spPr>
        <a:xfrm>
          <a:off x="4148237" y="2404515"/>
          <a:ext cx="3820099" cy="1798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rgbClr val="FFC000"/>
              </a:solidFill>
            </a:rPr>
            <a:t>Разновозрастные</a:t>
          </a:r>
          <a:endParaRPr lang="ru-RU" sz="3200" kern="1200" dirty="0">
            <a:solidFill>
              <a:srgbClr val="FFC000"/>
            </a:solidFill>
          </a:endParaRPr>
        </a:p>
      </dsp:txBody>
      <dsp:txXfrm>
        <a:off x="4148237" y="2404515"/>
        <a:ext cx="3820099" cy="179832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4298A3-C880-4516-8F06-09CEA43F8F9D}">
      <dsp:nvSpPr>
        <dsp:cNvPr id="0" name=""/>
        <dsp:cNvSpPr/>
      </dsp:nvSpPr>
      <dsp:spPr>
        <a:xfrm rot="5400000">
          <a:off x="-174255" y="236301"/>
          <a:ext cx="1230312" cy="8612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FFC000"/>
              </a:solidFill>
            </a:rPr>
            <a:t>Нормативно-правовые</a:t>
          </a:r>
          <a:r>
            <a:rPr lang="ru-RU" sz="1400" kern="1200" dirty="0" smtClean="0">
              <a:solidFill>
                <a:srgbClr val="FFC000"/>
              </a:solidFill>
            </a:rPr>
            <a:t> </a:t>
          </a:r>
          <a:endParaRPr lang="ru-RU" sz="1400" kern="1200" dirty="0">
            <a:solidFill>
              <a:srgbClr val="FFC000"/>
            </a:solidFill>
          </a:endParaRPr>
        </a:p>
      </dsp:txBody>
      <dsp:txXfrm rot="5400000">
        <a:off x="-174255" y="236301"/>
        <a:ext cx="1230312" cy="861219"/>
      </dsp:txXfrm>
    </dsp:sp>
    <dsp:sp modelId="{1C10C32F-3D07-4DBE-8E34-F5FC5384E2B8}">
      <dsp:nvSpPr>
        <dsp:cNvPr id="0" name=""/>
        <dsp:cNvSpPr/>
      </dsp:nvSpPr>
      <dsp:spPr>
        <a:xfrm rot="5400000">
          <a:off x="4115341" y="-3102591"/>
          <a:ext cx="800123" cy="70053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Коррекция ООП, годового календарного учебного графика</a:t>
          </a:r>
          <a:endParaRPr lang="ru-RU" sz="2800" kern="1200" dirty="0"/>
        </a:p>
      </dsp:txBody>
      <dsp:txXfrm rot="5400000">
        <a:off x="4115341" y="-3102591"/>
        <a:ext cx="800123" cy="7005306"/>
      </dsp:txXfrm>
    </dsp:sp>
    <dsp:sp modelId="{E5D066A6-1ADB-44D7-8D9F-9ADA03E7C7F9}">
      <dsp:nvSpPr>
        <dsp:cNvPr id="0" name=""/>
        <dsp:cNvSpPr/>
      </dsp:nvSpPr>
      <dsp:spPr>
        <a:xfrm rot="5400000">
          <a:off x="-170031" y="1265131"/>
          <a:ext cx="1230312" cy="8902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FFC000"/>
              </a:solidFill>
            </a:rPr>
            <a:t>Организационные </a:t>
          </a:r>
          <a:endParaRPr lang="ru-RU" sz="2000" kern="1200" dirty="0">
            <a:solidFill>
              <a:srgbClr val="FFC000"/>
            </a:solidFill>
          </a:endParaRPr>
        </a:p>
      </dsp:txBody>
      <dsp:txXfrm rot="5400000">
        <a:off x="-170031" y="1265131"/>
        <a:ext cx="1230312" cy="890250"/>
      </dsp:txXfrm>
    </dsp:sp>
    <dsp:sp modelId="{71835B7D-2121-476D-9AB9-95B1A97D79F3}">
      <dsp:nvSpPr>
        <dsp:cNvPr id="0" name=""/>
        <dsp:cNvSpPr/>
      </dsp:nvSpPr>
      <dsp:spPr>
        <a:xfrm rot="5400000">
          <a:off x="3977979" y="-1982069"/>
          <a:ext cx="816569" cy="69540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Проведение проектных задач</a:t>
          </a:r>
          <a:endParaRPr lang="ru-RU" sz="2800" kern="1200" dirty="0"/>
        </a:p>
      </dsp:txBody>
      <dsp:txXfrm rot="5400000">
        <a:off x="3977979" y="-1982069"/>
        <a:ext cx="816569" cy="6954042"/>
      </dsp:txXfrm>
    </dsp:sp>
    <dsp:sp modelId="{0195442C-43AD-4D1E-B900-96B0BCECECB6}">
      <dsp:nvSpPr>
        <dsp:cNvPr id="0" name=""/>
        <dsp:cNvSpPr/>
      </dsp:nvSpPr>
      <dsp:spPr>
        <a:xfrm rot="5400000">
          <a:off x="-122444" y="2396277"/>
          <a:ext cx="1230312" cy="8612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FFC000"/>
              </a:solidFill>
            </a:rPr>
            <a:t>методические</a:t>
          </a:r>
          <a:endParaRPr lang="ru-RU" sz="2000" kern="1200" dirty="0">
            <a:solidFill>
              <a:srgbClr val="FFC000"/>
            </a:solidFill>
          </a:endParaRPr>
        </a:p>
      </dsp:txBody>
      <dsp:txXfrm rot="5400000">
        <a:off x="-122444" y="2396277"/>
        <a:ext cx="1230312" cy="861219"/>
      </dsp:txXfrm>
    </dsp:sp>
    <dsp:sp modelId="{632AFA4B-85FD-436A-AC29-7627F37D89A3}">
      <dsp:nvSpPr>
        <dsp:cNvPr id="0" name=""/>
        <dsp:cNvSpPr/>
      </dsp:nvSpPr>
      <dsp:spPr>
        <a:xfrm rot="5400000">
          <a:off x="3870316" y="-657789"/>
          <a:ext cx="799703" cy="66575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Проведение семинаров и мастер-классов </a:t>
          </a:r>
          <a:endParaRPr lang="ru-RU" sz="2800" kern="1200" dirty="0"/>
        </a:p>
      </dsp:txBody>
      <dsp:txXfrm rot="5400000">
        <a:off x="3870316" y="-657789"/>
        <a:ext cx="799703" cy="6657542"/>
      </dsp:txXfrm>
    </dsp:sp>
    <dsp:sp modelId="{0197E9EE-34C1-442F-AED9-D2BE32F268B5}">
      <dsp:nvSpPr>
        <dsp:cNvPr id="0" name=""/>
        <dsp:cNvSpPr/>
      </dsp:nvSpPr>
      <dsp:spPr>
        <a:xfrm rot="5400000">
          <a:off x="-184546" y="3447086"/>
          <a:ext cx="1230312" cy="8612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FFC000"/>
              </a:solidFill>
            </a:rPr>
            <a:t>Взаимодействие </a:t>
          </a:r>
          <a:endParaRPr lang="ru-RU" sz="1800" kern="1200" dirty="0">
            <a:solidFill>
              <a:srgbClr val="FFC000"/>
            </a:solidFill>
          </a:endParaRPr>
        </a:p>
      </dsp:txBody>
      <dsp:txXfrm rot="5400000">
        <a:off x="-184546" y="3447086"/>
        <a:ext cx="1230312" cy="861219"/>
      </dsp:txXfrm>
    </dsp:sp>
    <dsp:sp modelId="{701668DE-A5A5-4889-AC49-B64D991DFF5F}">
      <dsp:nvSpPr>
        <dsp:cNvPr id="0" name=""/>
        <dsp:cNvSpPr/>
      </dsp:nvSpPr>
      <dsp:spPr>
        <a:xfrm rot="5400000">
          <a:off x="4107457" y="27096"/>
          <a:ext cx="799703" cy="72921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Привлечение сотрудников , использование консультантов, вовлечение родителей </a:t>
          </a:r>
          <a:endParaRPr lang="ru-RU" sz="2400" b="1" kern="1200" dirty="0"/>
        </a:p>
      </dsp:txBody>
      <dsp:txXfrm rot="5400000">
        <a:off x="4107457" y="27096"/>
        <a:ext cx="799703" cy="729218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B94FB4-1CFD-446C-8E8B-2CC7AE49C722}">
      <dsp:nvSpPr>
        <dsp:cNvPr id="0" name=""/>
        <dsp:cNvSpPr/>
      </dsp:nvSpPr>
      <dsp:spPr>
        <a:xfrm>
          <a:off x="0" y="1000776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B5610F-CB9B-416A-BC2B-9B9DF56BEC07}">
      <dsp:nvSpPr>
        <dsp:cNvPr id="0" name=""/>
        <dsp:cNvSpPr/>
      </dsp:nvSpPr>
      <dsp:spPr>
        <a:xfrm>
          <a:off x="411480" y="89680"/>
          <a:ext cx="5760720" cy="11767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FFC000"/>
              </a:solidFill>
            </a:rPr>
            <a:t>Положение о формах, периодичности и порядке текущего контроля успеваемости и промежуточной аттестации обучающихся  </a:t>
          </a:r>
          <a:endParaRPr lang="ru-RU" sz="2000" kern="1200" dirty="0">
            <a:solidFill>
              <a:srgbClr val="FFC000"/>
            </a:solidFill>
          </a:endParaRPr>
        </a:p>
      </dsp:txBody>
      <dsp:txXfrm>
        <a:off x="411480" y="89680"/>
        <a:ext cx="5760720" cy="1176776"/>
      </dsp:txXfrm>
    </dsp:sp>
    <dsp:sp modelId="{6C1F5E10-398B-475E-8CE5-BA51A9737836}">
      <dsp:nvSpPr>
        <dsp:cNvPr id="0" name=""/>
        <dsp:cNvSpPr/>
      </dsp:nvSpPr>
      <dsp:spPr>
        <a:xfrm>
          <a:off x="0" y="2047236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0EB95E-9423-4F56-B838-6F2A1BC1BDBE}">
      <dsp:nvSpPr>
        <dsp:cNvPr id="0" name=""/>
        <dsp:cNvSpPr/>
      </dsp:nvSpPr>
      <dsp:spPr>
        <a:xfrm>
          <a:off x="411480" y="1551576"/>
          <a:ext cx="5760720" cy="822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FFC000"/>
              </a:solidFill>
            </a:rPr>
            <a:t>Порядок проведения проектных задач</a:t>
          </a:r>
          <a:endParaRPr lang="ru-RU" sz="2000" kern="1200" dirty="0">
            <a:solidFill>
              <a:srgbClr val="FFC000"/>
            </a:solidFill>
          </a:endParaRPr>
        </a:p>
      </dsp:txBody>
      <dsp:txXfrm>
        <a:off x="411480" y="1551576"/>
        <a:ext cx="5760720" cy="822125"/>
      </dsp:txXfrm>
    </dsp:sp>
    <dsp:sp modelId="{051BA8D7-E883-4D71-9609-DA05CD5F7A3A}">
      <dsp:nvSpPr>
        <dsp:cNvPr id="0" name=""/>
        <dsp:cNvSpPr/>
      </dsp:nvSpPr>
      <dsp:spPr>
        <a:xfrm>
          <a:off x="0" y="3166201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D03AB6-54E2-4F6A-9029-6932F8D87754}">
      <dsp:nvSpPr>
        <dsp:cNvPr id="0" name=""/>
        <dsp:cNvSpPr/>
      </dsp:nvSpPr>
      <dsp:spPr>
        <a:xfrm>
          <a:off x="432049" y="2643173"/>
          <a:ext cx="5792058" cy="7730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FFC000"/>
              </a:solidFill>
            </a:rPr>
            <a:t>Положение о сетевом сообществе школ</a:t>
          </a:r>
          <a:endParaRPr lang="ru-RU" sz="2000" kern="1200" dirty="0">
            <a:solidFill>
              <a:srgbClr val="FFC000"/>
            </a:solidFill>
          </a:endParaRPr>
        </a:p>
      </dsp:txBody>
      <dsp:txXfrm>
        <a:off x="432049" y="2643173"/>
        <a:ext cx="5792058" cy="773059"/>
      </dsp:txXfrm>
    </dsp:sp>
    <dsp:sp modelId="{C4687F24-CDBB-46AB-8DF1-0EAE93272172}">
      <dsp:nvSpPr>
        <dsp:cNvPr id="0" name=""/>
        <dsp:cNvSpPr/>
      </dsp:nvSpPr>
      <dsp:spPr>
        <a:xfrm>
          <a:off x="0" y="3982681"/>
          <a:ext cx="82296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5A6ADA-564C-463A-99A7-90D49F6B9FDB}">
      <dsp:nvSpPr>
        <dsp:cNvPr id="0" name=""/>
        <dsp:cNvSpPr/>
      </dsp:nvSpPr>
      <dsp:spPr>
        <a:xfrm>
          <a:off x="411480" y="3717001"/>
          <a:ext cx="5801678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FFC000"/>
              </a:solidFill>
            </a:rPr>
            <a:t>Интеграция проектных задач и </a:t>
          </a:r>
          <a:r>
            <a:rPr lang="ru-RU" sz="2000" kern="1200" dirty="0" err="1" smtClean="0">
              <a:solidFill>
                <a:srgbClr val="FFC000"/>
              </a:solidFill>
            </a:rPr>
            <a:t>роботехники</a:t>
          </a:r>
          <a:endParaRPr lang="ru-RU" sz="2000" kern="1200" dirty="0">
            <a:solidFill>
              <a:srgbClr val="FFC000"/>
            </a:solidFill>
          </a:endParaRPr>
        </a:p>
      </dsp:txBody>
      <dsp:txXfrm>
        <a:off x="411480" y="3717001"/>
        <a:ext cx="5801678" cy="53136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CA2668-C603-4823-A714-BBFE54919A08}">
      <dsp:nvSpPr>
        <dsp:cNvPr id="0" name=""/>
        <dsp:cNvSpPr/>
      </dsp:nvSpPr>
      <dsp:spPr>
        <a:xfrm rot="5400000">
          <a:off x="-243998" y="245734"/>
          <a:ext cx="1626654" cy="11386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1 день </a:t>
          </a:r>
          <a:endParaRPr lang="ru-RU" sz="3100" kern="1200" dirty="0"/>
        </a:p>
      </dsp:txBody>
      <dsp:txXfrm rot="5400000">
        <a:off x="-243998" y="245734"/>
        <a:ext cx="1626654" cy="1138657"/>
      </dsp:txXfrm>
    </dsp:sp>
    <dsp:sp modelId="{735FBA0B-6714-4B53-AF9E-6BCB5EE7E42E}">
      <dsp:nvSpPr>
        <dsp:cNvPr id="0" name=""/>
        <dsp:cNvSpPr/>
      </dsp:nvSpPr>
      <dsp:spPr>
        <a:xfrm rot="5400000">
          <a:off x="4117366" y="-2976971"/>
          <a:ext cx="1057325" cy="70147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Деление на группы</a:t>
          </a:r>
          <a:endParaRPr lang="ru-RU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 работа над созданием продукта </a:t>
          </a:r>
          <a:endParaRPr lang="ru-RU" sz="3000" kern="1200" dirty="0"/>
        </a:p>
      </dsp:txBody>
      <dsp:txXfrm rot="5400000">
        <a:off x="4117366" y="-2976971"/>
        <a:ext cx="1057325" cy="7014742"/>
      </dsp:txXfrm>
    </dsp:sp>
    <dsp:sp modelId="{E524FDDA-3F5E-418E-B356-B393FC1BB0C9}">
      <dsp:nvSpPr>
        <dsp:cNvPr id="0" name=""/>
        <dsp:cNvSpPr/>
      </dsp:nvSpPr>
      <dsp:spPr>
        <a:xfrm rot="5400000">
          <a:off x="-243998" y="1678571"/>
          <a:ext cx="1626654" cy="11386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2 день </a:t>
          </a:r>
          <a:endParaRPr lang="ru-RU" sz="3100" kern="1200" dirty="0"/>
        </a:p>
      </dsp:txBody>
      <dsp:txXfrm rot="5400000">
        <a:off x="-243998" y="1678571"/>
        <a:ext cx="1626654" cy="1138657"/>
      </dsp:txXfrm>
    </dsp:sp>
    <dsp:sp modelId="{3509D2AA-DED8-4464-A0AD-A28A83E615A8}">
      <dsp:nvSpPr>
        <dsp:cNvPr id="0" name=""/>
        <dsp:cNvSpPr/>
      </dsp:nvSpPr>
      <dsp:spPr>
        <a:xfrm rot="5400000">
          <a:off x="4117366" y="-1544135"/>
          <a:ext cx="1057325" cy="70147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Решение </a:t>
          </a:r>
          <a:r>
            <a:rPr lang="ru-RU" sz="3000" kern="1200" dirty="0" err="1" smtClean="0"/>
            <a:t>межпредметных</a:t>
          </a:r>
          <a:r>
            <a:rPr lang="ru-RU" sz="3000" kern="1200" dirty="0" smtClean="0"/>
            <a:t> заданий </a:t>
          </a:r>
          <a:endParaRPr lang="ru-RU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Репетиции, презентации продуктов</a:t>
          </a:r>
          <a:endParaRPr lang="ru-RU" sz="3000" kern="1200" dirty="0"/>
        </a:p>
      </dsp:txBody>
      <dsp:txXfrm rot="5400000">
        <a:off x="4117366" y="-1544135"/>
        <a:ext cx="1057325" cy="7014742"/>
      </dsp:txXfrm>
    </dsp:sp>
    <dsp:sp modelId="{B2F836B7-14F4-4E6E-972D-9F30474CCB5C}">
      <dsp:nvSpPr>
        <dsp:cNvPr id="0" name=""/>
        <dsp:cNvSpPr/>
      </dsp:nvSpPr>
      <dsp:spPr>
        <a:xfrm rot="5400000">
          <a:off x="-243998" y="3111407"/>
          <a:ext cx="1626654" cy="11386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3 день</a:t>
          </a:r>
          <a:endParaRPr lang="ru-RU" sz="3100" kern="1200" dirty="0"/>
        </a:p>
      </dsp:txBody>
      <dsp:txXfrm rot="5400000">
        <a:off x="-243998" y="3111407"/>
        <a:ext cx="1626654" cy="1138657"/>
      </dsp:txXfrm>
    </dsp:sp>
    <dsp:sp modelId="{E35375B9-99A5-4287-AB3D-BA04488B209A}">
      <dsp:nvSpPr>
        <dsp:cNvPr id="0" name=""/>
        <dsp:cNvSpPr/>
      </dsp:nvSpPr>
      <dsp:spPr>
        <a:xfrm rot="5400000">
          <a:off x="4062020" y="6634"/>
          <a:ext cx="1057325" cy="70147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Интеллектуальная викторина</a:t>
          </a:r>
          <a:endParaRPr lang="ru-RU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Финальное событие</a:t>
          </a:r>
          <a:endParaRPr lang="ru-RU" sz="3000" kern="1200" dirty="0"/>
        </a:p>
      </dsp:txBody>
      <dsp:txXfrm rot="5400000">
        <a:off x="4062020" y="6634"/>
        <a:ext cx="1057325" cy="70147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F8031-05B3-4F64-8AAC-4EB90DE0E5BD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5E7318-4E98-4F14-AA2F-C0E98BFC5E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4CDE4-FDEB-4F33-8543-684BBF98A4DF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03A67-2F69-4EA9-BD48-05EABA8970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Добрый день, уважаемые коллеги! Разрешите представить вашему вниманию  </a:t>
            </a:r>
            <a:r>
              <a:rPr lang="ru-RU" smtClean="0"/>
              <a:t>опыт применения </a:t>
            </a:r>
            <a:r>
              <a:rPr lang="ru-RU" baseline="0" smtClean="0"/>
              <a:t> </a:t>
            </a:r>
            <a:r>
              <a:rPr lang="ru-RU" baseline="0" dirty="0" smtClean="0"/>
              <a:t>ПЗТО в нашей школе!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03A67-2F69-4EA9-BD48-05EABA89705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03A67-2F69-4EA9-BD48-05EABA89705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803A67-2F69-4EA9-BD48-05EABA89705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0"/>
            <a:ext cx="7772400" cy="472514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C000"/>
                </a:solidFill>
              </a:rPr>
              <a:t>Модель организации образовательного процесса, обеспечивающая индивидуальный прогресс УУД обучающихся посредством применения проектно-задачной технологии обучения, в условиях образовательного комплекса</a:t>
            </a:r>
            <a:endParaRPr lang="ru-RU" sz="3600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509120"/>
            <a:ext cx="7992888" cy="1872208"/>
          </a:xfrm>
        </p:spPr>
        <p:txBody>
          <a:bodyPr>
            <a:normAutofit fontScale="77500" lnSpcReduction="20000"/>
          </a:bodyPr>
          <a:lstStyle/>
          <a:p>
            <a:pPr algn="r"/>
            <a:endParaRPr lang="ru-RU" sz="2400" dirty="0" smtClean="0"/>
          </a:p>
          <a:p>
            <a:pPr algn="r"/>
            <a:endParaRPr lang="ru-RU" sz="2400" dirty="0" smtClean="0"/>
          </a:p>
          <a:p>
            <a:pPr algn="r"/>
            <a:r>
              <a:rPr lang="ru-RU" sz="3300" dirty="0" err="1" smtClean="0">
                <a:solidFill>
                  <a:schemeClr val="bg1"/>
                </a:solidFill>
              </a:rPr>
              <a:t>Пупынина</a:t>
            </a:r>
            <a:r>
              <a:rPr lang="ru-RU" sz="3300" dirty="0" smtClean="0">
                <a:solidFill>
                  <a:schemeClr val="bg1"/>
                </a:solidFill>
              </a:rPr>
              <a:t> Ю. В.,</a:t>
            </a:r>
          </a:p>
          <a:p>
            <a:pPr algn="r"/>
            <a:r>
              <a:rPr lang="ru-RU" sz="3300" dirty="0" smtClean="0">
                <a:solidFill>
                  <a:schemeClr val="bg1"/>
                </a:solidFill>
              </a:rPr>
              <a:t>заместитель директора по НМР </a:t>
            </a:r>
          </a:p>
          <a:p>
            <a:pPr algn="r"/>
            <a:r>
              <a:rPr lang="ru-RU" sz="3300" dirty="0" smtClean="0">
                <a:solidFill>
                  <a:schemeClr val="bg1"/>
                </a:solidFill>
              </a:rPr>
              <a:t>ГБОУ СОШ №2 «ОЦ» с. Кинель- Черкассы</a:t>
            </a:r>
          </a:p>
          <a:p>
            <a:pPr algn="r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Динамика уровня сформированности УУД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39552" y="1340768"/>
          <a:ext cx="7992887" cy="53124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2778"/>
                <a:gridCol w="1327607"/>
                <a:gridCol w="1422436"/>
                <a:gridCol w="1300626"/>
                <a:gridCol w="1354720"/>
                <a:gridCol w="1354720"/>
              </a:tblGrid>
              <a:tr h="1625456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solidFill>
                            <a:srgbClr val="FFC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Итоговая проектная задача</a:t>
                      </a:r>
                      <a:endParaRPr lang="ru-RU" sz="2800" dirty="0">
                        <a:solidFill>
                          <a:srgbClr val="FFC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solidFill>
                            <a:srgbClr val="FFC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2015-2016 </a:t>
                      </a:r>
                      <a:r>
                        <a:rPr lang="ru-RU" sz="2800" dirty="0" err="1">
                          <a:solidFill>
                            <a:srgbClr val="FFC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уч.г</a:t>
                      </a:r>
                      <a:endParaRPr lang="ru-RU" sz="2800" dirty="0">
                        <a:solidFill>
                          <a:srgbClr val="FFC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dirty="0">
                        <a:solidFill>
                          <a:srgbClr val="FFC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solidFill>
                            <a:srgbClr val="FFC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Стартовая проектная задача</a:t>
                      </a:r>
                      <a:endParaRPr lang="ru-RU" sz="2800" dirty="0">
                        <a:solidFill>
                          <a:srgbClr val="FFC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solidFill>
                            <a:srgbClr val="FFC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2016-2017 </a:t>
                      </a:r>
                      <a:r>
                        <a:rPr lang="ru-RU" sz="2800" dirty="0" err="1">
                          <a:solidFill>
                            <a:srgbClr val="FFC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уч.г</a:t>
                      </a:r>
                      <a:endParaRPr lang="ru-RU" sz="2800" dirty="0">
                        <a:solidFill>
                          <a:srgbClr val="FFC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dirty="0">
                        <a:solidFill>
                          <a:srgbClr val="FFC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28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РУУД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КУУД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ЛУУД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РУУД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КУУД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ЛУУД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414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71%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69,8%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87,9%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95%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83,1%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93, 8%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dirty="0" smtClean="0"/>
              <a:t>Новые требования</a:t>
            </a:r>
            <a:endParaRPr lang="ru-RU" sz="72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проектной задачи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604448" cy="1152128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Задачи проекта  </a:t>
            </a:r>
            <a:endParaRPr lang="ru-RU" sz="4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395536" y="1700808"/>
          <a:ext cx="8496944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Виды проектных задач</a:t>
            </a:r>
            <a:endParaRPr lang="ru-RU" sz="5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Мониторинг </a:t>
            </a:r>
            <a:br>
              <a:rPr lang="ru-RU" dirty="0" smtClean="0"/>
            </a:br>
            <a:r>
              <a:rPr lang="ru-RU" dirty="0" smtClean="0"/>
              <a:t>сформированности УУД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08818" y="1600200"/>
            <a:ext cx="7961313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Условия внедрения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Дополнения 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683568" y="1628800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Этапы проведения проектной задачи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221</TotalTime>
  <Words>232</Words>
  <Application>Microsoft Office PowerPoint</Application>
  <PresentationFormat>Экран (4:3)</PresentationFormat>
  <Paragraphs>77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Обычная</vt:lpstr>
      <vt:lpstr>Модель организации образовательного процесса, обеспечивающая индивидуальный прогресс УУД обучающихся посредством применения проектно-задачной технологии обучения, в условиях образовательного комплекса</vt:lpstr>
      <vt:lpstr>Новые требования</vt:lpstr>
      <vt:lpstr>Структура проектной задачи </vt:lpstr>
      <vt:lpstr>Задачи проекта  </vt:lpstr>
      <vt:lpstr>Виды проектных задач</vt:lpstr>
      <vt:lpstr>Мониторинг  сформированности УУД</vt:lpstr>
      <vt:lpstr>Условия внедрения </vt:lpstr>
      <vt:lpstr>Дополнения </vt:lpstr>
      <vt:lpstr>Этапы проведения проектной задачи </vt:lpstr>
      <vt:lpstr>Динамика уровня сформированности УУД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Межрегиональная конференция  «Управление образовательными системами в условиях модернизации содержании и технологии  обучения» Метапредметные результаты: условия, технологии, достижения </dc:title>
  <cp:lastModifiedBy>админ</cp:lastModifiedBy>
  <cp:revision>31</cp:revision>
  <dcterms:modified xsi:type="dcterms:W3CDTF">2017-04-17T10:06:14Z</dcterms:modified>
</cp:coreProperties>
</file>