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6"/>
  </p:handoutMasterIdLst>
  <p:sldIdLst>
    <p:sldId id="279" r:id="rId2"/>
    <p:sldId id="259" r:id="rId3"/>
    <p:sldId id="258" r:id="rId4"/>
    <p:sldId id="264" r:id="rId5"/>
    <p:sldId id="260" r:id="rId6"/>
    <p:sldId id="261" r:id="rId7"/>
    <p:sldId id="276" r:id="rId8"/>
    <p:sldId id="275" r:id="rId9"/>
    <p:sldId id="277" r:id="rId10"/>
    <p:sldId id="278" r:id="rId11"/>
    <p:sldId id="265" r:id="rId12"/>
    <p:sldId id="268" r:id="rId13"/>
    <p:sldId id="266" r:id="rId14"/>
    <p:sldId id="273" r:id="rId15"/>
    <p:sldId id="274" r:id="rId16"/>
    <p:sldId id="288" r:id="rId17"/>
    <p:sldId id="287" r:id="rId18"/>
    <p:sldId id="281" r:id="rId19"/>
    <p:sldId id="282" r:id="rId20"/>
    <p:sldId id="283" r:id="rId21"/>
    <p:sldId id="284" r:id="rId22"/>
    <p:sldId id="285" r:id="rId23"/>
    <p:sldId id="286" r:id="rId24"/>
    <p:sldId id="289" r:id="rId25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65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jpg"/><Relationship Id="rId4" Type="http://schemas.openxmlformats.org/officeDocument/2006/relationships/image" Target="../media/image15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jpg"/><Relationship Id="rId4" Type="http://schemas.openxmlformats.org/officeDocument/2006/relationships/image" Target="../media/image15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95DA70-951E-45BC-99B4-E83BFE98A9B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C5064E8-9519-4D52-9BBF-7FA6CBC02192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endParaRPr lang="ru-RU" sz="2400" b="1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Сформировать </a:t>
          </a:r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нормативно-правовую и организационно-методическую базы для реализации проекта.</a:t>
          </a:r>
        </a:p>
        <a:p>
          <a:endParaRPr lang="ru-RU" sz="2000" b="1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D2E85A-AF42-47A6-B32A-D24312D3C315}" type="parTrans" cxnId="{6D6D1F77-2B2C-4765-9F7B-70E9911D69D0}">
      <dgm:prSet/>
      <dgm:spPr/>
      <dgm:t>
        <a:bodyPr/>
        <a:lstStyle/>
        <a:p>
          <a:endParaRPr lang="ru-RU"/>
        </a:p>
      </dgm:t>
    </dgm:pt>
    <dgm:pt modelId="{912EB906-A3E3-4F8C-A671-8150CF4B82A5}" type="sibTrans" cxnId="{6D6D1F77-2B2C-4765-9F7B-70E9911D69D0}">
      <dgm:prSet/>
      <dgm:spPr/>
      <dgm:t>
        <a:bodyPr/>
        <a:lstStyle/>
        <a:p>
          <a:endParaRPr lang="ru-RU"/>
        </a:p>
      </dgm:t>
    </dgm:pt>
    <dgm:pt modelId="{6E9D9EBC-52D9-491C-B755-A2C8F0E5F4BA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Создать эффективную образовательную среду, в том числе, оснащенную современным лабораторным и техническим оборудованием.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0E86E8-88D8-4424-9EBE-FDFD1DA690E1}" type="parTrans" cxnId="{FBBAA92B-A0CF-472C-9990-C46D7754D87D}">
      <dgm:prSet/>
      <dgm:spPr/>
      <dgm:t>
        <a:bodyPr/>
        <a:lstStyle/>
        <a:p>
          <a:endParaRPr lang="ru-RU"/>
        </a:p>
      </dgm:t>
    </dgm:pt>
    <dgm:pt modelId="{64ECCF08-F48F-41E5-B881-BB0B11104479}" type="sibTrans" cxnId="{FBBAA92B-A0CF-472C-9990-C46D7754D87D}">
      <dgm:prSet/>
      <dgm:spPr/>
      <dgm:t>
        <a:bodyPr/>
        <a:lstStyle/>
        <a:p>
          <a:endParaRPr lang="ru-RU"/>
        </a:p>
      </dgm:t>
    </dgm:pt>
    <dgm:pt modelId="{56BE20CD-D5D7-4E32-9CBD-B0F049392100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Увеличить количество учащихся, участвующих в естественно-научных исследованиях и техническом творчестве.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2FE5D3-6D39-46D6-9DB8-A5EF6A448CF0}" type="parTrans" cxnId="{1F63EFC9-4D2E-4B14-9E7D-4B74C88067E9}">
      <dgm:prSet/>
      <dgm:spPr/>
      <dgm:t>
        <a:bodyPr/>
        <a:lstStyle/>
        <a:p>
          <a:endParaRPr lang="ru-RU"/>
        </a:p>
      </dgm:t>
    </dgm:pt>
    <dgm:pt modelId="{CB7583D2-B7A0-411D-A3AD-4BB1C5603865}" type="sibTrans" cxnId="{1F63EFC9-4D2E-4B14-9E7D-4B74C88067E9}">
      <dgm:prSet/>
      <dgm:spPr/>
      <dgm:t>
        <a:bodyPr/>
        <a:lstStyle/>
        <a:p>
          <a:endParaRPr lang="ru-RU"/>
        </a:p>
      </dgm:t>
    </dgm:pt>
    <dgm:pt modelId="{D046E0B6-9A8A-45AC-92F6-E21797541500}">
      <dgm:prSet custT="1"/>
      <dgm:spPr>
        <a:solidFill>
          <a:schemeClr val="tx2">
            <a:lumMod val="40000"/>
            <a:lumOff val="60000"/>
          </a:schemeClr>
        </a:solidFill>
        <a:ln>
          <a:solidFill>
            <a:schemeClr val="tx2">
              <a:lumMod val="20000"/>
              <a:lumOff val="80000"/>
            </a:schemeClr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Повысить компетентность педагогов в естественно-научном и инженерно-математическом образовании и реализации метапредметных технологий.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5B02DF-F2C7-4BBA-A7C5-7714735D739A}" type="parTrans" cxnId="{E1923B23-6567-4356-B553-EF675AC596C3}">
      <dgm:prSet/>
      <dgm:spPr/>
      <dgm:t>
        <a:bodyPr/>
        <a:lstStyle/>
        <a:p>
          <a:endParaRPr lang="ru-RU"/>
        </a:p>
      </dgm:t>
    </dgm:pt>
    <dgm:pt modelId="{B97B26C1-CC50-448A-9518-4636A6159475}" type="sibTrans" cxnId="{E1923B23-6567-4356-B553-EF675AC596C3}">
      <dgm:prSet/>
      <dgm:spPr/>
      <dgm:t>
        <a:bodyPr/>
        <a:lstStyle/>
        <a:p>
          <a:endParaRPr lang="ru-RU"/>
        </a:p>
      </dgm:t>
    </dgm:pt>
    <dgm:pt modelId="{6D11ABCE-0FBF-4589-96A2-A0812D9A0403}" type="pres">
      <dgm:prSet presAssocID="{7195DA70-951E-45BC-99B4-E83BFE98A9B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80F8207-CEE5-4CEB-B2CC-4122B3996B98}" type="pres">
      <dgm:prSet presAssocID="{2C5064E8-9519-4D52-9BBF-7FA6CBC02192}" presName="parentLin" presStyleCnt="0"/>
      <dgm:spPr/>
    </dgm:pt>
    <dgm:pt modelId="{D61C8FBA-9D27-41DF-9683-51A4961A9FAD}" type="pres">
      <dgm:prSet presAssocID="{2C5064E8-9519-4D52-9BBF-7FA6CBC02192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94769CE8-91A5-4787-81B4-A98C63AC1F39}" type="pres">
      <dgm:prSet presAssocID="{2C5064E8-9519-4D52-9BBF-7FA6CBC02192}" presName="parentText" presStyleLbl="node1" presStyleIdx="0" presStyleCnt="4" custScaleX="137073" custScaleY="13110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AA564F-3544-4D1D-B934-ECEDADF3EDF9}" type="pres">
      <dgm:prSet presAssocID="{2C5064E8-9519-4D52-9BBF-7FA6CBC02192}" presName="negativeSpace" presStyleCnt="0"/>
      <dgm:spPr/>
    </dgm:pt>
    <dgm:pt modelId="{ABD7B764-1816-41C7-BA7A-BFE10DD1242D}" type="pres">
      <dgm:prSet presAssocID="{2C5064E8-9519-4D52-9BBF-7FA6CBC02192}" presName="childText" presStyleLbl="conFgAcc1" presStyleIdx="0" presStyleCnt="4" custScaleX="91455">
        <dgm:presLayoutVars>
          <dgm:bulletEnabled val="1"/>
        </dgm:presLayoutVars>
      </dgm:prSet>
      <dgm:spPr/>
    </dgm:pt>
    <dgm:pt modelId="{6D023DBB-D975-45AC-9E3B-EE1BE3D2B8DC}" type="pres">
      <dgm:prSet presAssocID="{912EB906-A3E3-4F8C-A671-8150CF4B82A5}" presName="spaceBetweenRectangles" presStyleCnt="0"/>
      <dgm:spPr/>
    </dgm:pt>
    <dgm:pt modelId="{A904AFD5-3E79-4444-81F0-345E0DA567C1}" type="pres">
      <dgm:prSet presAssocID="{6E9D9EBC-52D9-491C-B755-A2C8F0E5F4BA}" presName="parentLin" presStyleCnt="0"/>
      <dgm:spPr/>
    </dgm:pt>
    <dgm:pt modelId="{E6C7E34D-C5C1-435B-ABAD-67CCFB560932}" type="pres">
      <dgm:prSet presAssocID="{6E9D9EBC-52D9-491C-B755-A2C8F0E5F4BA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EDC6C011-37F9-4B89-94FB-B9B3E53A6B0A}" type="pres">
      <dgm:prSet presAssocID="{6E9D9EBC-52D9-491C-B755-A2C8F0E5F4BA}" presName="parentText" presStyleLbl="node1" presStyleIdx="1" presStyleCnt="4" custScaleX="136014" custScaleY="12960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0D7EAD-6FCA-416A-B8E7-0D72C50CB9D2}" type="pres">
      <dgm:prSet presAssocID="{6E9D9EBC-52D9-491C-B755-A2C8F0E5F4BA}" presName="negativeSpace" presStyleCnt="0"/>
      <dgm:spPr/>
    </dgm:pt>
    <dgm:pt modelId="{CA623348-84FC-4DF9-AE8E-8F6A157D6E17}" type="pres">
      <dgm:prSet presAssocID="{6E9D9EBC-52D9-491C-B755-A2C8F0E5F4BA}" presName="childText" presStyleLbl="conFgAcc1" presStyleIdx="1" presStyleCnt="4" custScaleX="91455">
        <dgm:presLayoutVars>
          <dgm:bulletEnabled val="1"/>
        </dgm:presLayoutVars>
      </dgm:prSet>
      <dgm:spPr/>
    </dgm:pt>
    <dgm:pt modelId="{8D16669F-10F5-4CD5-BF2B-4396A1E976FD}" type="pres">
      <dgm:prSet presAssocID="{64ECCF08-F48F-41E5-B881-BB0B11104479}" presName="spaceBetweenRectangles" presStyleCnt="0"/>
      <dgm:spPr/>
    </dgm:pt>
    <dgm:pt modelId="{A11CD798-F404-4CE2-A359-4524F568441C}" type="pres">
      <dgm:prSet presAssocID="{56BE20CD-D5D7-4E32-9CBD-B0F049392100}" presName="parentLin" presStyleCnt="0"/>
      <dgm:spPr/>
    </dgm:pt>
    <dgm:pt modelId="{9E592FD2-6A7E-464D-9BF4-835F8653AF32}" type="pres">
      <dgm:prSet presAssocID="{56BE20CD-D5D7-4E32-9CBD-B0F049392100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8477A6B9-E5D9-4D97-B2AC-0B98C6F8213A}" type="pres">
      <dgm:prSet presAssocID="{56BE20CD-D5D7-4E32-9CBD-B0F049392100}" presName="parentText" presStyleLbl="node1" presStyleIdx="2" presStyleCnt="4" custScaleX="137207" custScaleY="127268" custLinFactNeighborX="-2323" custLinFactNeighborY="-125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5D367F-4635-400F-A0B7-563C292BC9DC}" type="pres">
      <dgm:prSet presAssocID="{56BE20CD-D5D7-4E32-9CBD-B0F049392100}" presName="negativeSpace" presStyleCnt="0"/>
      <dgm:spPr/>
    </dgm:pt>
    <dgm:pt modelId="{06E49D71-8B80-45C0-B1DA-769206CE8B56}" type="pres">
      <dgm:prSet presAssocID="{56BE20CD-D5D7-4E32-9CBD-B0F049392100}" presName="childText" presStyleLbl="conFgAcc1" presStyleIdx="2" presStyleCnt="4" custScaleX="91399">
        <dgm:presLayoutVars>
          <dgm:bulletEnabled val="1"/>
        </dgm:presLayoutVars>
      </dgm:prSet>
      <dgm:spPr/>
    </dgm:pt>
    <dgm:pt modelId="{DEFFA562-97CD-4B70-9B33-3D46BEE91229}" type="pres">
      <dgm:prSet presAssocID="{CB7583D2-B7A0-411D-A3AD-4BB1C5603865}" presName="spaceBetweenRectangles" presStyleCnt="0"/>
      <dgm:spPr/>
    </dgm:pt>
    <dgm:pt modelId="{30B672A3-73C2-44D9-BE55-5F50FC29F2F9}" type="pres">
      <dgm:prSet presAssocID="{D046E0B6-9A8A-45AC-92F6-E21797541500}" presName="parentLin" presStyleCnt="0"/>
      <dgm:spPr/>
    </dgm:pt>
    <dgm:pt modelId="{E2D66BFA-9C8D-447C-A3A7-CCEB3E5BE282}" type="pres">
      <dgm:prSet presAssocID="{D046E0B6-9A8A-45AC-92F6-E21797541500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D474655D-F685-4F80-AF60-3EAD970A9B4A}" type="pres">
      <dgm:prSet presAssocID="{D046E0B6-9A8A-45AC-92F6-E21797541500}" presName="parentText" presStyleLbl="node1" presStyleIdx="3" presStyleCnt="4" custScaleX="138908" custScaleY="15154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689EC6-24D4-46B0-A119-4A281470B95E}" type="pres">
      <dgm:prSet presAssocID="{D046E0B6-9A8A-45AC-92F6-E21797541500}" presName="negativeSpace" presStyleCnt="0"/>
      <dgm:spPr/>
    </dgm:pt>
    <dgm:pt modelId="{8123FE79-7C69-4C70-A0C7-7C4CF5401BE3}" type="pres">
      <dgm:prSet presAssocID="{D046E0B6-9A8A-45AC-92F6-E21797541500}" presName="childText" presStyleLbl="conFgAcc1" presStyleIdx="3" presStyleCnt="4" custScaleX="91549" custLinFactNeighborX="-518" custLinFactNeighborY="15180">
        <dgm:presLayoutVars>
          <dgm:bulletEnabled val="1"/>
        </dgm:presLayoutVars>
      </dgm:prSet>
      <dgm:spPr/>
    </dgm:pt>
  </dgm:ptLst>
  <dgm:cxnLst>
    <dgm:cxn modelId="{1F63EFC9-4D2E-4B14-9E7D-4B74C88067E9}" srcId="{7195DA70-951E-45BC-99B4-E83BFE98A9B2}" destId="{56BE20CD-D5D7-4E32-9CBD-B0F049392100}" srcOrd="2" destOrd="0" parTransId="{BD2FE5D3-6D39-46D6-9DB8-A5EF6A448CF0}" sibTransId="{CB7583D2-B7A0-411D-A3AD-4BB1C5603865}"/>
    <dgm:cxn modelId="{97EEF897-6A9A-4C9B-9AB3-BD64863D0057}" type="presOf" srcId="{D046E0B6-9A8A-45AC-92F6-E21797541500}" destId="{E2D66BFA-9C8D-447C-A3A7-CCEB3E5BE282}" srcOrd="0" destOrd="0" presId="urn:microsoft.com/office/officeart/2005/8/layout/list1"/>
    <dgm:cxn modelId="{5C4F0630-8CE7-4A5D-9925-C81B79A6DAF9}" type="presOf" srcId="{7195DA70-951E-45BC-99B4-E83BFE98A9B2}" destId="{6D11ABCE-0FBF-4589-96A2-A0812D9A0403}" srcOrd="0" destOrd="0" presId="urn:microsoft.com/office/officeart/2005/8/layout/list1"/>
    <dgm:cxn modelId="{6D6D1F77-2B2C-4765-9F7B-70E9911D69D0}" srcId="{7195DA70-951E-45BC-99B4-E83BFE98A9B2}" destId="{2C5064E8-9519-4D52-9BBF-7FA6CBC02192}" srcOrd="0" destOrd="0" parTransId="{EDD2E85A-AF42-47A6-B32A-D24312D3C315}" sibTransId="{912EB906-A3E3-4F8C-A671-8150CF4B82A5}"/>
    <dgm:cxn modelId="{983AB821-4150-4C82-9374-37EE168A0C6F}" type="presOf" srcId="{56BE20CD-D5D7-4E32-9CBD-B0F049392100}" destId="{9E592FD2-6A7E-464D-9BF4-835F8653AF32}" srcOrd="0" destOrd="0" presId="urn:microsoft.com/office/officeart/2005/8/layout/list1"/>
    <dgm:cxn modelId="{C5182ED5-7D84-48A8-8367-264C9BD98241}" type="presOf" srcId="{2C5064E8-9519-4D52-9BBF-7FA6CBC02192}" destId="{D61C8FBA-9D27-41DF-9683-51A4961A9FAD}" srcOrd="0" destOrd="0" presId="urn:microsoft.com/office/officeart/2005/8/layout/list1"/>
    <dgm:cxn modelId="{E2073BC4-C92A-4568-9AD5-A6F53C1D51AD}" type="presOf" srcId="{D046E0B6-9A8A-45AC-92F6-E21797541500}" destId="{D474655D-F685-4F80-AF60-3EAD970A9B4A}" srcOrd="1" destOrd="0" presId="urn:microsoft.com/office/officeart/2005/8/layout/list1"/>
    <dgm:cxn modelId="{FBBAA92B-A0CF-472C-9990-C46D7754D87D}" srcId="{7195DA70-951E-45BC-99B4-E83BFE98A9B2}" destId="{6E9D9EBC-52D9-491C-B755-A2C8F0E5F4BA}" srcOrd="1" destOrd="0" parTransId="{780E86E8-88D8-4424-9EBE-FDFD1DA690E1}" sibTransId="{64ECCF08-F48F-41E5-B881-BB0B11104479}"/>
    <dgm:cxn modelId="{0951490D-3957-4EBF-B108-4832D7B9A46F}" type="presOf" srcId="{2C5064E8-9519-4D52-9BBF-7FA6CBC02192}" destId="{94769CE8-91A5-4787-81B4-A98C63AC1F39}" srcOrd="1" destOrd="0" presId="urn:microsoft.com/office/officeart/2005/8/layout/list1"/>
    <dgm:cxn modelId="{E1923B23-6567-4356-B553-EF675AC596C3}" srcId="{7195DA70-951E-45BC-99B4-E83BFE98A9B2}" destId="{D046E0B6-9A8A-45AC-92F6-E21797541500}" srcOrd="3" destOrd="0" parTransId="{915B02DF-F2C7-4BBA-A7C5-7714735D739A}" sibTransId="{B97B26C1-CC50-448A-9518-4636A6159475}"/>
    <dgm:cxn modelId="{54B1E091-A564-4131-B627-7F18E08D73DD}" type="presOf" srcId="{6E9D9EBC-52D9-491C-B755-A2C8F0E5F4BA}" destId="{EDC6C011-37F9-4B89-94FB-B9B3E53A6B0A}" srcOrd="1" destOrd="0" presId="urn:microsoft.com/office/officeart/2005/8/layout/list1"/>
    <dgm:cxn modelId="{7C6E85A6-8AA2-48F3-9A4B-970B78BF7F2A}" type="presOf" srcId="{6E9D9EBC-52D9-491C-B755-A2C8F0E5F4BA}" destId="{E6C7E34D-C5C1-435B-ABAD-67CCFB560932}" srcOrd="0" destOrd="0" presId="urn:microsoft.com/office/officeart/2005/8/layout/list1"/>
    <dgm:cxn modelId="{EF25B668-26F3-47B0-A7ED-0B4BA5AF3A67}" type="presOf" srcId="{56BE20CD-D5D7-4E32-9CBD-B0F049392100}" destId="{8477A6B9-E5D9-4D97-B2AC-0B98C6F8213A}" srcOrd="1" destOrd="0" presId="urn:microsoft.com/office/officeart/2005/8/layout/list1"/>
    <dgm:cxn modelId="{7148818A-4846-4810-932D-7A434607DE3A}" type="presParOf" srcId="{6D11ABCE-0FBF-4589-96A2-A0812D9A0403}" destId="{280F8207-CEE5-4CEB-B2CC-4122B3996B98}" srcOrd="0" destOrd="0" presId="urn:microsoft.com/office/officeart/2005/8/layout/list1"/>
    <dgm:cxn modelId="{83DFD340-57FD-4E6F-8C21-84F13A931C96}" type="presParOf" srcId="{280F8207-CEE5-4CEB-B2CC-4122B3996B98}" destId="{D61C8FBA-9D27-41DF-9683-51A4961A9FAD}" srcOrd="0" destOrd="0" presId="urn:microsoft.com/office/officeart/2005/8/layout/list1"/>
    <dgm:cxn modelId="{5424CF63-A11E-4349-ABED-3239B1593F1A}" type="presParOf" srcId="{280F8207-CEE5-4CEB-B2CC-4122B3996B98}" destId="{94769CE8-91A5-4787-81B4-A98C63AC1F39}" srcOrd="1" destOrd="0" presId="urn:microsoft.com/office/officeart/2005/8/layout/list1"/>
    <dgm:cxn modelId="{4F0B757E-819F-4F3C-A1A3-E8ED698D9150}" type="presParOf" srcId="{6D11ABCE-0FBF-4589-96A2-A0812D9A0403}" destId="{71AA564F-3544-4D1D-B934-ECEDADF3EDF9}" srcOrd="1" destOrd="0" presId="urn:microsoft.com/office/officeart/2005/8/layout/list1"/>
    <dgm:cxn modelId="{C52D869A-7D59-4E8D-92FD-9BE71F26EFEE}" type="presParOf" srcId="{6D11ABCE-0FBF-4589-96A2-A0812D9A0403}" destId="{ABD7B764-1816-41C7-BA7A-BFE10DD1242D}" srcOrd="2" destOrd="0" presId="urn:microsoft.com/office/officeart/2005/8/layout/list1"/>
    <dgm:cxn modelId="{C1932E3D-0870-4B0A-896C-1B7B1194FA4C}" type="presParOf" srcId="{6D11ABCE-0FBF-4589-96A2-A0812D9A0403}" destId="{6D023DBB-D975-45AC-9E3B-EE1BE3D2B8DC}" srcOrd="3" destOrd="0" presId="urn:microsoft.com/office/officeart/2005/8/layout/list1"/>
    <dgm:cxn modelId="{A29EE025-3BDB-4F92-8F84-EB9F319F66A4}" type="presParOf" srcId="{6D11ABCE-0FBF-4589-96A2-A0812D9A0403}" destId="{A904AFD5-3E79-4444-81F0-345E0DA567C1}" srcOrd="4" destOrd="0" presId="urn:microsoft.com/office/officeart/2005/8/layout/list1"/>
    <dgm:cxn modelId="{636F2107-1E83-4CCC-9D94-1EA340FA5F8B}" type="presParOf" srcId="{A904AFD5-3E79-4444-81F0-345E0DA567C1}" destId="{E6C7E34D-C5C1-435B-ABAD-67CCFB560932}" srcOrd="0" destOrd="0" presId="urn:microsoft.com/office/officeart/2005/8/layout/list1"/>
    <dgm:cxn modelId="{DCEB206D-122C-4821-8890-1FBD59779CE2}" type="presParOf" srcId="{A904AFD5-3E79-4444-81F0-345E0DA567C1}" destId="{EDC6C011-37F9-4B89-94FB-B9B3E53A6B0A}" srcOrd="1" destOrd="0" presId="urn:microsoft.com/office/officeart/2005/8/layout/list1"/>
    <dgm:cxn modelId="{2958561A-A977-4E35-80BA-5B2AEC5A44E5}" type="presParOf" srcId="{6D11ABCE-0FBF-4589-96A2-A0812D9A0403}" destId="{430D7EAD-6FCA-416A-B8E7-0D72C50CB9D2}" srcOrd="5" destOrd="0" presId="urn:microsoft.com/office/officeart/2005/8/layout/list1"/>
    <dgm:cxn modelId="{B00181AB-91BC-4BF3-B511-624C350E803E}" type="presParOf" srcId="{6D11ABCE-0FBF-4589-96A2-A0812D9A0403}" destId="{CA623348-84FC-4DF9-AE8E-8F6A157D6E17}" srcOrd="6" destOrd="0" presId="urn:microsoft.com/office/officeart/2005/8/layout/list1"/>
    <dgm:cxn modelId="{3AAE3B59-C406-4D23-8C27-A10104D645C4}" type="presParOf" srcId="{6D11ABCE-0FBF-4589-96A2-A0812D9A0403}" destId="{8D16669F-10F5-4CD5-BF2B-4396A1E976FD}" srcOrd="7" destOrd="0" presId="urn:microsoft.com/office/officeart/2005/8/layout/list1"/>
    <dgm:cxn modelId="{8AE9F780-FC15-45C9-A06C-05FAF7EDCC46}" type="presParOf" srcId="{6D11ABCE-0FBF-4589-96A2-A0812D9A0403}" destId="{A11CD798-F404-4CE2-A359-4524F568441C}" srcOrd="8" destOrd="0" presId="urn:microsoft.com/office/officeart/2005/8/layout/list1"/>
    <dgm:cxn modelId="{21B7AC16-165F-4664-8594-A10A818AE5E5}" type="presParOf" srcId="{A11CD798-F404-4CE2-A359-4524F568441C}" destId="{9E592FD2-6A7E-464D-9BF4-835F8653AF32}" srcOrd="0" destOrd="0" presId="urn:microsoft.com/office/officeart/2005/8/layout/list1"/>
    <dgm:cxn modelId="{ADC7B1A0-591A-4178-9F14-1EDC23C9264F}" type="presParOf" srcId="{A11CD798-F404-4CE2-A359-4524F568441C}" destId="{8477A6B9-E5D9-4D97-B2AC-0B98C6F8213A}" srcOrd="1" destOrd="0" presId="urn:microsoft.com/office/officeart/2005/8/layout/list1"/>
    <dgm:cxn modelId="{F892D905-1C71-41E1-8E7C-8FE879B1BF02}" type="presParOf" srcId="{6D11ABCE-0FBF-4589-96A2-A0812D9A0403}" destId="{E25D367F-4635-400F-A0B7-563C292BC9DC}" srcOrd="9" destOrd="0" presId="urn:microsoft.com/office/officeart/2005/8/layout/list1"/>
    <dgm:cxn modelId="{AAA08ADF-43F7-4F4B-BBBE-E93736D6442B}" type="presParOf" srcId="{6D11ABCE-0FBF-4589-96A2-A0812D9A0403}" destId="{06E49D71-8B80-45C0-B1DA-769206CE8B56}" srcOrd="10" destOrd="0" presId="urn:microsoft.com/office/officeart/2005/8/layout/list1"/>
    <dgm:cxn modelId="{4AFC0BF1-1037-47E3-9636-66307C8F5AAA}" type="presParOf" srcId="{6D11ABCE-0FBF-4589-96A2-A0812D9A0403}" destId="{DEFFA562-97CD-4B70-9B33-3D46BEE91229}" srcOrd="11" destOrd="0" presId="urn:microsoft.com/office/officeart/2005/8/layout/list1"/>
    <dgm:cxn modelId="{E7B851B5-0864-489F-8F01-76354BFD8061}" type="presParOf" srcId="{6D11ABCE-0FBF-4589-96A2-A0812D9A0403}" destId="{30B672A3-73C2-44D9-BE55-5F50FC29F2F9}" srcOrd="12" destOrd="0" presId="urn:microsoft.com/office/officeart/2005/8/layout/list1"/>
    <dgm:cxn modelId="{C3DBB871-45CA-4933-8174-F936F023D8DD}" type="presParOf" srcId="{30B672A3-73C2-44D9-BE55-5F50FC29F2F9}" destId="{E2D66BFA-9C8D-447C-A3A7-CCEB3E5BE282}" srcOrd="0" destOrd="0" presId="urn:microsoft.com/office/officeart/2005/8/layout/list1"/>
    <dgm:cxn modelId="{3E4AEBD9-C867-4935-BF04-7A61B07FCC1B}" type="presParOf" srcId="{30B672A3-73C2-44D9-BE55-5F50FC29F2F9}" destId="{D474655D-F685-4F80-AF60-3EAD970A9B4A}" srcOrd="1" destOrd="0" presId="urn:microsoft.com/office/officeart/2005/8/layout/list1"/>
    <dgm:cxn modelId="{86452114-8F48-4CE9-B629-534D99E66AF2}" type="presParOf" srcId="{6D11ABCE-0FBF-4589-96A2-A0812D9A0403}" destId="{76689EC6-24D4-46B0-A119-4A281470B95E}" srcOrd="13" destOrd="0" presId="urn:microsoft.com/office/officeart/2005/8/layout/list1"/>
    <dgm:cxn modelId="{C473EBD5-40E8-477A-9ED3-6A304CC558E4}" type="presParOf" srcId="{6D11ABCE-0FBF-4589-96A2-A0812D9A0403}" destId="{8123FE79-7C69-4C70-A0C7-7C4CF5401BE3}" srcOrd="14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95DA70-951E-45BC-99B4-E83BFE98A9B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C5064E8-9519-4D52-9BBF-7FA6CBC02192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Информационное и робототехническое;</a:t>
          </a:r>
          <a:endParaRPr lang="ru-RU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D2E85A-AF42-47A6-B32A-D24312D3C315}" type="parTrans" cxnId="{6D6D1F77-2B2C-4765-9F7B-70E9911D69D0}">
      <dgm:prSet/>
      <dgm:spPr/>
      <dgm:t>
        <a:bodyPr/>
        <a:lstStyle/>
        <a:p>
          <a:endParaRPr lang="ru-RU"/>
        </a:p>
      </dgm:t>
    </dgm:pt>
    <dgm:pt modelId="{912EB906-A3E3-4F8C-A671-8150CF4B82A5}" type="sibTrans" cxnId="{6D6D1F77-2B2C-4765-9F7B-70E9911D69D0}">
      <dgm:prSet/>
      <dgm:spPr/>
      <dgm:t>
        <a:bodyPr/>
        <a:lstStyle/>
        <a:p>
          <a:endParaRPr lang="ru-RU"/>
        </a:p>
      </dgm:t>
    </dgm:pt>
    <dgm:pt modelId="{6E9D9EBC-52D9-491C-B755-A2C8F0E5F4BA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Физико-математическое;</a:t>
          </a:r>
          <a:endParaRPr lang="ru-RU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0E86E8-88D8-4424-9EBE-FDFD1DA690E1}" type="parTrans" cxnId="{FBBAA92B-A0CF-472C-9990-C46D7754D87D}">
      <dgm:prSet/>
      <dgm:spPr/>
      <dgm:t>
        <a:bodyPr/>
        <a:lstStyle/>
        <a:p>
          <a:endParaRPr lang="ru-RU"/>
        </a:p>
      </dgm:t>
    </dgm:pt>
    <dgm:pt modelId="{64ECCF08-F48F-41E5-B881-BB0B11104479}" type="sibTrans" cxnId="{FBBAA92B-A0CF-472C-9990-C46D7754D87D}">
      <dgm:prSet/>
      <dgm:spPr/>
      <dgm:t>
        <a:bodyPr/>
        <a:lstStyle/>
        <a:p>
          <a:endParaRPr lang="ru-RU"/>
        </a:p>
      </dgm:t>
    </dgm:pt>
    <dgm:pt modelId="{56BE20CD-D5D7-4E32-9CBD-B0F049392100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Химико-биологическое;</a:t>
          </a:r>
        </a:p>
      </dgm:t>
    </dgm:pt>
    <dgm:pt modelId="{BD2FE5D3-6D39-46D6-9DB8-A5EF6A448CF0}" type="parTrans" cxnId="{1F63EFC9-4D2E-4B14-9E7D-4B74C88067E9}">
      <dgm:prSet/>
      <dgm:spPr/>
      <dgm:t>
        <a:bodyPr/>
        <a:lstStyle/>
        <a:p>
          <a:endParaRPr lang="ru-RU"/>
        </a:p>
      </dgm:t>
    </dgm:pt>
    <dgm:pt modelId="{CB7583D2-B7A0-411D-A3AD-4BB1C5603865}" type="sibTrans" cxnId="{1F63EFC9-4D2E-4B14-9E7D-4B74C88067E9}">
      <dgm:prSet/>
      <dgm:spPr/>
      <dgm:t>
        <a:bodyPr/>
        <a:lstStyle/>
        <a:p>
          <a:endParaRPr lang="ru-RU"/>
        </a:p>
      </dgm:t>
    </dgm:pt>
    <dgm:pt modelId="{8BDBAAA5-57DB-4638-A70B-BADC6CB07CB6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Экологическое</a:t>
          </a:r>
        </a:p>
        <a:p>
          <a:pPr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60B51E1F-4981-46F7-A3EA-146CA4A1E1D2}" type="parTrans" cxnId="{DBD666EC-C6AF-4C39-8996-8C4F4A2FABCD}">
      <dgm:prSet/>
      <dgm:spPr/>
      <dgm:t>
        <a:bodyPr/>
        <a:lstStyle/>
        <a:p>
          <a:endParaRPr lang="ru-RU"/>
        </a:p>
      </dgm:t>
    </dgm:pt>
    <dgm:pt modelId="{B793E45C-2B73-4111-9C45-D322F3782DFA}" type="sibTrans" cxnId="{DBD666EC-C6AF-4C39-8996-8C4F4A2FABCD}">
      <dgm:prSet/>
      <dgm:spPr/>
      <dgm:t>
        <a:bodyPr/>
        <a:lstStyle/>
        <a:p>
          <a:endParaRPr lang="ru-RU"/>
        </a:p>
      </dgm:t>
    </dgm:pt>
    <dgm:pt modelId="{6D11ABCE-0FBF-4589-96A2-A0812D9A0403}" type="pres">
      <dgm:prSet presAssocID="{7195DA70-951E-45BC-99B4-E83BFE98A9B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80F8207-CEE5-4CEB-B2CC-4122B3996B98}" type="pres">
      <dgm:prSet presAssocID="{2C5064E8-9519-4D52-9BBF-7FA6CBC02192}" presName="parentLin" presStyleCnt="0"/>
      <dgm:spPr/>
    </dgm:pt>
    <dgm:pt modelId="{D61C8FBA-9D27-41DF-9683-51A4961A9FAD}" type="pres">
      <dgm:prSet presAssocID="{2C5064E8-9519-4D52-9BBF-7FA6CBC02192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94769CE8-91A5-4787-81B4-A98C63AC1F39}" type="pres">
      <dgm:prSet presAssocID="{2C5064E8-9519-4D52-9BBF-7FA6CBC02192}" presName="parentText" presStyleLbl="node1" presStyleIdx="0" presStyleCnt="4" custScaleX="1068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AA564F-3544-4D1D-B934-ECEDADF3EDF9}" type="pres">
      <dgm:prSet presAssocID="{2C5064E8-9519-4D52-9BBF-7FA6CBC02192}" presName="negativeSpace" presStyleCnt="0"/>
      <dgm:spPr/>
    </dgm:pt>
    <dgm:pt modelId="{ABD7B764-1816-41C7-BA7A-BFE10DD1242D}" type="pres">
      <dgm:prSet presAssocID="{2C5064E8-9519-4D52-9BBF-7FA6CBC02192}" presName="childText" presStyleLbl="conFgAcc1" presStyleIdx="0" presStyleCnt="4" custScaleX="80870">
        <dgm:presLayoutVars>
          <dgm:bulletEnabled val="1"/>
        </dgm:presLayoutVars>
      </dgm:prSet>
      <dgm:spPr/>
    </dgm:pt>
    <dgm:pt modelId="{6D023DBB-D975-45AC-9E3B-EE1BE3D2B8DC}" type="pres">
      <dgm:prSet presAssocID="{912EB906-A3E3-4F8C-A671-8150CF4B82A5}" presName="spaceBetweenRectangles" presStyleCnt="0"/>
      <dgm:spPr/>
    </dgm:pt>
    <dgm:pt modelId="{A904AFD5-3E79-4444-81F0-345E0DA567C1}" type="pres">
      <dgm:prSet presAssocID="{6E9D9EBC-52D9-491C-B755-A2C8F0E5F4BA}" presName="parentLin" presStyleCnt="0"/>
      <dgm:spPr/>
    </dgm:pt>
    <dgm:pt modelId="{E6C7E34D-C5C1-435B-ABAD-67CCFB560932}" type="pres">
      <dgm:prSet presAssocID="{6E9D9EBC-52D9-491C-B755-A2C8F0E5F4BA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EDC6C011-37F9-4B89-94FB-B9B3E53A6B0A}" type="pres">
      <dgm:prSet presAssocID="{6E9D9EBC-52D9-491C-B755-A2C8F0E5F4BA}" presName="parentText" presStyleLbl="node1" presStyleIdx="1" presStyleCnt="4" custScaleX="1068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0D7EAD-6FCA-416A-B8E7-0D72C50CB9D2}" type="pres">
      <dgm:prSet presAssocID="{6E9D9EBC-52D9-491C-B755-A2C8F0E5F4BA}" presName="negativeSpace" presStyleCnt="0"/>
      <dgm:spPr/>
    </dgm:pt>
    <dgm:pt modelId="{CA623348-84FC-4DF9-AE8E-8F6A157D6E17}" type="pres">
      <dgm:prSet presAssocID="{6E9D9EBC-52D9-491C-B755-A2C8F0E5F4BA}" presName="childText" presStyleLbl="conFgAcc1" presStyleIdx="1" presStyleCnt="4" custScaleX="80870">
        <dgm:presLayoutVars>
          <dgm:bulletEnabled val="1"/>
        </dgm:presLayoutVars>
      </dgm:prSet>
      <dgm:spPr/>
    </dgm:pt>
    <dgm:pt modelId="{8D16669F-10F5-4CD5-BF2B-4396A1E976FD}" type="pres">
      <dgm:prSet presAssocID="{64ECCF08-F48F-41E5-B881-BB0B11104479}" presName="spaceBetweenRectangles" presStyleCnt="0"/>
      <dgm:spPr/>
    </dgm:pt>
    <dgm:pt modelId="{A11CD798-F404-4CE2-A359-4524F568441C}" type="pres">
      <dgm:prSet presAssocID="{56BE20CD-D5D7-4E32-9CBD-B0F049392100}" presName="parentLin" presStyleCnt="0"/>
      <dgm:spPr/>
    </dgm:pt>
    <dgm:pt modelId="{9E592FD2-6A7E-464D-9BF4-835F8653AF32}" type="pres">
      <dgm:prSet presAssocID="{56BE20CD-D5D7-4E32-9CBD-B0F049392100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8477A6B9-E5D9-4D97-B2AC-0B98C6F8213A}" type="pres">
      <dgm:prSet presAssocID="{56BE20CD-D5D7-4E32-9CBD-B0F049392100}" presName="parentText" presStyleLbl="node1" presStyleIdx="2" presStyleCnt="4" custScaleX="107454" custLinFactNeighborX="-2323" custLinFactNeighborY="-125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5D367F-4635-400F-A0B7-563C292BC9DC}" type="pres">
      <dgm:prSet presAssocID="{56BE20CD-D5D7-4E32-9CBD-B0F049392100}" presName="negativeSpace" presStyleCnt="0"/>
      <dgm:spPr/>
    </dgm:pt>
    <dgm:pt modelId="{06E49D71-8B80-45C0-B1DA-769206CE8B56}" type="pres">
      <dgm:prSet presAssocID="{56BE20CD-D5D7-4E32-9CBD-B0F049392100}" presName="childText" presStyleLbl="conFgAcc1" presStyleIdx="2" presStyleCnt="4" custScaleX="81347">
        <dgm:presLayoutVars>
          <dgm:bulletEnabled val="1"/>
        </dgm:presLayoutVars>
      </dgm:prSet>
      <dgm:spPr/>
    </dgm:pt>
    <dgm:pt modelId="{277C3F56-CD6B-48BF-94C7-5A1E741ABFAA}" type="pres">
      <dgm:prSet presAssocID="{CB7583D2-B7A0-411D-A3AD-4BB1C5603865}" presName="spaceBetweenRectangles" presStyleCnt="0"/>
      <dgm:spPr/>
    </dgm:pt>
    <dgm:pt modelId="{1303A940-9869-4FCB-83FE-3A2EA615F9A0}" type="pres">
      <dgm:prSet presAssocID="{8BDBAAA5-57DB-4638-A70B-BADC6CB07CB6}" presName="parentLin" presStyleCnt="0"/>
      <dgm:spPr/>
    </dgm:pt>
    <dgm:pt modelId="{10A5C732-F115-4CCD-BB50-9BB1F6544A4C}" type="pres">
      <dgm:prSet presAssocID="{8BDBAAA5-57DB-4638-A70B-BADC6CB07CB6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E7F9C27B-2418-46F2-8E3D-13534B3F89F1}" type="pres">
      <dgm:prSet presAssocID="{8BDBAAA5-57DB-4638-A70B-BADC6CB07CB6}" presName="parentText" presStyleLbl="node1" presStyleIdx="3" presStyleCnt="4" custScaleX="10745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B5EB41-3384-4D89-B929-B2EB07D99FC6}" type="pres">
      <dgm:prSet presAssocID="{8BDBAAA5-57DB-4638-A70B-BADC6CB07CB6}" presName="negativeSpace" presStyleCnt="0"/>
      <dgm:spPr/>
    </dgm:pt>
    <dgm:pt modelId="{7F0BC92F-D8D6-473A-BDFD-A0B332B98303}" type="pres">
      <dgm:prSet presAssocID="{8BDBAAA5-57DB-4638-A70B-BADC6CB07CB6}" presName="childText" presStyleLbl="conFgAcc1" presStyleIdx="3" presStyleCnt="4" custScaleX="81727">
        <dgm:presLayoutVars>
          <dgm:bulletEnabled val="1"/>
        </dgm:presLayoutVars>
      </dgm:prSet>
      <dgm:spPr/>
    </dgm:pt>
  </dgm:ptLst>
  <dgm:cxnLst>
    <dgm:cxn modelId="{D4FC0D70-FD3F-46B8-B6BA-7F797DE860FA}" type="presOf" srcId="{8BDBAAA5-57DB-4638-A70B-BADC6CB07CB6}" destId="{E7F9C27B-2418-46F2-8E3D-13534B3F89F1}" srcOrd="1" destOrd="0" presId="urn:microsoft.com/office/officeart/2005/8/layout/list1"/>
    <dgm:cxn modelId="{1F63EFC9-4D2E-4B14-9E7D-4B74C88067E9}" srcId="{7195DA70-951E-45BC-99B4-E83BFE98A9B2}" destId="{56BE20CD-D5D7-4E32-9CBD-B0F049392100}" srcOrd="2" destOrd="0" parTransId="{BD2FE5D3-6D39-46D6-9DB8-A5EF6A448CF0}" sibTransId="{CB7583D2-B7A0-411D-A3AD-4BB1C5603865}"/>
    <dgm:cxn modelId="{6D6D1F77-2B2C-4765-9F7B-70E9911D69D0}" srcId="{7195DA70-951E-45BC-99B4-E83BFE98A9B2}" destId="{2C5064E8-9519-4D52-9BBF-7FA6CBC02192}" srcOrd="0" destOrd="0" parTransId="{EDD2E85A-AF42-47A6-B32A-D24312D3C315}" sibTransId="{912EB906-A3E3-4F8C-A671-8150CF4B82A5}"/>
    <dgm:cxn modelId="{F38CB1D1-E31C-461D-9862-1632E6F29D29}" type="presOf" srcId="{56BE20CD-D5D7-4E32-9CBD-B0F049392100}" destId="{8477A6B9-E5D9-4D97-B2AC-0B98C6F8213A}" srcOrd="1" destOrd="0" presId="urn:microsoft.com/office/officeart/2005/8/layout/list1"/>
    <dgm:cxn modelId="{4FEF33E4-FA0A-414A-B2DF-C16B276EF8FA}" type="presOf" srcId="{56BE20CD-D5D7-4E32-9CBD-B0F049392100}" destId="{9E592FD2-6A7E-464D-9BF4-835F8653AF32}" srcOrd="0" destOrd="0" presId="urn:microsoft.com/office/officeart/2005/8/layout/list1"/>
    <dgm:cxn modelId="{EC25E396-81E2-4191-BD51-E28EF1961F55}" type="presOf" srcId="{2C5064E8-9519-4D52-9BBF-7FA6CBC02192}" destId="{94769CE8-91A5-4787-81B4-A98C63AC1F39}" srcOrd="1" destOrd="0" presId="urn:microsoft.com/office/officeart/2005/8/layout/list1"/>
    <dgm:cxn modelId="{FC930C37-1F10-4F8F-8B89-7DCF2C2A0C16}" type="presOf" srcId="{6E9D9EBC-52D9-491C-B755-A2C8F0E5F4BA}" destId="{EDC6C011-37F9-4B89-94FB-B9B3E53A6B0A}" srcOrd="1" destOrd="0" presId="urn:microsoft.com/office/officeart/2005/8/layout/list1"/>
    <dgm:cxn modelId="{3CF7C01D-64A0-4DEB-A213-0825BA95793E}" type="presOf" srcId="{7195DA70-951E-45BC-99B4-E83BFE98A9B2}" destId="{6D11ABCE-0FBF-4589-96A2-A0812D9A0403}" srcOrd="0" destOrd="0" presId="urn:microsoft.com/office/officeart/2005/8/layout/list1"/>
    <dgm:cxn modelId="{D3E0B8C7-17E7-4BE0-B2EC-A9E98E61C706}" type="presOf" srcId="{6E9D9EBC-52D9-491C-B755-A2C8F0E5F4BA}" destId="{E6C7E34D-C5C1-435B-ABAD-67CCFB560932}" srcOrd="0" destOrd="0" presId="urn:microsoft.com/office/officeart/2005/8/layout/list1"/>
    <dgm:cxn modelId="{FBBAA92B-A0CF-472C-9990-C46D7754D87D}" srcId="{7195DA70-951E-45BC-99B4-E83BFE98A9B2}" destId="{6E9D9EBC-52D9-491C-B755-A2C8F0E5F4BA}" srcOrd="1" destOrd="0" parTransId="{780E86E8-88D8-4424-9EBE-FDFD1DA690E1}" sibTransId="{64ECCF08-F48F-41E5-B881-BB0B11104479}"/>
    <dgm:cxn modelId="{DBD666EC-C6AF-4C39-8996-8C4F4A2FABCD}" srcId="{7195DA70-951E-45BC-99B4-E83BFE98A9B2}" destId="{8BDBAAA5-57DB-4638-A70B-BADC6CB07CB6}" srcOrd="3" destOrd="0" parTransId="{60B51E1F-4981-46F7-A3EA-146CA4A1E1D2}" sibTransId="{B793E45C-2B73-4111-9C45-D322F3782DFA}"/>
    <dgm:cxn modelId="{20F8FFC8-A662-4A11-A397-7998A26438B7}" type="presOf" srcId="{8BDBAAA5-57DB-4638-A70B-BADC6CB07CB6}" destId="{10A5C732-F115-4CCD-BB50-9BB1F6544A4C}" srcOrd="0" destOrd="0" presId="urn:microsoft.com/office/officeart/2005/8/layout/list1"/>
    <dgm:cxn modelId="{F3690A79-22E7-4531-AD48-E86C84FD3075}" type="presOf" srcId="{2C5064E8-9519-4D52-9BBF-7FA6CBC02192}" destId="{D61C8FBA-9D27-41DF-9683-51A4961A9FAD}" srcOrd="0" destOrd="0" presId="urn:microsoft.com/office/officeart/2005/8/layout/list1"/>
    <dgm:cxn modelId="{A486554E-3986-47C6-9B69-4F43D477C7F6}" type="presParOf" srcId="{6D11ABCE-0FBF-4589-96A2-A0812D9A0403}" destId="{280F8207-CEE5-4CEB-B2CC-4122B3996B98}" srcOrd="0" destOrd="0" presId="urn:microsoft.com/office/officeart/2005/8/layout/list1"/>
    <dgm:cxn modelId="{3C137ADE-7BF0-4E52-A1BE-3A2A06FC3041}" type="presParOf" srcId="{280F8207-CEE5-4CEB-B2CC-4122B3996B98}" destId="{D61C8FBA-9D27-41DF-9683-51A4961A9FAD}" srcOrd="0" destOrd="0" presId="urn:microsoft.com/office/officeart/2005/8/layout/list1"/>
    <dgm:cxn modelId="{761344A5-0379-4E9A-A428-B39811F20345}" type="presParOf" srcId="{280F8207-CEE5-4CEB-B2CC-4122B3996B98}" destId="{94769CE8-91A5-4787-81B4-A98C63AC1F39}" srcOrd="1" destOrd="0" presId="urn:microsoft.com/office/officeart/2005/8/layout/list1"/>
    <dgm:cxn modelId="{2CEE2F32-0CB3-4720-97B0-FE4F8B06AFDD}" type="presParOf" srcId="{6D11ABCE-0FBF-4589-96A2-A0812D9A0403}" destId="{71AA564F-3544-4D1D-B934-ECEDADF3EDF9}" srcOrd="1" destOrd="0" presId="urn:microsoft.com/office/officeart/2005/8/layout/list1"/>
    <dgm:cxn modelId="{D8E897D3-A6EB-49BB-8847-26F9B3723CFD}" type="presParOf" srcId="{6D11ABCE-0FBF-4589-96A2-A0812D9A0403}" destId="{ABD7B764-1816-41C7-BA7A-BFE10DD1242D}" srcOrd="2" destOrd="0" presId="urn:microsoft.com/office/officeart/2005/8/layout/list1"/>
    <dgm:cxn modelId="{280578B4-1A95-4ACA-B48E-BEF3374EC43C}" type="presParOf" srcId="{6D11ABCE-0FBF-4589-96A2-A0812D9A0403}" destId="{6D023DBB-D975-45AC-9E3B-EE1BE3D2B8DC}" srcOrd="3" destOrd="0" presId="urn:microsoft.com/office/officeart/2005/8/layout/list1"/>
    <dgm:cxn modelId="{3587BC78-190B-4361-BBCD-FF9F0D349912}" type="presParOf" srcId="{6D11ABCE-0FBF-4589-96A2-A0812D9A0403}" destId="{A904AFD5-3E79-4444-81F0-345E0DA567C1}" srcOrd="4" destOrd="0" presId="urn:microsoft.com/office/officeart/2005/8/layout/list1"/>
    <dgm:cxn modelId="{23BC4C82-6FF9-438D-845B-DA5823DF17FE}" type="presParOf" srcId="{A904AFD5-3E79-4444-81F0-345E0DA567C1}" destId="{E6C7E34D-C5C1-435B-ABAD-67CCFB560932}" srcOrd="0" destOrd="0" presId="urn:microsoft.com/office/officeart/2005/8/layout/list1"/>
    <dgm:cxn modelId="{DA57063F-51F8-4CBB-9B9E-A9997C88600F}" type="presParOf" srcId="{A904AFD5-3E79-4444-81F0-345E0DA567C1}" destId="{EDC6C011-37F9-4B89-94FB-B9B3E53A6B0A}" srcOrd="1" destOrd="0" presId="urn:microsoft.com/office/officeart/2005/8/layout/list1"/>
    <dgm:cxn modelId="{A5FEED64-BEC1-4BA4-BA00-C9E3169DC838}" type="presParOf" srcId="{6D11ABCE-0FBF-4589-96A2-A0812D9A0403}" destId="{430D7EAD-6FCA-416A-B8E7-0D72C50CB9D2}" srcOrd="5" destOrd="0" presId="urn:microsoft.com/office/officeart/2005/8/layout/list1"/>
    <dgm:cxn modelId="{8DE727F5-8B7C-499F-89F6-DC467C3FE1B3}" type="presParOf" srcId="{6D11ABCE-0FBF-4589-96A2-A0812D9A0403}" destId="{CA623348-84FC-4DF9-AE8E-8F6A157D6E17}" srcOrd="6" destOrd="0" presId="urn:microsoft.com/office/officeart/2005/8/layout/list1"/>
    <dgm:cxn modelId="{91C2A0E1-3694-48DC-A64C-E47C93773B4D}" type="presParOf" srcId="{6D11ABCE-0FBF-4589-96A2-A0812D9A0403}" destId="{8D16669F-10F5-4CD5-BF2B-4396A1E976FD}" srcOrd="7" destOrd="0" presId="urn:microsoft.com/office/officeart/2005/8/layout/list1"/>
    <dgm:cxn modelId="{A0937DE5-469E-4D76-962C-8A93020AB774}" type="presParOf" srcId="{6D11ABCE-0FBF-4589-96A2-A0812D9A0403}" destId="{A11CD798-F404-4CE2-A359-4524F568441C}" srcOrd="8" destOrd="0" presId="urn:microsoft.com/office/officeart/2005/8/layout/list1"/>
    <dgm:cxn modelId="{75DBF6D2-C46E-44E8-A9C6-57A651599347}" type="presParOf" srcId="{A11CD798-F404-4CE2-A359-4524F568441C}" destId="{9E592FD2-6A7E-464D-9BF4-835F8653AF32}" srcOrd="0" destOrd="0" presId="urn:microsoft.com/office/officeart/2005/8/layout/list1"/>
    <dgm:cxn modelId="{84CE357A-BA23-43DB-A3CE-B933B8A08BC5}" type="presParOf" srcId="{A11CD798-F404-4CE2-A359-4524F568441C}" destId="{8477A6B9-E5D9-4D97-B2AC-0B98C6F8213A}" srcOrd="1" destOrd="0" presId="urn:microsoft.com/office/officeart/2005/8/layout/list1"/>
    <dgm:cxn modelId="{872E3498-BD9B-4CAE-BD55-932FF580AABF}" type="presParOf" srcId="{6D11ABCE-0FBF-4589-96A2-A0812D9A0403}" destId="{E25D367F-4635-400F-A0B7-563C292BC9DC}" srcOrd="9" destOrd="0" presId="urn:microsoft.com/office/officeart/2005/8/layout/list1"/>
    <dgm:cxn modelId="{E64F38BB-1B1D-4170-A79C-16D4B133D41E}" type="presParOf" srcId="{6D11ABCE-0FBF-4589-96A2-A0812D9A0403}" destId="{06E49D71-8B80-45C0-B1DA-769206CE8B56}" srcOrd="10" destOrd="0" presId="urn:microsoft.com/office/officeart/2005/8/layout/list1"/>
    <dgm:cxn modelId="{C3DDC31A-3374-424F-8255-63777C931EE9}" type="presParOf" srcId="{6D11ABCE-0FBF-4589-96A2-A0812D9A0403}" destId="{277C3F56-CD6B-48BF-94C7-5A1E741ABFAA}" srcOrd="11" destOrd="0" presId="urn:microsoft.com/office/officeart/2005/8/layout/list1"/>
    <dgm:cxn modelId="{FC480132-0293-469F-B04F-0945D7D88FA2}" type="presParOf" srcId="{6D11ABCE-0FBF-4589-96A2-A0812D9A0403}" destId="{1303A940-9869-4FCB-83FE-3A2EA615F9A0}" srcOrd="12" destOrd="0" presId="urn:microsoft.com/office/officeart/2005/8/layout/list1"/>
    <dgm:cxn modelId="{18715ED8-49C6-4E35-9EEA-6DCB5F9965B2}" type="presParOf" srcId="{1303A940-9869-4FCB-83FE-3A2EA615F9A0}" destId="{10A5C732-F115-4CCD-BB50-9BB1F6544A4C}" srcOrd="0" destOrd="0" presId="urn:microsoft.com/office/officeart/2005/8/layout/list1"/>
    <dgm:cxn modelId="{11C49683-BDAF-4F2C-B837-FACEFF865FF2}" type="presParOf" srcId="{1303A940-9869-4FCB-83FE-3A2EA615F9A0}" destId="{E7F9C27B-2418-46F2-8E3D-13534B3F89F1}" srcOrd="1" destOrd="0" presId="urn:microsoft.com/office/officeart/2005/8/layout/list1"/>
    <dgm:cxn modelId="{DAD69AA1-7E93-456C-9653-D4CFF17F576A}" type="presParOf" srcId="{6D11ABCE-0FBF-4589-96A2-A0812D9A0403}" destId="{0AB5EB41-3384-4D89-B929-B2EB07D99FC6}" srcOrd="13" destOrd="0" presId="urn:microsoft.com/office/officeart/2005/8/layout/list1"/>
    <dgm:cxn modelId="{65FA6B06-6682-4840-9341-55D3C3635F1B}" type="presParOf" srcId="{6D11ABCE-0FBF-4589-96A2-A0812D9A0403}" destId="{7F0BC92F-D8D6-473A-BDFD-A0B332B98303}" srcOrd="14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34AFBBF-7787-4C02-BD6E-337784FA9950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EA06AB2-E1E4-45AE-B8BA-6016889B7229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1" dirty="0" smtClean="0"/>
            <a:t>Межрегиональный конкурс проектов с использованием информационных технологий «Цифровая среда» (УГТУ)</a:t>
          </a: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dirty="0"/>
        </a:p>
      </dgm:t>
    </dgm:pt>
    <dgm:pt modelId="{4F436410-8539-4E31-AE22-2C4EFAA709A1}" type="parTrans" cxnId="{F03823BE-A6C1-4870-BC8E-7A6D1A1992B4}">
      <dgm:prSet/>
      <dgm:spPr/>
      <dgm:t>
        <a:bodyPr/>
        <a:lstStyle/>
        <a:p>
          <a:endParaRPr lang="ru-RU"/>
        </a:p>
      </dgm:t>
    </dgm:pt>
    <dgm:pt modelId="{26ABAD04-432E-444E-BBDE-C2033D062524}" type="sibTrans" cxnId="{F03823BE-A6C1-4870-BC8E-7A6D1A1992B4}">
      <dgm:prSet/>
      <dgm:spPr/>
      <dgm:t>
        <a:bodyPr/>
        <a:lstStyle/>
        <a:p>
          <a:endParaRPr lang="ru-RU"/>
        </a:p>
      </dgm:t>
    </dgm:pt>
    <dgm:pt modelId="{F6121ED3-E200-4484-BC2A-BC40B0CFB1D9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300" b="1" dirty="0" smtClean="0"/>
            <a:t>Городской фестиваль «Школа-Шахта-Шанс (ОАО «Воркутауголь»)</a:t>
          </a: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dirty="0"/>
        </a:p>
      </dgm:t>
    </dgm:pt>
    <dgm:pt modelId="{F5C292AC-99F3-42EB-8C7C-3878DE37100F}" type="parTrans" cxnId="{59DD35FA-AD5E-4950-9F42-5F9597E024A0}">
      <dgm:prSet/>
      <dgm:spPr/>
      <dgm:t>
        <a:bodyPr/>
        <a:lstStyle/>
        <a:p>
          <a:endParaRPr lang="ru-RU"/>
        </a:p>
      </dgm:t>
    </dgm:pt>
    <dgm:pt modelId="{E3BF0F48-9E8B-41B3-8774-662E9C88F309}" type="sibTrans" cxnId="{59DD35FA-AD5E-4950-9F42-5F9597E024A0}">
      <dgm:prSet/>
      <dgm:spPr/>
      <dgm:t>
        <a:bodyPr/>
        <a:lstStyle/>
        <a:p>
          <a:endParaRPr lang="ru-RU"/>
        </a:p>
      </dgm:t>
    </dgm:pt>
    <dgm:pt modelId="{79B19B5C-B404-46AA-A316-C1BDA75A9052}">
      <dgm:prSet phldrT="[Текст]" custT="1"/>
      <dgm:spPr/>
      <dgm:t>
        <a:bodyPr/>
        <a:lstStyle/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dirty="0" smtClean="0"/>
            <a:t>Участие в проектах республиканского Центра по работе с одаренными детьми и центра «</a:t>
          </a:r>
          <a:r>
            <a:rPr lang="ru-RU" sz="1300" b="1" dirty="0" err="1" smtClean="0"/>
            <a:t>Кванториум</a:t>
          </a:r>
          <a:r>
            <a:rPr lang="ru-RU" sz="1300" b="1" dirty="0" smtClean="0"/>
            <a:t>»</a:t>
          </a:r>
          <a:endParaRPr lang="ru-RU" sz="1300" b="1" dirty="0"/>
        </a:p>
      </dgm:t>
    </dgm:pt>
    <dgm:pt modelId="{33C24FA8-1847-4D79-8151-40DA444C9A1B}" type="parTrans" cxnId="{48F6776D-308F-4770-A570-221DD49D32E5}">
      <dgm:prSet/>
      <dgm:spPr/>
      <dgm:t>
        <a:bodyPr/>
        <a:lstStyle/>
        <a:p>
          <a:endParaRPr lang="ru-RU"/>
        </a:p>
      </dgm:t>
    </dgm:pt>
    <dgm:pt modelId="{AB587628-6493-4736-B953-B2BA61DCEDB7}" type="sibTrans" cxnId="{48F6776D-308F-4770-A570-221DD49D32E5}">
      <dgm:prSet/>
      <dgm:spPr/>
      <dgm:t>
        <a:bodyPr/>
        <a:lstStyle/>
        <a:p>
          <a:endParaRPr lang="ru-RU"/>
        </a:p>
      </dgm:t>
    </dgm:pt>
    <dgm:pt modelId="{61B5550F-E95B-46DB-9AFA-198749D595AA}">
      <dgm:prSet custT="1"/>
      <dgm:spPr/>
      <dgm:t>
        <a:bodyPr/>
        <a:lstStyle/>
        <a:p>
          <a:r>
            <a:rPr lang="ru-RU" sz="1300" b="1" dirty="0" smtClean="0"/>
            <a:t>Всероссийский конкурс исследовательских работ «Грани науки»</a:t>
          </a:r>
          <a:endParaRPr lang="ru-RU" sz="1300" b="1" dirty="0"/>
        </a:p>
      </dgm:t>
    </dgm:pt>
    <dgm:pt modelId="{34BD6CF7-B3C3-4797-9B37-E78675A971CC}" type="parTrans" cxnId="{A91BBCFD-204F-4AB1-AFF0-747CB37E228A}">
      <dgm:prSet/>
      <dgm:spPr/>
      <dgm:t>
        <a:bodyPr/>
        <a:lstStyle/>
        <a:p>
          <a:endParaRPr lang="ru-RU"/>
        </a:p>
      </dgm:t>
    </dgm:pt>
    <dgm:pt modelId="{B71A1D28-380C-41D5-9447-804B53B3943B}" type="sibTrans" cxnId="{A91BBCFD-204F-4AB1-AFF0-747CB37E228A}">
      <dgm:prSet/>
      <dgm:spPr/>
      <dgm:t>
        <a:bodyPr/>
        <a:lstStyle/>
        <a:p>
          <a:endParaRPr lang="ru-RU"/>
        </a:p>
      </dgm:t>
    </dgm:pt>
    <dgm:pt modelId="{C6586E7F-EA5E-4B1F-8DAB-20D70AF547B5}">
      <dgm:prSet custT="1"/>
      <dgm:spPr/>
      <dgm:t>
        <a:bodyPr/>
        <a:lstStyle/>
        <a:p>
          <a:r>
            <a:rPr lang="ru-RU" sz="1300" b="1" dirty="0" smtClean="0"/>
            <a:t>Участие гимназистов в образовательной программе Всероссийского Центра «Сириус»</a:t>
          </a:r>
          <a:endParaRPr lang="ru-RU" sz="1300" b="1" dirty="0"/>
        </a:p>
      </dgm:t>
    </dgm:pt>
    <dgm:pt modelId="{B7F29E3B-53BF-4886-853A-708439815070}" type="parTrans" cxnId="{4CB60430-5444-42F3-845D-A776B4366F33}">
      <dgm:prSet/>
      <dgm:spPr/>
      <dgm:t>
        <a:bodyPr/>
        <a:lstStyle/>
        <a:p>
          <a:endParaRPr lang="ru-RU"/>
        </a:p>
      </dgm:t>
    </dgm:pt>
    <dgm:pt modelId="{F89B2081-ED45-4378-B99D-2B3E6F68D1CC}" type="sibTrans" cxnId="{4CB60430-5444-42F3-845D-A776B4366F33}">
      <dgm:prSet/>
      <dgm:spPr/>
      <dgm:t>
        <a:bodyPr/>
        <a:lstStyle/>
        <a:p>
          <a:endParaRPr lang="ru-RU"/>
        </a:p>
      </dgm:t>
    </dgm:pt>
    <dgm:pt modelId="{C9297746-3024-463C-AC36-A77A1FCB6FA9}">
      <dgm:prSet custT="1"/>
      <dgm:spPr/>
      <dgm:t>
        <a:bodyPr/>
        <a:lstStyle/>
        <a:p>
          <a:r>
            <a:rPr lang="ru-RU" sz="1300" b="1" dirty="0" smtClean="0"/>
            <a:t>Участие в городских проектах «</a:t>
          </a:r>
          <a:r>
            <a:rPr lang="ru-RU" sz="1300" b="1" dirty="0" err="1" smtClean="0"/>
            <a:t>Эколята</a:t>
          </a:r>
          <a:r>
            <a:rPr lang="ru-RU" sz="1300" b="1" dirty="0" smtClean="0"/>
            <a:t>», «Молодые защитники природы» </a:t>
          </a:r>
          <a:endParaRPr lang="ru-RU" sz="1300" b="1" dirty="0"/>
        </a:p>
      </dgm:t>
    </dgm:pt>
    <dgm:pt modelId="{67CDA894-CED1-4296-9BB6-CAF8EAC8B9C8}" type="parTrans" cxnId="{1A6DFF98-C0BA-4FBD-AB20-EE89CA25EE72}">
      <dgm:prSet/>
      <dgm:spPr/>
      <dgm:t>
        <a:bodyPr/>
        <a:lstStyle/>
        <a:p>
          <a:endParaRPr lang="ru-RU"/>
        </a:p>
      </dgm:t>
    </dgm:pt>
    <dgm:pt modelId="{325F27B9-F6AD-4606-8C17-81A189CB5A84}" type="sibTrans" cxnId="{1A6DFF98-C0BA-4FBD-AB20-EE89CA25EE72}">
      <dgm:prSet/>
      <dgm:spPr/>
      <dgm:t>
        <a:bodyPr/>
        <a:lstStyle/>
        <a:p>
          <a:endParaRPr lang="ru-RU"/>
        </a:p>
      </dgm:t>
    </dgm:pt>
    <dgm:pt modelId="{E53550B9-059C-44B7-A76F-CB889EEBF501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300" b="1" dirty="0" smtClean="0"/>
            <a:t>Участие в проекте «Общероссийский синхронный фестиваль интеллектуальных игр «Дельта-Центавр»</a:t>
          </a: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dirty="0"/>
        </a:p>
      </dgm:t>
    </dgm:pt>
    <dgm:pt modelId="{F3EA9934-1188-4B3E-AD49-B3B8102A0C4C}" type="parTrans" cxnId="{42263BD3-34E9-430B-B517-0AE098C11B28}">
      <dgm:prSet/>
      <dgm:spPr/>
      <dgm:t>
        <a:bodyPr/>
        <a:lstStyle/>
        <a:p>
          <a:endParaRPr lang="ru-RU"/>
        </a:p>
      </dgm:t>
    </dgm:pt>
    <dgm:pt modelId="{EDCEF35F-5073-43BD-9A84-1ABD59963E30}" type="sibTrans" cxnId="{42263BD3-34E9-430B-B517-0AE098C11B28}">
      <dgm:prSet/>
      <dgm:spPr/>
      <dgm:t>
        <a:bodyPr/>
        <a:lstStyle/>
        <a:p>
          <a:endParaRPr lang="ru-RU"/>
        </a:p>
      </dgm:t>
    </dgm:pt>
    <dgm:pt modelId="{D35C33A9-FD2F-4CAB-88BE-D97A47504B91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1" smtClean="0"/>
            <a:t>Городские интеллектуальные турниры «Что? Где? Когда?», «Интеллектуальный марафон»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dirty="0"/>
        </a:p>
      </dgm:t>
    </dgm:pt>
    <dgm:pt modelId="{F907506D-E9C3-427E-B29E-21BDC3C41749}" type="parTrans" cxnId="{0DB19391-2A06-4A90-8CA7-C813CB71BF71}">
      <dgm:prSet/>
      <dgm:spPr/>
      <dgm:t>
        <a:bodyPr/>
        <a:lstStyle/>
        <a:p>
          <a:endParaRPr lang="ru-RU"/>
        </a:p>
      </dgm:t>
    </dgm:pt>
    <dgm:pt modelId="{E1543CC8-7B4F-4BC9-9BE0-35E33CF4F66B}" type="sibTrans" cxnId="{0DB19391-2A06-4A90-8CA7-C813CB71BF71}">
      <dgm:prSet/>
      <dgm:spPr/>
      <dgm:t>
        <a:bodyPr/>
        <a:lstStyle/>
        <a:p>
          <a:endParaRPr lang="ru-RU"/>
        </a:p>
      </dgm:t>
    </dgm:pt>
    <dgm:pt modelId="{EDE233BA-FBD5-435D-9FCF-F168B7FF5E97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1" dirty="0" smtClean="0"/>
            <a:t>Городские конференции «Юный исследователь» для 5-8 классов, «Исследуем и проектируем» для 9-11 классов</a:t>
          </a: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dirty="0"/>
        </a:p>
      </dgm:t>
    </dgm:pt>
    <dgm:pt modelId="{AFF08BEF-1543-40DF-BB2B-055EDBE26757}" type="parTrans" cxnId="{138C72BF-C0CE-459B-BDA2-1342E7C6D23E}">
      <dgm:prSet/>
      <dgm:spPr/>
      <dgm:t>
        <a:bodyPr/>
        <a:lstStyle/>
        <a:p>
          <a:endParaRPr lang="ru-RU"/>
        </a:p>
      </dgm:t>
    </dgm:pt>
    <dgm:pt modelId="{DB8B9A5E-5E05-4907-BE50-8BC91938F4BE}" type="sibTrans" cxnId="{138C72BF-C0CE-459B-BDA2-1342E7C6D23E}">
      <dgm:prSet/>
      <dgm:spPr/>
      <dgm:t>
        <a:bodyPr/>
        <a:lstStyle/>
        <a:p>
          <a:endParaRPr lang="ru-RU"/>
        </a:p>
      </dgm:t>
    </dgm:pt>
    <dgm:pt modelId="{BB88704E-183C-47B7-B3A2-023F837F3859}">
      <dgm:prSet custT="1"/>
      <dgm:spPr/>
      <dgm:t>
        <a:bodyPr/>
        <a:lstStyle/>
        <a:p>
          <a:r>
            <a:rPr lang="ru-RU" sz="1300" b="1" dirty="0" smtClean="0"/>
            <a:t>Каникулярные межшкольные  чемпионаты по предметам естественно-научного направления  </a:t>
          </a:r>
          <a:endParaRPr lang="ru-RU" sz="1300" b="1" dirty="0"/>
        </a:p>
      </dgm:t>
    </dgm:pt>
    <dgm:pt modelId="{CB19E31B-639D-4F8E-8CED-63F918A3CF93}" type="parTrans" cxnId="{8C2AAF34-C9E4-432C-9B4E-CE5E07AA1E9E}">
      <dgm:prSet/>
      <dgm:spPr/>
      <dgm:t>
        <a:bodyPr/>
        <a:lstStyle/>
        <a:p>
          <a:endParaRPr lang="ru-RU"/>
        </a:p>
      </dgm:t>
    </dgm:pt>
    <dgm:pt modelId="{4C5888A6-AF6C-49A3-9538-4B6E5553723E}" type="sibTrans" cxnId="{8C2AAF34-C9E4-432C-9B4E-CE5E07AA1E9E}">
      <dgm:prSet/>
      <dgm:spPr/>
      <dgm:t>
        <a:bodyPr/>
        <a:lstStyle/>
        <a:p>
          <a:endParaRPr lang="ru-RU"/>
        </a:p>
      </dgm:t>
    </dgm:pt>
    <dgm:pt modelId="{A290B600-81A3-408D-87E8-54A4B715895B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b="1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300" b="1" dirty="0" smtClean="0"/>
            <a:t>Робототехнические турниры и соревнования всероссийского, республиканского, городского уровней</a:t>
          </a: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b="1" dirty="0"/>
        </a:p>
      </dgm:t>
    </dgm:pt>
    <dgm:pt modelId="{721EC7A0-266B-49AE-8B30-AA1425B5E9A2}" type="parTrans" cxnId="{5B09519A-B0B4-4055-9EC1-E48DCEAD2B7D}">
      <dgm:prSet/>
      <dgm:spPr/>
      <dgm:t>
        <a:bodyPr/>
        <a:lstStyle/>
        <a:p>
          <a:endParaRPr lang="ru-RU"/>
        </a:p>
      </dgm:t>
    </dgm:pt>
    <dgm:pt modelId="{ED3E459D-941D-4065-8E08-58653B609FEC}" type="sibTrans" cxnId="{5B09519A-B0B4-4055-9EC1-E48DCEAD2B7D}">
      <dgm:prSet/>
      <dgm:spPr/>
      <dgm:t>
        <a:bodyPr/>
        <a:lstStyle/>
        <a:p>
          <a:endParaRPr lang="ru-RU"/>
        </a:p>
      </dgm:t>
    </dgm:pt>
    <dgm:pt modelId="{14AC0481-CB8D-424A-9226-7869321DD242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/>
            <a:t>Фестиваль экологических бригад «Экология планеты» - «Экология здоровья»</a:t>
          </a:r>
        </a:p>
        <a:p>
          <a:endParaRPr lang="ru-RU" sz="1400" b="1" dirty="0"/>
        </a:p>
      </dgm:t>
    </dgm:pt>
    <dgm:pt modelId="{3796F4ED-6D06-4458-B638-F1CDD8D77A77}" type="parTrans" cxnId="{56CD8D4B-CE59-4DD0-9DA4-8233D6D78C53}">
      <dgm:prSet/>
      <dgm:spPr/>
      <dgm:t>
        <a:bodyPr/>
        <a:lstStyle/>
        <a:p>
          <a:endParaRPr lang="ru-RU"/>
        </a:p>
      </dgm:t>
    </dgm:pt>
    <dgm:pt modelId="{D9BDDB75-6727-4E02-A9AC-0D45CC139466}" type="sibTrans" cxnId="{56CD8D4B-CE59-4DD0-9DA4-8233D6D78C53}">
      <dgm:prSet/>
      <dgm:spPr/>
      <dgm:t>
        <a:bodyPr/>
        <a:lstStyle/>
        <a:p>
          <a:endParaRPr lang="ru-RU"/>
        </a:p>
      </dgm:t>
    </dgm:pt>
    <dgm:pt modelId="{9F6C0C0F-CFE2-4F7A-ACBE-AF26A1CD403D}" type="pres">
      <dgm:prSet presAssocID="{234AFBBF-7787-4C02-BD6E-337784FA995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602C0D-78E3-4DCF-ABC6-859413B7DD1A}" type="pres">
      <dgm:prSet presAssocID="{61B5550F-E95B-46DB-9AFA-198749D595AA}" presName="composite" presStyleCnt="0"/>
      <dgm:spPr/>
    </dgm:pt>
    <dgm:pt modelId="{F51DCB81-FB2A-40B6-B029-59E139612964}" type="pres">
      <dgm:prSet presAssocID="{61B5550F-E95B-46DB-9AFA-198749D595AA}" presName="rect1" presStyleLbl="trAlignAcc1" presStyleIdx="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66E707-BE77-4E38-ADF7-584D461F1763}" type="pres">
      <dgm:prSet presAssocID="{61B5550F-E95B-46DB-9AFA-198749D595AA}" presName="rect2" presStyleLbl="fgImgPlace1" presStyleIdx="0" presStyleCnt="1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  <dgm:pt modelId="{DAD5FE35-D077-441E-899E-0AE2524EFC90}" type="pres">
      <dgm:prSet presAssocID="{B71A1D28-380C-41D5-9447-804B53B3943B}" presName="sibTrans" presStyleCnt="0"/>
      <dgm:spPr/>
    </dgm:pt>
    <dgm:pt modelId="{90CCE7FE-D8D5-4CE9-889C-80DC1C297A91}" type="pres">
      <dgm:prSet presAssocID="{9EA06AB2-E1E4-45AE-B8BA-6016889B7229}" presName="composite" presStyleCnt="0"/>
      <dgm:spPr/>
    </dgm:pt>
    <dgm:pt modelId="{28234113-D797-4CA5-9F91-7E535F397BE7}" type="pres">
      <dgm:prSet presAssocID="{9EA06AB2-E1E4-45AE-B8BA-6016889B7229}" presName="rect1" presStyleLbl="trAlignAcc1" presStyleIdx="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1789C2-B841-4609-A583-70106BEA1CDD}" type="pres">
      <dgm:prSet presAssocID="{9EA06AB2-E1E4-45AE-B8BA-6016889B7229}" presName="rect2" presStyleLbl="fgImgPlace1" presStyleIdx="1" presStyleCnt="1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12A7565-36D2-4063-A23F-29A4764EE1A7}" type="pres">
      <dgm:prSet presAssocID="{26ABAD04-432E-444E-BBDE-C2033D062524}" presName="sibTrans" presStyleCnt="0"/>
      <dgm:spPr/>
    </dgm:pt>
    <dgm:pt modelId="{D46399C8-9165-456F-BFA8-1523BB88667E}" type="pres">
      <dgm:prSet presAssocID="{F6121ED3-E200-4484-BC2A-BC40B0CFB1D9}" presName="composite" presStyleCnt="0"/>
      <dgm:spPr/>
    </dgm:pt>
    <dgm:pt modelId="{D4CC6111-6383-4937-959D-8EF774FAADBF}" type="pres">
      <dgm:prSet presAssocID="{F6121ED3-E200-4484-BC2A-BC40B0CFB1D9}" presName="rect1" presStyleLbl="trAlignAcc1" presStyleIdx="2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CD3091-28DA-478D-8842-38A032E2A133}" type="pres">
      <dgm:prSet presAssocID="{F6121ED3-E200-4484-BC2A-BC40B0CFB1D9}" presName="rect2" presStyleLbl="fgImgPlace1" presStyleIdx="2" presStyleCnt="1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532BC9F-6D07-48B1-B415-1DEC02BAA91A}" type="pres">
      <dgm:prSet presAssocID="{E3BF0F48-9E8B-41B3-8774-662E9C88F309}" presName="sibTrans" presStyleCnt="0"/>
      <dgm:spPr/>
    </dgm:pt>
    <dgm:pt modelId="{D0799B9F-C53F-4863-895C-6FB801BC18D1}" type="pres">
      <dgm:prSet presAssocID="{C6586E7F-EA5E-4B1F-8DAB-20D70AF547B5}" presName="composite" presStyleCnt="0"/>
      <dgm:spPr/>
    </dgm:pt>
    <dgm:pt modelId="{55267AAD-A577-4A5E-92D5-C2DD1546AB14}" type="pres">
      <dgm:prSet presAssocID="{C6586E7F-EA5E-4B1F-8DAB-20D70AF547B5}" presName="rect1" presStyleLbl="trAlignAcc1" presStyleIdx="3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554614-C3DD-4229-B258-DC1824DF33A5}" type="pres">
      <dgm:prSet presAssocID="{C6586E7F-EA5E-4B1F-8DAB-20D70AF547B5}" presName="rect2" presStyleLbl="fgImgPlace1" presStyleIdx="3" presStyleCnt="1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BD9B02A-3CF2-4C09-873B-B5E41CDEB23F}" type="pres">
      <dgm:prSet presAssocID="{F89B2081-ED45-4378-B99D-2B3E6F68D1CC}" presName="sibTrans" presStyleCnt="0"/>
      <dgm:spPr/>
    </dgm:pt>
    <dgm:pt modelId="{404AE965-038E-4701-A4F8-FE3C0FE213C4}" type="pres">
      <dgm:prSet presAssocID="{79B19B5C-B404-46AA-A316-C1BDA75A9052}" presName="composite" presStyleCnt="0"/>
      <dgm:spPr/>
    </dgm:pt>
    <dgm:pt modelId="{6A20D58D-EF74-45B5-9C5C-ED1C4EF4400C}" type="pres">
      <dgm:prSet presAssocID="{79B19B5C-B404-46AA-A316-C1BDA75A9052}" presName="rect1" presStyleLbl="trAlignAcc1" presStyleIdx="4" presStyleCnt="12" custLinFactNeighborX="-1772" custLinFactNeighborY="-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EA3FA8-9041-422B-9AC8-C2FF57024D4C}" type="pres">
      <dgm:prSet presAssocID="{79B19B5C-B404-46AA-A316-C1BDA75A9052}" presName="rect2" presStyleLbl="fgImgPlace1" presStyleIdx="4" presStyleCnt="1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F4CFEE3-57B2-44C5-ACA6-8DF29DD7F9F3}" type="pres">
      <dgm:prSet presAssocID="{AB587628-6493-4736-B953-B2BA61DCEDB7}" presName="sibTrans" presStyleCnt="0"/>
      <dgm:spPr/>
    </dgm:pt>
    <dgm:pt modelId="{A8EE41B6-AA25-439B-B8B8-E38FB35D6AE2}" type="pres">
      <dgm:prSet presAssocID="{D35C33A9-FD2F-4CAB-88BE-D97A47504B91}" presName="composite" presStyleCnt="0"/>
      <dgm:spPr/>
    </dgm:pt>
    <dgm:pt modelId="{33AD0385-6EE3-4E47-A2EC-DFEA4AC392BD}" type="pres">
      <dgm:prSet presAssocID="{D35C33A9-FD2F-4CAB-88BE-D97A47504B91}" presName="rect1" presStyleLbl="trAlignAcc1" presStyleIdx="5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AC079C-F05A-4E8C-92BB-C646319809EC}" type="pres">
      <dgm:prSet presAssocID="{D35C33A9-FD2F-4CAB-88BE-D97A47504B91}" presName="rect2" presStyleLbl="fgImgPlace1" presStyleIdx="5" presStyleCnt="1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BE04037-CE51-4A9A-A10F-8057E663AE88}" type="pres">
      <dgm:prSet presAssocID="{E1543CC8-7B4F-4BC9-9BE0-35E33CF4F66B}" presName="sibTrans" presStyleCnt="0"/>
      <dgm:spPr/>
    </dgm:pt>
    <dgm:pt modelId="{EA6001D4-A7CB-4CFD-BA5F-7E9751A2D04A}" type="pres">
      <dgm:prSet presAssocID="{E53550B9-059C-44B7-A76F-CB889EEBF501}" presName="composite" presStyleCnt="0"/>
      <dgm:spPr/>
    </dgm:pt>
    <dgm:pt modelId="{4D1DBA77-93AA-4207-A857-096B76AB9362}" type="pres">
      <dgm:prSet presAssocID="{E53550B9-059C-44B7-A76F-CB889EEBF501}" presName="rect1" presStyleLbl="trAlignAcc1" presStyleIdx="6" presStyleCnt="12" custScaleY="1237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8E13C8-0F07-4F8B-9871-AE624C161105}" type="pres">
      <dgm:prSet presAssocID="{E53550B9-059C-44B7-A76F-CB889EEBF501}" presName="rect2" presStyleLbl="fgImgPlace1" presStyleIdx="6" presStyleCnt="1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76C8CEA-2007-4050-A41C-AF2543D18212}" type="pres">
      <dgm:prSet presAssocID="{EDCEF35F-5073-43BD-9A84-1ABD59963E30}" presName="sibTrans" presStyleCnt="0"/>
      <dgm:spPr/>
    </dgm:pt>
    <dgm:pt modelId="{3506298D-E0BD-4F5E-894D-0D03069B716F}" type="pres">
      <dgm:prSet presAssocID="{C9297746-3024-463C-AC36-A77A1FCB6FA9}" presName="composite" presStyleCnt="0"/>
      <dgm:spPr/>
    </dgm:pt>
    <dgm:pt modelId="{96ED17B6-8B9E-4309-8C88-954D35E5B13A}" type="pres">
      <dgm:prSet presAssocID="{C9297746-3024-463C-AC36-A77A1FCB6FA9}" presName="rect1" presStyleLbl="trAlignAcc1" presStyleIdx="7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213A92-8DED-4623-87E8-3E51DB5D67FA}" type="pres">
      <dgm:prSet presAssocID="{C9297746-3024-463C-AC36-A77A1FCB6FA9}" presName="rect2" presStyleLbl="fgImgPlace1" presStyleIdx="7" presStyleCnt="1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A73CBA3-60F2-405F-ABE4-CC182FF4CB29}" type="pres">
      <dgm:prSet presAssocID="{325F27B9-F6AD-4606-8C17-81A189CB5A84}" presName="sibTrans" presStyleCnt="0"/>
      <dgm:spPr/>
    </dgm:pt>
    <dgm:pt modelId="{92610353-FB9B-4C0D-8C85-60899ACC50CC}" type="pres">
      <dgm:prSet presAssocID="{EDE233BA-FBD5-435D-9FCF-F168B7FF5E97}" presName="composite" presStyleCnt="0"/>
      <dgm:spPr/>
    </dgm:pt>
    <dgm:pt modelId="{0D94BF67-76A1-48C8-A1C0-74F463459134}" type="pres">
      <dgm:prSet presAssocID="{EDE233BA-FBD5-435D-9FCF-F168B7FF5E97}" presName="rect1" presStyleLbl="trAlignAcc1" presStyleIdx="8" presStyleCnt="12" custScaleY="1131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C5BEA4-4B5E-43C3-BCC1-1310919A78BC}" type="pres">
      <dgm:prSet presAssocID="{EDE233BA-FBD5-435D-9FCF-F168B7FF5E97}" presName="rect2" presStyleLbl="fgImgPlace1" presStyleIdx="8" presStyleCnt="12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32687BC-28C7-4B7C-B3FA-5A1D70671B5E}" type="pres">
      <dgm:prSet presAssocID="{DB8B9A5E-5E05-4907-BE50-8BC91938F4BE}" presName="sibTrans" presStyleCnt="0"/>
      <dgm:spPr/>
    </dgm:pt>
    <dgm:pt modelId="{A08DB127-E961-4B6D-A821-5F7D10D2C4F5}" type="pres">
      <dgm:prSet presAssocID="{A290B600-81A3-408D-87E8-54A4B715895B}" presName="composite" presStyleCnt="0"/>
      <dgm:spPr/>
    </dgm:pt>
    <dgm:pt modelId="{74E6CC59-568B-465E-9614-01F6BFEA64BA}" type="pres">
      <dgm:prSet presAssocID="{A290B600-81A3-408D-87E8-54A4B715895B}" presName="rect1" presStyleLbl="trAlignAcc1" presStyleIdx="9" presStyleCnt="12" custScaleY="1114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D540ED-A4AC-4FBD-B4F2-A3D976C441FA}" type="pres">
      <dgm:prSet presAssocID="{A290B600-81A3-408D-87E8-54A4B715895B}" presName="rect2" presStyleLbl="fgImgPlace1" presStyleIdx="9" presStyleCnt="12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3FD65EA-9D5D-46EC-A407-8987509BEB9D}" type="pres">
      <dgm:prSet presAssocID="{ED3E459D-941D-4065-8E08-58653B609FEC}" presName="sibTrans" presStyleCnt="0"/>
      <dgm:spPr/>
    </dgm:pt>
    <dgm:pt modelId="{96D432C9-EC1A-4C4D-810C-796B6A6902B2}" type="pres">
      <dgm:prSet presAssocID="{BB88704E-183C-47B7-B3A2-023F837F3859}" presName="composite" presStyleCnt="0"/>
      <dgm:spPr/>
    </dgm:pt>
    <dgm:pt modelId="{45768743-B799-4C52-9A2E-19A44C4CB14C}" type="pres">
      <dgm:prSet presAssocID="{BB88704E-183C-47B7-B3A2-023F837F3859}" presName="rect1" presStyleLbl="trAlignAcc1" presStyleIdx="10" presStyleCnt="12" custScaleY="1164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F578FD-AAA6-4CE2-9393-C8750D43A6E2}" type="pres">
      <dgm:prSet presAssocID="{BB88704E-183C-47B7-B3A2-023F837F3859}" presName="rect2" presStyleLbl="fgImgPlace1" presStyleIdx="10" presStyleCnt="12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07D3099-5A9A-4210-971C-E60656CC4201}" type="pres">
      <dgm:prSet presAssocID="{4C5888A6-AF6C-49A3-9538-4B6E5553723E}" presName="sibTrans" presStyleCnt="0"/>
      <dgm:spPr/>
    </dgm:pt>
    <dgm:pt modelId="{CAA268A8-D3D6-4F23-AFE2-3B4DE4CE8AED}" type="pres">
      <dgm:prSet presAssocID="{14AC0481-CB8D-424A-9226-7869321DD242}" presName="composite" presStyleCnt="0"/>
      <dgm:spPr/>
    </dgm:pt>
    <dgm:pt modelId="{DAC4CAA6-304B-458C-AF3C-AEFEE982AEFE}" type="pres">
      <dgm:prSet presAssocID="{14AC0481-CB8D-424A-9226-7869321DD242}" presName="rect1" presStyleLbl="trAlignAcc1" presStyleIdx="11" presStyleCnt="12" custScaleY="1379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1A6582-5811-4E67-AD45-1CB2A5C924B4}" type="pres">
      <dgm:prSet presAssocID="{14AC0481-CB8D-424A-9226-7869321DD242}" presName="rect2" presStyleLbl="fgImgPlace1" presStyleIdx="11" presStyleCnt="12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52C4FEF9-C047-41DD-B20D-DD225D574519}" type="presOf" srcId="{E53550B9-059C-44B7-A76F-CB889EEBF501}" destId="{4D1DBA77-93AA-4207-A857-096B76AB9362}" srcOrd="0" destOrd="0" presId="urn:microsoft.com/office/officeart/2008/layout/PictureStrips"/>
    <dgm:cxn modelId="{10021C34-1AA0-477B-B89C-FABC9C78AEE9}" type="presOf" srcId="{C9297746-3024-463C-AC36-A77A1FCB6FA9}" destId="{96ED17B6-8B9E-4309-8C88-954D35E5B13A}" srcOrd="0" destOrd="0" presId="urn:microsoft.com/office/officeart/2008/layout/PictureStrips"/>
    <dgm:cxn modelId="{5B09519A-B0B4-4055-9EC1-E48DCEAD2B7D}" srcId="{234AFBBF-7787-4C02-BD6E-337784FA9950}" destId="{A290B600-81A3-408D-87E8-54A4B715895B}" srcOrd="9" destOrd="0" parTransId="{721EC7A0-266B-49AE-8B30-AA1425B5E9A2}" sibTransId="{ED3E459D-941D-4065-8E08-58653B609FEC}"/>
    <dgm:cxn modelId="{56CD8D4B-CE59-4DD0-9DA4-8233D6D78C53}" srcId="{234AFBBF-7787-4C02-BD6E-337784FA9950}" destId="{14AC0481-CB8D-424A-9226-7869321DD242}" srcOrd="11" destOrd="0" parTransId="{3796F4ED-6D06-4458-B638-F1CDD8D77A77}" sibTransId="{D9BDDB75-6727-4E02-A9AC-0D45CC139466}"/>
    <dgm:cxn modelId="{59DD35FA-AD5E-4950-9F42-5F9597E024A0}" srcId="{234AFBBF-7787-4C02-BD6E-337784FA9950}" destId="{F6121ED3-E200-4484-BC2A-BC40B0CFB1D9}" srcOrd="2" destOrd="0" parTransId="{F5C292AC-99F3-42EB-8C7C-3878DE37100F}" sibTransId="{E3BF0F48-9E8B-41B3-8774-662E9C88F309}"/>
    <dgm:cxn modelId="{8C2AAF34-C9E4-432C-9B4E-CE5E07AA1E9E}" srcId="{234AFBBF-7787-4C02-BD6E-337784FA9950}" destId="{BB88704E-183C-47B7-B3A2-023F837F3859}" srcOrd="10" destOrd="0" parTransId="{CB19E31B-639D-4F8E-8CED-63F918A3CF93}" sibTransId="{4C5888A6-AF6C-49A3-9538-4B6E5553723E}"/>
    <dgm:cxn modelId="{1A6DFF98-C0BA-4FBD-AB20-EE89CA25EE72}" srcId="{234AFBBF-7787-4C02-BD6E-337784FA9950}" destId="{C9297746-3024-463C-AC36-A77A1FCB6FA9}" srcOrd="7" destOrd="0" parTransId="{67CDA894-CED1-4296-9BB6-CAF8EAC8B9C8}" sibTransId="{325F27B9-F6AD-4606-8C17-81A189CB5A84}"/>
    <dgm:cxn modelId="{3E46EE88-B172-498B-94E0-963735C504A7}" type="presOf" srcId="{F6121ED3-E200-4484-BC2A-BC40B0CFB1D9}" destId="{D4CC6111-6383-4937-959D-8EF774FAADBF}" srcOrd="0" destOrd="0" presId="urn:microsoft.com/office/officeart/2008/layout/PictureStrips"/>
    <dgm:cxn modelId="{19E64723-C38C-46CE-B14C-AED01F89E870}" type="presOf" srcId="{D35C33A9-FD2F-4CAB-88BE-D97A47504B91}" destId="{33AD0385-6EE3-4E47-A2EC-DFEA4AC392BD}" srcOrd="0" destOrd="0" presId="urn:microsoft.com/office/officeart/2008/layout/PictureStrips"/>
    <dgm:cxn modelId="{7598EC4A-7235-43C5-A25A-AA43888E57C0}" type="presOf" srcId="{9EA06AB2-E1E4-45AE-B8BA-6016889B7229}" destId="{28234113-D797-4CA5-9F91-7E535F397BE7}" srcOrd="0" destOrd="0" presId="urn:microsoft.com/office/officeart/2008/layout/PictureStrips"/>
    <dgm:cxn modelId="{6F5EB716-67A6-4694-9164-78E0480F07F0}" type="presOf" srcId="{14AC0481-CB8D-424A-9226-7869321DD242}" destId="{DAC4CAA6-304B-458C-AF3C-AEFEE982AEFE}" srcOrd="0" destOrd="0" presId="urn:microsoft.com/office/officeart/2008/layout/PictureStrips"/>
    <dgm:cxn modelId="{138C72BF-C0CE-459B-BDA2-1342E7C6D23E}" srcId="{234AFBBF-7787-4C02-BD6E-337784FA9950}" destId="{EDE233BA-FBD5-435D-9FCF-F168B7FF5E97}" srcOrd="8" destOrd="0" parTransId="{AFF08BEF-1543-40DF-BB2B-055EDBE26757}" sibTransId="{DB8B9A5E-5E05-4907-BE50-8BC91938F4BE}"/>
    <dgm:cxn modelId="{0DB19391-2A06-4A90-8CA7-C813CB71BF71}" srcId="{234AFBBF-7787-4C02-BD6E-337784FA9950}" destId="{D35C33A9-FD2F-4CAB-88BE-D97A47504B91}" srcOrd="5" destOrd="0" parTransId="{F907506D-E9C3-427E-B29E-21BDC3C41749}" sibTransId="{E1543CC8-7B4F-4BC9-9BE0-35E33CF4F66B}"/>
    <dgm:cxn modelId="{0160D767-DDFE-46C6-8DD3-EC04E9407715}" type="presOf" srcId="{C6586E7F-EA5E-4B1F-8DAB-20D70AF547B5}" destId="{55267AAD-A577-4A5E-92D5-C2DD1546AB14}" srcOrd="0" destOrd="0" presId="urn:microsoft.com/office/officeart/2008/layout/PictureStrips"/>
    <dgm:cxn modelId="{F03823BE-A6C1-4870-BC8E-7A6D1A1992B4}" srcId="{234AFBBF-7787-4C02-BD6E-337784FA9950}" destId="{9EA06AB2-E1E4-45AE-B8BA-6016889B7229}" srcOrd="1" destOrd="0" parTransId="{4F436410-8539-4E31-AE22-2C4EFAA709A1}" sibTransId="{26ABAD04-432E-444E-BBDE-C2033D062524}"/>
    <dgm:cxn modelId="{EAF5A66E-1364-46F9-98EE-49266765D7A8}" type="presOf" srcId="{61B5550F-E95B-46DB-9AFA-198749D595AA}" destId="{F51DCB81-FB2A-40B6-B029-59E139612964}" srcOrd="0" destOrd="0" presId="urn:microsoft.com/office/officeart/2008/layout/PictureStrips"/>
    <dgm:cxn modelId="{13EFDE97-0321-41C4-AD99-6C1201D4D1AB}" type="presOf" srcId="{234AFBBF-7787-4C02-BD6E-337784FA9950}" destId="{9F6C0C0F-CFE2-4F7A-ACBE-AF26A1CD403D}" srcOrd="0" destOrd="0" presId="urn:microsoft.com/office/officeart/2008/layout/PictureStrips"/>
    <dgm:cxn modelId="{8DC82FCD-2732-42A4-8B24-8DC6996CE179}" type="presOf" srcId="{BB88704E-183C-47B7-B3A2-023F837F3859}" destId="{45768743-B799-4C52-9A2E-19A44C4CB14C}" srcOrd="0" destOrd="0" presId="urn:microsoft.com/office/officeart/2008/layout/PictureStrips"/>
    <dgm:cxn modelId="{4CB60430-5444-42F3-845D-A776B4366F33}" srcId="{234AFBBF-7787-4C02-BD6E-337784FA9950}" destId="{C6586E7F-EA5E-4B1F-8DAB-20D70AF547B5}" srcOrd="3" destOrd="0" parTransId="{B7F29E3B-53BF-4886-853A-708439815070}" sibTransId="{F89B2081-ED45-4378-B99D-2B3E6F68D1CC}"/>
    <dgm:cxn modelId="{42263BD3-34E9-430B-B517-0AE098C11B28}" srcId="{234AFBBF-7787-4C02-BD6E-337784FA9950}" destId="{E53550B9-059C-44B7-A76F-CB889EEBF501}" srcOrd="6" destOrd="0" parTransId="{F3EA9934-1188-4B3E-AD49-B3B8102A0C4C}" sibTransId="{EDCEF35F-5073-43BD-9A84-1ABD59963E30}"/>
    <dgm:cxn modelId="{A91BBCFD-204F-4AB1-AFF0-747CB37E228A}" srcId="{234AFBBF-7787-4C02-BD6E-337784FA9950}" destId="{61B5550F-E95B-46DB-9AFA-198749D595AA}" srcOrd="0" destOrd="0" parTransId="{34BD6CF7-B3C3-4797-9B37-E78675A971CC}" sibTransId="{B71A1D28-380C-41D5-9447-804B53B3943B}"/>
    <dgm:cxn modelId="{0C3476F3-4399-4B75-86ED-79FD08B1D28C}" type="presOf" srcId="{79B19B5C-B404-46AA-A316-C1BDA75A9052}" destId="{6A20D58D-EF74-45B5-9C5C-ED1C4EF4400C}" srcOrd="0" destOrd="0" presId="urn:microsoft.com/office/officeart/2008/layout/PictureStrips"/>
    <dgm:cxn modelId="{48F6776D-308F-4770-A570-221DD49D32E5}" srcId="{234AFBBF-7787-4C02-BD6E-337784FA9950}" destId="{79B19B5C-B404-46AA-A316-C1BDA75A9052}" srcOrd="4" destOrd="0" parTransId="{33C24FA8-1847-4D79-8151-40DA444C9A1B}" sibTransId="{AB587628-6493-4736-B953-B2BA61DCEDB7}"/>
    <dgm:cxn modelId="{499E4D62-F0EA-4ABD-BA4C-8E7152D93E2B}" type="presOf" srcId="{A290B600-81A3-408D-87E8-54A4B715895B}" destId="{74E6CC59-568B-465E-9614-01F6BFEA64BA}" srcOrd="0" destOrd="0" presId="urn:microsoft.com/office/officeart/2008/layout/PictureStrips"/>
    <dgm:cxn modelId="{FE84CB49-82E7-4B38-BB8C-8A70A08A3D77}" type="presOf" srcId="{EDE233BA-FBD5-435D-9FCF-F168B7FF5E97}" destId="{0D94BF67-76A1-48C8-A1C0-74F463459134}" srcOrd="0" destOrd="0" presId="urn:microsoft.com/office/officeart/2008/layout/PictureStrips"/>
    <dgm:cxn modelId="{506AA686-1033-48D3-A9ED-F980AFD940B8}" type="presParOf" srcId="{9F6C0C0F-CFE2-4F7A-ACBE-AF26A1CD403D}" destId="{E6602C0D-78E3-4DCF-ABC6-859413B7DD1A}" srcOrd="0" destOrd="0" presId="urn:microsoft.com/office/officeart/2008/layout/PictureStrips"/>
    <dgm:cxn modelId="{A82D3CD9-3225-48FF-872D-712AE38C9DBF}" type="presParOf" srcId="{E6602C0D-78E3-4DCF-ABC6-859413B7DD1A}" destId="{F51DCB81-FB2A-40B6-B029-59E139612964}" srcOrd="0" destOrd="0" presId="urn:microsoft.com/office/officeart/2008/layout/PictureStrips"/>
    <dgm:cxn modelId="{03E8CF7F-BC9B-4DEC-AFFA-870EA157D5D5}" type="presParOf" srcId="{E6602C0D-78E3-4DCF-ABC6-859413B7DD1A}" destId="{2466E707-BE77-4E38-ADF7-584D461F1763}" srcOrd="1" destOrd="0" presId="urn:microsoft.com/office/officeart/2008/layout/PictureStrips"/>
    <dgm:cxn modelId="{FC119C45-1CAF-4A4C-9CF5-52BA1DF34116}" type="presParOf" srcId="{9F6C0C0F-CFE2-4F7A-ACBE-AF26A1CD403D}" destId="{DAD5FE35-D077-441E-899E-0AE2524EFC90}" srcOrd="1" destOrd="0" presId="urn:microsoft.com/office/officeart/2008/layout/PictureStrips"/>
    <dgm:cxn modelId="{DD25CC42-767E-4F06-9C30-406F9F91D1B6}" type="presParOf" srcId="{9F6C0C0F-CFE2-4F7A-ACBE-AF26A1CD403D}" destId="{90CCE7FE-D8D5-4CE9-889C-80DC1C297A91}" srcOrd="2" destOrd="0" presId="urn:microsoft.com/office/officeart/2008/layout/PictureStrips"/>
    <dgm:cxn modelId="{DA9A5962-5BED-4758-8AB0-9007CF710F32}" type="presParOf" srcId="{90CCE7FE-D8D5-4CE9-889C-80DC1C297A91}" destId="{28234113-D797-4CA5-9F91-7E535F397BE7}" srcOrd="0" destOrd="0" presId="urn:microsoft.com/office/officeart/2008/layout/PictureStrips"/>
    <dgm:cxn modelId="{4CFE15D6-0659-4A5D-86FC-6FE489AB20CF}" type="presParOf" srcId="{90CCE7FE-D8D5-4CE9-889C-80DC1C297A91}" destId="{6C1789C2-B841-4609-A583-70106BEA1CDD}" srcOrd="1" destOrd="0" presId="urn:microsoft.com/office/officeart/2008/layout/PictureStrips"/>
    <dgm:cxn modelId="{86DFB482-8022-4784-835F-8F19F0A0B448}" type="presParOf" srcId="{9F6C0C0F-CFE2-4F7A-ACBE-AF26A1CD403D}" destId="{612A7565-36D2-4063-A23F-29A4764EE1A7}" srcOrd="3" destOrd="0" presId="urn:microsoft.com/office/officeart/2008/layout/PictureStrips"/>
    <dgm:cxn modelId="{E756EFA0-291C-433B-B768-7125DD3BF3E5}" type="presParOf" srcId="{9F6C0C0F-CFE2-4F7A-ACBE-AF26A1CD403D}" destId="{D46399C8-9165-456F-BFA8-1523BB88667E}" srcOrd="4" destOrd="0" presId="urn:microsoft.com/office/officeart/2008/layout/PictureStrips"/>
    <dgm:cxn modelId="{E0051CE7-825A-43ED-9A3B-A2D5D3EC66E7}" type="presParOf" srcId="{D46399C8-9165-456F-BFA8-1523BB88667E}" destId="{D4CC6111-6383-4937-959D-8EF774FAADBF}" srcOrd="0" destOrd="0" presId="urn:microsoft.com/office/officeart/2008/layout/PictureStrips"/>
    <dgm:cxn modelId="{834EDA33-212A-4B53-AF16-B957D049967C}" type="presParOf" srcId="{D46399C8-9165-456F-BFA8-1523BB88667E}" destId="{20CD3091-28DA-478D-8842-38A032E2A133}" srcOrd="1" destOrd="0" presId="urn:microsoft.com/office/officeart/2008/layout/PictureStrips"/>
    <dgm:cxn modelId="{5F8555C5-992C-4351-9D1A-BB32FAFA899C}" type="presParOf" srcId="{9F6C0C0F-CFE2-4F7A-ACBE-AF26A1CD403D}" destId="{D532BC9F-6D07-48B1-B415-1DEC02BAA91A}" srcOrd="5" destOrd="0" presId="urn:microsoft.com/office/officeart/2008/layout/PictureStrips"/>
    <dgm:cxn modelId="{64556C4A-7899-4821-B504-6379D524F9DD}" type="presParOf" srcId="{9F6C0C0F-CFE2-4F7A-ACBE-AF26A1CD403D}" destId="{D0799B9F-C53F-4863-895C-6FB801BC18D1}" srcOrd="6" destOrd="0" presId="urn:microsoft.com/office/officeart/2008/layout/PictureStrips"/>
    <dgm:cxn modelId="{A83E9144-2ECD-4281-B2C5-2EFC24D3D997}" type="presParOf" srcId="{D0799B9F-C53F-4863-895C-6FB801BC18D1}" destId="{55267AAD-A577-4A5E-92D5-C2DD1546AB14}" srcOrd="0" destOrd="0" presId="urn:microsoft.com/office/officeart/2008/layout/PictureStrips"/>
    <dgm:cxn modelId="{879FA891-AA36-4BAE-9DF5-3B0D4F5FE5DA}" type="presParOf" srcId="{D0799B9F-C53F-4863-895C-6FB801BC18D1}" destId="{F1554614-C3DD-4229-B258-DC1824DF33A5}" srcOrd="1" destOrd="0" presId="urn:microsoft.com/office/officeart/2008/layout/PictureStrips"/>
    <dgm:cxn modelId="{46FCA24A-6DDE-4E83-90D1-44C93E99B026}" type="presParOf" srcId="{9F6C0C0F-CFE2-4F7A-ACBE-AF26A1CD403D}" destId="{3BD9B02A-3CF2-4C09-873B-B5E41CDEB23F}" srcOrd="7" destOrd="0" presId="urn:microsoft.com/office/officeart/2008/layout/PictureStrips"/>
    <dgm:cxn modelId="{572F7066-BA49-4C05-904A-76C4329E3E98}" type="presParOf" srcId="{9F6C0C0F-CFE2-4F7A-ACBE-AF26A1CD403D}" destId="{404AE965-038E-4701-A4F8-FE3C0FE213C4}" srcOrd="8" destOrd="0" presId="urn:microsoft.com/office/officeart/2008/layout/PictureStrips"/>
    <dgm:cxn modelId="{BE0323DD-3C81-4790-92C1-0C0FD4DB6497}" type="presParOf" srcId="{404AE965-038E-4701-A4F8-FE3C0FE213C4}" destId="{6A20D58D-EF74-45B5-9C5C-ED1C4EF4400C}" srcOrd="0" destOrd="0" presId="urn:microsoft.com/office/officeart/2008/layout/PictureStrips"/>
    <dgm:cxn modelId="{740314EA-E32B-426A-8EAC-FE7E4053B094}" type="presParOf" srcId="{404AE965-038E-4701-A4F8-FE3C0FE213C4}" destId="{B5EA3FA8-9041-422B-9AC8-C2FF57024D4C}" srcOrd="1" destOrd="0" presId="urn:microsoft.com/office/officeart/2008/layout/PictureStrips"/>
    <dgm:cxn modelId="{EF6F919E-9576-4171-8D24-CCD49B1ECB49}" type="presParOf" srcId="{9F6C0C0F-CFE2-4F7A-ACBE-AF26A1CD403D}" destId="{7F4CFEE3-57B2-44C5-ACA6-8DF29DD7F9F3}" srcOrd="9" destOrd="0" presId="urn:microsoft.com/office/officeart/2008/layout/PictureStrips"/>
    <dgm:cxn modelId="{C062E183-8BE1-48BC-B192-15FE016A5474}" type="presParOf" srcId="{9F6C0C0F-CFE2-4F7A-ACBE-AF26A1CD403D}" destId="{A8EE41B6-AA25-439B-B8B8-E38FB35D6AE2}" srcOrd="10" destOrd="0" presId="urn:microsoft.com/office/officeart/2008/layout/PictureStrips"/>
    <dgm:cxn modelId="{178C63DF-A6A4-4411-A1EE-2D56B8DD1C8A}" type="presParOf" srcId="{A8EE41B6-AA25-439B-B8B8-E38FB35D6AE2}" destId="{33AD0385-6EE3-4E47-A2EC-DFEA4AC392BD}" srcOrd="0" destOrd="0" presId="urn:microsoft.com/office/officeart/2008/layout/PictureStrips"/>
    <dgm:cxn modelId="{AA1DF52B-0DB2-4E68-9C00-93EA4895E6FA}" type="presParOf" srcId="{A8EE41B6-AA25-439B-B8B8-E38FB35D6AE2}" destId="{47AC079C-F05A-4E8C-92BB-C646319809EC}" srcOrd="1" destOrd="0" presId="urn:microsoft.com/office/officeart/2008/layout/PictureStrips"/>
    <dgm:cxn modelId="{AB4992BD-04A7-4458-9031-9C5377130B45}" type="presParOf" srcId="{9F6C0C0F-CFE2-4F7A-ACBE-AF26A1CD403D}" destId="{8BE04037-CE51-4A9A-A10F-8057E663AE88}" srcOrd="11" destOrd="0" presId="urn:microsoft.com/office/officeart/2008/layout/PictureStrips"/>
    <dgm:cxn modelId="{66680957-57CB-4BE6-B387-FC715A4553E0}" type="presParOf" srcId="{9F6C0C0F-CFE2-4F7A-ACBE-AF26A1CD403D}" destId="{EA6001D4-A7CB-4CFD-BA5F-7E9751A2D04A}" srcOrd="12" destOrd="0" presId="urn:microsoft.com/office/officeart/2008/layout/PictureStrips"/>
    <dgm:cxn modelId="{13104B58-95F2-4352-92D7-81A1064357D8}" type="presParOf" srcId="{EA6001D4-A7CB-4CFD-BA5F-7E9751A2D04A}" destId="{4D1DBA77-93AA-4207-A857-096B76AB9362}" srcOrd="0" destOrd="0" presId="urn:microsoft.com/office/officeart/2008/layout/PictureStrips"/>
    <dgm:cxn modelId="{8BAA989E-344F-4811-B874-88372D749721}" type="presParOf" srcId="{EA6001D4-A7CB-4CFD-BA5F-7E9751A2D04A}" destId="{9A8E13C8-0F07-4F8B-9871-AE624C161105}" srcOrd="1" destOrd="0" presId="urn:microsoft.com/office/officeart/2008/layout/PictureStrips"/>
    <dgm:cxn modelId="{3865EF4D-8266-4026-BB13-BAAE7E9C3E5F}" type="presParOf" srcId="{9F6C0C0F-CFE2-4F7A-ACBE-AF26A1CD403D}" destId="{D76C8CEA-2007-4050-A41C-AF2543D18212}" srcOrd="13" destOrd="0" presId="urn:microsoft.com/office/officeart/2008/layout/PictureStrips"/>
    <dgm:cxn modelId="{DF3E83C9-86F2-40E6-B81D-BE00E2D102EC}" type="presParOf" srcId="{9F6C0C0F-CFE2-4F7A-ACBE-AF26A1CD403D}" destId="{3506298D-E0BD-4F5E-894D-0D03069B716F}" srcOrd="14" destOrd="0" presId="urn:microsoft.com/office/officeart/2008/layout/PictureStrips"/>
    <dgm:cxn modelId="{44536DA8-93C2-49A8-8F7B-98600819A3A2}" type="presParOf" srcId="{3506298D-E0BD-4F5E-894D-0D03069B716F}" destId="{96ED17B6-8B9E-4309-8C88-954D35E5B13A}" srcOrd="0" destOrd="0" presId="urn:microsoft.com/office/officeart/2008/layout/PictureStrips"/>
    <dgm:cxn modelId="{14473428-4A01-4C6F-A819-81A36EB772F7}" type="presParOf" srcId="{3506298D-E0BD-4F5E-894D-0D03069B716F}" destId="{4C213A92-8DED-4623-87E8-3E51DB5D67FA}" srcOrd="1" destOrd="0" presId="urn:microsoft.com/office/officeart/2008/layout/PictureStrips"/>
    <dgm:cxn modelId="{AA5319D0-EDDD-4AB5-BCFA-EEB28FA5A8C9}" type="presParOf" srcId="{9F6C0C0F-CFE2-4F7A-ACBE-AF26A1CD403D}" destId="{3A73CBA3-60F2-405F-ABE4-CC182FF4CB29}" srcOrd="15" destOrd="0" presId="urn:microsoft.com/office/officeart/2008/layout/PictureStrips"/>
    <dgm:cxn modelId="{5190CAD3-67B4-43F5-9210-2D0CEDC7CB5B}" type="presParOf" srcId="{9F6C0C0F-CFE2-4F7A-ACBE-AF26A1CD403D}" destId="{92610353-FB9B-4C0D-8C85-60899ACC50CC}" srcOrd="16" destOrd="0" presId="urn:microsoft.com/office/officeart/2008/layout/PictureStrips"/>
    <dgm:cxn modelId="{5C948E2D-7A38-44BB-9072-E96F8EC4581F}" type="presParOf" srcId="{92610353-FB9B-4C0D-8C85-60899ACC50CC}" destId="{0D94BF67-76A1-48C8-A1C0-74F463459134}" srcOrd="0" destOrd="0" presId="urn:microsoft.com/office/officeart/2008/layout/PictureStrips"/>
    <dgm:cxn modelId="{082E86A9-48BE-47EB-ACBB-D0FABF61792F}" type="presParOf" srcId="{92610353-FB9B-4C0D-8C85-60899ACC50CC}" destId="{1DC5BEA4-4B5E-43C3-BCC1-1310919A78BC}" srcOrd="1" destOrd="0" presId="urn:microsoft.com/office/officeart/2008/layout/PictureStrips"/>
    <dgm:cxn modelId="{DCCD2C1F-C65B-4143-A827-5722FB1EBBC4}" type="presParOf" srcId="{9F6C0C0F-CFE2-4F7A-ACBE-AF26A1CD403D}" destId="{332687BC-28C7-4B7C-B3FA-5A1D70671B5E}" srcOrd="17" destOrd="0" presId="urn:microsoft.com/office/officeart/2008/layout/PictureStrips"/>
    <dgm:cxn modelId="{3B294B7C-8618-42B9-B08E-1E9A2EE566C7}" type="presParOf" srcId="{9F6C0C0F-CFE2-4F7A-ACBE-AF26A1CD403D}" destId="{A08DB127-E961-4B6D-A821-5F7D10D2C4F5}" srcOrd="18" destOrd="0" presId="urn:microsoft.com/office/officeart/2008/layout/PictureStrips"/>
    <dgm:cxn modelId="{361AD7BC-70DF-4BC9-B7D3-235CA1000BB7}" type="presParOf" srcId="{A08DB127-E961-4B6D-A821-5F7D10D2C4F5}" destId="{74E6CC59-568B-465E-9614-01F6BFEA64BA}" srcOrd="0" destOrd="0" presId="urn:microsoft.com/office/officeart/2008/layout/PictureStrips"/>
    <dgm:cxn modelId="{976573BC-B372-4465-B3C2-AF9BA36F2BF7}" type="presParOf" srcId="{A08DB127-E961-4B6D-A821-5F7D10D2C4F5}" destId="{16D540ED-A4AC-4FBD-B4F2-A3D976C441FA}" srcOrd="1" destOrd="0" presId="urn:microsoft.com/office/officeart/2008/layout/PictureStrips"/>
    <dgm:cxn modelId="{802C4688-4D94-4FF7-B3D2-157B47E0AA74}" type="presParOf" srcId="{9F6C0C0F-CFE2-4F7A-ACBE-AF26A1CD403D}" destId="{F3FD65EA-9D5D-46EC-A407-8987509BEB9D}" srcOrd="19" destOrd="0" presId="urn:microsoft.com/office/officeart/2008/layout/PictureStrips"/>
    <dgm:cxn modelId="{00E2B032-8467-4642-9697-9624D3C4CBEF}" type="presParOf" srcId="{9F6C0C0F-CFE2-4F7A-ACBE-AF26A1CD403D}" destId="{96D432C9-EC1A-4C4D-810C-796B6A6902B2}" srcOrd="20" destOrd="0" presId="urn:microsoft.com/office/officeart/2008/layout/PictureStrips"/>
    <dgm:cxn modelId="{9EB333F5-5BE4-491F-8E75-160E43807C56}" type="presParOf" srcId="{96D432C9-EC1A-4C4D-810C-796B6A6902B2}" destId="{45768743-B799-4C52-9A2E-19A44C4CB14C}" srcOrd="0" destOrd="0" presId="urn:microsoft.com/office/officeart/2008/layout/PictureStrips"/>
    <dgm:cxn modelId="{A6CC1C8A-8461-4B20-AFD6-CD1DAB76CA36}" type="presParOf" srcId="{96D432C9-EC1A-4C4D-810C-796B6A6902B2}" destId="{56F578FD-AAA6-4CE2-9393-C8750D43A6E2}" srcOrd="1" destOrd="0" presId="urn:microsoft.com/office/officeart/2008/layout/PictureStrips"/>
    <dgm:cxn modelId="{45DF426F-4685-45CF-B0D9-7AD7DA4F3E51}" type="presParOf" srcId="{9F6C0C0F-CFE2-4F7A-ACBE-AF26A1CD403D}" destId="{807D3099-5A9A-4210-971C-E60656CC4201}" srcOrd="21" destOrd="0" presId="urn:microsoft.com/office/officeart/2008/layout/PictureStrips"/>
    <dgm:cxn modelId="{DB2B42F3-9A23-4731-9DAE-FBEDF361C2C4}" type="presParOf" srcId="{9F6C0C0F-CFE2-4F7A-ACBE-AF26A1CD403D}" destId="{CAA268A8-D3D6-4F23-AFE2-3B4DE4CE8AED}" srcOrd="22" destOrd="0" presId="urn:microsoft.com/office/officeart/2008/layout/PictureStrips"/>
    <dgm:cxn modelId="{8685B042-FE4C-4885-ABCA-9CBC9C52FFEF}" type="presParOf" srcId="{CAA268A8-D3D6-4F23-AFE2-3B4DE4CE8AED}" destId="{DAC4CAA6-304B-458C-AF3C-AEFEE982AEFE}" srcOrd="0" destOrd="0" presId="urn:microsoft.com/office/officeart/2008/layout/PictureStrips"/>
    <dgm:cxn modelId="{1BA455EC-70EB-44AA-A00C-8DDC6B0BE75A}" type="presParOf" srcId="{CAA268A8-D3D6-4F23-AFE2-3B4DE4CE8AED}" destId="{261A6582-5811-4E67-AD45-1CB2A5C924B4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DCB1ADA-BDAB-46DD-99AE-C3E0F93495B7}" type="doc">
      <dgm:prSet loTypeId="urn:microsoft.com/office/officeart/2005/8/layout/hierarchy1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B094DBB-A109-438C-9D00-27F27D88116E}">
      <dgm:prSet phldrT="[Текст]" custT="1"/>
      <dgm:spPr/>
      <dgm:t>
        <a:bodyPr/>
        <a:lstStyle/>
        <a:p>
          <a:pPr algn="ctr"/>
          <a:r>
            <a:rPr lang="ru-RU" sz="1800" b="1"/>
            <a:t>Участники</a:t>
          </a:r>
        </a:p>
      </dgm:t>
    </dgm:pt>
    <dgm:pt modelId="{8C5A9974-806A-4AB8-80AC-CBC0B5AA56CC}" type="parTrans" cxnId="{A17E1716-E561-4130-B864-34C20BFD3F7E}">
      <dgm:prSet/>
      <dgm:spPr/>
      <dgm:t>
        <a:bodyPr/>
        <a:lstStyle/>
        <a:p>
          <a:pPr algn="ctr"/>
          <a:endParaRPr lang="ru-RU"/>
        </a:p>
      </dgm:t>
    </dgm:pt>
    <dgm:pt modelId="{451E7A51-EE32-4878-935A-75829D0E5F88}" type="sibTrans" cxnId="{A17E1716-E561-4130-B864-34C20BFD3F7E}">
      <dgm:prSet/>
      <dgm:spPr/>
      <dgm:t>
        <a:bodyPr/>
        <a:lstStyle/>
        <a:p>
          <a:pPr algn="ctr"/>
          <a:endParaRPr lang="ru-RU"/>
        </a:p>
      </dgm:t>
    </dgm:pt>
    <dgm:pt modelId="{651A6A47-7835-42BE-B817-0CFCB67DFB90}">
      <dgm:prSet phldrT="[Текст]" custT="1"/>
      <dgm:spPr/>
      <dgm:t>
        <a:bodyPr/>
        <a:lstStyle/>
        <a:p>
          <a:pPr algn="ctr"/>
          <a:r>
            <a:rPr lang="ru-RU" sz="1600" b="1"/>
            <a:t>Внутренние</a:t>
          </a:r>
        </a:p>
      </dgm:t>
    </dgm:pt>
    <dgm:pt modelId="{3F963376-3E00-49BD-9C49-DA4FE3A3DAB5}" type="parTrans" cxnId="{D4DB9732-F966-4868-AAAA-E5A9FD1B5AA5}">
      <dgm:prSet/>
      <dgm:spPr/>
      <dgm:t>
        <a:bodyPr/>
        <a:lstStyle/>
        <a:p>
          <a:pPr algn="ctr"/>
          <a:endParaRPr lang="ru-RU"/>
        </a:p>
      </dgm:t>
    </dgm:pt>
    <dgm:pt modelId="{10DD987D-1260-4254-870C-2DE6BD9B64D8}" type="sibTrans" cxnId="{D4DB9732-F966-4868-AAAA-E5A9FD1B5AA5}">
      <dgm:prSet/>
      <dgm:spPr/>
      <dgm:t>
        <a:bodyPr/>
        <a:lstStyle/>
        <a:p>
          <a:pPr algn="ctr"/>
          <a:endParaRPr lang="ru-RU"/>
        </a:p>
      </dgm:t>
    </dgm:pt>
    <dgm:pt modelId="{3BF4AD52-0BE5-446F-B245-A0EE1434AF45}">
      <dgm:prSet phldrT="[Текст]" custT="1"/>
      <dgm:spPr/>
      <dgm:t>
        <a:bodyPr/>
        <a:lstStyle/>
        <a:p>
          <a:pPr algn="ctr"/>
          <a:r>
            <a:rPr lang="ru-RU" sz="1600" b="1"/>
            <a:t>Внешние</a:t>
          </a:r>
        </a:p>
      </dgm:t>
    </dgm:pt>
    <dgm:pt modelId="{5CD6E61D-5CF5-4A84-8167-0F8D60F28A0F}" type="parTrans" cxnId="{43C9481C-4EEA-44D3-9DDF-D18F6B300E49}">
      <dgm:prSet/>
      <dgm:spPr/>
      <dgm:t>
        <a:bodyPr/>
        <a:lstStyle/>
        <a:p>
          <a:pPr algn="ctr"/>
          <a:endParaRPr lang="ru-RU"/>
        </a:p>
      </dgm:t>
    </dgm:pt>
    <dgm:pt modelId="{3CE4F77A-7521-4685-910D-8BA6AFEA45E4}" type="sibTrans" cxnId="{43C9481C-4EEA-44D3-9DDF-D18F6B300E49}">
      <dgm:prSet/>
      <dgm:spPr/>
      <dgm:t>
        <a:bodyPr/>
        <a:lstStyle/>
        <a:p>
          <a:pPr algn="ctr"/>
          <a:endParaRPr lang="ru-RU"/>
        </a:p>
      </dgm:t>
    </dgm:pt>
    <dgm:pt modelId="{9B5C46B5-0A54-4E51-8133-19AC520F9961}" type="asst">
      <dgm:prSet custT="1"/>
      <dgm:spPr/>
      <dgm:t>
        <a:bodyPr/>
        <a:lstStyle/>
        <a:p>
          <a:pPr algn="ctr"/>
          <a:endParaRPr lang="ru-RU" sz="1050" dirty="0"/>
        </a:p>
        <a:p>
          <a:pPr algn="ctr"/>
          <a:endParaRPr lang="ru-RU" sz="1400" b="1" smtClean="0"/>
        </a:p>
        <a:p>
          <a:pPr algn="ctr"/>
          <a:r>
            <a:rPr lang="ru-RU" sz="1400" b="1" smtClean="0"/>
            <a:t>Учащиеся</a:t>
          </a:r>
          <a:endParaRPr lang="ru-RU" sz="1400" b="1" dirty="0"/>
        </a:p>
        <a:p>
          <a:pPr algn="ctr"/>
          <a:r>
            <a:rPr lang="ru-RU" sz="1400" b="1" dirty="0"/>
            <a:t>Педагоги </a:t>
          </a:r>
        </a:p>
        <a:p>
          <a:pPr algn="ctr"/>
          <a:r>
            <a:rPr lang="ru-RU" sz="1400" b="1" dirty="0"/>
            <a:t>Педагог-психолог</a:t>
          </a:r>
        </a:p>
        <a:p>
          <a:pPr algn="ctr"/>
          <a:r>
            <a:rPr lang="ru-RU" sz="1400" b="1" dirty="0"/>
            <a:t>Родители</a:t>
          </a:r>
        </a:p>
        <a:p>
          <a:pPr algn="ctr"/>
          <a:r>
            <a:rPr lang="ru-RU" sz="1400" b="1" dirty="0"/>
            <a:t>Технические специалисты</a:t>
          </a:r>
        </a:p>
        <a:p>
          <a:pPr algn="ctr"/>
          <a:endParaRPr lang="ru-RU" sz="1400" b="1" dirty="0"/>
        </a:p>
        <a:p>
          <a:pPr algn="ctr"/>
          <a:r>
            <a:rPr lang="ru-RU" sz="800" dirty="0"/>
            <a:t> </a:t>
          </a:r>
        </a:p>
        <a:p>
          <a:pPr algn="ctr"/>
          <a:endParaRPr lang="ru-RU" sz="800" dirty="0"/>
        </a:p>
      </dgm:t>
    </dgm:pt>
    <dgm:pt modelId="{12D93188-B732-4066-B84E-E96ABE3BDA08}" type="parTrans" cxnId="{F59AE035-5379-4A0C-84D9-CE75A1B636D9}">
      <dgm:prSet/>
      <dgm:spPr/>
      <dgm:t>
        <a:bodyPr/>
        <a:lstStyle/>
        <a:p>
          <a:pPr algn="ctr"/>
          <a:endParaRPr lang="ru-RU"/>
        </a:p>
      </dgm:t>
    </dgm:pt>
    <dgm:pt modelId="{9D1BE07E-871B-4B15-943D-0E41A93FEF7F}" type="sibTrans" cxnId="{F59AE035-5379-4A0C-84D9-CE75A1B636D9}">
      <dgm:prSet/>
      <dgm:spPr/>
      <dgm:t>
        <a:bodyPr/>
        <a:lstStyle/>
        <a:p>
          <a:pPr algn="ctr"/>
          <a:endParaRPr lang="ru-RU"/>
        </a:p>
      </dgm:t>
    </dgm:pt>
    <dgm:pt modelId="{114BFB2D-EECD-4D94-81F3-3290EC550612}" type="asst">
      <dgm:prSet custT="1"/>
      <dgm:spPr/>
      <dgm:t>
        <a:bodyPr/>
        <a:lstStyle/>
        <a:p>
          <a:pPr algn="ctr"/>
          <a:endParaRPr lang="ru-RU" sz="1000" dirty="0"/>
        </a:p>
        <a:p>
          <a:pPr algn="ctr"/>
          <a:r>
            <a:rPr lang="ru-RU" sz="1400" b="1" dirty="0"/>
            <a:t>Организации - партнеры сетевого взаимодействия</a:t>
          </a:r>
        </a:p>
        <a:p>
          <a:pPr algn="ctr"/>
          <a:r>
            <a:rPr lang="ru-RU" sz="1400" b="1" dirty="0" smtClean="0"/>
            <a:t>Научные сотрудники</a:t>
          </a:r>
        </a:p>
        <a:p>
          <a:pPr algn="ctr"/>
          <a:r>
            <a:rPr lang="ru-RU" sz="1400" b="1" dirty="0" smtClean="0"/>
            <a:t>Индустриальные </a:t>
          </a:r>
          <a:r>
            <a:rPr lang="ru-RU" sz="1400" b="1" dirty="0"/>
            <a:t>партнеры</a:t>
          </a:r>
        </a:p>
        <a:p>
          <a:pPr algn="ctr"/>
          <a:r>
            <a:rPr lang="ru-RU" sz="1400" b="1" dirty="0"/>
            <a:t>СМИ</a:t>
          </a:r>
        </a:p>
        <a:p>
          <a:pPr algn="ctr"/>
          <a:endParaRPr lang="ru-RU" sz="800" dirty="0"/>
        </a:p>
        <a:p>
          <a:pPr algn="ctr"/>
          <a:endParaRPr lang="ru-RU" sz="800" dirty="0"/>
        </a:p>
      </dgm:t>
    </dgm:pt>
    <dgm:pt modelId="{8408B3F6-5209-4AB8-BF75-FE02DBA2B744}" type="parTrans" cxnId="{6B8381EC-9C9A-488B-BD76-E15F282BF164}">
      <dgm:prSet/>
      <dgm:spPr/>
      <dgm:t>
        <a:bodyPr/>
        <a:lstStyle/>
        <a:p>
          <a:pPr algn="ctr"/>
          <a:endParaRPr lang="ru-RU"/>
        </a:p>
      </dgm:t>
    </dgm:pt>
    <dgm:pt modelId="{F20FD85E-7B20-4037-9185-712E272CA4AA}" type="sibTrans" cxnId="{6B8381EC-9C9A-488B-BD76-E15F282BF164}">
      <dgm:prSet/>
      <dgm:spPr/>
      <dgm:t>
        <a:bodyPr/>
        <a:lstStyle/>
        <a:p>
          <a:pPr algn="ctr"/>
          <a:endParaRPr lang="ru-RU"/>
        </a:p>
      </dgm:t>
    </dgm:pt>
    <dgm:pt modelId="{DE71EDDF-6FBA-45F5-A99A-7BAE20A6764C}" type="pres">
      <dgm:prSet presAssocID="{9DCB1ADA-BDAB-46DD-99AE-C3E0F93495B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8D5AAA1-91CD-4DB0-8E30-04AC3EA73DAF}" type="pres">
      <dgm:prSet presAssocID="{0B094DBB-A109-438C-9D00-27F27D88116E}" presName="hierRoot1" presStyleCnt="0"/>
      <dgm:spPr/>
    </dgm:pt>
    <dgm:pt modelId="{A2086B85-9C9D-4611-8033-AF02E78C732B}" type="pres">
      <dgm:prSet presAssocID="{0B094DBB-A109-438C-9D00-27F27D88116E}" presName="composite" presStyleCnt="0"/>
      <dgm:spPr/>
    </dgm:pt>
    <dgm:pt modelId="{408BC2E8-5D04-47F7-88EB-447526374069}" type="pres">
      <dgm:prSet presAssocID="{0B094DBB-A109-438C-9D00-27F27D88116E}" presName="background" presStyleLbl="node0" presStyleIdx="0" presStyleCnt="1"/>
      <dgm:spPr/>
    </dgm:pt>
    <dgm:pt modelId="{EE36A4A9-13D2-4115-AAF7-BF67A7C4BA44}" type="pres">
      <dgm:prSet presAssocID="{0B094DBB-A109-438C-9D00-27F27D88116E}" presName="text" presStyleLbl="fgAcc0" presStyleIdx="0" presStyleCnt="1" custScaleX="226832" custLinFactNeighborX="-2039" custLinFactNeighborY="-109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632048D-BAA1-4BF6-89AA-B7A55B04AE84}" type="pres">
      <dgm:prSet presAssocID="{0B094DBB-A109-438C-9D00-27F27D88116E}" presName="hierChild2" presStyleCnt="0"/>
      <dgm:spPr/>
    </dgm:pt>
    <dgm:pt modelId="{9E26804C-6D9B-40F9-AF98-B8A6FF2F9EF7}" type="pres">
      <dgm:prSet presAssocID="{3F963376-3E00-49BD-9C49-DA4FE3A3DAB5}" presName="Name10" presStyleLbl="parChTrans1D2" presStyleIdx="0" presStyleCnt="2"/>
      <dgm:spPr/>
      <dgm:t>
        <a:bodyPr/>
        <a:lstStyle/>
        <a:p>
          <a:endParaRPr lang="ru-RU"/>
        </a:p>
      </dgm:t>
    </dgm:pt>
    <dgm:pt modelId="{0BA4BFB4-F58D-48EF-A0B0-319294C7D49E}" type="pres">
      <dgm:prSet presAssocID="{651A6A47-7835-42BE-B817-0CFCB67DFB90}" presName="hierRoot2" presStyleCnt="0"/>
      <dgm:spPr/>
    </dgm:pt>
    <dgm:pt modelId="{E6559576-BCA3-46F9-B394-1E2CEDA9D612}" type="pres">
      <dgm:prSet presAssocID="{651A6A47-7835-42BE-B817-0CFCB67DFB90}" presName="composite2" presStyleCnt="0"/>
      <dgm:spPr/>
    </dgm:pt>
    <dgm:pt modelId="{CFC79101-E30E-4855-AFA8-6839A8178EEA}" type="pres">
      <dgm:prSet presAssocID="{651A6A47-7835-42BE-B817-0CFCB67DFB90}" presName="background2" presStyleLbl="node2" presStyleIdx="0" presStyleCnt="2"/>
      <dgm:spPr/>
    </dgm:pt>
    <dgm:pt modelId="{D950614A-8BF0-4263-ACA1-298418460647}" type="pres">
      <dgm:prSet presAssocID="{651A6A47-7835-42BE-B817-0CFCB67DFB90}" presName="text2" presStyleLbl="fgAcc2" presStyleIdx="0" presStyleCnt="2" custScaleX="2785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41749F2-1461-47C6-89A6-AC0273C71FCB}" type="pres">
      <dgm:prSet presAssocID="{651A6A47-7835-42BE-B817-0CFCB67DFB90}" presName="hierChild3" presStyleCnt="0"/>
      <dgm:spPr/>
    </dgm:pt>
    <dgm:pt modelId="{9C8F62B5-EDA9-46EB-9B4B-73564DF43FDA}" type="pres">
      <dgm:prSet presAssocID="{12D93188-B732-4066-B84E-E96ABE3BDA08}" presName="Name17" presStyleLbl="parChTrans1D3" presStyleIdx="0" presStyleCnt="2"/>
      <dgm:spPr/>
      <dgm:t>
        <a:bodyPr/>
        <a:lstStyle/>
        <a:p>
          <a:endParaRPr lang="ru-RU"/>
        </a:p>
      </dgm:t>
    </dgm:pt>
    <dgm:pt modelId="{4CE0D024-E31C-4EA3-B306-0D9472C9F9B9}" type="pres">
      <dgm:prSet presAssocID="{9B5C46B5-0A54-4E51-8133-19AC520F9961}" presName="hierRoot3" presStyleCnt="0"/>
      <dgm:spPr/>
    </dgm:pt>
    <dgm:pt modelId="{8A214AD3-4A20-45A5-85EA-F0597A4D5DEF}" type="pres">
      <dgm:prSet presAssocID="{9B5C46B5-0A54-4E51-8133-19AC520F9961}" presName="composite3" presStyleCnt="0"/>
      <dgm:spPr/>
    </dgm:pt>
    <dgm:pt modelId="{785BF63A-F169-43C9-9D5B-E88CEC7B5851}" type="pres">
      <dgm:prSet presAssocID="{9B5C46B5-0A54-4E51-8133-19AC520F9961}" presName="background3" presStyleLbl="asst2" presStyleIdx="0" presStyleCnt="2"/>
      <dgm:spPr/>
    </dgm:pt>
    <dgm:pt modelId="{6743076C-3259-44F5-A8C9-7E8C2924D20F}" type="pres">
      <dgm:prSet presAssocID="{9B5C46B5-0A54-4E51-8133-19AC520F9961}" presName="text3" presStyleLbl="fgAcc3" presStyleIdx="0" presStyleCnt="2" custScaleX="351015" custScaleY="3496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5E259EC-78CC-47DC-96DB-F2AF8B269208}" type="pres">
      <dgm:prSet presAssocID="{9B5C46B5-0A54-4E51-8133-19AC520F9961}" presName="hierChild4" presStyleCnt="0"/>
      <dgm:spPr/>
    </dgm:pt>
    <dgm:pt modelId="{2884C59B-B98A-407F-A745-C0E19E9E7E23}" type="pres">
      <dgm:prSet presAssocID="{5CD6E61D-5CF5-4A84-8167-0F8D60F28A0F}" presName="Name10" presStyleLbl="parChTrans1D2" presStyleIdx="1" presStyleCnt="2"/>
      <dgm:spPr/>
      <dgm:t>
        <a:bodyPr/>
        <a:lstStyle/>
        <a:p>
          <a:endParaRPr lang="ru-RU"/>
        </a:p>
      </dgm:t>
    </dgm:pt>
    <dgm:pt modelId="{A6ACA7C2-ABE2-40DF-987D-B06DBEC2583A}" type="pres">
      <dgm:prSet presAssocID="{3BF4AD52-0BE5-446F-B245-A0EE1434AF45}" presName="hierRoot2" presStyleCnt="0"/>
      <dgm:spPr/>
    </dgm:pt>
    <dgm:pt modelId="{39D1CCF1-5F95-4CED-BC06-316070D8F877}" type="pres">
      <dgm:prSet presAssocID="{3BF4AD52-0BE5-446F-B245-A0EE1434AF45}" presName="composite2" presStyleCnt="0"/>
      <dgm:spPr/>
    </dgm:pt>
    <dgm:pt modelId="{BC4AD87B-292E-4846-9203-75DE458E3500}" type="pres">
      <dgm:prSet presAssocID="{3BF4AD52-0BE5-446F-B245-A0EE1434AF45}" presName="background2" presStyleLbl="node2" presStyleIdx="1" presStyleCnt="2"/>
      <dgm:spPr/>
    </dgm:pt>
    <dgm:pt modelId="{67D2D171-FDF4-427F-AF55-061C6CD35FC8}" type="pres">
      <dgm:prSet presAssocID="{3BF4AD52-0BE5-446F-B245-A0EE1434AF45}" presName="text2" presStyleLbl="fgAcc2" presStyleIdx="1" presStyleCnt="2" custScaleX="2629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0E2555B-65D6-42C0-955B-80D430B37C83}" type="pres">
      <dgm:prSet presAssocID="{3BF4AD52-0BE5-446F-B245-A0EE1434AF45}" presName="hierChild3" presStyleCnt="0"/>
      <dgm:spPr/>
    </dgm:pt>
    <dgm:pt modelId="{AC308E8C-B0EB-494F-B5C2-F09D77B0AD7E}" type="pres">
      <dgm:prSet presAssocID="{8408B3F6-5209-4AB8-BF75-FE02DBA2B744}" presName="Name17" presStyleLbl="parChTrans1D3" presStyleIdx="1" presStyleCnt="2"/>
      <dgm:spPr/>
      <dgm:t>
        <a:bodyPr/>
        <a:lstStyle/>
        <a:p>
          <a:endParaRPr lang="ru-RU"/>
        </a:p>
      </dgm:t>
    </dgm:pt>
    <dgm:pt modelId="{1AF56FB3-1585-4A17-8D58-4D9ADC6B3378}" type="pres">
      <dgm:prSet presAssocID="{114BFB2D-EECD-4D94-81F3-3290EC550612}" presName="hierRoot3" presStyleCnt="0"/>
      <dgm:spPr/>
    </dgm:pt>
    <dgm:pt modelId="{F8D1FF5B-5D52-4FBE-85AF-4FAB5D17AB2D}" type="pres">
      <dgm:prSet presAssocID="{114BFB2D-EECD-4D94-81F3-3290EC550612}" presName="composite3" presStyleCnt="0"/>
      <dgm:spPr/>
    </dgm:pt>
    <dgm:pt modelId="{C9E75227-4735-44DB-912C-A15ECD1F14B5}" type="pres">
      <dgm:prSet presAssocID="{114BFB2D-EECD-4D94-81F3-3290EC550612}" presName="background3" presStyleLbl="asst2" presStyleIdx="1" presStyleCnt="2"/>
      <dgm:spPr/>
    </dgm:pt>
    <dgm:pt modelId="{AB16586D-A559-4B85-8828-A4AE46C4D719}" type="pres">
      <dgm:prSet presAssocID="{114BFB2D-EECD-4D94-81F3-3290EC550612}" presName="text3" presStyleLbl="fgAcc3" presStyleIdx="1" presStyleCnt="2" custScaleX="331875" custScaleY="3435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05D9F74-21B2-457D-89D4-A540CA778E35}" type="pres">
      <dgm:prSet presAssocID="{114BFB2D-EECD-4D94-81F3-3290EC550612}" presName="hierChild4" presStyleCnt="0"/>
      <dgm:spPr/>
    </dgm:pt>
  </dgm:ptLst>
  <dgm:cxnLst>
    <dgm:cxn modelId="{310FF898-B539-44AF-B1ED-2DF9589710AC}" type="presOf" srcId="{651A6A47-7835-42BE-B817-0CFCB67DFB90}" destId="{D950614A-8BF0-4263-ACA1-298418460647}" srcOrd="0" destOrd="0" presId="urn:microsoft.com/office/officeart/2005/8/layout/hierarchy1"/>
    <dgm:cxn modelId="{F59AE035-5379-4A0C-84D9-CE75A1B636D9}" srcId="{651A6A47-7835-42BE-B817-0CFCB67DFB90}" destId="{9B5C46B5-0A54-4E51-8133-19AC520F9961}" srcOrd="0" destOrd="0" parTransId="{12D93188-B732-4066-B84E-E96ABE3BDA08}" sibTransId="{9D1BE07E-871B-4B15-943D-0E41A93FEF7F}"/>
    <dgm:cxn modelId="{A17E1716-E561-4130-B864-34C20BFD3F7E}" srcId="{9DCB1ADA-BDAB-46DD-99AE-C3E0F93495B7}" destId="{0B094DBB-A109-438C-9D00-27F27D88116E}" srcOrd="0" destOrd="0" parTransId="{8C5A9974-806A-4AB8-80AC-CBC0B5AA56CC}" sibTransId="{451E7A51-EE32-4878-935A-75829D0E5F88}"/>
    <dgm:cxn modelId="{29FE2D2C-472C-422F-B213-E5CBCF8B4E40}" type="presOf" srcId="{3BF4AD52-0BE5-446F-B245-A0EE1434AF45}" destId="{67D2D171-FDF4-427F-AF55-061C6CD35FC8}" srcOrd="0" destOrd="0" presId="urn:microsoft.com/office/officeart/2005/8/layout/hierarchy1"/>
    <dgm:cxn modelId="{43C9481C-4EEA-44D3-9DDF-D18F6B300E49}" srcId="{0B094DBB-A109-438C-9D00-27F27D88116E}" destId="{3BF4AD52-0BE5-446F-B245-A0EE1434AF45}" srcOrd="1" destOrd="0" parTransId="{5CD6E61D-5CF5-4A84-8167-0F8D60F28A0F}" sibTransId="{3CE4F77A-7521-4685-910D-8BA6AFEA45E4}"/>
    <dgm:cxn modelId="{AB45D26B-FBC3-49A7-B1E0-86DFC5FEEE09}" type="presOf" srcId="{9DCB1ADA-BDAB-46DD-99AE-C3E0F93495B7}" destId="{DE71EDDF-6FBA-45F5-A99A-7BAE20A6764C}" srcOrd="0" destOrd="0" presId="urn:microsoft.com/office/officeart/2005/8/layout/hierarchy1"/>
    <dgm:cxn modelId="{E9ADE0D6-39FC-4981-9138-F40ABBEF08CD}" type="presOf" srcId="{0B094DBB-A109-438C-9D00-27F27D88116E}" destId="{EE36A4A9-13D2-4115-AAF7-BF67A7C4BA44}" srcOrd="0" destOrd="0" presId="urn:microsoft.com/office/officeart/2005/8/layout/hierarchy1"/>
    <dgm:cxn modelId="{3E3479E3-CE25-4AFE-914F-C8E9DC94FE57}" type="presOf" srcId="{12D93188-B732-4066-B84E-E96ABE3BDA08}" destId="{9C8F62B5-EDA9-46EB-9B4B-73564DF43FDA}" srcOrd="0" destOrd="0" presId="urn:microsoft.com/office/officeart/2005/8/layout/hierarchy1"/>
    <dgm:cxn modelId="{6B8381EC-9C9A-488B-BD76-E15F282BF164}" srcId="{3BF4AD52-0BE5-446F-B245-A0EE1434AF45}" destId="{114BFB2D-EECD-4D94-81F3-3290EC550612}" srcOrd="0" destOrd="0" parTransId="{8408B3F6-5209-4AB8-BF75-FE02DBA2B744}" sibTransId="{F20FD85E-7B20-4037-9185-712E272CA4AA}"/>
    <dgm:cxn modelId="{DD638363-6023-4430-B6C5-92AE1942876E}" type="presOf" srcId="{114BFB2D-EECD-4D94-81F3-3290EC550612}" destId="{AB16586D-A559-4B85-8828-A4AE46C4D719}" srcOrd="0" destOrd="0" presId="urn:microsoft.com/office/officeart/2005/8/layout/hierarchy1"/>
    <dgm:cxn modelId="{97F879F4-F938-4CBA-9420-C77E9857AC86}" type="presOf" srcId="{5CD6E61D-5CF5-4A84-8167-0F8D60F28A0F}" destId="{2884C59B-B98A-407F-A745-C0E19E9E7E23}" srcOrd="0" destOrd="0" presId="urn:microsoft.com/office/officeart/2005/8/layout/hierarchy1"/>
    <dgm:cxn modelId="{1749123A-BD65-4248-972E-B6823F4706FB}" type="presOf" srcId="{9B5C46B5-0A54-4E51-8133-19AC520F9961}" destId="{6743076C-3259-44F5-A8C9-7E8C2924D20F}" srcOrd="0" destOrd="0" presId="urn:microsoft.com/office/officeart/2005/8/layout/hierarchy1"/>
    <dgm:cxn modelId="{D4DB9732-F966-4868-AAAA-E5A9FD1B5AA5}" srcId="{0B094DBB-A109-438C-9D00-27F27D88116E}" destId="{651A6A47-7835-42BE-B817-0CFCB67DFB90}" srcOrd="0" destOrd="0" parTransId="{3F963376-3E00-49BD-9C49-DA4FE3A3DAB5}" sibTransId="{10DD987D-1260-4254-870C-2DE6BD9B64D8}"/>
    <dgm:cxn modelId="{EC914B61-EA88-4949-8AA9-2284B30D6690}" type="presOf" srcId="{3F963376-3E00-49BD-9C49-DA4FE3A3DAB5}" destId="{9E26804C-6D9B-40F9-AF98-B8A6FF2F9EF7}" srcOrd="0" destOrd="0" presId="urn:microsoft.com/office/officeart/2005/8/layout/hierarchy1"/>
    <dgm:cxn modelId="{2D4C4BB8-522A-424C-A0B3-A398C6B69AF8}" type="presOf" srcId="{8408B3F6-5209-4AB8-BF75-FE02DBA2B744}" destId="{AC308E8C-B0EB-494F-B5C2-F09D77B0AD7E}" srcOrd="0" destOrd="0" presId="urn:microsoft.com/office/officeart/2005/8/layout/hierarchy1"/>
    <dgm:cxn modelId="{003BC784-8952-4E72-817C-49A0AF6FF182}" type="presParOf" srcId="{DE71EDDF-6FBA-45F5-A99A-7BAE20A6764C}" destId="{88D5AAA1-91CD-4DB0-8E30-04AC3EA73DAF}" srcOrd="0" destOrd="0" presId="urn:microsoft.com/office/officeart/2005/8/layout/hierarchy1"/>
    <dgm:cxn modelId="{71527E72-F9B3-4F31-AEE5-4B178B0F3DDA}" type="presParOf" srcId="{88D5AAA1-91CD-4DB0-8E30-04AC3EA73DAF}" destId="{A2086B85-9C9D-4611-8033-AF02E78C732B}" srcOrd="0" destOrd="0" presId="urn:microsoft.com/office/officeart/2005/8/layout/hierarchy1"/>
    <dgm:cxn modelId="{9DAAF458-3471-4684-9256-AB316405B8E1}" type="presParOf" srcId="{A2086B85-9C9D-4611-8033-AF02E78C732B}" destId="{408BC2E8-5D04-47F7-88EB-447526374069}" srcOrd="0" destOrd="0" presId="urn:microsoft.com/office/officeart/2005/8/layout/hierarchy1"/>
    <dgm:cxn modelId="{294FE2EC-78E6-4AFD-8F6D-F17484272F7D}" type="presParOf" srcId="{A2086B85-9C9D-4611-8033-AF02E78C732B}" destId="{EE36A4A9-13D2-4115-AAF7-BF67A7C4BA44}" srcOrd="1" destOrd="0" presId="urn:microsoft.com/office/officeart/2005/8/layout/hierarchy1"/>
    <dgm:cxn modelId="{35954753-2FF9-4952-B8AA-EB4DB387F388}" type="presParOf" srcId="{88D5AAA1-91CD-4DB0-8E30-04AC3EA73DAF}" destId="{F632048D-BAA1-4BF6-89AA-B7A55B04AE84}" srcOrd="1" destOrd="0" presId="urn:microsoft.com/office/officeart/2005/8/layout/hierarchy1"/>
    <dgm:cxn modelId="{D64E5F38-4F17-4C9B-A978-B5DDC84ED3DB}" type="presParOf" srcId="{F632048D-BAA1-4BF6-89AA-B7A55B04AE84}" destId="{9E26804C-6D9B-40F9-AF98-B8A6FF2F9EF7}" srcOrd="0" destOrd="0" presId="urn:microsoft.com/office/officeart/2005/8/layout/hierarchy1"/>
    <dgm:cxn modelId="{3909F0B4-4938-4D10-976C-831B3BA41C26}" type="presParOf" srcId="{F632048D-BAA1-4BF6-89AA-B7A55B04AE84}" destId="{0BA4BFB4-F58D-48EF-A0B0-319294C7D49E}" srcOrd="1" destOrd="0" presId="urn:microsoft.com/office/officeart/2005/8/layout/hierarchy1"/>
    <dgm:cxn modelId="{1BFE4F30-AAF5-44CD-BD97-185EB971802E}" type="presParOf" srcId="{0BA4BFB4-F58D-48EF-A0B0-319294C7D49E}" destId="{E6559576-BCA3-46F9-B394-1E2CEDA9D612}" srcOrd="0" destOrd="0" presId="urn:microsoft.com/office/officeart/2005/8/layout/hierarchy1"/>
    <dgm:cxn modelId="{5D0518C3-456B-4487-AE3B-ED80E6830667}" type="presParOf" srcId="{E6559576-BCA3-46F9-B394-1E2CEDA9D612}" destId="{CFC79101-E30E-4855-AFA8-6839A8178EEA}" srcOrd="0" destOrd="0" presId="urn:microsoft.com/office/officeart/2005/8/layout/hierarchy1"/>
    <dgm:cxn modelId="{E7C087C1-3522-495A-859C-BBEA30428945}" type="presParOf" srcId="{E6559576-BCA3-46F9-B394-1E2CEDA9D612}" destId="{D950614A-8BF0-4263-ACA1-298418460647}" srcOrd="1" destOrd="0" presId="urn:microsoft.com/office/officeart/2005/8/layout/hierarchy1"/>
    <dgm:cxn modelId="{20AACF7C-FAB7-4C44-B603-5B2C5966E3AE}" type="presParOf" srcId="{0BA4BFB4-F58D-48EF-A0B0-319294C7D49E}" destId="{141749F2-1461-47C6-89A6-AC0273C71FCB}" srcOrd="1" destOrd="0" presId="urn:microsoft.com/office/officeart/2005/8/layout/hierarchy1"/>
    <dgm:cxn modelId="{974A937C-18CE-4E31-B1DB-A41849C526F4}" type="presParOf" srcId="{141749F2-1461-47C6-89A6-AC0273C71FCB}" destId="{9C8F62B5-EDA9-46EB-9B4B-73564DF43FDA}" srcOrd="0" destOrd="0" presId="urn:microsoft.com/office/officeart/2005/8/layout/hierarchy1"/>
    <dgm:cxn modelId="{7CB0598C-8013-4481-AC99-563A408E0034}" type="presParOf" srcId="{141749F2-1461-47C6-89A6-AC0273C71FCB}" destId="{4CE0D024-E31C-4EA3-B306-0D9472C9F9B9}" srcOrd="1" destOrd="0" presId="urn:microsoft.com/office/officeart/2005/8/layout/hierarchy1"/>
    <dgm:cxn modelId="{A37FC308-23E5-4BC8-88E9-D74A684E36A0}" type="presParOf" srcId="{4CE0D024-E31C-4EA3-B306-0D9472C9F9B9}" destId="{8A214AD3-4A20-45A5-85EA-F0597A4D5DEF}" srcOrd="0" destOrd="0" presId="urn:microsoft.com/office/officeart/2005/8/layout/hierarchy1"/>
    <dgm:cxn modelId="{B2183CE3-FEBC-4A81-9CC9-B8A38C14AD2A}" type="presParOf" srcId="{8A214AD3-4A20-45A5-85EA-F0597A4D5DEF}" destId="{785BF63A-F169-43C9-9D5B-E88CEC7B5851}" srcOrd="0" destOrd="0" presId="urn:microsoft.com/office/officeart/2005/8/layout/hierarchy1"/>
    <dgm:cxn modelId="{EF0E0FD0-0D90-4502-9EBD-C34DB3B6C5CF}" type="presParOf" srcId="{8A214AD3-4A20-45A5-85EA-F0597A4D5DEF}" destId="{6743076C-3259-44F5-A8C9-7E8C2924D20F}" srcOrd="1" destOrd="0" presId="urn:microsoft.com/office/officeart/2005/8/layout/hierarchy1"/>
    <dgm:cxn modelId="{95935A42-7C11-4B28-8330-D0D349710D61}" type="presParOf" srcId="{4CE0D024-E31C-4EA3-B306-0D9472C9F9B9}" destId="{C5E259EC-78CC-47DC-96DB-F2AF8B269208}" srcOrd="1" destOrd="0" presId="urn:microsoft.com/office/officeart/2005/8/layout/hierarchy1"/>
    <dgm:cxn modelId="{152C9820-34CB-4709-A848-5D91F6BFB470}" type="presParOf" srcId="{F632048D-BAA1-4BF6-89AA-B7A55B04AE84}" destId="{2884C59B-B98A-407F-A745-C0E19E9E7E23}" srcOrd="2" destOrd="0" presId="urn:microsoft.com/office/officeart/2005/8/layout/hierarchy1"/>
    <dgm:cxn modelId="{D4047383-8651-4C69-9DCE-BE07478AFFD5}" type="presParOf" srcId="{F632048D-BAA1-4BF6-89AA-B7A55B04AE84}" destId="{A6ACA7C2-ABE2-40DF-987D-B06DBEC2583A}" srcOrd="3" destOrd="0" presId="urn:microsoft.com/office/officeart/2005/8/layout/hierarchy1"/>
    <dgm:cxn modelId="{6EC7336F-060C-4FE8-B003-F2FF70588A6D}" type="presParOf" srcId="{A6ACA7C2-ABE2-40DF-987D-B06DBEC2583A}" destId="{39D1CCF1-5F95-4CED-BC06-316070D8F877}" srcOrd="0" destOrd="0" presId="urn:microsoft.com/office/officeart/2005/8/layout/hierarchy1"/>
    <dgm:cxn modelId="{DE21FA9E-7812-408A-9195-C8112ACE410C}" type="presParOf" srcId="{39D1CCF1-5F95-4CED-BC06-316070D8F877}" destId="{BC4AD87B-292E-4846-9203-75DE458E3500}" srcOrd="0" destOrd="0" presId="urn:microsoft.com/office/officeart/2005/8/layout/hierarchy1"/>
    <dgm:cxn modelId="{024EB504-16B1-447A-9896-7D6526ECC2B6}" type="presParOf" srcId="{39D1CCF1-5F95-4CED-BC06-316070D8F877}" destId="{67D2D171-FDF4-427F-AF55-061C6CD35FC8}" srcOrd="1" destOrd="0" presId="urn:microsoft.com/office/officeart/2005/8/layout/hierarchy1"/>
    <dgm:cxn modelId="{629E667D-5224-4307-9F96-FF0AD9FDEB70}" type="presParOf" srcId="{A6ACA7C2-ABE2-40DF-987D-B06DBEC2583A}" destId="{A0E2555B-65D6-42C0-955B-80D430B37C83}" srcOrd="1" destOrd="0" presId="urn:microsoft.com/office/officeart/2005/8/layout/hierarchy1"/>
    <dgm:cxn modelId="{B7720AF7-831A-487F-BA68-DC8B25875768}" type="presParOf" srcId="{A0E2555B-65D6-42C0-955B-80D430B37C83}" destId="{AC308E8C-B0EB-494F-B5C2-F09D77B0AD7E}" srcOrd="0" destOrd="0" presId="urn:microsoft.com/office/officeart/2005/8/layout/hierarchy1"/>
    <dgm:cxn modelId="{01F3501E-E3A4-4BD6-BE94-4CA464B17378}" type="presParOf" srcId="{A0E2555B-65D6-42C0-955B-80D430B37C83}" destId="{1AF56FB3-1585-4A17-8D58-4D9ADC6B3378}" srcOrd="1" destOrd="0" presId="urn:microsoft.com/office/officeart/2005/8/layout/hierarchy1"/>
    <dgm:cxn modelId="{047EF659-4555-41C1-800A-7C145D2E55A1}" type="presParOf" srcId="{1AF56FB3-1585-4A17-8D58-4D9ADC6B3378}" destId="{F8D1FF5B-5D52-4FBE-85AF-4FAB5D17AB2D}" srcOrd="0" destOrd="0" presId="urn:microsoft.com/office/officeart/2005/8/layout/hierarchy1"/>
    <dgm:cxn modelId="{4200F0C9-5E96-495D-8C80-25D2BAC1008E}" type="presParOf" srcId="{F8D1FF5B-5D52-4FBE-85AF-4FAB5D17AB2D}" destId="{C9E75227-4735-44DB-912C-A15ECD1F14B5}" srcOrd="0" destOrd="0" presId="urn:microsoft.com/office/officeart/2005/8/layout/hierarchy1"/>
    <dgm:cxn modelId="{3567495F-AE0C-4D98-B9ED-74DA6AE8594A}" type="presParOf" srcId="{F8D1FF5B-5D52-4FBE-85AF-4FAB5D17AB2D}" destId="{AB16586D-A559-4B85-8828-A4AE46C4D719}" srcOrd="1" destOrd="0" presId="urn:microsoft.com/office/officeart/2005/8/layout/hierarchy1"/>
    <dgm:cxn modelId="{D6EEC119-00AD-41A2-952F-BC08FA007A26}" type="presParOf" srcId="{1AF56FB3-1585-4A17-8D58-4D9ADC6B3378}" destId="{E05D9F74-21B2-457D-89D4-A540CA778E3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2BC1D3D-1A51-47C5-8386-43F69798F00A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FAB675B-ED53-429E-AEAF-144F77C302FC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Муниципальный уровень</a:t>
          </a:r>
          <a:endParaRPr lang="ru-RU" sz="1800" b="1" dirty="0">
            <a:solidFill>
              <a:schemeClr val="tx1"/>
            </a:solidFill>
          </a:endParaRPr>
        </a:p>
      </dgm:t>
    </dgm:pt>
    <dgm:pt modelId="{17CBAACC-9701-46C4-823E-04119CE74837}" type="parTrans" cxnId="{E5982428-FC31-4100-B2B5-825D124985BB}">
      <dgm:prSet/>
      <dgm:spPr/>
      <dgm:t>
        <a:bodyPr/>
        <a:lstStyle/>
        <a:p>
          <a:endParaRPr lang="ru-RU"/>
        </a:p>
      </dgm:t>
    </dgm:pt>
    <dgm:pt modelId="{C363FDDC-BA77-46B3-A508-FC8D02721CA0}" type="sibTrans" cxnId="{E5982428-FC31-4100-B2B5-825D124985BB}">
      <dgm:prSet/>
      <dgm:spPr/>
      <dgm:t>
        <a:bodyPr/>
        <a:lstStyle/>
        <a:p>
          <a:endParaRPr lang="ru-RU"/>
        </a:p>
      </dgm:t>
    </dgm:pt>
    <dgm:pt modelId="{EC6DB680-67E8-45C9-8D51-9827C4F6FF89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5 призовых мест в муниципальной предметной олимпиаде младших школьников</a:t>
          </a:r>
          <a:endParaRPr lang="ru-RU" sz="1400" b="1" dirty="0">
            <a:solidFill>
              <a:schemeClr val="tx1"/>
            </a:solidFill>
          </a:endParaRPr>
        </a:p>
      </dgm:t>
    </dgm:pt>
    <dgm:pt modelId="{CEAD38E2-631B-4AC0-82CB-AECC3B60A1E9}" type="parTrans" cxnId="{F9101E7B-8446-45AA-B736-E85EDFDD19EC}">
      <dgm:prSet/>
      <dgm:spPr/>
      <dgm:t>
        <a:bodyPr/>
        <a:lstStyle/>
        <a:p>
          <a:endParaRPr lang="ru-RU"/>
        </a:p>
      </dgm:t>
    </dgm:pt>
    <dgm:pt modelId="{B865224A-F277-47FA-9F48-3488AC7C7BEC}" type="sibTrans" cxnId="{F9101E7B-8446-45AA-B736-E85EDFDD19EC}">
      <dgm:prSet/>
      <dgm:spPr/>
      <dgm:t>
        <a:bodyPr/>
        <a:lstStyle/>
        <a:p>
          <a:endParaRPr lang="ru-RU"/>
        </a:p>
      </dgm:t>
    </dgm:pt>
    <dgm:pt modelId="{0C6A6CEC-638C-4597-91B3-B305273A662C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4 призовых места в городских конкурсах «Юный исследователь», «Исследуем и проектируем» (физика, биология, экология)</a:t>
          </a:r>
          <a:endParaRPr lang="ru-RU" sz="1400" b="1" dirty="0">
            <a:solidFill>
              <a:schemeClr val="tx1"/>
            </a:solidFill>
          </a:endParaRPr>
        </a:p>
      </dgm:t>
    </dgm:pt>
    <dgm:pt modelId="{46CC32F6-D537-411C-8155-3618DD115782}" type="parTrans" cxnId="{A10B55E3-5CEB-4BE7-AB0A-29F5166712F4}">
      <dgm:prSet/>
      <dgm:spPr/>
      <dgm:t>
        <a:bodyPr/>
        <a:lstStyle/>
        <a:p>
          <a:endParaRPr lang="ru-RU"/>
        </a:p>
      </dgm:t>
    </dgm:pt>
    <dgm:pt modelId="{5840A407-5004-4693-946B-05721986DD6D}" type="sibTrans" cxnId="{A10B55E3-5CEB-4BE7-AB0A-29F5166712F4}">
      <dgm:prSet/>
      <dgm:spPr/>
      <dgm:t>
        <a:bodyPr/>
        <a:lstStyle/>
        <a:p>
          <a:endParaRPr lang="ru-RU"/>
        </a:p>
      </dgm:t>
    </dgm:pt>
    <dgm:pt modelId="{EB9D5D94-B462-467D-B8EA-2E82DE53D6C4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dirty="0" smtClean="0">
              <a:solidFill>
                <a:schemeClr val="tx1"/>
              </a:solidFill>
            </a:rPr>
            <a:t>Республиканский уровень</a:t>
          </a: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dirty="0" smtClean="0">
              <a:solidFill>
                <a:schemeClr val="tx1"/>
              </a:solidFill>
            </a:rPr>
            <a:t>- Первое командное место в республиканских робототехнических соревнованиях «</a:t>
          </a:r>
          <a:r>
            <a:rPr lang="ru-RU" sz="1400" b="1" dirty="0" err="1" smtClean="0">
              <a:solidFill>
                <a:schemeClr val="tx1"/>
              </a:solidFill>
            </a:rPr>
            <a:t>ИКаР</a:t>
          </a:r>
          <a:r>
            <a:rPr lang="ru-RU" sz="1400" b="1" dirty="0" smtClean="0">
              <a:solidFill>
                <a:schemeClr val="tx1"/>
              </a:solidFill>
            </a:rPr>
            <a:t>-Классик»</a:t>
          </a: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dirty="0" smtClean="0">
              <a:solidFill>
                <a:schemeClr val="tx1"/>
              </a:solidFill>
            </a:rPr>
            <a:t>- 2 первых командных места,  1 второе командное место  в Региональном отборе программы «Робототехника» </a:t>
          </a:r>
          <a:endParaRPr lang="ru-RU" sz="1300" b="1" dirty="0">
            <a:solidFill>
              <a:schemeClr val="tx1"/>
            </a:solidFill>
          </a:endParaRPr>
        </a:p>
      </dgm:t>
    </dgm:pt>
    <dgm:pt modelId="{AE431F53-902E-4F1B-A189-F1BA07C368A6}" type="parTrans" cxnId="{78A14EB9-7A49-4424-9592-2B7F6272C90C}">
      <dgm:prSet/>
      <dgm:spPr/>
      <dgm:t>
        <a:bodyPr/>
        <a:lstStyle/>
        <a:p>
          <a:endParaRPr lang="ru-RU"/>
        </a:p>
      </dgm:t>
    </dgm:pt>
    <dgm:pt modelId="{64865CE0-8229-41FC-BDB3-DEDFA1EDF587}" type="sibTrans" cxnId="{78A14EB9-7A49-4424-9592-2B7F6272C90C}">
      <dgm:prSet/>
      <dgm:spPr/>
      <dgm:t>
        <a:bodyPr/>
        <a:lstStyle/>
        <a:p>
          <a:endParaRPr lang="ru-RU"/>
        </a:p>
      </dgm:t>
    </dgm:pt>
    <dgm:pt modelId="{8FD3FC58-3823-4BE1-8CF7-610058BA5241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Всероссийский уровень</a:t>
          </a:r>
          <a:endParaRPr lang="ru-RU" sz="1800" b="1" dirty="0">
            <a:solidFill>
              <a:schemeClr val="tx1"/>
            </a:solidFill>
          </a:endParaRPr>
        </a:p>
      </dgm:t>
    </dgm:pt>
    <dgm:pt modelId="{7947B393-8C42-46DC-994F-639B95F85CE3}" type="parTrans" cxnId="{8321F83B-D565-4663-AE56-241CBF86A3EA}">
      <dgm:prSet/>
      <dgm:spPr/>
      <dgm:t>
        <a:bodyPr/>
        <a:lstStyle/>
        <a:p>
          <a:endParaRPr lang="ru-RU"/>
        </a:p>
      </dgm:t>
    </dgm:pt>
    <dgm:pt modelId="{5E46BE6C-68D9-43AD-AB24-AE08E8741028}" type="sibTrans" cxnId="{8321F83B-D565-4663-AE56-241CBF86A3EA}">
      <dgm:prSet/>
      <dgm:spPr/>
      <dgm:t>
        <a:bodyPr/>
        <a:lstStyle/>
        <a:p>
          <a:endParaRPr lang="ru-RU"/>
        </a:p>
      </dgm:t>
    </dgm:pt>
    <dgm:pt modelId="{9C5556DD-67DE-4871-ACBA-3DBDFEC41635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Лауреаты </a:t>
          </a:r>
          <a:r>
            <a:rPr lang="en-US" sz="1400" b="1" dirty="0" smtClean="0">
              <a:solidFill>
                <a:schemeClr val="tx1"/>
              </a:solidFill>
            </a:rPr>
            <a:t>IV</a:t>
          </a:r>
          <a:r>
            <a:rPr lang="ru-RU" sz="1400" b="1" dirty="0" smtClean="0">
              <a:solidFill>
                <a:schemeClr val="tx1"/>
              </a:solidFill>
            </a:rPr>
            <a:t> Межрегионального открытого дистанционного командного турнира по робототехнике </a:t>
          </a:r>
          <a:r>
            <a:rPr lang="en-US" sz="1400" b="1" dirty="0" smtClean="0">
              <a:solidFill>
                <a:schemeClr val="tx1"/>
              </a:solidFill>
            </a:rPr>
            <a:t>AR</a:t>
          </a:r>
          <a:r>
            <a:rPr lang="ru-RU" sz="1400" b="1" baseline="-25000" dirty="0" smtClean="0">
              <a:solidFill>
                <a:schemeClr val="tx1"/>
              </a:solidFill>
            </a:rPr>
            <a:t>2</a:t>
          </a:r>
          <a:r>
            <a:rPr lang="en-US" sz="1400" b="1" dirty="0" smtClean="0">
              <a:solidFill>
                <a:schemeClr val="tx1"/>
              </a:solidFill>
            </a:rPr>
            <a:t>T</a:t>
          </a:r>
          <a:r>
            <a:rPr lang="ru-RU" sz="1400" b="1" baseline="-25000" dirty="0" smtClean="0">
              <a:solidFill>
                <a:schemeClr val="tx1"/>
              </a:solidFill>
            </a:rPr>
            <a:t>2</a:t>
          </a:r>
          <a:endParaRPr lang="ru-RU" sz="1400" b="1" dirty="0">
            <a:solidFill>
              <a:schemeClr val="tx1"/>
            </a:solidFill>
          </a:endParaRPr>
        </a:p>
      </dgm:t>
    </dgm:pt>
    <dgm:pt modelId="{36179BFD-EA85-4691-9E98-547A24D697C8}" type="parTrans" cxnId="{12FA6B78-4198-40E1-AF0C-37B93FE4AE84}">
      <dgm:prSet/>
      <dgm:spPr/>
      <dgm:t>
        <a:bodyPr/>
        <a:lstStyle/>
        <a:p>
          <a:endParaRPr lang="ru-RU"/>
        </a:p>
      </dgm:t>
    </dgm:pt>
    <dgm:pt modelId="{F61ABA21-6A36-492F-AD7D-E9082980A65F}" type="sibTrans" cxnId="{12FA6B78-4198-40E1-AF0C-37B93FE4AE84}">
      <dgm:prSet/>
      <dgm:spPr/>
      <dgm:t>
        <a:bodyPr/>
        <a:lstStyle/>
        <a:p>
          <a:endParaRPr lang="ru-RU"/>
        </a:p>
      </dgm:t>
    </dgm:pt>
    <dgm:pt modelId="{FDDA6E17-D019-4D07-95D9-FFEBD90EAAAB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Первое место в городском математическом турнире</a:t>
          </a:r>
          <a:endParaRPr lang="ru-RU" sz="1400" b="1" dirty="0">
            <a:solidFill>
              <a:schemeClr val="tx1"/>
            </a:solidFill>
          </a:endParaRPr>
        </a:p>
      </dgm:t>
    </dgm:pt>
    <dgm:pt modelId="{B4EAA105-0C87-43AC-AB30-02C27B14A9FD}" type="parTrans" cxnId="{D07C21CD-5FB7-42F4-9C28-012857B78A2F}">
      <dgm:prSet/>
      <dgm:spPr/>
      <dgm:t>
        <a:bodyPr/>
        <a:lstStyle/>
        <a:p>
          <a:endParaRPr lang="ru-RU"/>
        </a:p>
      </dgm:t>
    </dgm:pt>
    <dgm:pt modelId="{B53B11D4-9189-41CD-A5FA-D1D55D630E89}" type="sibTrans" cxnId="{D07C21CD-5FB7-42F4-9C28-012857B78A2F}">
      <dgm:prSet/>
      <dgm:spPr/>
      <dgm:t>
        <a:bodyPr/>
        <a:lstStyle/>
        <a:p>
          <a:endParaRPr lang="ru-RU"/>
        </a:p>
      </dgm:t>
    </dgm:pt>
    <dgm:pt modelId="{3847F28F-A2BE-4A86-93AF-BE795997CDC7}">
      <dgm:prSet phldrT="[Текст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endParaRPr lang="ru-RU" sz="1000" dirty="0">
            <a:solidFill>
              <a:schemeClr val="tx1"/>
            </a:solidFill>
          </a:endParaRPr>
        </a:p>
      </dgm:t>
    </dgm:pt>
    <dgm:pt modelId="{B5A0AB5C-4E3A-482C-BE2E-B8247EA54B71}" type="parTrans" cxnId="{0ED06C05-420D-450E-8651-FE587BFC25A9}">
      <dgm:prSet/>
      <dgm:spPr/>
      <dgm:t>
        <a:bodyPr/>
        <a:lstStyle/>
        <a:p>
          <a:endParaRPr lang="ru-RU"/>
        </a:p>
      </dgm:t>
    </dgm:pt>
    <dgm:pt modelId="{E8718E08-DF60-4E30-9A05-BCA29C6E0A64}" type="sibTrans" cxnId="{0ED06C05-420D-450E-8651-FE587BFC25A9}">
      <dgm:prSet/>
      <dgm:spPr/>
      <dgm:t>
        <a:bodyPr/>
        <a:lstStyle/>
        <a:p>
          <a:endParaRPr lang="ru-RU"/>
        </a:p>
      </dgm:t>
    </dgm:pt>
    <dgm:pt modelId="{E97A8C40-EF90-45AF-80AB-01FE7D9FC781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Первое место в городском робототехническом отборочном турнире «</a:t>
          </a:r>
          <a:r>
            <a:rPr lang="ru-RU" sz="1400" b="1" dirty="0" err="1" smtClean="0">
              <a:solidFill>
                <a:schemeClr val="tx1"/>
              </a:solidFill>
            </a:rPr>
            <a:t>ИКаР</a:t>
          </a:r>
          <a:r>
            <a:rPr lang="ru-RU" sz="1400" b="1" dirty="0" smtClean="0">
              <a:solidFill>
                <a:schemeClr val="tx1"/>
              </a:solidFill>
            </a:rPr>
            <a:t>-Классик»</a:t>
          </a:r>
          <a:endParaRPr lang="ru-RU" sz="1400" b="1" dirty="0">
            <a:solidFill>
              <a:schemeClr val="tx1"/>
            </a:solidFill>
          </a:endParaRPr>
        </a:p>
      </dgm:t>
    </dgm:pt>
    <dgm:pt modelId="{91DDFE8B-4569-48C7-B1B7-63E81AAE1D4E}" type="parTrans" cxnId="{AA7623FB-2187-4E67-8DC9-26C43384CF21}">
      <dgm:prSet/>
      <dgm:spPr/>
      <dgm:t>
        <a:bodyPr/>
        <a:lstStyle/>
        <a:p>
          <a:endParaRPr lang="ru-RU"/>
        </a:p>
      </dgm:t>
    </dgm:pt>
    <dgm:pt modelId="{00A0707F-7119-4F29-853D-47CA5E608F25}" type="sibTrans" cxnId="{AA7623FB-2187-4E67-8DC9-26C43384CF21}">
      <dgm:prSet/>
      <dgm:spPr/>
      <dgm:t>
        <a:bodyPr/>
        <a:lstStyle/>
        <a:p>
          <a:endParaRPr lang="ru-RU"/>
        </a:p>
      </dgm:t>
    </dgm:pt>
    <dgm:pt modelId="{47B03AC0-9010-401B-8592-BC2912BAFC45}">
      <dgm:prSet phldrT="[Текст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endParaRPr lang="ru-RU" sz="1000" dirty="0">
            <a:solidFill>
              <a:schemeClr val="tx1"/>
            </a:solidFill>
          </a:endParaRPr>
        </a:p>
      </dgm:t>
    </dgm:pt>
    <dgm:pt modelId="{EA1C16B2-4E1D-46AE-89BB-8C250D217C8A}" type="parTrans" cxnId="{F7E60785-C9E6-4DC1-82DE-66D1B8245F76}">
      <dgm:prSet/>
      <dgm:spPr/>
      <dgm:t>
        <a:bodyPr/>
        <a:lstStyle/>
        <a:p>
          <a:endParaRPr lang="ru-RU"/>
        </a:p>
      </dgm:t>
    </dgm:pt>
    <dgm:pt modelId="{4458D23B-AC09-4ADD-A3A9-35E06EE4973F}" type="sibTrans" cxnId="{F7E60785-C9E6-4DC1-82DE-66D1B8245F76}">
      <dgm:prSet/>
      <dgm:spPr/>
      <dgm:t>
        <a:bodyPr/>
        <a:lstStyle/>
        <a:p>
          <a:endParaRPr lang="ru-RU"/>
        </a:p>
      </dgm:t>
    </dgm:pt>
    <dgm:pt modelId="{35C8A4EF-06B1-4A7C-BF18-F83EBC46E19E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Три призера республиканского этапа Всероссийской робототехнической олимпиады 2018</a:t>
          </a:r>
          <a:endParaRPr lang="ru-RU" sz="1400" b="1" dirty="0">
            <a:solidFill>
              <a:schemeClr val="tx1"/>
            </a:solidFill>
          </a:endParaRPr>
        </a:p>
      </dgm:t>
    </dgm:pt>
    <dgm:pt modelId="{CBF54FF9-C73B-4E5A-940F-48F1A842E26C}" type="parTrans" cxnId="{05D33B6C-4257-4538-9BD5-286A1244DE32}">
      <dgm:prSet/>
      <dgm:spPr/>
      <dgm:t>
        <a:bodyPr/>
        <a:lstStyle/>
        <a:p>
          <a:endParaRPr lang="ru-RU"/>
        </a:p>
      </dgm:t>
    </dgm:pt>
    <dgm:pt modelId="{65B1DD04-57DC-4912-B9D7-36B4A900E1A1}" type="sibTrans" cxnId="{05D33B6C-4257-4538-9BD5-286A1244DE32}">
      <dgm:prSet/>
      <dgm:spPr/>
      <dgm:t>
        <a:bodyPr/>
        <a:lstStyle/>
        <a:p>
          <a:endParaRPr lang="ru-RU"/>
        </a:p>
      </dgm:t>
    </dgm:pt>
    <dgm:pt modelId="{C78CD10D-945C-41AF-AB1C-5C093F750ECE}">
      <dgm:prSet phldrT="[Текст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endParaRPr lang="ru-RU" sz="1100" dirty="0">
            <a:solidFill>
              <a:schemeClr val="tx1"/>
            </a:solidFill>
          </a:endParaRPr>
        </a:p>
      </dgm:t>
    </dgm:pt>
    <dgm:pt modelId="{96363F83-BD4F-4C14-9EB4-061F0681705E}" type="parTrans" cxnId="{283EB266-AF0B-46F3-BE91-29257A73FE6A}">
      <dgm:prSet/>
      <dgm:spPr/>
      <dgm:t>
        <a:bodyPr/>
        <a:lstStyle/>
        <a:p>
          <a:endParaRPr lang="ru-RU"/>
        </a:p>
      </dgm:t>
    </dgm:pt>
    <dgm:pt modelId="{C9D7E8D1-A02F-45ED-AF4D-CEE009FEDACD}" type="sibTrans" cxnId="{283EB266-AF0B-46F3-BE91-29257A73FE6A}">
      <dgm:prSet/>
      <dgm:spPr/>
      <dgm:t>
        <a:bodyPr/>
        <a:lstStyle/>
        <a:p>
          <a:endParaRPr lang="ru-RU"/>
        </a:p>
      </dgm:t>
    </dgm:pt>
    <dgm:pt modelId="{977BD936-8671-4207-B6CB-843CFA550D69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5 призовых мест в городской олимпиаде по математике для 5-6 классов</a:t>
          </a:r>
          <a:endParaRPr lang="ru-RU" sz="1400" b="1" dirty="0">
            <a:solidFill>
              <a:schemeClr val="tx1"/>
            </a:solidFill>
          </a:endParaRPr>
        </a:p>
      </dgm:t>
    </dgm:pt>
    <dgm:pt modelId="{CB237CD7-57F3-4879-98DD-A7C09DF776CF}" type="parTrans" cxnId="{A9E816DC-579E-48A2-9A16-14D32D069045}">
      <dgm:prSet/>
      <dgm:spPr/>
      <dgm:t>
        <a:bodyPr/>
        <a:lstStyle/>
        <a:p>
          <a:endParaRPr lang="ru-RU"/>
        </a:p>
      </dgm:t>
    </dgm:pt>
    <dgm:pt modelId="{075762B8-B6C2-4995-92FE-FF74B915EEEC}" type="sibTrans" cxnId="{A9E816DC-579E-48A2-9A16-14D32D069045}">
      <dgm:prSet/>
      <dgm:spPr/>
      <dgm:t>
        <a:bodyPr/>
        <a:lstStyle/>
        <a:p>
          <a:endParaRPr lang="ru-RU"/>
        </a:p>
      </dgm:t>
    </dgm:pt>
    <dgm:pt modelId="{1744F80F-8E4E-401A-8C15-6282A7125A88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16 призовых места во всероссийском конкурсе исследовательских работ «Грани науки» и всероссийской олимпиады «Зеленая математика».</a:t>
          </a:r>
          <a:endParaRPr lang="ru-RU" sz="1400" b="1" dirty="0">
            <a:solidFill>
              <a:schemeClr val="tx1"/>
            </a:solidFill>
          </a:endParaRPr>
        </a:p>
      </dgm:t>
    </dgm:pt>
    <dgm:pt modelId="{8A22FED9-33DF-4DBD-B9A5-A7E7098A158B}" type="parTrans" cxnId="{589556FE-5E67-422A-90B7-D2FCC8793C5D}">
      <dgm:prSet/>
      <dgm:spPr/>
      <dgm:t>
        <a:bodyPr/>
        <a:lstStyle/>
        <a:p>
          <a:endParaRPr lang="ru-RU"/>
        </a:p>
      </dgm:t>
    </dgm:pt>
    <dgm:pt modelId="{995FF65C-F269-4A16-9AF8-7633D27C3BFA}" type="sibTrans" cxnId="{589556FE-5E67-422A-90B7-D2FCC8793C5D}">
      <dgm:prSet/>
      <dgm:spPr/>
      <dgm:t>
        <a:bodyPr/>
        <a:lstStyle/>
        <a:p>
          <a:endParaRPr lang="ru-RU"/>
        </a:p>
      </dgm:t>
    </dgm:pt>
    <dgm:pt modelId="{1A1411E3-CE28-4237-86E1-BCE735D6FC79}" type="pres">
      <dgm:prSet presAssocID="{62BC1D3D-1A51-47C5-8386-43F69798F00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894A17-0E26-4E55-B0D9-777CE3452EFB}" type="pres">
      <dgm:prSet presAssocID="{8FAB675B-ED53-429E-AEAF-144F77C302FC}" presName="comp" presStyleCnt="0"/>
      <dgm:spPr/>
    </dgm:pt>
    <dgm:pt modelId="{57A575FF-7087-4B6C-BF12-A5539AD95A15}" type="pres">
      <dgm:prSet presAssocID="{8FAB675B-ED53-429E-AEAF-144F77C302FC}" presName="box" presStyleLbl="node1" presStyleIdx="0" presStyleCnt="3" custScaleY="205044" custLinFactNeighborY="-6457"/>
      <dgm:spPr/>
      <dgm:t>
        <a:bodyPr/>
        <a:lstStyle/>
        <a:p>
          <a:endParaRPr lang="ru-RU"/>
        </a:p>
      </dgm:t>
    </dgm:pt>
    <dgm:pt modelId="{FB6FD291-3004-4743-9391-72783CEA9CBC}" type="pres">
      <dgm:prSet presAssocID="{8FAB675B-ED53-429E-AEAF-144F77C302FC}" presName="img" presStyleLbl="fgImgPlace1" presStyleIdx="0" presStyleCnt="3" custScaleX="88590" custScaleY="153463" custLinFactNeighborX="-106" custLinFactNeighborY="-1269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  <dgm:t>
        <a:bodyPr/>
        <a:lstStyle/>
        <a:p>
          <a:endParaRPr lang="ru-RU"/>
        </a:p>
      </dgm:t>
    </dgm:pt>
    <dgm:pt modelId="{5B0A665B-37CB-46FC-9254-8ADD9D77F732}" type="pres">
      <dgm:prSet presAssocID="{8FAB675B-ED53-429E-AEAF-144F77C302FC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A36DDF-217A-4D6E-8CEA-8D490E302820}" type="pres">
      <dgm:prSet presAssocID="{C363FDDC-BA77-46B3-A508-FC8D02721CA0}" presName="spacer" presStyleCnt="0"/>
      <dgm:spPr/>
    </dgm:pt>
    <dgm:pt modelId="{EA0677D9-B799-4BE8-BFA4-BDBDCE65C6EE}" type="pres">
      <dgm:prSet presAssocID="{EB9D5D94-B462-467D-B8EA-2E82DE53D6C4}" presName="comp" presStyleCnt="0"/>
      <dgm:spPr/>
    </dgm:pt>
    <dgm:pt modelId="{3BAABDE1-B833-4110-B2D1-B97F3E5363BC}" type="pres">
      <dgm:prSet presAssocID="{EB9D5D94-B462-467D-B8EA-2E82DE53D6C4}" presName="box" presStyleLbl="node1" presStyleIdx="1" presStyleCnt="3" custScaleY="153066" custLinFactNeighborY="569"/>
      <dgm:spPr/>
      <dgm:t>
        <a:bodyPr/>
        <a:lstStyle/>
        <a:p>
          <a:endParaRPr lang="ru-RU"/>
        </a:p>
      </dgm:t>
    </dgm:pt>
    <dgm:pt modelId="{79A453E9-D82D-4B03-B7A9-7CA963BB2FFC}" type="pres">
      <dgm:prSet presAssocID="{EB9D5D94-B462-467D-B8EA-2E82DE53D6C4}" presName="img" presStyleLbl="fgImgPlace1" presStyleIdx="1" presStyleCnt="3" custScaleX="88590" custScaleY="14640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  <dgm:t>
        <a:bodyPr/>
        <a:lstStyle/>
        <a:p>
          <a:endParaRPr lang="ru-RU"/>
        </a:p>
      </dgm:t>
    </dgm:pt>
    <dgm:pt modelId="{7F5B285B-8B2F-4F30-9884-6C98788D145C}" type="pres">
      <dgm:prSet presAssocID="{EB9D5D94-B462-467D-B8EA-2E82DE53D6C4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AB7459-659A-47FC-B909-A7C5ECDFD88B}" type="pres">
      <dgm:prSet presAssocID="{64865CE0-8229-41FC-BDB3-DEDFA1EDF587}" presName="spacer" presStyleCnt="0"/>
      <dgm:spPr/>
    </dgm:pt>
    <dgm:pt modelId="{542E1861-8005-4CB6-BB4B-794A865D27AD}" type="pres">
      <dgm:prSet presAssocID="{8FD3FC58-3823-4BE1-8CF7-610058BA5241}" presName="comp" presStyleCnt="0"/>
      <dgm:spPr/>
    </dgm:pt>
    <dgm:pt modelId="{8F3311F7-F020-41F0-AF5D-CBA02DEFCE1A}" type="pres">
      <dgm:prSet presAssocID="{8FD3FC58-3823-4BE1-8CF7-610058BA5241}" presName="box" presStyleLbl="node1" presStyleIdx="2" presStyleCnt="3" custScaleY="196969" custLinFactNeighborX="-194" custLinFactNeighborY="-4543"/>
      <dgm:spPr/>
      <dgm:t>
        <a:bodyPr/>
        <a:lstStyle/>
        <a:p>
          <a:endParaRPr lang="ru-RU"/>
        </a:p>
      </dgm:t>
    </dgm:pt>
    <dgm:pt modelId="{B2E80950-BDC8-44F9-869F-5FAAF330FF68}" type="pres">
      <dgm:prSet presAssocID="{8FD3FC58-3823-4BE1-8CF7-610058BA5241}" presName="img" presStyleLbl="fgImgPlace1" presStyleIdx="2" presStyleCnt="3" custScaleX="90167" custScaleY="151439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  <dgm:t>
        <a:bodyPr/>
        <a:lstStyle/>
        <a:p>
          <a:endParaRPr lang="ru-RU"/>
        </a:p>
      </dgm:t>
    </dgm:pt>
    <dgm:pt modelId="{457A36DC-ADDB-4EBD-9E9C-3975015866C9}" type="pres">
      <dgm:prSet presAssocID="{8FD3FC58-3823-4BE1-8CF7-610058BA5241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9049AF-CE32-44C7-8B19-EAD4843EBA7C}" type="presOf" srcId="{47B03AC0-9010-401B-8592-BC2912BAFC45}" destId="{5B0A665B-37CB-46FC-9254-8ADD9D77F732}" srcOrd="1" destOrd="6" presId="urn:microsoft.com/office/officeart/2005/8/layout/vList4"/>
    <dgm:cxn modelId="{D07C21CD-5FB7-42F4-9C28-012857B78A2F}" srcId="{8FAB675B-ED53-429E-AEAF-144F77C302FC}" destId="{FDDA6E17-D019-4D07-95D9-FFEBD90EAAAB}" srcOrd="3" destOrd="0" parTransId="{B4EAA105-0C87-43AC-AB30-02C27B14A9FD}" sibTransId="{B53B11D4-9189-41CD-A5FA-D1D55D630E89}"/>
    <dgm:cxn modelId="{7A767526-6666-4C92-B8E8-1DD2717A7966}" type="presOf" srcId="{0C6A6CEC-638C-4597-91B3-B305273A662C}" destId="{5B0A665B-37CB-46FC-9254-8ADD9D77F732}" srcOrd="1" destOrd="3" presId="urn:microsoft.com/office/officeart/2005/8/layout/vList4"/>
    <dgm:cxn modelId="{B7DA53DC-7941-4A44-BDFD-5D3835D6FEBA}" type="presOf" srcId="{9C5556DD-67DE-4871-ACBA-3DBDFEC41635}" destId="{8F3311F7-F020-41F0-AF5D-CBA02DEFCE1A}" srcOrd="0" destOrd="1" presId="urn:microsoft.com/office/officeart/2005/8/layout/vList4"/>
    <dgm:cxn modelId="{DB6F0522-64EA-4266-8C68-87D0B9474CFA}" type="presOf" srcId="{C78CD10D-945C-41AF-AB1C-5C093F750ECE}" destId="{457A36DC-ADDB-4EBD-9E9C-3975015866C9}" srcOrd="1" destOrd="4" presId="urn:microsoft.com/office/officeart/2005/8/layout/vList4"/>
    <dgm:cxn modelId="{68A4FC71-ED69-447D-B651-E5B1F86FEA18}" type="presOf" srcId="{3847F28F-A2BE-4A86-93AF-BE795997CDC7}" destId="{5B0A665B-37CB-46FC-9254-8ADD9D77F732}" srcOrd="1" destOrd="7" presId="urn:microsoft.com/office/officeart/2005/8/layout/vList4"/>
    <dgm:cxn modelId="{381B7448-F8DA-4CEF-AFA9-CB22C8FC939A}" type="presOf" srcId="{0C6A6CEC-638C-4597-91B3-B305273A662C}" destId="{57A575FF-7087-4B6C-BF12-A5539AD95A15}" srcOrd="0" destOrd="3" presId="urn:microsoft.com/office/officeart/2005/8/layout/vList4"/>
    <dgm:cxn modelId="{09195328-A362-4E0C-AAD7-E6A7EDDF328A}" type="presOf" srcId="{E97A8C40-EF90-45AF-80AB-01FE7D9FC781}" destId="{57A575FF-7087-4B6C-BF12-A5539AD95A15}" srcOrd="0" destOrd="5" presId="urn:microsoft.com/office/officeart/2005/8/layout/vList4"/>
    <dgm:cxn modelId="{05D33B6C-4257-4538-9BD5-286A1244DE32}" srcId="{8FD3FC58-3823-4BE1-8CF7-610058BA5241}" destId="{35C8A4EF-06B1-4A7C-BF18-F83EBC46E19E}" srcOrd="1" destOrd="0" parTransId="{CBF54FF9-C73B-4E5A-940F-48F1A842E26C}" sibTransId="{65B1DD04-57DC-4912-B9D7-36B4A900E1A1}"/>
    <dgm:cxn modelId="{C301C21E-A415-40CD-9C68-082D91196D7B}" type="presOf" srcId="{3847F28F-A2BE-4A86-93AF-BE795997CDC7}" destId="{57A575FF-7087-4B6C-BF12-A5539AD95A15}" srcOrd="0" destOrd="7" presId="urn:microsoft.com/office/officeart/2005/8/layout/vList4"/>
    <dgm:cxn modelId="{A9E816DC-579E-48A2-9A16-14D32D069045}" srcId="{8FAB675B-ED53-429E-AEAF-144F77C302FC}" destId="{977BD936-8671-4207-B6CB-843CFA550D69}" srcOrd="1" destOrd="0" parTransId="{CB237CD7-57F3-4879-98DD-A7C09DF776CF}" sibTransId="{075762B8-B6C2-4995-92FE-FF74B915EEEC}"/>
    <dgm:cxn modelId="{A8E85656-1453-4E6C-87ED-66106D8DA635}" type="presOf" srcId="{47B03AC0-9010-401B-8592-BC2912BAFC45}" destId="{57A575FF-7087-4B6C-BF12-A5539AD95A15}" srcOrd="0" destOrd="6" presId="urn:microsoft.com/office/officeart/2005/8/layout/vList4"/>
    <dgm:cxn modelId="{6730729A-6E6C-4D44-BECB-A7DC5F6182B1}" type="presOf" srcId="{8FD3FC58-3823-4BE1-8CF7-610058BA5241}" destId="{457A36DC-ADDB-4EBD-9E9C-3975015866C9}" srcOrd="1" destOrd="0" presId="urn:microsoft.com/office/officeart/2005/8/layout/vList4"/>
    <dgm:cxn modelId="{742B8A9E-A86A-46C4-B4D5-25CF4EA9DCCD}" type="presOf" srcId="{1744F80F-8E4E-401A-8C15-6282A7125A88}" destId="{8F3311F7-F020-41F0-AF5D-CBA02DEFCE1A}" srcOrd="0" destOrd="3" presId="urn:microsoft.com/office/officeart/2005/8/layout/vList4"/>
    <dgm:cxn modelId="{C1C7A183-A716-4A48-94EC-CB3651E8D29B}" type="presOf" srcId="{35C8A4EF-06B1-4A7C-BF18-F83EBC46E19E}" destId="{457A36DC-ADDB-4EBD-9E9C-3975015866C9}" srcOrd="1" destOrd="2" presId="urn:microsoft.com/office/officeart/2005/8/layout/vList4"/>
    <dgm:cxn modelId="{08C9D3B9-AB86-49CB-90AA-F0C21B85C47F}" type="presOf" srcId="{EC6DB680-67E8-45C9-8D51-9827C4F6FF89}" destId="{57A575FF-7087-4B6C-BF12-A5539AD95A15}" srcOrd="0" destOrd="1" presId="urn:microsoft.com/office/officeart/2005/8/layout/vList4"/>
    <dgm:cxn modelId="{19A10DA5-C8AA-4BD6-A6A5-0F8F7777F0E1}" type="presOf" srcId="{977BD936-8671-4207-B6CB-843CFA550D69}" destId="{57A575FF-7087-4B6C-BF12-A5539AD95A15}" srcOrd="0" destOrd="2" presId="urn:microsoft.com/office/officeart/2005/8/layout/vList4"/>
    <dgm:cxn modelId="{8321F83B-D565-4663-AE56-241CBF86A3EA}" srcId="{62BC1D3D-1A51-47C5-8386-43F69798F00A}" destId="{8FD3FC58-3823-4BE1-8CF7-610058BA5241}" srcOrd="2" destOrd="0" parTransId="{7947B393-8C42-46DC-994F-639B95F85CE3}" sibTransId="{5E46BE6C-68D9-43AD-AB24-AE08E8741028}"/>
    <dgm:cxn modelId="{D1C49B28-F6F2-4ED2-B16E-2FBBA5ADB284}" type="presOf" srcId="{8FAB675B-ED53-429E-AEAF-144F77C302FC}" destId="{5B0A665B-37CB-46FC-9254-8ADD9D77F732}" srcOrd="1" destOrd="0" presId="urn:microsoft.com/office/officeart/2005/8/layout/vList4"/>
    <dgm:cxn modelId="{9438692A-F7BB-4E16-856B-2B3A28508D63}" type="presOf" srcId="{8FAB675B-ED53-429E-AEAF-144F77C302FC}" destId="{57A575FF-7087-4B6C-BF12-A5539AD95A15}" srcOrd="0" destOrd="0" presId="urn:microsoft.com/office/officeart/2005/8/layout/vList4"/>
    <dgm:cxn modelId="{380A28DB-5B13-4D28-B6DD-6073D3766C6A}" type="presOf" srcId="{35C8A4EF-06B1-4A7C-BF18-F83EBC46E19E}" destId="{8F3311F7-F020-41F0-AF5D-CBA02DEFCE1A}" srcOrd="0" destOrd="2" presId="urn:microsoft.com/office/officeart/2005/8/layout/vList4"/>
    <dgm:cxn modelId="{0FA251EF-2E74-4876-89AD-8AFA7F44DAB7}" type="presOf" srcId="{FDDA6E17-D019-4D07-95D9-FFEBD90EAAAB}" destId="{57A575FF-7087-4B6C-BF12-A5539AD95A15}" srcOrd="0" destOrd="4" presId="urn:microsoft.com/office/officeart/2005/8/layout/vList4"/>
    <dgm:cxn modelId="{8F6E5EDE-8487-4E4E-A7A3-A48A12558591}" type="presOf" srcId="{EB9D5D94-B462-467D-B8EA-2E82DE53D6C4}" destId="{3BAABDE1-B833-4110-B2D1-B97F3E5363BC}" srcOrd="0" destOrd="0" presId="urn:microsoft.com/office/officeart/2005/8/layout/vList4"/>
    <dgm:cxn modelId="{283EB266-AF0B-46F3-BE91-29257A73FE6A}" srcId="{8FD3FC58-3823-4BE1-8CF7-610058BA5241}" destId="{C78CD10D-945C-41AF-AB1C-5C093F750ECE}" srcOrd="3" destOrd="0" parTransId="{96363F83-BD4F-4C14-9EB4-061F0681705E}" sibTransId="{C9D7E8D1-A02F-45ED-AF4D-CEE009FEDACD}"/>
    <dgm:cxn modelId="{AA7623FB-2187-4E67-8DC9-26C43384CF21}" srcId="{8FAB675B-ED53-429E-AEAF-144F77C302FC}" destId="{E97A8C40-EF90-45AF-80AB-01FE7D9FC781}" srcOrd="4" destOrd="0" parTransId="{91DDFE8B-4569-48C7-B1B7-63E81AAE1D4E}" sibTransId="{00A0707F-7119-4F29-853D-47CA5E608F25}"/>
    <dgm:cxn modelId="{F7E60785-C9E6-4DC1-82DE-66D1B8245F76}" srcId="{8FAB675B-ED53-429E-AEAF-144F77C302FC}" destId="{47B03AC0-9010-401B-8592-BC2912BAFC45}" srcOrd="5" destOrd="0" parTransId="{EA1C16B2-4E1D-46AE-89BB-8C250D217C8A}" sibTransId="{4458D23B-AC09-4ADD-A3A9-35E06EE4973F}"/>
    <dgm:cxn modelId="{74B07E50-815B-4DAC-AD7D-1BD5424C4F3B}" type="presOf" srcId="{C78CD10D-945C-41AF-AB1C-5C093F750ECE}" destId="{8F3311F7-F020-41F0-AF5D-CBA02DEFCE1A}" srcOrd="0" destOrd="4" presId="urn:microsoft.com/office/officeart/2005/8/layout/vList4"/>
    <dgm:cxn modelId="{42915242-5467-445D-B77C-063DFD6EFAE5}" type="presOf" srcId="{E97A8C40-EF90-45AF-80AB-01FE7D9FC781}" destId="{5B0A665B-37CB-46FC-9254-8ADD9D77F732}" srcOrd="1" destOrd="5" presId="urn:microsoft.com/office/officeart/2005/8/layout/vList4"/>
    <dgm:cxn modelId="{9BB5E2F9-6C5B-41C3-9D7A-B351DE4BDD7B}" type="presOf" srcId="{977BD936-8671-4207-B6CB-843CFA550D69}" destId="{5B0A665B-37CB-46FC-9254-8ADD9D77F732}" srcOrd="1" destOrd="2" presId="urn:microsoft.com/office/officeart/2005/8/layout/vList4"/>
    <dgm:cxn modelId="{A10B55E3-5CEB-4BE7-AB0A-29F5166712F4}" srcId="{8FAB675B-ED53-429E-AEAF-144F77C302FC}" destId="{0C6A6CEC-638C-4597-91B3-B305273A662C}" srcOrd="2" destOrd="0" parTransId="{46CC32F6-D537-411C-8155-3618DD115782}" sibTransId="{5840A407-5004-4693-946B-05721986DD6D}"/>
    <dgm:cxn modelId="{78A14EB9-7A49-4424-9592-2B7F6272C90C}" srcId="{62BC1D3D-1A51-47C5-8386-43F69798F00A}" destId="{EB9D5D94-B462-467D-B8EA-2E82DE53D6C4}" srcOrd="1" destOrd="0" parTransId="{AE431F53-902E-4F1B-A189-F1BA07C368A6}" sibTransId="{64865CE0-8229-41FC-BDB3-DEDFA1EDF587}"/>
    <dgm:cxn modelId="{0ED06C05-420D-450E-8651-FE587BFC25A9}" srcId="{8FAB675B-ED53-429E-AEAF-144F77C302FC}" destId="{3847F28F-A2BE-4A86-93AF-BE795997CDC7}" srcOrd="6" destOrd="0" parTransId="{B5A0AB5C-4E3A-482C-BE2E-B8247EA54B71}" sibTransId="{E8718E08-DF60-4E30-9A05-BCA29C6E0A64}"/>
    <dgm:cxn modelId="{37BFAEED-30FD-47FC-BC08-621108519570}" type="presOf" srcId="{62BC1D3D-1A51-47C5-8386-43F69798F00A}" destId="{1A1411E3-CE28-4237-86E1-BCE735D6FC79}" srcOrd="0" destOrd="0" presId="urn:microsoft.com/office/officeart/2005/8/layout/vList4"/>
    <dgm:cxn modelId="{12FA6B78-4198-40E1-AF0C-37B93FE4AE84}" srcId="{8FD3FC58-3823-4BE1-8CF7-610058BA5241}" destId="{9C5556DD-67DE-4871-ACBA-3DBDFEC41635}" srcOrd="0" destOrd="0" parTransId="{36179BFD-EA85-4691-9E98-547A24D697C8}" sibTransId="{F61ABA21-6A36-492F-AD7D-E9082980A65F}"/>
    <dgm:cxn modelId="{39B3A7B6-95B6-4525-88D6-B70DFDF63EA6}" type="presOf" srcId="{EC6DB680-67E8-45C9-8D51-9827C4F6FF89}" destId="{5B0A665B-37CB-46FC-9254-8ADD9D77F732}" srcOrd="1" destOrd="1" presId="urn:microsoft.com/office/officeart/2005/8/layout/vList4"/>
    <dgm:cxn modelId="{51FA5E53-1642-4C1C-A934-E3DF77FCCDD2}" type="presOf" srcId="{9C5556DD-67DE-4871-ACBA-3DBDFEC41635}" destId="{457A36DC-ADDB-4EBD-9E9C-3975015866C9}" srcOrd="1" destOrd="1" presId="urn:microsoft.com/office/officeart/2005/8/layout/vList4"/>
    <dgm:cxn modelId="{DA374882-2CD9-444C-A6D5-1E6A003B54DC}" type="presOf" srcId="{1744F80F-8E4E-401A-8C15-6282A7125A88}" destId="{457A36DC-ADDB-4EBD-9E9C-3975015866C9}" srcOrd="1" destOrd="3" presId="urn:microsoft.com/office/officeart/2005/8/layout/vList4"/>
    <dgm:cxn modelId="{589556FE-5E67-422A-90B7-D2FCC8793C5D}" srcId="{8FD3FC58-3823-4BE1-8CF7-610058BA5241}" destId="{1744F80F-8E4E-401A-8C15-6282A7125A88}" srcOrd="2" destOrd="0" parTransId="{8A22FED9-33DF-4DBD-B9A5-A7E7098A158B}" sibTransId="{995FF65C-F269-4A16-9AF8-7633D27C3BFA}"/>
    <dgm:cxn modelId="{23A6CD4E-146E-4625-824A-CFC8A4C7DF1B}" type="presOf" srcId="{EB9D5D94-B462-467D-B8EA-2E82DE53D6C4}" destId="{7F5B285B-8B2F-4F30-9884-6C98788D145C}" srcOrd="1" destOrd="0" presId="urn:microsoft.com/office/officeart/2005/8/layout/vList4"/>
    <dgm:cxn modelId="{E5982428-FC31-4100-B2B5-825D124985BB}" srcId="{62BC1D3D-1A51-47C5-8386-43F69798F00A}" destId="{8FAB675B-ED53-429E-AEAF-144F77C302FC}" srcOrd="0" destOrd="0" parTransId="{17CBAACC-9701-46C4-823E-04119CE74837}" sibTransId="{C363FDDC-BA77-46B3-A508-FC8D02721CA0}"/>
    <dgm:cxn modelId="{C36C8DBA-4AEC-4B7A-909B-C100B74C3BF0}" type="presOf" srcId="{FDDA6E17-D019-4D07-95D9-FFEBD90EAAAB}" destId="{5B0A665B-37CB-46FC-9254-8ADD9D77F732}" srcOrd="1" destOrd="4" presId="urn:microsoft.com/office/officeart/2005/8/layout/vList4"/>
    <dgm:cxn modelId="{2EDC3DDA-8E4D-44DE-AFE5-CB15EEC826C8}" type="presOf" srcId="{8FD3FC58-3823-4BE1-8CF7-610058BA5241}" destId="{8F3311F7-F020-41F0-AF5D-CBA02DEFCE1A}" srcOrd="0" destOrd="0" presId="urn:microsoft.com/office/officeart/2005/8/layout/vList4"/>
    <dgm:cxn modelId="{F9101E7B-8446-45AA-B736-E85EDFDD19EC}" srcId="{8FAB675B-ED53-429E-AEAF-144F77C302FC}" destId="{EC6DB680-67E8-45C9-8D51-9827C4F6FF89}" srcOrd="0" destOrd="0" parTransId="{CEAD38E2-631B-4AC0-82CB-AECC3B60A1E9}" sibTransId="{B865224A-F277-47FA-9F48-3488AC7C7BEC}"/>
    <dgm:cxn modelId="{C3E52389-7A3C-4528-92E3-4428A2576ACD}" type="presParOf" srcId="{1A1411E3-CE28-4237-86E1-BCE735D6FC79}" destId="{33894A17-0E26-4E55-B0D9-777CE3452EFB}" srcOrd="0" destOrd="0" presId="urn:microsoft.com/office/officeart/2005/8/layout/vList4"/>
    <dgm:cxn modelId="{1AD906D7-CD47-497A-83BE-3698633946B5}" type="presParOf" srcId="{33894A17-0E26-4E55-B0D9-777CE3452EFB}" destId="{57A575FF-7087-4B6C-BF12-A5539AD95A15}" srcOrd="0" destOrd="0" presId="urn:microsoft.com/office/officeart/2005/8/layout/vList4"/>
    <dgm:cxn modelId="{2CF61053-C379-4C55-8F94-DFA8ABD35373}" type="presParOf" srcId="{33894A17-0E26-4E55-B0D9-777CE3452EFB}" destId="{FB6FD291-3004-4743-9391-72783CEA9CBC}" srcOrd="1" destOrd="0" presId="urn:microsoft.com/office/officeart/2005/8/layout/vList4"/>
    <dgm:cxn modelId="{1AB0B64C-DF80-4972-9501-32AE60B7DB9B}" type="presParOf" srcId="{33894A17-0E26-4E55-B0D9-777CE3452EFB}" destId="{5B0A665B-37CB-46FC-9254-8ADD9D77F732}" srcOrd="2" destOrd="0" presId="urn:microsoft.com/office/officeart/2005/8/layout/vList4"/>
    <dgm:cxn modelId="{233ADAC7-FAD1-49A1-896F-82D473A8A2B0}" type="presParOf" srcId="{1A1411E3-CE28-4237-86E1-BCE735D6FC79}" destId="{71A36DDF-217A-4D6E-8CEA-8D490E302820}" srcOrd="1" destOrd="0" presId="urn:microsoft.com/office/officeart/2005/8/layout/vList4"/>
    <dgm:cxn modelId="{37D5D27F-C6F4-4B24-8FD2-FDF11D79AF6B}" type="presParOf" srcId="{1A1411E3-CE28-4237-86E1-BCE735D6FC79}" destId="{EA0677D9-B799-4BE8-BFA4-BDBDCE65C6EE}" srcOrd="2" destOrd="0" presId="urn:microsoft.com/office/officeart/2005/8/layout/vList4"/>
    <dgm:cxn modelId="{384D1157-45FB-417C-B57D-E4106AF325A4}" type="presParOf" srcId="{EA0677D9-B799-4BE8-BFA4-BDBDCE65C6EE}" destId="{3BAABDE1-B833-4110-B2D1-B97F3E5363BC}" srcOrd="0" destOrd="0" presId="urn:microsoft.com/office/officeart/2005/8/layout/vList4"/>
    <dgm:cxn modelId="{E1D2CE50-15A3-4F31-BD25-AEFD5CEF7484}" type="presParOf" srcId="{EA0677D9-B799-4BE8-BFA4-BDBDCE65C6EE}" destId="{79A453E9-D82D-4B03-B7A9-7CA963BB2FFC}" srcOrd="1" destOrd="0" presId="urn:microsoft.com/office/officeart/2005/8/layout/vList4"/>
    <dgm:cxn modelId="{59440674-EA5D-4EA4-B0B3-8162E8038E87}" type="presParOf" srcId="{EA0677D9-B799-4BE8-BFA4-BDBDCE65C6EE}" destId="{7F5B285B-8B2F-4F30-9884-6C98788D145C}" srcOrd="2" destOrd="0" presId="urn:microsoft.com/office/officeart/2005/8/layout/vList4"/>
    <dgm:cxn modelId="{D5D51AD7-3662-4EE2-86FE-4D1C5E62470D}" type="presParOf" srcId="{1A1411E3-CE28-4237-86E1-BCE735D6FC79}" destId="{C3AB7459-659A-47FC-B909-A7C5ECDFD88B}" srcOrd="3" destOrd="0" presId="urn:microsoft.com/office/officeart/2005/8/layout/vList4"/>
    <dgm:cxn modelId="{983FB929-8D89-4373-B274-E22ED653E1DA}" type="presParOf" srcId="{1A1411E3-CE28-4237-86E1-BCE735D6FC79}" destId="{542E1861-8005-4CB6-BB4B-794A865D27AD}" srcOrd="4" destOrd="0" presId="urn:microsoft.com/office/officeart/2005/8/layout/vList4"/>
    <dgm:cxn modelId="{0A63CA1A-6BE7-437A-AC9C-187B50DB78C0}" type="presParOf" srcId="{542E1861-8005-4CB6-BB4B-794A865D27AD}" destId="{8F3311F7-F020-41F0-AF5D-CBA02DEFCE1A}" srcOrd="0" destOrd="0" presId="urn:microsoft.com/office/officeart/2005/8/layout/vList4"/>
    <dgm:cxn modelId="{3BD43C85-005F-4C3C-821A-C2764B85DC64}" type="presParOf" srcId="{542E1861-8005-4CB6-BB4B-794A865D27AD}" destId="{B2E80950-BDC8-44F9-869F-5FAAF330FF68}" srcOrd="1" destOrd="0" presId="urn:microsoft.com/office/officeart/2005/8/layout/vList4"/>
    <dgm:cxn modelId="{5F68018A-17B9-47E7-8036-CC137E87BA3E}" type="presParOf" srcId="{542E1861-8005-4CB6-BB4B-794A865D27AD}" destId="{457A36DC-ADDB-4EBD-9E9C-3975015866C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D7B764-1816-41C7-BA7A-BFE10DD1242D}">
      <dsp:nvSpPr>
        <dsp:cNvPr id="0" name=""/>
        <dsp:cNvSpPr/>
      </dsp:nvSpPr>
      <dsp:spPr>
        <a:xfrm>
          <a:off x="0" y="516452"/>
          <a:ext cx="8221158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769CE8-91A5-4787-81B4-A98C63AC1F39}">
      <dsp:nvSpPr>
        <dsp:cNvPr id="0" name=""/>
        <dsp:cNvSpPr/>
      </dsp:nvSpPr>
      <dsp:spPr>
        <a:xfrm>
          <a:off x="445075" y="61562"/>
          <a:ext cx="8541094" cy="735330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7842" tIns="0" rIns="2378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Сформировать </a:t>
          </a: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нормативно-правовую и организационно-методическую базы для реализации проекта.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0971" y="97458"/>
        <a:ext cx="8469302" cy="663538"/>
      </dsp:txXfrm>
    </dsp:sp>
    <dsp:sp modelId="{CA623348-84FC-4DF9-AE8E-8F6A157D6E17}">
      <dsp:nvSpPr>
        <dsp:cNvPr id="0" name=""/>
        <dsp:cNvSpPr/>
      </dsp:nvSpPr>
      <dsp:spPr>
        <a:xfrm>
          <a:off x="0" y="1544318"/>
          <a:ext cx="8221158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C6C011-37F9-4B89-94FB-B9B3E53A6B0A}">
      <dsp:nvSpPr>
        <dsp:cNvPr id="0" name=""/>
        <dsp:cNvSpPr/>
      </dsp:nvSpPr>
      <dsp:spPr>
        <a:xfrm>
          <a:off x="448147" y="1097852"/>
          <a:ext cx="8533614" cy="726906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7842" tIns="0" rIns="2378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Создать эффективную образовательную среду, в том числе, оснащенную современным лабораторным и техническим оборудованием.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3632" y="1133337"/>
        <a:ext cx="8462644" cy="655936"/>
      </dsp:txXfrm>
    </dsp:sp>
    <dsp:sp modelId="{06E49D71-8B80-45C0-B1DA-769206CE8B56}">
      <dsp:nvSpPr>
        <dsp:cNvPr id="0" name=""/>
        <dsp:cNvSpPr/>
      </dsp:nvSpPr>
      <dsp:spPr>
        <a:xfrm>
          <a:off x="0" y="2559099"/>
          <a:ext cx="8216124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77A6B9-E5D9-4D97-B2AC-0B98C6F8213A}">
      <dsp:nvSpPr>
        <dsp:cNvPr id="0" name=""/>
        <dsp:cNvSpPr/>
      </dsp:nvSpPr>
      <dsp:spPr>
        <a:xfrm>
          <a:off x="434307" y="2118685"/>
          <a:ext cx="8541012" cy="713820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7842" tIns="0" rIns="2378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Увеличить количество учащихся, участвующих в естественно-научных исследованиях и техническом творчестве.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9153" y="2153531"/>
        <a:ext cx="8471320" cy="644128"/>
      </dsp:txXfrm>
    </dsp:sp>
    <dsp:sp modelId="{8123FE79-7C69-4C70-A0C7-7C4CF5401BE3}">
      <dsp:nvSpPr>
        <dsp:cNvPr id="0" name=""/>
        <dsp:cNvSpPr/>
      </dsp:nvSpPr>
      <dsp:spPr>
        <a:xfrm>
          <a:off x="0" y="3752615"/>
          <a:ext cx="8229608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74655D-F685-4F80-AF60-3EAD970A9B4A}">
      <dsp:nvSpPr>
        <dsp:cNvPr id="0" name=""/>
        <dsp:cNvSpPr/>
      </dsp:nvSpPr>
      <dsp:spPr>
        <a:xfrm>
          <a:off x="439369" y="3140499"/>
          <a:ext cx="8544467" cy="849985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tx2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7842" tIns="0" rIns="2378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Повысить компетентность педагогов в естественно-научном и инженерно-математическом образовании и реализации метапредметных технологий.</a:t>
          </a:r>
          <a:endParaRPr lang="ru-RU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0862" y="3181992"/>
        <a:ext cx="8461481" cy="7669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D7B764-1816-41C7-BA7A-BFE10DD1242D}">
      <dsp:nvSpPr>
        <dsp:cNvPr id="0" name=""/>
        <dsp:cNvSpPr/>
      </dsp:nvSpPr>
      <dsp:spPr>
        <a:xfrm>
          <a:off x="0" y="347020"/>
          <a:ext cx="669678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769CE8-91A5-4787-81B4-A98C63AC1F39}">
      <dsp:nvSpPr>
        <dsp:cNvPr id="0" name=""/>
        <dsp:cNvSpPr/>
      </dsp:nvSpPr>
      <dsp:spPr>
        <a:xfrm>
          <a:off x="414046" y="7539"/>
          <a:ext cx="6196148" cy="678960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Информационное и робототехническое;</a:t>
          </a:r>
          <a:endParaRPr lang="ru-RU" sz="2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7190" y="40683"/>
        <a:ext cx="6129860" cy="612672"/>
      </dsp:txXfrm>
    </dsp:sp>
    <dsp:sp modelId="{CA623348-84FC-4DF9-AE8E-8F6A157D6E17}">
      <dsp:nvSpPr>
        <dsp:cNvPr id="0" name=""/>
        <dsp:cNvSpPr/>
      </dsp:nvSpPr>
      <dsp:spPr>
        <a:xfrm>
          <a:off x="0" y="1390300"/>
          <a:ext cx="669678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C6C011-37F9-4B89-94FB-B9B3E53A6B0A}">
      <dsp:nvSpPr>
        <dsp:cNvPr id="0" name=""/>
        <dsp:cNvSpPr/>
      </dsp:nvSpPr>
      <dsp:spPr>
        <a:xfrm>
          <a:off x="414046" y="1050819"/>
          <a:ext cx="6196090" cy="678960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Физико-математическое;</a:t>
          </a:r>
          <a:endParaRPr lang="ru-RU" sz="2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7190" y="1083963"/>
        <a:ext cx="6129802" cy="612672"/>
      </dsp:txXfrm>
    </dsp:sp>
    <dsp:sp modelId="{06E49D71-8B80-45C0-B1DA-769206CE8B56}">
      <dsp:nvSpPr>
        <dsp:cNvPr id="0" name=""/>
        <dsp:cNvSpPr/>
      </dsp:nvSpPr>
      <dsp:spPr>
        <a:xfrm>
          <a:off x="0" y="2433580"/>
          <a:ext cx="6736279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77A6B9-E5D9-4D97-B2AC-0B98C6F8213A}">
      <dsp:nvSpPr>
        <dsp:cNvPr id="0" name=""/>
        <dsp:cNvSpPr/>
      </dsp:nvSpPr>
      <dsp:spPr>
        <a:xfrm>
          <a:off x="404427" y="2085585"/>
          <a:ext cx="6228725" cy="678960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Химико-биологическое;</a:t>
          </a:r>
        </a:p>
      </dsp:txBody>
      <dsp:txXfrm>
        <a:off x="437571" y="2118729"/>
        <a:ext cx="6162437" cy="612672"/>
      </dsp:txXfrm>
    </dsp:sp>
    <dsp:sp modelId="{7F0BC92F-D8D6-473A-BDFD-A0B332B98303}">
      <dsp:nvSpPr>
        <dsp:cNvPr id="0" name=""/>
        <dsp:cNvSpPr/>
      </dsp:nvSpPr>
      <dsp:spPr>
        <a:xfrm>
          <a:off x="0" y="3476860"/>
          <a:ext cx="6767747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F9C27B-2418-46F2-8E3D-13534B3F89F1}">
      <dsp:nvSpPr>
        <dsp:cNvPr id="0" name=""/>
        <dsp:cNvSpPr/>
      </dsp:nvSpPr>
      <dsp:spPr>
        <a:xfrm>
          <a:off x="414046" y="3137380"/>
          <a:ext cx="6228667" cy="678960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Экологическое</a:t>
          </a: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kern="1200" dirty="0"/>
        </a:p>
      </dsp:txBody>
      <dsp:txXfrm>
        <a:off x="447190" y="3170524"/>
        <a:ext cx="6162379" cy="6126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1DCB81-FB2A-40B6-B029-59E139612964}">
      <dsp:nvSpPr>
        <dsp:cNvPr id="0" name=""/>
        <dsp:cNvSpPr/>
      </dsp:nvSpPr>
      <dsp:spPr>
        <a:xfrm>
          <a:off x="118187" y="475171"/>
          <a:ext cx="2819982" cy="88124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6896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Всероссийский конкурс исследовательских работ «Грани науки»</a:t>
          </a:r>
          <a:endParaRPr lang="ru-RU" sz="1300" b="1" kern="1200" dirty="0"/>
        </a:p>
      </dsp:txBody>
      <dsp:txXfrm>
        <a:off x="118187" y="475171"/>
        <a:ext cx="2819982" cy="881244"/>
      </dsp:txXfrm>
    </dsp:sp>
    <dsp:sp modelId="{2466E707-BE77-4E38-ADF7-584D461F1763}">
      <dsp:nvSpPr>
        <dsp:cNvPr id="0" name=""/>
        <dsp:cNvSpPr/>
      </dsp:nvSpPr>
      <dsp:spPr>
        <a:xfrm>
          <a:off x="687" y="347881"/>
          <a:ext cx="616871" cy="92530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234113-D797-4CA5-9F91-7E535F397BE7}">
      <dsp:nvSpPr>
        <dsp:cNvPr id="0" name=""/>
        <dsp:cNvSpPr/>
      </dsp:nvSpPr>
      <dsp:spPr>
        <a:xfrm>
          <a:off x="3227116" y="475171"/>
          <a:ext cx="2819982" cy="88124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6896" tIns="45720" rIns="45720" bIns="457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1" kern="1200" dirty="0" smtClean="0"/>
            <a:t>Межрегиональный конкурс проектов с использованием информационных технологий «Цифровая среда» (УГТУ)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 dirty="0"/>
        </a:p>
      </dsp:txBody>
      <dsp:txXfrm>
        <a:off x="3227116" y="475171"/>
        <a:ext cx="2819982" cy="881244"/>
      </dsp:txXfrm>
    </dsp:sp>
    <dsp:sp modelId="{6C1789C2-B841-4609-A583-70106BEA1CDD}">
      <dsp:nvSpPr>
        <dsp:cNvPr id="0" name=""/>
        <dsp:cNvSpPr/>
      </dsp:nvSpPr>
      <dsp:spPr>
        <a:xfrm>
          <a:off x="3109617" y="347881"/>
          <a:ext cx="616871" cy="925306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CC6111-6383-4937-959D-8EF774FAADBF}">
      <dsp:nvSpPr>
        <dsp:cNvPr id="0" name=""/>
        <dsp:cNvSpPr/>
      </dsp:nvSpPr>
      <dsp:spPr>
        <a:xfrm>
          <a:off x="6336045" y="475171"/>
          <a:ext cx="2819982" cy="88124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6896" tIns="49530" rIns="49530" bIns="4953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300" b="1" kern="1200" dirty="0" smtClean="0"/>
            <a:t>Городской фестиваль «Школа-Шахта-Шанс (ОАО «Воркутауголь»)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 dirty="0"/>
        </a:p>
      </dsp:txBody>
      <dsp:txXfrm>
        <a:off x="6336045" y="475171"/>
        <a:ext cx="2819982" cy="881244"/>
      </dsp:txXfrm>
    </dsp:sp>
    <dsp:sp modelId="{20CD3091-28DA-478D-8842-38A032E2A133}">
      <dsp:nvSpPr>
        <dsp:cNvPr id="0" name=""/>
        <dsp:cNvSpPr/>
      </dsp:nvSpPr>
      <dsp:spPr>
        <a:xfrm>
          <a:off x="6218546" y="347881"/>
          <a:ext cx="616871" cy="925306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267AAD-A577-4A5E-92D5-C2DD1546AB14}">
      <dsp:nvSpPr>
        <dsp:cNvPr id="0" name=""/>
        <dsp:cNvSpPr/>
      </dsp:nvSpPr>
      <dsp:spPr>
        <a:xfrm>
          <a:off x="118187" y="1584560"/>
          <a:ext cx="2819982" cy="88124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6896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Участие гимназистов в образовательной программе Всероссийского Центра «Сириус»</a:t>
          </a:r>
          <a:endParaRPr lang="ru-RU" sz="1300" b="1" kern="1200" dirty="0"/>
        </a:p>
      </dsp:txBody>
      <dsp:txXfrm>
        <a:off x="118187" y="1584560"/>
        <a:ext cx="2819982" cy="881244"/>
      </dsp:txXfrm>
    </dsp:sp>
    <dsp:sp modelId="{F1554614-C3DD-4229-B258-DC1824DF33A5}">
      <dsp:nvSpPr>
        <dsp:cNvPr id="0" name=""/>
        <dsp:cNvSpPr/>
      </dsp:nvSpPr>
      <dsp:spPr>
        <a:xfrm>
          <a:off x="687" y="1457269"/>
          <a:ext cx="616871" cy="925306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20D58D-EF74-45B5-9C5C-ED1C4EF4400C}">
      <dsp:nvSpPr>
        <dsp:cNvPr id="0" name=""/>
        <dsp:cNvSpPr/>
      </dsp:nvSpPr>
      <dsp:spPr>
        <a:xfrm>
          <a:off x="3177146" y="1584331"/>
          <a:ext cx="2819982" cy="88124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6896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Участие в проектах республиканского Центра по работе с одаренными детьми и центра «</a:t>
          </a:r>
          <a:r>
            <a:rPr lang="ru-RU" sz="1300" b="1" kern="1200" dirty="0" err="1" smtClean="0"/>
            <a:t>Кванториум</a:t>
          </a:r>
          <a:r>
            <a:rPr lang="ru-RU" sz="1300" b="1" kern="1200" dirty="0" smtClean="0"/>
            <a:t>»</a:t>
          </a:r>
          <a:endParaRPr lang="ru-RU" sz="1300" b="1" kern="1200" dirty="0"/>
        </a:p>
      </dsp:txBody>
      <dsp:txXfrm>
        <a:off x="3177146" y="1584331"/>
        <a:ext cx="2819982" cy="881244"/>
      </dsp:txXfrm>
    </dsp:sp>
    <dsp:sp modelId="{B5EA3FA8-9041-422B-9AC8-C2FF57024D4C}">
      <dsp:nvSpPr>
        <dsp:cNvPr id="0" name=""/>
        <dsp:cNvSpPr/>
      </dsp:nvSpPr>
      <dsp:spPr>
        <a:xfrm>
          <a:off x="3109617" y="1457269"/>
          <a:ext cx="616871" cy="925306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AD0385-6EE3-4E47-A2EC-DFEA4AC392BD}">
      <dsp:nvSpPr>
        <dsp:cNvPr id="0" name=""/>
        <dsp:cNvSpPr/>
      </dsp:nvSpPr>
      <dsp:spPr>
        <a:xfrm>
          <a:off x="6336045" y="1584560"/>
          <a:ext cx="2819982" cy="88124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6896" tIns="45720" rIns="45720" bIns="457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1" kern="1200" smtClean="0"/>
            <a:t>Городские интеллектуальные турниры «Что? Где? Когда?», «Интеллектуальный марафон»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/>
        </a:p>
      </dsp:txBody>
      <dsp:txXfrm>
        <a:off x="6336045" y="1584560"/>
        <a:ext cx="2819982" cy="881244"/>
      </dsp:txXfrm>
    </dsp:sp>
    <dsp:sp modelId="{47AC079C-F05A-4E8C-92BB-C646319809EC}">
      <dsp:nvSpPr>
        <dsp:cNvPr id="0" name=""/>
        <dsp:cNvSpPr/>
      </dsp:nvSpPr>
      <dsp:spPr>
        <a:xfrm>
          <a:off x="6218546" y="1457269"/>
          <a:ext cx="616871" cy="925306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1DBA77-93AA-4207-A857-096B76AB9362}">
      <dsp:nvSpPr>
        <dsp:cNvPr id="0" name=""/>
        <dsp:cNvSpPr/>
      </dsp:nvSpPr>
      <dsp:spPr>
        <a:xfrm>
          <a:off x="118187" y="2589099"/>
          <a:ext cx="2819982" cy="109094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6896" tIns="49530" rIns="49530" bIns="4953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300" b="1" kern="1200" dirty="0" smtClean="0"/>
            <a:t>Участие в проекте «Общероссийский синхронный фестиваль интеллектуальных игр «Дельта-Центавр»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 dirty="0"/>
        </a:p>
      </dsp:txBody>
      <dsp:txXfrm>
        <a:off x="118187" y="2589099"/>
        <a:ext cx="2819982" cy="1090945"/>
      </dsp:txXfrm>
    </dsp:sp>
    <dsp:sp modelId="{9A8E13C8-0F07-4F8B-9871-AE624C161105}">
      <dsp:nvSpPr>
        <dsp:cNvPr id="0" name=""/>
        <dsp:cNvSpPr/>
      </dsp:nvSpPr>
      <dsp:spPr>
        <a:xfrm>
          <a:off x="687" y="2566658"/>
          <a:ext cx="616871" cy="925306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ED17B6-8B9E-4309-8C88-954D35E5B13A}">
      <dsp:nvSpPr>
        <dsp:cNvPr id="0" name=""/>
        <dsp:cNvSpPr/>
      </dsp:nvSpPr>
      <dsp:spPr>
        <a:xfrm>
          <a:off x="3227116" y="2746374"/>
          <a:ext cx="2819982" cy="88124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6896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Участие в городских проектах «</a:t>
          </a:r>
          <a:r>
            <a:rPr lang="ru-RU" sz="1300" b="1" kern="1200" dirty="0" err="1" smtClean="0"/>
            <a:t>Эколята</a:t>
          </a:r>
          <a:r>
            <a:rPr lang="ru-RU" sz="1300" b="1" kern="1200" dirty="0" smtClean="0"/>
            <a:t>», «Молодые защитники природы» </a:t>
          </a:r>
          <a:endParaRPr lang="ru-RU" sz="1300" b="1" kern="1200" dirty="0"/>
        </a:p>
      </dsp:txBody>
      <dsp:txXfrm>
        <a:off x="3227116" y="2746374"/>
        <a:ext cx="2819982" cy="881244"/>
      </dsp:txXfrm>
    </dsp:sp>
    <dsp:sp modelId="{4C213A92-8DED-4623-87E8-3E51DB5D67FA}">
      <dsp:nvSpPr>
        <dsp:cNvPr id="0" name=""/>
        <dsp:cNvSpPr/>
      </dsp:nvSpPr>
      <dsp:spPr>
        <a:xfrm>
          <a:off x="3109617" y="2619084"/>
          <a:ext cx="616871" cy="925306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94BF67-76A1-48C8-A1C0-74F463459134}">
      <dsp:nvSpPr>
        <dsp:cNvPr id="0" name=""/>
        <dsp:cNvSpPr/>
      </dsp:nvSpPr>
      <dsp:spPr>
        <a:xfrm>
          <a:off x="6336045" y="2659184"/>
          <a:ext cx="2819982" cy="99749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6896" tIns="45720" rIns="45720" bIns="457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1" kern="1200" dirty="0" smtClean="0"/>
            <a:t>Городские конференции «Юный исследователь» для 5-8 классов, «Исследуем и проектируем» для 9-11 классов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 dirty="0"/>
        </a:p>
      </dsp:txBody>
      <dsp:txXfrm>
        <a:off x="6336045" y="2659184"/>
        <a:ext cx="2819982" cy="997498"/>
      </dsp:txXfrm>
    </dsp:sp>
    <dsp:sp modelId="{1DC5BEA4-4B5E-43C3-BCC1-1310919A78BC}">
      <dsp:nvSpPr>
        <dsp:cNvPr id="0" name=""/>
        <dsp:cNvSpPr/>
      </dsp:nvSpPr>
      <dsp:spPr>
        <a:xfrm>
          <a:off x="6218546" y="2590020"/>
          <a:ext cx="616871" cy="925306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E6CC59-568B-465E-9614-01F6BFEA64BA}">
      <dsp:nvSpPr>
        <dsp:cNvPr id="0" name=""/>
        <dsp:cNvSpPr/>
      </dsp:nvSpPr>
      <dsp:spPr>
        <a:xfrm>
          <a:off x="118187" y="3935867"/>
          <a:ext cx="2819982" cy="98237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6896" tIns="53340" rIns="53340" bIns="533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b="1" kern="1200" dirty="0" smtClean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300" b="1" kern="1200" dirty="0" smtClean="0"/>
            <a:t>Робототехнические турниры и соревнования всероссийского, республиканского, городского уровней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b="1" kern="1200" dirty="0"/>
        </a:p>
      </dsp:txBody>
      <dsp:txXfrm>
        <a:off x="118187" y="3935867"/>
        <a:ext cx="2819982" cy="982376"/>
      </dsp:txXfrm>
    </dsp:sp>
    <dsp:sp modelId="{16D540ED-A4AC-4FBD-B4F2-A3D976C441FA}">
      <dsp:nvSpPr>
        <dsp:cNvPr id="0" name=""/>
        <dsp:cNvSpPr/>
      </dsp:nvSpPr>
      <dsp:spPr>
        <a:xfrm>
          <a:off x="687" y="3859142"/>
          <a:ext cx="616871" cy="925306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768743-B799-4C52-9A2E-19A44C4CB14C}">
      <dsp:nvSpPr>
        <dsp:cNvPr id="0" name=""/>
        <dsp:cNvSpPr/>
      </dsp:nvSpPr>
      <dsp:spPr>
        <a:xfrm>
          <a:off x="3227116" y="3903289"/>
          <a:ext cx="2819982" cy="102581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6896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Каникулярные межшкольные  чемпионаты по предметам естественно-научного направления  </a:t>
          </a:r>
          <a:endParaRPr lang="ru-RU" sz="1300" b="1" kern="1200" dirty="0"/>
        </a:p>
      </dsp:txBody>
      <dsp:txXfrm>
        <a:off x="3227116" y="3903289"/>
        <a:ext cx="2819982" cy="1025812"/>
      </dsp:txXfrm>
    </dsp:sp>
    <dsp:sp modelId="{56F578FD-AAA6-4CE2-9393-C8750D43A6E2}">
      <dsp:nvSpPr>
        <dsp:cNvPr id="0" name=""/>
        <dsp:cNvSpPr/>
      </dsp:nvSpPr>
      <dsp:spPr>
        <a:xfrm>
          <a:off x="3109617" y="3848282"/>
          <a:ext cx="616871" cy="925306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C4CAA6-304B-458C-AF3C-AEFEE982AEFE}">
      <dsp:nvSpPr>
        <dsp:cNvPr id="0" name=""/>
        <dsp:cNvSpPr/>
      </dsp:nvSpPr>
      <dsp:spPr>
        <a:xfrm>
          <a:off x="6336045" y="3780898"/>
          <a:ext cx="2819982" cy="121558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6896" tIns="53340" rIns="53340" bIns="533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 smtClean="0"/>
            <a:t>Фестиваль экологических бригад «Экология планеты» - «Экология здоровья»</a:t>
          </a:r>
        </a:p>
        <a:p>
          <a:pPr lvl="0" algn="l">
            <a:spcBef>
              <a:spcPct val="0"/>
            </a:spcBef>
          </a:pPr>
          <a:endParaRPr lang="ru-RU" sz="1400" b="1" kern="1200" dirty="0"/>
        </a:p>
      </dsp:txBody>
      <dsp:txXfrm>
        <a:off x="6336045" y="3780898"/>
        <a:ext cx="2819982" cy="1215588"/>
      </dsp:txXfrm>
    </dsp:sp>
    <dsp:sp modelId="{261A6582-5811-4E67-AD45-1CB2A5C924B4}">
      <dsp:nvSpPr>
        <dsp:cNvPr id="0" name=""/>
        <dsp:cNvSpPr/>
      </dsp:nvSpPr>
      <dsp:spPr>
        <a:xfrm>
          <a:off x="6218546" y="3820779"/>
          <a:ext cx="616871" cy="925306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308E8C-B0EB-494F-B5C2-F09D77B0AD7E}">
      <dsp:nvSpPr>
        <dsp:cNvPr id="0" name=""/>
        <dsp:cNvSpPr/>
      </dsp:nvSpPr>
      <dsp:spPr>
        <a:xfrm>
          <a:off x="5377500" y="1183860"/>
          <a:ext cx="91440" cy="2205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052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84C59B-B98A-407F-A745-C0E19E9E7E23}">
      <dsp:nvSpPr>
        <dsp:cNvPr id="0" name=""/>
        <dsp:cNvSpPr/>
      </dsp:nvSpPr>
      <dsp:spPr>
        <a:xfrm>
          <a:off x="3999333" y="429146"/>
          <a:ext cx="1423887" cy="2732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984"/>
              </a:lnTo>
              <a:lnTo>
                <a:pt x="1423887" y="202984"/>
              </a:lnTo>
              <a:lnTo>
                <a:pt x="1423887" y="27322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8F62B5-EDA9-46EB-9B4B-73564DF43FDA}">
      <dsp:nvSpPr>
        <dsp:cNvPr id="0" name=""/>
        <dsp:cNvSpPr/>
      </dsp:nvSpPr>
      <dsp:spPr>
        <a:xfrm>
          <a:off x="2620003" y="1183860"/>
          <a:ext cx="91440" cy="2205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052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26804C-6D9B-40F9-AF98-B8A6FF2F9EF7}">
      <dsp:nvSpPr>
        <dsp:cNvPr id="0" name=""/>
        <dsp:cNvSpPr/>
      </dsp:nvSpPr>
      <dsp:spPr>
        <a:xfrm>
          <a:off x="2665723" y="429146"/>
          <a:ext cx="1333610" cy="273227"/>
        </a:xfrm>
        <a:custGeom>
          <a:avLst/>
          <a:gdLst/>
          <a:ahLst/>
          <a:cxnLst/>
          <a:rect l="0" t="0" r="0" b="0"/>
          <a:pathLst>
            <a:path>
              <a:moveTo>
                <a:pt x="1333610" y="0"/>
              </a:moveTo>
              <a:lnTo>
                <a:pt x="1333610" y="202984"/>
              </a:lnTo>
              <a:lnTo>
                <a:pt x="0" y="202984"/>
              </a:lnTo>
              <a:lnTo>
                <a:pt x="0" y="27322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8BC2E8-5D04-47F7-88EB-447526374069}">
      <dsp:nvSpPr>
        <dsp:cNvPr id="0" name=""/>
        <dsp:cNvSpPr/>
      </dsp:nvSpPr>
      <dsp:spPr>
        <a:xfrm>
          <a:off x="3139359" y="-52340"/>
          <a:ext cx="1719947" cy="4814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E36A4A9-13D2-4115-AAF7-BF67A7C4BA44}">
      <dsp:nvSpPr>
        <dsp:cNvPr id="0" name=""/>
        <dsp:cNvSpPr/>
      </dsp:nvSpPr>
      <dsp:spPr>
        <a:xfrm>
          <a:off x="3223609" y="27696"/>
          <a:ext cx="1719947" cy="4814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/>
            <a:t>Участники</a:t>
          </a:r>
        </a:p>
      </dsp:txBody>
      <dsp:txXfrm>
        <a:off x="3237711" y="41798"/>
        <a:ext cx="1691743" cy="453283"/>
      </dsp:txXfrm>
    </dsp:sp>
    <dsp:sp modelId="{CFC79101-E30E-4855-AFA8-6839A8178EEA}">
      <dsp:nvSpPr>
        <dsp:cNvPr id="0" name=""/>
        <dsp:cNvSpPr/>
      </dsp:nvSpPr>
      <dsp:spPr>
        <a:xfrm>
          <a:off x="1609594" y="702373"/>
          <a:ext cx="2112257" cy="4814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950614A-8BF0-4263-ACA1-298418460647}">
      <dsp:nvSpPr>
        <dsp:cNvPr id="0" name=""/>
        <dsp:cNvSpPr/>
      </dsp:nvSpPr>
      <dsp:spPr>
        <a:xfrm>
          <a:off x="1693844" y="782410"/>
          <a:ext cx="2112257" cy="4814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/>
            <a:t>Внутренние</a:t>
          </a:r>
        </a:p>
      </dsp:txBody>
      <dsp:txXfrm>
        <a:off x="1707946" y="796512"/>
        <a:ext cx="2084053" cy="453283"/>
      </dsp:txXfrm>
    </dsp:sp>
    <dsp:sp modelId="{785BF63A-F169-43C9-9D5B-E88CEC7B5851}">
      <dsp:nvSpPr>
        <dsp:cNvPr id="0" name=""/>
        <dsp:cNvSpPr/>
      </dsp:nvSpPr>
      <dsp:spPr>
        <a:xfrm>
          <a:off x="1334942" y="1404384"/>
          <a:ext cx="2661562" cy="16835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743076C-3259-44F5-A8C9-7E8C2924D20F}">
      <dsp:nvSpPr>
        <dsp:cNvPr id="0" name=""/>
        <dsp:cNvSpPr/>
      </dsp:nvSpPr>
      <dsp:spPr>
        <a:xfrm>
          <a:off x="1419192" y="1484421"/>
          <a:ext cx="2661562" cy="16835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50" kern="1200" dirty="0"/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smtClean="0"/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/>
            <a:t>Учащиеся</a:t>
          </a:r>
          <a:endParaRPr lang="ru-RU" sz="1400" b="1" kern="1200" dirty="0"/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Педагоги 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Педагог-психолог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Родители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Технические специалисты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/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/>
            <a:t> 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/>
        </a:p>
      </dsp:txBody>
      <dsp:txXfrm>
        <a:off x="1468502" y="1533731"/>
        <a:ext cx="2562942" cy="1584947"/>
      </dsp:txXfrm>
    </dsp:sp>
    <dsp:sp modelId="{BC4AD87B-292E-4846-9203-75DE458E3500}">
      <dsp:nvSpPr>
        <dsp:cNvPr id="0" name=""/>
        <dsp:cNvSpPr/>
      </dsp:nvSpPr>
      <dsp:spPr>
        <a:xfrm>
          <a:off x="4426447" y="702373"/>
          <a:ext cx="1993546" cy="4814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7D2D171-FDF4-427F-AF55-061C6CD35FC8}">
      <dsp:nvSpPr>
        <dsp:cNvPr id="0" name=""/>
        <dsp:cNvSpPr/>
      </dsp:nvSpPr>
      <dsp:spPr>
        <a:xfrm>
          <a:off x="4510697" y="782410"/>
          <a:ext cx="1993546" cy="4814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/>
            <a:t>Внешние</a:t>
          </a:r>
        </a:p>
      </dsp:txBody>
      <dsp:txXfrm>
        <a:off x="4524799" y="796512"/>
        <a:ext cx="1965342" cy="453283"/>
      </dsp:txXfrm>
    </dsp:sp>
    <dsp:sp modelId="{C9E75227-4735-44DB-912C-A15ECD1F14B5}">
      <dsp:nvSpPr>
        <dsp:cNvPr id="0" name=""/>
        <dsp:cNvSpPr/>
      </dsp:nvSpPr>
      <dsp:spPr>
        <a:xfrm>
          <a:off x="4165004" y="1404384"/>
          <a:ext cx="2516433" cy="16543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B16586D-A559-4B85-8828-A4AE46C4D719}">
      <dsp:nvSpPr>
        <dsp:cNvPr id="0" name=""/>
        <dsp:cNvSpPr/>
      </dsp:nvSpPr>
      <dsp:spPr>
        <a:xfrm>
          <a:off x="4249253" y="1484421"/>
          <a:ext cx="2516433" cy="16543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Организации - партнеры сетевого взаимодействия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Научные сотрудники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Индустриальные </a:t>
          </a:r>
          <a:r>
            <a:rPr lang="ru-RU" sz="1400" b="1" kern="1200" dirty="0"/>
            <a:t>партнеры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СМИ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/>
        </a:p>
      </dsp:txBody>
      <dsp:txXfrm>
        <a:off x="4297708" y="1532876"/>
        <a:ext cx="2419523" cy="155746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A575FF-7087-4B6C-BF12-A5539AD95A15}">
      <dsp:nvSpPr>
        <dsp:cNvPr id="0" name=""/>
        <dsp:cNvSpPr/>
      </dsp:nvSpPr>
      <dsp:spPr>
        <a:xfrm>
          <a:off x="0" y="0"/>
          <a:ext cx="9010631" cy="1729394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Муниципальный уровень</a:t>
          </a:r>
          <a:endParaRPr lang="ru-RU" sz="1800" b="1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tx1"/>
              </a:solidFill>
            </a:rPr>
            <a:t>5 призовых мест в муниципальной предметной олимпиаде младших школьников</a:t>
          </a:r>
          <a:endParaRPr lang="ru-RU" sz="1400" b="1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tx1"/>
              </a:solidFill>
            </a:rPr>
            <a:t>5 призовых мест в городской олимпиаде по математике для 5-6 классов</a:t>
          </a:r>
          <a:endParaRPr lang="ru-RU" sz="1400" b="1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tx1"/>
              </a:solidFill>
            </a:rPr>
            <a:t>4 призовых места в городских конкурсах «Юный исследователь», «Исследуем и проектируем» (физика, биология, экология)</a:t>
          </a:r>
          <a:endParaRPr lang="ru-RU" sz="1400" b="1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tx1"/>
              </a:solidFill>
            </a:rPr>
            <a:t>Первое место в городском математическом турнире</a:t>
          </a:r>
          <a:endParaRPr lang="ru-RU" sz="1400" b="1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tx1"/>
              </a:solidFill>
            </a:rPr>
            <a:t>Первое место в городском робототехническом отборочном турнире «</a:t>
          </a:r>
          <a:r>
            <a:rPr lang="ru-RU" sz="1400" b="1" kern="1200" dirty="0" err="1" smtClean="0">
              <a:solidFill>
                <a:schemeClr val="tx1"/>
              </a:solidFill>
            </a:rPr>
            <a:t>ИКаР</a:t>
          </a:r>
          <a:r>
            <a:rPr lang="ru-RU" sz="1400" b="1" kern="1200" dirty="0" smtClean="0">
              <a:solidFill>
                <a:schemeClr val="tx1"/>
              </a:solidFill>
            </a:rPr>
            <a:t>-Классик»</a:t>
          </a:r>
          <a:endParaRPr lang="ru-RU" sz="1400" b="1" kern="1200" dirty="0">
            <a:solidFill>
              <a:schemeClr val="tx1"/>
            </a:solidFill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 dirty="0">
            <a:solidFill>
              <a:schemeClr val="tx1"/>
            </a:solidFill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 dirty="0">
            <a:solidFill>
              <a:schemeClr val="tx1"/>
            </a:solidFill>
          </a:endParaRPr>
        </a:p>
      </dsp:txBody>
      <dsp:txXfrm>
        <a:off x="1886468" y="0"/>
        <a:ext cx="7124162" cy="1729394"/>
      </dsp:txXfrm>
    </dsp:sp>
    <dsp:sp modelId="{FB6FD291-3004-4743-9391-72783CEA9CBC}">
      <dsp:nvSpPr>
        <dsp:cNvPr id="0" name=""/>
        <dsp:cNvSpPr/>
      </dsp:nvSpPr>
      <dsp:spPr>
        <a:xfrm>
          <a:off x="185243" y="261306"/>
          <a:ext cx="1596503" cy="103547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AABDE1-B833-4110-B2D1-B97F3E5363BC}">
      <dsp:nvSpPr>
        <dsp:cNvPr id="0" name=""/>
        <dsp:cNvSpPr/>
      </dsp:nvSpPr>
      <dsp:spPr>
        <a:xfrm>
          <a:off x="0" y="1818536"/>
          <a:ext cx="9010631" cy="1290998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Республиканский уровень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- Первое командное место в республиканских робототехнических соревнованиях «</a:t>
          </a:r>
          <a:r>
            <a:rPr lang="ru-RU" sz="1400" b="1" kern="1200" dirty="0" err="1" smtClean="0">
              <a:solidFill>
                <a:schemeClr val="tx1"/>
              </a:solidFill>
            </a:rPr>
            <a:t>ИКаР</a:t>
          </a:r>
          <a:r>
            <a:rPr lang="ru-RU" sz="1400" b="1" kern="1200" dirty="0" smtClean="0">
              <a:solidFill>
                <a:schemeClr val="tx1"/>
              </a:solidFill>
            </a:rPr>
            <a:t>-Классик»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- 2 первых командных места,  1 второе командное место  в Региональном отборе программы «Робототехника» </a:t>
          </a:r>
          <a:endParaRPr lang="ru-RU" sz="1300" b="1" kern="1200" dirty="0">
            <a:solidFill>
              <a:schemeClr val="tx1"/>
            </a:solidFill>
          </a:endParaRPr>
        </a:p>
      </dsp:txBody>
      <dsp:txXfrm>
        <a:off x="1886468" y="1818536"/>
        <a:ext cx="7124162" cy="1290998"/>
      </dsp:txXfrm>
    </dsp:sp>
    <dsp:sp modelId="{79A453E9-D82D-4B03-B7A9-7CA963BB2FFC}">
      <dsp:nvSpPr>
        <dsp:cNvPr id="0" name=""/>
        <dsp:cNvSpPr/>
      </dsp:nvSpPr>
      <dsp:spPr>
        <a:xfrm>
          <a:off x="187153" y="1965319"/>
          <a:ext cx="1596503" cy="98783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3311F7-F020-41F0-AF5D-CBA02DEFCE1A}">
      <dsp:nvSpPr>
        <dsp:cNvPr id="0" name=""/>
        <dsp:cNvSpPr/>
      </dsp:nvSpPr>
      <dsp:spPr>
        <a:xfrm>
          <a:off x="0" y="3150762"/>
          <a:ext cx="9010631" cy="1661288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Всероссийский уровень</a:t>
          </a:r>
          <a:endParaRPr lang="ru-RU" sz="1800" b="1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tx1"/>
              </a:solidFill>
            </a:rPr>
            <a:t>Лауреаты </a:t>
          </a:r>
          <a:r>
            <a:rPr lang="en-US" sz="1400" b="1" kern="1200" dirty="0" smtClean="0">
              <a:solidFill>
                <a:schemeClr val="tx1"/>
              </a:solidFill>
            </a:rPr>
            <a:t>IV</a:t>
          </a:r>
          <a:r>
            <a:rPr lang="ru-RU" sz="1400" b="1" kern="1200" dirty="0" smtClean="0">
              <a:solidFill>
                <a:schemeClr val="tx1"/>
              </a:solidFill>
            </a:rPr>
            <a:t> Межрегионального открытого дистанционного командного турнира по робототехнике </a:t>
          </a:r>
          <a:r>
            <a:rPr lang="en-US" sz="1400" b="1" kern="1200" dirty="0" smtClean="0">
              <a:solidFill>
                <a:schemeClr val="tx1"/>
              </a:solidFill>
            </a:rPr>
            <a:t>AR</a:t>
          </a:r>
          <a:r>
            <a:rPr lang="ru-RU" sz="1400" b="1" kern="1200" baseline="-25000" dirty="0" smtClean="0">
              <a:solidFill>
                <a:schemeClr val="tx1"/>
              </a:solidFill>
            </a:rPr>
            <a:t>2</a:t>
          </a:r>
          <a:r>
            <a:rPr lang="en-US" sz="1400" b="1" kern="1200" dirty="0" smtClean="0">
              <a:solidFill>
                <a:schemeClr val="tx1"/>
              </a:solidFill>
            </a:rPr>
            <a:t>T</a:t>
          </a:r>
          <a:r>
            <a:rPr lang="ru-RU" sz="1400" b="1" kern="1200" baseline="-25000" dirty="0" smtClean="0">
              <a:solidFill>
                <a:schemeClr val="tx1"/>
              </a:solidFill>
            </a:rPr>
            <a:t>2</a:t>
          </a:r>
          <a:endParaRPr lang="ru-RU" sz="1400" b="1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tx1"/>
              </a:solidFill>
            </a:rPr>
            <a:t>Три призера республиканского этапа Всероссийской робототехнической олимпиады 2018</a:t>
          </a:r>
          <a:endParaRPr lang="ru-RU" sz="1400" b="1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tx1"/>
              </a:solidFill>
            </a:rPr>
            <a:t>16 призовых места во всероссийском конкурсе исследовательских работ «Грани науки» и всероссийской олимпиады «Зеленая математика».</a:t>
          </a:r>
          <a:endParaRPr lang="ru-RU" sz="1400" b="1" kern="1200" dirty="0">
            <a:solidFill>
              <a:schemeClr val="tx1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kern="1200" dirty="0">
            <a:solidFill>
              <a:schemeClr val="tx1"/>
            </a:solidFill>
          </a:endParaRPr>
        </a:p>
      </dsp:txBody>
      <dsp:txXfrm>
        <a:off x="1886468" y="3150762"/>
        <a:ext cx="7124162" cy="1661288"/>
      </dsp:txXfrm>
    </dsp:sp>
    <dsp:sp modelId="{B2E80950-BDC8-44F9-869F-5FAAF330FF68}">
      <dsp:nvSpPr>
        <dsp:cNvPr id="0" name=""/>
        <dsp:cNvSpPr/>
      </dsp:nvSpPr>
      <dsp:spPr>
        <a:xfrm>
          <a:off x="172944" y="3508812"/>
          <a:ext cx="1624923" cy="102182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06E24-A3AB-4C41-AC81-A0C385F2536B}" type="datetimeFigureOut">
              <a:rPr lang="ru-RU" smtClean="0"/>
              <a:t>16.10.2018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B9E123-8B44-414F-B3A1-9723E6FC46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6639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F9C54-39D0-4E40-AB74-E6DC0121F429}" type="datetimeFigureOut">
              <a:rPr lang="ru-RU"/>
              <a:pPr>
                <a:defRPr/>
              </a:pPr>
              <a:t>16.10.2018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9762E-1EC7-4EC7-83CE-6F1BDF91CC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949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78458-A4E3-4AFB-B729-EB57C8DB5170}" type="datetimeFigureOut">
              <a:rPr lang="ru-RU"/>
              <a:pPr>
                <a:defRPr/>
              </a:pPr>
              <a:t>16.10.2018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D65E5-2B8C-43A0-BBCB-113BFC99C2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162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6FA0B-44AB-43CF-A1BF-1AFECF6166C8}" type="datetimeFigureOut">
              <a:rPr lang="ru-RU"/>
              <a:pPr>
                <a:defRPr/>
              </a:pPr>
              <a:t>16.10.2018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5A37A-A57F-4F45-8678-9D0EB5B676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90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A7121-8486-4DCD-AFE6-8E6BECB195E4}" type="datetimeFigureOut">
              <a:rPr lang="ru-RU"/>
              <a:pPr>
                <a:defRPr/>
              </a:pPr>
              <a:t>16.10.2018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00A48-477E-4C12-B160-187890AD2F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226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C9D6A-3599-4E0F-9C26-D9C2A1B94ADC}" type="datetimeFigureOut">
              <a:rPr lang="ru-RU"/>
              <a:pPr>
                <a:defRPr/>
              </a:pPr>
              <a:t>16.10.2018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59D6C-B2AA-4D25-B87A-00DC4AC333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D4ECD-BF5C-421D-8F74-6A03EFE060D4}" type="datetimeFigureOut">
              <a:rPr lang="ru-RU"/>
              <a:pPr>
                <a:defRPr/>
              </a:pPr>
              <a:t>16.10.2018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44FE5-D27F-4B96-8FFA-63AC96DD64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338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81279-D8D5-4D23-A15A-EA96927E10AB}" type="datetimeFigureOut">
              <a:rPr lang="ru-RU"/>
              <a:pPr>
                <a:defRPr/>
              </a:pPr>
              <a:t>16.10.2018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57943-3B99-44A6-9AB4-B7EAEF78AE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294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74216-B7E3-4398-8485-B2E2C977080C}" type="datetimeFigureOut">
              <a:rPr lang="ru-RU"/>
              <a:pPr>
                <a:defRPr/>
              </a:pPr>
              <a:t>16.10.2018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348AC-D9DC-4A00-9B50-91C0B43B03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25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DA6CA-187E-4128-8893-FFA815F6BC5E}" type="datetimeFigureOut">
              <a:rPr lang="ru-RU"/>
              <a:pPr>
                <a:defRPr/>
              </a:pPr>
              <a:t>16.10.2018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E9A55-392D-45DB-9C00-FC26E2ED2A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415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C2BD3-60FD-48D2-82C7-C8439EF627EF}" type="datetimeFigureOut">
              <a:rPr lang="ru-RU"/>
              <a:pPr>
                <a:defRPr/>
              </a:pPr>
              <a:t>16.10.2018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B7D16-7DD7-4F66-BADD-AB809F415B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231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A5406-AA13-4B2E-BEEF-3579B4A74F98}" type="datetimeFigureOut">
              <a:rPr lang="ru-RU"/>
              <a:pPr>
                <a:defRPr/>
              </a:pPr>
              <a:t>16.10.2018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0EC35-1A68-4900-978C-EFF00B27D6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239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7000">
              <a:schemeClr val="accent1">
                <a:tint val="66000"/>
                <a:satMod val="160000"/>
              </a:schemeClr>
            </a:gs>
            <a:gs pos="86000">
              <a:schemeClr val="accent1">
                <a:tint val="44500"/>
                <a:satMod val="160000"/>
              </a:schemeClr>
            </a:gs>
            <a:gs pos="67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6C89D72-3950-46FA-A365-D646169FA89F}" type="datetimeFigureOut">
              <a:rPr lang="ru-RU"/>
              <a:pPr>
                <a:defRPr/>
              </a:pPr>
              <a:t>16.10.2018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B651B2-CBA3-4E31-B092-3967239D68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865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3.xml"/><Relationship Id="rId5" Type="http://schemas.openxmlformats.org/officeDocument/2006/relationships/image" Target="../media/image3.jpeg"/><Relationship Id="rId10" Type="http://schemas.microsoft.com/office/2007/relationships/diagramDrawing" Target="../diagrams/drawing3.xml"/><Relationship Id="rId4" Type="http://schemas.microsoft.com/office/2007/relationships/hdphoto" Target="../media/hdphoto1.wdp"/><Relationship Id="rId9" Type="http://schemas.openxmlformats.org/officeDocument/2006/relationships/diagramColors" Target="../diagrams/colors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4.xml"/><Relationship Id="rId11" Type="http://schemas.openxmlformats.org/officeDocument/2006/relationships/image" Target="../media/image16.jpeg"/><Relationship Id="rId5" Type="http://schemas.openxmlformats.org/officeDocument/2006/relationships/image" Target="../media/image3.jpeg"/><Relationship Id="rId10" Type="http://schemas.microsoft.com/office/2007/relationships/diagramDrawing" Target="../diagrams/drawing4.xml"/><Relationship Id="rId4" Type="http://schemas.microsoft.com/office/2007/relationships/hdphoto" Target="../media/hdphoto1.wdp"/><Relationship Id="rId9" Type="http://schemas.openxmlformats.org/officeDocument/2006/relationships/diagramColors" Target="../diagrams/colors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5.xml"/><Relationship Id="rId5" Type="http://schemas.openxmlformats.org/officeDocument/2006/relationships/image" Target="../media/image3.jpeg"/><Relationship Id="rId10" Type="http://schemas.microsoft.com/office/2007/relationships/diagramDrawing" Target="../diagrams/drawing5.xml"/><Relationship Id="rId4" Type="http://schemas.microsoft.com/office/2007/relationships/hdphoto" Target="../media/hdphoto1.wdp"/><Relationship Id="rId9" Type="http://schemas.openxmlformats.org/officeDocument/2006/relationships/diagramColors" Target="../diagrams/colors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.png"/><Relationship Id="rId7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3.jpeg"/><Relationship Id="rId4" Type="http://schemas.microsoft.com/office/2007/relationships/hdphoto" Target="../media/hdphoto1.wdp"/><Relationship Id="rId9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gimn6-vorkuta@yandex.ru" TargetMode="Externa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5" Type="http://schemas.openxmlformats.org/officeDocument/2006/relationships/image" Target="../media/image3.jpeg"/><Relationship Id="rId10" Type="http://schemas.microsoft.com/office/2007/relationships/diagramDrawing" Target="../diagrams/drawing1.xml"/><Relationship Id="rId4" Type="http://schemas.microsoft.com/office/2007/relationships/hdphoto" Target="../media/hdphoto1.wdp"/><Relationship Id="rId9" Type="http://schemas.openxmlformats.org/officeDocument/2006/relationships/diagramColors" Target="../diagrams/colors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2.xml"/><Relationship Id="rId12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11" Type="http://schemas.openxmlformats.org/officeDocument/2006/relationships/image" Target="../media/image7.jpeg"/><Relationship Id="rId5" Type="http://schemas.openxmlformats.org/officeDocument/2006/relationships/image" Target="../media/image3.jpeg"/><Relationship Id="rId10" Type="http://schemas.microsoft.com/office/2007/relationships/diagramDrawing" Target="../diagrams/drawing2.xml"/><Relationship Id="rId4" Type="http://schemas.microsoft.com/office/2007/relationships/hdphoto" Target="../media/hdphoto1.wdp"/><Relationship Id="rId9" Type="http://schemas.openxmlformats.org/officeDocument/2006/relationships/diagramColors" Target="../diagrams/colors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90432" y="4869160"/>
            <a:ext cx="727280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2800" b="1" cap="none" spc="0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Директор МОУ «Гимназия № 6» г. Воркуты</a:t>
            </a:r>
          </a:p>
          <a:p>
            <a:pPr algn="r"/>
            <a:r>
              <a:rPr lang="ru-RU" sz="2800" b="1" dirty="0" err="1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Хмарук</a:t>
            </a:r>
            <a:r>
              <a:rPr lang="ru-RU" sz="2800" b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Наталья </a:t>
            </a:r>
            <a:r>
              <a:rPr lang="ru-RU" sz="2800" b="1" dirty="0" err="1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Виленовна</a:t>
            </a:r>
            <a:endParaRPr lang="ru-RU" sz="2800" b="1" cap="none" spc="0" dirty="0">
              <a:ln w="12700">
                <a:solidFill>
                  <a:schemeClr val="tx2"/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1988840"/>
            <a:ext cx="7272808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ИЗ ОПЫТА РАБОТЫ ПО УЧАСТИЮ                                 В КОНКУРСНОМ ОТБОРЕ НА ПРЕДОСТАВЛЕНИЕ В 2018 ГОДУ ГРАНТОВ                   В ФОРМЕ СУБСИДИЙ ИЗ </a:t>
            </a:r>
          </a:p>
          <a:p>
            <a:pPr algn="ctr"/>
            <a:r>
              <a:rPr lang="ru-RU" sz="2800" b="1" cap="none" spc="0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ФЕДЕРАЛЬНОГО БЮДЖЕТА</a:t>
            </a:r>
            <a:endParaRPr lang="ru-RU" sz="2800" b="1" cap="none" spc="0" dirty="0">
              <a:ln w="12700">
                <a:solidFill>
                  <a:schemeClr val="tx2"/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Picture 13" descr="0_6bbf5_b5b7c4e5_L"/>
          <p:cNvPicPr>
            <a:picLocks noChangeAspect="1" noChangeArrowheads="1"/>
          </p:cNvPicPr>
          <p:nvPr/>
        </p:nvPicPr>
        <p:blipFill>
          <a:blip r:embed="rId2"/>
          <a:srcRect b="47101"/>
          <a:stretch>
            <a:fillRect/>
          </a:stretch>
        </p:blipFill>
        <p:spPr bwMode="auto">
          <a:xfrm>
            <a:off x="-9525" y="5404644"/>
            <a:ext cx="9144000" cy="140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2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rcRect l="19299"/>
          <a:stretch>
            <a:fillRect/>
          </a:stretch>
        </p:blipFill>
        <p:spPr bwMode="auto">
          <a:xfrm>
            <a:off x="34957" y="25685"/>
            <a:ext cx="9099518" cy="2089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:\визитная карточка Г6\Логотип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637"/>
            <a:ext cx="1080244" cy="71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86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3" descr="0_6bbf5_b5b7c4e5_L"/>
          <p:cNvPicPr>
            <a:picLocks noChangeAspect="1" noChangeArrowheads="1"/>
          </p:cNvPicPr>
          <p:nvPr/>
        </p:nvPicPr>
        <p:blipFill>
          <a:blip r:embed="rId2"/>
          <a:srcRect b="47101"/>
          <a:stretch>
            <a:fillRect/>
          </a:stretch>
        </p:blipFill>
        <p:spPr bwMode="auto">
          <a:xfrm>
            <a:off x="-36502" y="5404644"/>
            <a:ext cx="9144000" cy="140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Рисунок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2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rcRect l="19299"/>
          <a:stretch>
            <a:fillRect/>
          </a:stretch>
        </p:blipFill>
        <p:spPr bwMode="auto">
          <a:xfrm>
            <a:off x="34957" y="25685"/>
            <a:ext cx="9099518" cy="2089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3"/>
          <p:cNvSpPr>
            <a:spLocks noChangeArrowheads="1"/>
          </p:cNvSpPr>
          <p:nvPr/>
        </p:nvSpPr>
        <p:spPr bwMode="black">
          <a:xfrm>
            <a:off x="1476375" y="5805488"/>
            <a:ext cx="617220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None/>
            </a:pPr>
            <a:endParaRPr lang="en-US" b="1">
              <a:solidFill>
                <a:srgbClr val="2B166E"/>
              </a:solidFill>
              <a:latin typeface="Verdana" pitchFamily="34" charset="0"/>
              <a:cs typeface="Arial" charset="0"/>
            </a:endParaRPr>
          </a:p>
        </p:txBody>
      </p:sp>
      <p:pic>
        <p:nvPicPr>
          <p:cNvPr id="1026" name="Picture 2" descr="H:\визитная карточка Г6\Логотип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637"/>
            <a:ext cx="1080244" cy="71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958" y="17406"/>
            <a:ext cx="90995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Инновационный проект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Малая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инженерная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академия 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«Новое инженерное поколение»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1981" y="1539716"/>
            <a:ext cx="871296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Научное общество учащихся: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«Маленький исследователь» 1-4 классы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Инсайт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5-11 классы</a:t>
            </a:r>
          </a:p>
          <a:p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события: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Конференция «Новая волна» 1-4 классы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Отчетная конференция НОУ «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Инсайт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5-11 классы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Интеллектуальные игры по предметам естественно-научного и инженерно-математического направления 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Чемпионаты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призы малой инженерной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сборке кубика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Рубика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по шахматам «Интеллектуальная переменка»</a:t>
            </a:r>
          </a:p>
          <a:p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 и </a:t>
            </a:r>
            <a:r>
              <a:rPr lang="ru-RU" sz="20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профориентационные</a:t>
            </a: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мероприятия: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«Формирование престижа профессии инженера у современных школьников»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57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3" descr="0_6bbf5_b5b7c4e5_L"/>
          <p:cNvPicPr>
            <a:picLocks noChangeAspect="1" noChangeArrowheads="1"/>
          </p:cNvPicPr>
          <p:nvPr/>
        </p:nvPicPr>
        <p:blipFill>
          <a:blip r:embed="rId2"/>
          <a:srcRect b="47101"/>
          <a:stretch>
            <a:fillRect/>
          </a:stretch>
        </p:blipFill>
        <p:spPr bwMode="auto">
          <a:xfrm>
            <a:off x="12716" y="5404644"/>
            <a:ext cx="9144000" cy="140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Рисунок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2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rcRect l="19299"/>
          <a:stretch>
            <a:fillRect/>
          </a:stretch>
        </p:blipFill>
        <p:spPr bwMode="auto">
          <a:xfrm>
            <a:off x="34957" y="25685"/>
            <a:ext cx="9099518" cy="2089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3"/>
          <p:cNvSpPr>
            <a:spLocks noChangeArrowheads="1"/>
          </p:cNvSpPr>
          <p:nvPr/>
        </p:nvSpPr>
        <p:spPr bwMode="black">
          <a:xfrm>
            <a:off x="1476375" y="5805488"/>
            <a:ext cx="617220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None/>
            </a:pPr>
            <a:endParaRPr lang="en-US" b="1">
              <a:solidFill>
                <a:srgbClr val="2B166E"/>
              </a:solidFill>
              <a:latin typeface="Verdana" pitchFamily="34" charset="0"/>
              <a:cs typeface="Arial" charset="0"/>
            </a:endParaRPr>
          </a:p>
        </p:txBody>
      </p:sp>
      <p:pic>
        <p:nvPicPr>
          <p:cNvPr id="1026" name="Picture 2" descr="H:\визитная карточка Г6\Логотип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637"/>
            <a:ext cx="1080244" cy="71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958" y="17406"/>
            <a:ext cx="90995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Инновационный проект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Малая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инженерная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академия 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«Новое инженерное поколение» 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648081186"/>
              </p:ext>
            </p:extLst>
          </p:nvPr>
        </p:nvGraphicFramePr>
        <p:xfrm>
          <a:off x="0" y="1465213"/>
          <a:ext cx="9156716" cy="5344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88037" y="1484784"/>
            <a:ext cx="87933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/>
              <a:t>Участие в интеллектуальных конкурсах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79743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3" descr="0_6bbf5_b5b7c4e5_L"/>
          <p:cNvPicPr>
            <a:picLocks noChangeAspect="1" noChangeArrowheads="1"/>
          </p:cNvPicPr>
          <p:nvPr/>
        </p:nvPicPr>
        <p:blipFill>
          <a:blip r:embed="rId2"/>
          <a:srcRect b="47101"/>
          <a:stretch>
            <a:fillRect/>
          </a:stretch>
        </p:blipFill>
        <p:spPr bwMode="auto">
          <a:xfrm>
            <a:off x="-36502" y="5404644"/>
            <a:ext cx="9144000" cy="140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Рисунок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2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rcRect l="19299"/>
          <a:stretch>
            <a:fillRect/>
          </a:stretch>
        </p:blipFill>
        <p:spPr bwMode="auto">
          <a:xfrm>
            <a:off x="34957" y="25685"/>
            <a:ext cx="9099518" cy="2089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3"/>
          <p:cNvSpPr>
            <a:spLocks noChangeArrowheads="1"/>
          </p:cNvSpPr>
          <p:nvPr/>
        </p:nvSpPr>
        <p:spPr bwMode="black">
          <a:xfrm>
            <a:off x="1476375" y="5805488"/>
            <a:ext cx="617220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None/>
            </a:pPr>
            <a:endParaRPr lang="en-US" b="1">
              <a:solidFill>
                <a:srgbClr val="2B166E"/>
              </a:solidFill>
              <a:latin typeface="Verdana" pitchFamily="34" charset="0"/>
              <a:cs typeface="Arial" charset="0"/>
            </a:endParaRPr>
          </a:p>
        </p:txBody>
      </p:sp>
      <p:pic>
        <p:nvPicPr>
          <p:cNvPr id="1026" name="Picture 2" descr="H:\визитная карточка Г6\Логотип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637"/>
            <a:ext cx="1080244" cy="71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958" y="17406"/>
            <a:ext cx="90995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Инновационный проект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Малая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инженерная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академия 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«Новое инженерное поколение» 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709971081"/>
              </p:ext>
            </p:extLst>
          </p:nvPr>
        </p:nvGraphicFramePr>
        <p:xfrm>
          <a:off x="-1116632" y="1546819"/>
          <a:ext cx="8100630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19952" y="4897547"/>
            <a:ext cx="892953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/>
              <a:t>Муниципальные образовательные организации г. Воркуты и Республики Коми. Республиканский центр «Кванториум».</a:t>
            </a:r>
            <a:endParaRPr lang="ru-RU" sz="1600" dirty="0"/>
          </a:p>
          <a:p>
            <a:r>
              <a:rPr lang="ru-RU" sz="1600" b="1" i="1" dirty="0"/>
              <a:t>Региональный центр выявления и поддержки одаренных детей в области искусства, спорта и науки в Республики Коми. </a:t>
            </a:r>
            <a:endParaRPr lang="ru-RU" sz="1600" dirty="0"/>
          </a:p>
          <a:p>
            <a:r>
              <a:rPr lang="ru-RU" sz="1600" b="1" i="1" dirty="0"/>
              <a:t>Коми Республиканский институт развития образования (КРИРО). </a:t>
            </a:r>
            <a:endParaRPr lang="ru-RU" sz="1600" dirty="0"/>
          </a:p>
          <a:p>
            <a:r>
              <a:rPr lang="ru-RU" sz="1600" b="1" i="1" dirty="0" err="1"/>
              <a:t>Ухтинский</a:t>
            </a:r>
            <a:r>
              <a:rPr lang="ru-RU" sz="1600" b="1" i="1" dirty="0"/>
              <a:t> государственный технический университет (ВФ УГТУ). </a:t>
            </a:r>
            <a:endParaRPr lang="ru-RU" sz="1600" dirty="0"/>
          </a:p>
          <a:p>
            <a:r>
              <a:rPr lang="ru-RU" sz="1600" b="1" i="1" dirty="0"/>
              <a:t>Компания «</a:t>
            </a:r>
            <a:r>
              <a:rPr lang="ru-RU" sz="1600" b="1" i="1" dirty="0" err="1"/>
              <a:t>Видеотрейд</a:t>
            </a:r>
            <a:r>
              <a:rPr lang="ru-RU" sz="1600" b="1" i="1" dirty="0"/>
              <a:t> инжиниринг» (ООО «Центр </a:t>
            </a:r>
            <a:r>
              <a:rPr lang="ru-RU" sz="1600" b="1" i="1" dirty="0" err="1"/>
              <a:t>Дистрибьюции</a:t>
            </a:r>
            <a:r>
              <a:rPr lang="ru-RU" sz="1600" b="1" i="1" dirty="0"/>
              <a:t>», г. Москва).</a:t>
            </a:r>
            <a:endParaRPr lang="ru-RU" sz="1600" dirty="0"/>
          </a:p>
        </p:txBody>
      </p:sp>
      <p:pic>
        <p:nvPicPr>
          <p:cNvPr id="10" name="Picture 2" descr="\\serverwin-g6\ВГК 2012-2013\Лего фото\Лего фото\20141115_092735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5" r="18865"/>
          <a:stretch/>
        </p:blipFill>
        <p:spPr bwMode="auto">
          <a:xfrm>
            <a:off x="6047666" y="1484784"/>
            <a:ext cx="3059832" cy="32242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15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3" descr="0_6bbf5_b5b7c4e5_L"/>
          <p:cNvPicPr>
            <a:picLocks noChangeAspect="1" noChangeArrowheads="1"/>
          </p:cNvPicPr>
          <p:nvPr/>
        </p:nvPicPr>
        <p:blipFill>
          <a:blip r:embed="rId2"/>
          <a:srcRect b="47101"/>
          <a:stretch>
            <a:fillRect/>
          </a:stretch>
        </p:blipFill>
        <p:spPr bwMode="auto">
          <a:xfrm>
            <a:off x="-1149" y="5379290"/>
            <a:ext cx="9144000" cy="140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Рисунок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2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rcRect l="19299"/>
          <a:stretch>
            <a:fillRect/>
          </a:stretch>
        </p:blipFill>
        <p:spPr bwMode="auto">
          <a:xfrm>
            <a:off x="34957" y="25685"/>
            <a:ext cx="9099518" cy="2089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3"/>
          <p:cNvSpPr>
            <a:spLocks noChangeArrowheads="1"/>
          </p:cNvSpPr>
          <p:nvPr/>
        </p:nvSpPr>
        <p:spPr bwMode="black">
          <a:xfrm>
            <a:off x="1476375" y="5805488"/>
            <a:ext cx="617220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None/>
            </a:pPr>
            <a:endParaRPr lang="en-US" b="1">
              <a:solidFill>
                <a:srgbClr val="2B166E"/>
              </a:solidFill>
              <a:latin typeface="Verdana" pitchFamily="34" charset="0"/>
              <a:cs typeface="Arial" charset="0"/>
            </a:endParaRPr>
          </a:p>
        </p:txBody>
      </p:sp>
      <p:pic>
        <p:nvPicPr>
          <p:cNvPr id="1026" name="Picture 2" descr="H:\визитная карточка Г6\Логотип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637"/>
            <a:ext cx="1080244" cy="71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958" y="17406"/>
            <a:ext cx="90995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Инновационный проект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Малая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инженерная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академия 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«Новое инженерное поколение»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1345172"/>
            <a:ext cx="87933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/>
              <a:t>Результаты Малой инженерной академии </a:t>
            </a:r>
            <a:endParaRPr lang="ru-RU" sz="2800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057529469"/>
              </p:ext>
            </p:extLst>
          </p:nvPr>
        </p:nvGraphicFramePr>
        <p:xfrm>
          <a:off x="0" y="1745282"/>
          <a:ext cx="9010631" cy="4852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99892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3" descr="0_6bbf5_b5b7c4e5_L"/>
          <p:cNvPicPr>
            <a:picLocks noChangeAspect="1" noChangeArrowheads="1"/>
          </p:cNvPicPr>
          <p:nvPr/>
        </p:nvPicPr>
        <p:blipFill>
          <a:blip r:embed="rId2"/>
          <a:srcRect b="47101"/>
          <a:stretch>
            <a:fillRect/>
          </a:stretch>
        </p:blipFill>
        <p:spPr bwMode="auto">
          <a:xfrm>
            <a:off x="22955" y="5383659"/>
            <a:ext cx="9144000" cy="140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Рисунок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2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rcRect l="19299"/>
          <a:stretch>
            <a:fillRect/>
          </a:stretch>
        </p:blipFill>
        <p:spPr bwMode="auto">
          <a:xfrm>
            <a:off x="39209" y="17406"/>
            <a:ext cx="9099518" cy="2089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3"/>
          <p:cNvSpPr>
            <a:spLocks noChangeArrowheads="1"/>
          </p:cNvSpPr>
          <p:nvPr/>
        </p:nvSpPr>
        <p:spPr bwMode="black">
          <a:xfrm>
            <a:off x="1476375" y="5805488"/>
            <a:ext cx="617220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None/>
            </a:pPr>
            <a:endParaRPr lang="en-US" b="1">
              <a:solidFill>
                <a:srgbClr val="2B166E"/>
              </a:solidFill>
              <a:latin typeface="Verdana" pitchFamily="34" charset="0"/>
              <a:cs typeface="Arial" charset="0"/>
            </a:endParaRPr>
          </a:p>
        </p:txBody>
      </p:sp>
      <p:pic>
        <p:nvPicPr>
          <p:cNvPr id="1026" name="Picture 2" descr="H:\визитная карточка Г6\Логотип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637"/>
            <a:ext cx="1080244" cy="71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958" y="17406"/>
            <a:ext cx="90995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Инновационный проект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Малая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инженерная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академия 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«Новое инженерное поколение»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4957" y="17406"/>
            <a:ext cx="90995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Инновационный проект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Малая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инженерная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академия 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«Новое инженерное поколение»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79512" y="1345172"/>
            <a:ext cx="87933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/>
              <a:t>Курсовая подготовка: педагоги обучаются на </a:t>
            </a:r>
            <a:r>
              <a:rPr lang="ru-RU" sz="2000" b="1" i="1" dirty="0"/>
              <a:t>лучших  площадках </a:t>
            </a:r>
            <a:r>
              <a:rPr lang="ru-RU" sz="2000" b="1" i="1" dirty="0" smtClean="0"/>
              <a:t>страны</a:t>
            </a:r>
            <a:endParaRPr lang="ru-RU" sz="2800" dirty="0"/>
          </a:p>
        </p:txBody>
      </p:sp>
      <p:pic>
        <p:nvPicPr>
          <p:cNvPr id="3" name="Picture 2" descr="\\Serverwin-g6\вгк 2012-2013\Лобанов\Янактаев\Диплом участника заключит этапа Большие вызовы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926597"/>
            <a:ext cx="1371967" cy="193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Serverwin-g6\вгк 2012-2013\Лобанов\Янактаев\Сертификат участника Семинара Талант и успех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950106"/>
            <a:ext cx="1368152" cy="193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87839" y="2249573"/>
            <a:ext cx="419612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cs typeface="Times New Roman" panose="02020603050405020304" pitchFamily="18" charset="0"/>
              </a:rPr>
              <a:t>Янактаев</a:t>
            </a:r>
            <a:r>
              <a:rPr lang="ru-RU" sz="2800" b="1" dirty="0" smtClean="0">
                <a:cs typeface="Times New Roman" panose="02020603050405020304" pitchFamily="18" charset="0"/>
              </a:rPr>
              <a:t> Евгений </a:t>
            </a:r>
            <a:r>
              <a:rPr lang="ru-RU" sz="2800" b="1" dirty="0" smtClean="0">
                <a:cs typeface="Times New Roman" panose="02020603050405020304" pitchFamily="18" charset="0"/>
              </a:rPr>
              <a:t>Владимирович, учитель информатики,  </a:t>
            </a:r>
            <a:endParaRPr lang="en-US" sz="2800" b="1" dirty="0" smtClean="0"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cs typeface="Times New Roman" panose="02020603050405020304" pitchFamily="18" charset="0"/>
              </a:rPr>
              <a:t>стал лауреатом всероссийского конкурса «Большие вызовы для учителя» на лучший междисциплинарный педагогический проект</a:t>
            </a:r>
            <a:endParaRPr lang="ru-RU" sz="2800" b="1" dirty="0">
              <a:cs typeface="Times New Roman" panose="02020603050405020304" pitchFamily="18" charset="0"/>
            </a:endParaRPr>
          </a:p>
        </p:txBody>
      </p:sp>
      <p:pic>
        <p:nvPicPr>
          <p:cNvPr id="4" name="Picture 2" descr="\\serverwin-g6\Фото гимназии\фото 2017-2018\Фото с РОБОФЕСТ-2018\G915qvio-Ps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687" t="27204" r="22344" b="9979"/>
          <a:stretch/>
        </p:blipFill>
        <p:spPr bwMode="auto">
          <a:xfrm>
            <a:off x="4569803" y="1950850"/>
            <a:ext cx="2481847" cy="4358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16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3" descr="0_6bbf5_b5b7c4e5_L"/>
          <p:cNvPicPr>
            <a:picLocks noChangeAspect="1" noChangeArrowheads="1"/>
          </p:cNvPicPr>
          <p:nvPr/>
        </p:nvPicPr>
        <p:blipFill>
          <a:blip r:embed="rId2"/>
          <a:srcRect b="47101"/>
          <a:stretch>
            <a:fillRect/>
          </a:stretch>
        </p:blipFill>
        <p:spPr bwMode="auto">
          <a:xfrm>
            <a:off x="4191" y="5404644"/>
            <a:ext cx="9144000" cy="140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Рисунок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2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rcRect l="19299"/>
          <a:stretch>
            <a:fillRect/>
          </a:stretch>
        </p:blipFill>
        <p:spPr bwMode="auto">
          <a:xfrm>
            <a:off x="1488" y="-26681"/>
            <a:ext cx="9099518" cy="2089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3"/>
          <p:cNvSpPr>
            <a:spLocks noChangeArrowheads="1"/>
          </p:cNvSpPr>
          <p:nvPr/>
        </p:nvSpPr>
        <p:spPr bwMode="black">
          <a:xfrm>
            <a:off x="1476375" y="5805488"/>
            <a:ext cx="617220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None/>
            </a:pPr>
            <a:endParaRPr lang="en-US" b="1">
              <a:solidFill>
                <a:srgbClr val="2B166E"/>
              </a:solidFill>
              <a:latin typeface="Verdana" pitchFamily="34" charset="0"/>
              <a:cs typeface="Arial" charset="0"/>
            </a:endParaRPr>
          </a:p>
        </p:txBody>
      </p:sp>
      <p:pic>
        <p:nvPicPr>
          <p:cNvPr id="1026" name="Picture 2" descr="H:\визитная карточка Г6\Логотип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637"/>
            <a:ext cx="1080244" cy="71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958" y="17406"/>
            <a:ext cx="90995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Инновационный проект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Малая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инженерная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академия 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«Новое инженерное поколение»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1345172"/>
            <a:ext cx="87933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16700" y="1624059"/>
            <a:ext cx="90414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/>
              <a:t>Выполнение целевых показателей:</a:t>
            </a:r>
            <a:endParaRPr lang="ru-RU" sz="2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7839" y="2249573"/>
            <a:ext cx="904143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ru-RU" sz="2000" b="1" i="1" dirty="0" smtClean="0"/>
              <a:t>10 педагогов прошли курсовую подготовку по теме «Проектное управление в образовании»</a:t>
            </a:r>
            <a:r>
              <a:rPr lang="en-US" sz="2000" b="1" i="1" dirty="0" smtClean="0"/>
              <a:t> (</a:t>
            </a:r>
            <a:r>
              <a:rPr lang="ru-RU" sz="2000" b="1" i="1" dirty="0" smtClean="0"/>
              <a:t>Барнаул ООО Консалтинговая группа «Инновационное решение»</a:t>
            </a:r>
            <a:r>
              <a:rPr lang="en-US" sz="2000" b="1" i="1" dirty="0" smtClean="0"/>
              <a:t>)</a:t>
            </a:r>
            <a:endParaRPr lang="ru-RU" sz="2000" b="1" i="1" dirty="0" smtClean="0"/>
          </a:p>
          <a:p>
            <a:pPr marL="457200" indent="-457200">
              <a:buFontTx/>
              <a:buAutoNum type="arabicPeriod"/>
            </a:pPr>
            <a:r>
              <a:rPr lang="ru-RU" sz="2000" b="1" i="1" dirty="0" smtClean="0"/>
              <a:t>78% педагогов прошли курсовую подготовку по теме «Методика преподавания по </a:t>
            </a:r>
            <a:r>
              <a:rPr lang="ru-RU" sz="2000" b="1" i="1" dirty="0" err="1" smtClean="0"/>
              <a:t>межпредметным</a:t>
            </a:r>
            <a:r>
              <a:rPr lang="ru-RU" sz="2000" b="1" i="1" dirty="0" smtClean="0"/>
              <a:t> технологиям».</a:t>
            </a:r>
          </a:p>
          <a:p>
            <a:pPr marL="457200" indent="-457200">
              <a:buAutoNum type="arabicPeriod"/>
            </a:pPr>
            <a:r>
              <a:rPr lang="ru-RU" sz="2000" b="1" i="1" dirty="0" smtClean="0"/>
              <a:t>Сформирована база нормативно-правового обеспечения проекта.</a:t>
            </a:r>
          </a:p>
          <a:p>
            <a:pPr marL="514350" indent="-514350">
              <a:buAutoNum type="arabicPeriod"/>
            </a:pPr>
            <a:r>
              <a:rPr lang="ru-RU" sz="2000" b="1" i="1" dirty="0" smtClean="0"/>
              <a:t>Организовано сетевое взаимодействие с образовательными организациями, социальными и индустриальными партнерами.</a:t>
            </a:r>
          </a:p>
          <a:p>
            <a:pPr marL="514350" indent="-514350">
              <a:buAutoNum type="arabicPeriod"/>
            </a:pPr>
            <a:r>
              <a:rPr lang="ru-RU" sz="2000" b="1" i="1" dirty="0" smtClean="0"/>
              <a:t>Мы стали участниками федеральной методической сети (сайт </a:t>
            </a:r>
            <a:r>
              <a:rPr lang="ru-RU" sz="2000" b="1" i="1" dirty="0" err="1" smtClean="0"/>
              <a:t>конкурсшкол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рф</a:t>
            </a:r>
            <a:r>
              <a:rPr lang="ru-RU" sz="2000" b="1" i="1" dirty="0" smtClean="0"/>
              <a:t>).</a:t>
            </a:r>
          </a:p>
          <a:p>
            <a:pPr marL="514350" indent="-514350">
              <a:buAutoNum type="arabicPeriod"/>
            </a:pPr>
            <a:r>
              <a:rPr lang="ru-RU" sz="2000" b="1" i="1" dirty="0" smtClean="0"/>
              <a:t>Создается локальная методическая сеть </a:t>
            </a:r>
            <a:r>
              <a:rPr lang="en-US" sz="2000" b="1" i="1" dirty="0" smtClean="0"/>
              <a:t>(</a:t>
            </a:r>
            <a:r>
              <a:rPr lang="en-US" sz="2000" b="1" i="1" dirty="0" smtClean="0">
                <a:hlinkClick r:id="rId6"/>
              </a:rPr>
              <a:t>gimn6-vorkuta@yandex.ru</a:t>
            </a:r>
            <a:r>
              <a:rPr lang="en-US" sz="2000" b="1" i="1" dirty="0" smtClean="0"/>
              <a:t>)</a:t>
            </a:r>
          </a:p>
          <a:p>
            <a:pPr marL="514350" indent="-514350">
              <a:buAutoNum type="arabicPeriod"/>
            </a:pPr>
            <a:r>
              <a:rPr lang="ru-RU" sz="2000" b="1" i="1" dirty="0" smtClean="0"/>
              <a:t>Разрабатываются программы </a:t>
            </a:r>
            <a:r>
              <a:rPr lang="ru-RU" sz="2000" b="1" i="1" dirty="0" err="1"/>
              <a:t>в</a:t>
            </a:r>
            <a:r>
              <a:rPr lang="ru-RU" sz="2000" b="1" i="1" dirty="0" err="1" smtClean="0"/>
              <a:t>ебинаров</a:t>
            </a:r>
            <a:r>
              <a:rPr lang="ru-RU" sz="2000" b="1" i="1" dirty="0" smtClean="0"/>
              <a:t>.</a:t>
            </a:r>
          </a:p>
          <a:p>
            <a:pPr marL="514350" indent="-514350">
              <a:buAutoNum type="arabicPeriod"/>
            </a:pPr>
            <a:r>
              <a:rPr lang="ru-RU" sz="2000" b="1" i="1" dirty="0" smtClean="0"/>
              <a:t>В</a:t>
            </a:r>
            <a:r>
              <a:rPr lang="en-US" sz="2000" b="1" i="1" dirty="0" smtClean="0"/>
              <a:t> </a:t>
            </a:r>
            <a:r>
              <a:rPr lang="ru-RU" sz="2000" b="1" i="1" dirty="0" smtClean="0"/>
              <a:t>стадии создания видеоролик о реализации инновационного проекта.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6639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3" descr="0_6bbf5_b5b7c4e5_L"/>
          <p:cNvPicPr>
            <a:picLocks noChangeAspect="1" noChangeArrowheads="1"/>
          </p:cNvPicPr>
          <p:nvPr/>
        </p:nvPicPr>
        <p:blipFill>
          <a:blip r:embed="rId2"/>
          <a:srcRect b="47101"/>
          <a:stretch>
            <a:fillRect/>
          </a:stretch>
        </p:blipFill>
        <p:spPr bwMode="auto">
          <a:xfrm>
            <a:off x="4191" y="5404644"/>
            <a:ext cx="9144000" cy="140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Рисунок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2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rcRect l="19299"/>
          <a:stretch>
            <a:fillRect/>
          </a:stretch>
        </p:blipFill>
        <p:spPr bwMode="auto">
          <a:xfrm>
            <a:off x="1488" y="-26681"/>
            <a:ext cx="9099518" cy="2089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3"/>
          <p:cNvSpPr>
            <a:spLocks noChangeArrowheads="1"/>
          </p:cNvSpPr>
          <p:nvPr/>
        </p:nvSpPr>
        <p:spPr bwMode="black">
          <a:xfrm>
            <a:off x="1476375" y="5805488"/>
            <a:ext cx="617220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None/>
            </a:pPr>
            <a:endParaRPr lang="en-US" b="1">
              <a:solidFill>
                <a:srgbClr val="2B166E"/>
              </a:solidFill>
              <a:latin typeface="Verdana" pitchFamily="34" charset="0"/>
              <a:cs typeface="Arial" charset="0"/>
            </a:endParaRPr>
          </a:p>
        </p:txBody>
      </p:sp>
      <p:pic>
        <p:nvPicPr>
          <p:cNvPr id="1026" name="Picture 2" descr="H:\визитная карточка Г6\Логотип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637"/>
            <a:ext cx="1080244" cy="71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958" y="17406"/>
            <a:ext cx="90995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Инновационный проект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Малая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инженерная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академия 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«Новое инженерное поколение»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1345172"/>
            <a:ext cx="87933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9576" y="1745282"/>
            <a:ext cx="904143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Провести </a:t>
            </a:r>
            <a:r>
              <a:rPr lang="ru-RU" sz="2400" b="1" dirty="0"/>
              <a:t>обучающие </a:t>
            </a:r>
            <a:r>
              <a:rPr lang="ru-RU" sz="2400" b="1" dirty="0" err="1"/>
              <a:t>вебинары</a:t>
            </a:r>
            <a:r>
              <a:rPr lang="ru-RU" sz="2400" b="1" dirty="0"/>
              <a:t> и </a:t>
            </a:r>
            <a:r>
              <a:rPr lang="ru-RU" sz="2400" b="1"/>
              <a:t>семинары</a:t>
            </a:r>
            <a:r>
              <a:rPr lang="ru-RU" sz="2400" b="1" smtClean="0"/>
              <a:t>.</a:t>
            </a:r>
          </a:p>
          <a:p>
            <a:endParaRPr lang="ru-RU" sz="2400" dirty="0"/>
          </a:p>
          <a:p>
            <a:r>
              <a:rPr lang="ru-RU" sz="2400" b="1" dirty="0"/>
              <a:t>1. Программа развития образовательной робототехники в образовательной организации.</a:t>
            </a:r>
            <a:endParaRPr lang="ru-RU" sz="2400" dirty="0"/>
          </a:p>
          <a:p>
            <a:r>
              <a:rPr lang="ru-RU" sz="2400" b="1" dirty="0"/>
              <a:t>2. Методические аспекты внедрения основ робототехники в преподавание предметов: образовательная робототехника во внеурочной деятельности.</a:t>
            </a:r>
            <a:endParaRPr lang="ru-RU" sz="2400" dirty="0"/>
          </a:p>
          <a:p>
            <a:r>
              <a:rPr lang="ru-RU" sz="2400" b="1" dirty="0"/>
              <a:t>3. Методические аспекты внедрения основ робототехники в преподавание предметов: интеграция образовательной робототехники в программы учебных предметов (физика, информатика, математика).</a:t>
            </a:r>
            <a:endParaRPr lang="ru-RU" sz="2400" dirty="0"/>
          </a:p>
          <a:p>
            <a:r>
              <a:rPr lang="ru-RU" sz="2400" b="1" dirty="0"/>
              <a:t>4. </a:t>
            </a:r>
            <a:r>
              <a:rPr lang="ru-RU" sz="2400" b="1" dirty="0" err="1"/>
              <a:t>Лего</a:t>
            </a:r>
            <a:r>
              <a:rPr lang="ru-RU" sz="2400" b="1" dirty="0"/>
              <a:t>-конструирование в домашних условиях.</a:t>
            </a:r>
            <a:endParaRPr lang="ru-RU" sz="2400" dirty="0"/>
          </a:p>
          <a:p>
            <a:pPr marL="457200" indent="-457200">
              <a:buFontTx/>
              <a:buAutoNum type="arabicPeriod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3710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-9525" y="25685"/>
            <a:ext cx="9144000" cy="6783896"/>
            <a:chOff x="-9525" y="25685"/>
            <a:chExt cx="9144000" cy="6783896"/>
          </a:xfrm>
        </p:grpSpPr>
        <p:pic>
          <p:nvPicPr>
            <p:cNvPr id="5" name="Picture 13" descr="0_6bbf5_b5b7c4e5_L"/>
            <p:cNvPicPr>
              <a:picLocks noChangeAspect="1" noChangeArrowheads="1"/>
            </p:cNvPicPr>
            <p:nvPr/>
          </p:nvPicPr>
          <p:blipFill>
            <a:blip r:embed="rId2"/>
            <a:srcRect b="47101"/>
            <a:stretch>
              <a:fillRect/>
            </a:stretch>
          </p:blipFill>
          <p:spPr bwMode="auto">
            <a:xfrm>
              <a:off x="-9525" y="5404644"/>
              <a:ext cx="9144000" cy="1404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Рисунок 1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52000"/>
                      </a14:imgEffect>
                      <a14:imgEffect>
                        <a14:brightnessContrast bright="15000"/>
                      </a14:imgEffect>
                    </a14:imgLayer>
                  </a14:imgProps>
                </a:ext>
              </a:extLst>
            </a:blip>
            <a:srcRect l="19299"/>
            <a:stretch>
              <a:fillRect/>
            </a:stretch>
          </p:blipFill>
          <p:spPr bwMode="auto">
            <a:xfrm>
              <a:off x="34957" y="25685"/>
              <a:ext cx="9099518" cy="2089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 descr="H:\визитная карточка Г6\Логотип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141637"/>
              <a:ext cx="1080244" cy="715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132856"/>
            <a:ext cx="8712967" cy="4464496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ограниченность во времени</a:t>
            </a:r>
          </a:p>
          <a:p>
            <a:r>
              <a:rPr lang="ru-RU" sz="2800" b="1" dirty="0" smtClean="0"/>
              <a:t>уникальность результата</a:t>
            </a:r>
          </a:p>
          <a:p>
            <a:endParaRPr lang="ru-RU" sz="2800" b="1" dirty="0"/>
          </a:p>
          <a:p>
            <a:pPr marL="0" indent="0" algn="ctr">
              <a:buNone/>
            </a:pPr>
            <a:r>
              <a:rPr lang="ru-RU" sz="2800" b="1" dirty="0" smtClean="0"/>
              <a:t>Кому нужны результаты?</a:t>
            </a:r>
          </a:p>
          <a:p>
            <a:pPr marL="0" indent="0" algn="ctr">
              <a:buNone/>
            </a:pPr>
            <a:endParaRPr lang="ru-RU" sz="2800" b="1" dirty="0" smtClean="0"/>
          </a:p>
          <a:p>
            <a:r>
              <a:rPr lang="ru-RU" sz="2800" b="1" dirty="0" smtClean="0"/>
              <a:t>Заказчик</a:t>
            </a:r>
          </a:p>
          <a:p>
            <a:r>
              <a:rPr lang="ru-RU" sz="2800" b="1" dirty="0" smtClean="0"/>
              <a:t>Исполнитель</a:t>
            </a:r>
          </a:p>
          <a:p>
            <a:r>
              <a:rPr lang="ru-RU" sz="2800" b="1" dirty="0" smtClean="0"/>
              <a:t>Руководитель проекта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16632"/>
            <a:ext cx="856895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Проект – временное мероприятие, направленное на получение </a:t>
            </a:r>
          </a:p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уникального результата</a:t>
            </a:r>
          </a:p>
        </p:txBody>
      </p:sp>
    </p:spTree>
    <p:extLst>
      <p:ext uri="{BB962C8B-B14F-4D97-AF65-F5344CB8AC3E}">
        <p14:creationId xmlns:p14="http://schemas.microsoft.com/office/powerpoint/2010/main" val="64277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-9525" y="25685"/>
            <a:ext cx="9144000" cy="6783896"/>
            <a:chOff x="-9525" y="25685"/>
            <a:chExt cx="9144000" cy="6783896"/>
          </a:xfrm>
        </p:grpSpPr>
        <p:pic>
          <p:nvPicPr>
            <p:cNvPr id="15" name="Picture 13" descr="0_6bbf5_b5b7c4e5_L"/>
            <p:cNvPicPr>
              <a:picLocks noChangeAspect="1" noChangeArrowheads="1"/>
            </p:cNvPicPr>
            <p:nvPr/>
          </p:nvPicPr>
          <p:blipFill>
            <a:blip r:embed="rId2"/>
            <a:srcRect b="47101"/>
            <a:stretch>
              <a:fillRect/>
            </a:stretch>
          </p:blipFill>
          <p:spPr bwMode="auto">
            <a:xfrm>
              <a:off x="-9525" y="5404644"/>
              <a:ext cx="9144000" cy="1404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Рисунок 1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52000"/>
                      </a14:imgEffect>
                      <a14:imgEffect>
                        <a14:brightnessContrast bright="15000"/>
                      </a14:imgEffect>
                    </a14:imgLayer>
                  </a14:imgProps>
                </a:ext>
              </a:extLst>
            </a:blip>
            <a:srcRect l="19299"/>
            <a:stretch>
              <a:fillRect/>
            </a:stretch>
          </p:blipFill>
          <p:spPr bwMode="auto">
            <a:xfrm>
              <a:off x="34957" y="25685"/>
              <a:ext cx="9099518" cy="2089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2" descr="H:\визитная карточка Г6\Логотип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141637"/>
              <a:ext cx="1080244" cy="715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849556"/>
            <a:ext cx="3051861" cy="1184995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Содержание</a:t>
            </a:r>
          </a:p>
          <a:p>
            <a:r>
              <a:rPr lang="ru-RU" b="1" dirty="0" smtClean="0"/>
              <a:t>Время</a:t>
            </a:r>
          </a:p>
          <a:p>
            <a:r>
              <a:rPr lang="ru-RU" b="1" dirty="0" smtClean="0"/>
              <a:t>Стоимость</a:t>
            </a:r>
            <a:endParaRPr lang="ru-RU" b="1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2483768" y="2001682"/>
            <a:ext cx="2645086" cy="906974"/>
            <a:chOff x="5868144" y="2831497"/>
            <a:chExt cx="2645086" cy="906974"/>
          </a:xfrm>
        </p:grpSpPr>
        <p:sp>
          <p:nvSpPr>
            <p:cNvPr id="4" name="Равнобедренный треугольник 3"/>
            <p:cNvSpPr/>
            <p:nvPr/>
          </p:nvSpPr>
          <p:spPr>
            <a:xfrm>
              <a:off x="5982794" y="2942421"/>
              <a:ext cx="2376264" cy="504056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8" name="Группа 7"/>
            <p:cNvGrpSpPr/>
            <p:nvPr/>
          </p:nvGrpSpPr>
          <p:grpSpPr>
            <a:xfrm>
              <a:off x="5868144" y="2831497"/>
              <a:ext cx="2645086" cy="906974"/>
              <a:chOff x="3720582" y="2378010"/>
              <a:chExt cx="2645086" cy="906974"/>
            </a:xfrm>
          </p:grpSpPr>
          <p:sp>
            <p:nvSpPr>
              <p:cNvPr id="5" name="TextBox 4"/>
              <p:cNvSpPr txBox="1"/>
              <p:nvPr/>
            </p:nvSpPr>
            <p:spPr>
              <a:xfrm rot="20188249">
                <a:off x="3720582" y="2396398"/>
                <a:ext cx="13022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 smtClean="0">
                    <a:solidFill>
                      <a:srgbClr val="0070C0"/>
                    </a:solidFill>
                  </a:rPr>
                  <a:t>время</a:t>
                </a:r>
                <a:endParaRPr lang="ru-RU" b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 rot="1391867">
                <a:off x="5042622" y="2378010"/>
                <a:ext cx="13230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 smtClean="0">
                    <a:solidFill>
                      <a:srgbClr val="0070C0"/>
                    </a:solidFill>
                  </a:rPr>
                  <a:t>стоимость</a:t>
                </a:r>
                <a:endParaRPr lang="ru-RU" b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3851920" y="2992990"/>
                <a:ext cx="2376264" cy="29199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rgbClr val="0070C0"/>
                    </a:solidFill>
                  </a:rPr>
                  <a:t>содержание</a:t>
                </a:r>
                <a:endParaRPr lang="ru-RU" b="1" dirty="0">
                  <a:solidFill>
                    <a:srgbClr val="0070C0"/>
                  </a:solidFill>
                </a:endParaRPr>
              </a:p>
            </p:txBody>
          </p:sp>
        </p:grpSp>
      </p:grp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7028955"/>
              </p:ext>
            </p:extLst>
          </p:nvPr>
        </p:nvGraphicFramePr>
        <p:xfrm>
          <a:off x="251522" y="3140968"/>
          <a:ext cx="8640960" cy="18850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  <a:gridCol w="2160240"/>
                <a:gridCol w="2160240"/>
                <a:gridCol w="2160240"/>
              </a:tblGrid>
              <a:tr h="604867"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/>
                        <a:t>Приоритет </a:t>
                      </a:r>
                      <a:r>
                        <a:rPr lang="en-US" sz="2200" b="1" dirty="0" smtClean="0"/>
                        <a:t>I</a:t>
                      </a:r>
                      <a:endParaRPr lang="ru-RU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/>
                        <a:t>Приоритет </a:t>
                      </a:r>
                      <a:r>
                        <a:rPr lang="en-US" sz="2200" b="1" dirty="0" smtClean="0"/>
                        <a:t>II</a:t>
                      </a:r>
                      <a:endParaRPr lang="ru-RU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/>
                        <a:t>Приоритет </a:t>
                      </a:r>
                      <a:r>
                        <a:rPr lang="en-US" sz="2200" b="1" dirty="0" smtClean="0"/>
                        <a:t>III</a:t>
                      </a:r>
                      <a:endParaRPr lang="ru-RU" sz="2200" b="1" dirty="0"/>
                    </a:p>
                  </a:txBody>
                  <a:tcPr/>
                </a:tc>
              </a:tr>
              <a:tr h="350439">
                <a:tc>
                  <a:txBody>
                    <a:bodyPr/>
                    <a:lstStyle/>
                    <a:p>
                      <a:r>
                        <a:rPr lang="ru-RU" sz="2200" b="1" dirty="0" smtClean="0"/>
                        <a:t>Время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Х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</a:tr>
              <a:tr h="350439">
                <a:tc>
                  <a:txBody>
                    <a:bodyPr/>
                    <a:lstStyle/>
                    <a:p>
                      <a:r>
                        <a:rPr lang="ru-RU" sz="2200" b="1" dirty="0" smtClean="0"/>
                        <a:t>Стоимость</a:t>
                      </a:r>
                      <a:endParaRPr lang="ru-RU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Х</a:t>
                      </a:r>
                      <a:endParaRPr lang="ru-RU" b="1" dirty="0"/>
                    </a:p>
                  </a:txBody>
                  <a:tcPr/>
                </a:tc>
              </a:tr>
              <a:tr h="350439">
                <a:tc>
                  <a:txBody>
                    <a:bodyPr/>
                    <a:lstStyle/>
                    <a:p>
                      <a:r>
                        <a:rPr lang="ru-RU" sz="2200" b="1" dirty="0" smtClean="0"/>
                        <a:t>Содержание</a:t>
                      </a:r>
                      <a:endParaRPr lang="ru-RU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Х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51520" y="5085184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Матрица приоритетов по проекту</a:t>
            </a:r>
            <a:endParaRPr lang="ru-RU" sz="28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87524" y="404664"/>
            <a:ext cx="856895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Основные ограничения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103735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-9525" y="25685"/>
            <a:ext cx="9144000" cy="6783896"/>
            <a:chOff x="-9525" y="25685"/>
            <a:chExt cx="9144000" cy="6783896"/>
          </a:xfrm>
        </p:grpSpPr>
        <p:pic>
          <p:nvPicPr>
            <p:cNvPr id="6" name="Picture 13" descr="0_6bbf5_b5b7c4e5_L"/>
            <p:cNvPicPr>
              <a:picLocks noChangeAspect="1" noChangeArrowheads="1"/>
            </p:cNvPicPr>
            <p:nvPr/>
          </p:nvPicPr>
          <p:blipFill>
            <a:blip r:embed="rId2"/>
            <a:srcRect b="47101"/>
            <a:stretch>
              <a:fillRect/>
            </a:stretch>
          </p:blipFill>
          <p:spPr bwMode="auto">
            <a:xfrm>
              <a:off x="-9525" y="5404644"/>
              <a:ext cx="9144000" cy="1404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Рисунок 1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52000"/>
                      </a14:imgEffect>
                      <a14:imgEffect>
                        <a14:brightnessContrast bright="15000"/>
                      </a14:imgEffect>
                    </a14:imgLayer>
                  </a14:imgProps>
                </a:ext>
              </a:extLst>
            </a:blip>
            <a:srcRect l="19299"/>
            <a:stretch>
              <a:fillRect/>
            </a:stretch>
          </p:blipFill>
          <p:spPr bwMode="auto">
            <a:xfrm>
              <a:off x="34957" y="25685"/>
              <a:ext cx="9099518" cy="2089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" descr="H:\визитная карточка Г6\Логотип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141637"/>
              <a:ext cx="1080244" cy="715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2276872"/>
            <a:ext cx="8712967" cy="4392488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3000" b="1" dirty="0" smtClean="0"/>
              <a:t>Согласие учредителя на официальном бланке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000" b="1" dirty="0" smtClean="0"/>
              <a:t>Согласие органа государственно-общественного управления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000" b="1" i="1" dirty="0" smtClean="0"/>
              <a:t>Наличие </a:t>
            </a:r>
            <a:r>
              <a:rPr lang="ru-RU" sz="3000" b="1" i="1" dirty="0" err="1" smtClean="0"/>
              <a:t>софинансирования</a:t>
            </a:r>
            <a:r>
              <a:rPr lang="ru-RU" sz="3000" b="1" i="1" dirty="0" smtClean="0"/>
              <a:t> из средств бюджета республики и </a:t>
            </a:r>
            <a:r>
              <a:rPr lang="ru-RU" sz="3000" b="1" i="1" dirty="0" err="1" smtClean="0"/>
              <a:t>внебюджета</a:t>
            </a:r>
            <a:r>
              <a:rPr lang="ru-RU" sz="3000" b="1" i="1" dirty="0" smtClean="0"/>
              <a:t> ОО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000" b="1" dirty="0" smtClean="0"/>
              <a:t>Наличие успешного опыта реализации проектов за последние 3 года разного уровня</a:t>
            </a:r>
            <a:endParaRPr lang="ru-RU" sz="3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16632"/>
            <a:ext cx="856895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Условия участия или </a:t>
            </a: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требования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к составу заявки</a:t>
            </a:r>
          </a:p>
        </p:txBody>
      </p:sp>
    </p:spTree>
    <p:extLst>
      <p:ext uri="{BB962C8B-B14F-4D97-AF65-F5344CB8AC3E}">
        <p14:creationId xmlns:p14="http://schemas.microsoft.com/office/powerpoint/2010/main" val="1856029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3" descr="0_6bbf5_b5b7c4e5_L"/>
          <p:cNvPicPr>
            <a:picLocks noChangeAspect="1" noChangeArrowheads="1"/>
          </p:cNvPicPr>
          <p:nvPr/>
        </p:nvPicPr>
        <p:blipFill>
          <a:blip r:embed="rId2"/>
          <a:srcRect b="47101"/>
          <a:stretch>
            <a:fillRect/>
          </a:stretch>
        </p:blipFill>
        <p:spPr bwMode="auto">
          <a:xfrm>
            <a:off x="-9525" y="5404644"/>
            <a:ext cx="9144000" cy="140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Рисунок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2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rcRect l="19299"/>
          <a:stretch>
            <a:fillRect/>
          </a:stretch>
        </p:blipFill>
        <p:spPr bwMode="auto">
          <a:xfrm>
            <a:off x="34957" y="25685"/>
            <a:ext cx="9099518" cy="2089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3"/>
          <p:cNvSpPr>
            <a:spLocks noChangeArrowheads="1"/>
          </p:cNvSpPr>
          <p:nvPr/>
        </p:nvSpPr>
        <p:spPr bwMode="black">
          <a:xfrm>
            <a:off x="1476375" y="5805488"/>
            <a:ext cx="617220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None/>
            </a:pPr>
            <a:endParaRPr lang="en-US" b="1">
              <a:solidFill>
                <a:srgbClr val="2B166E"/>
              </a:solidFill>
              <a:latin typeface="Verdana" pitchFamily="34" charset="0"/>
              <a:cs typeface="Arial" charset="0"/>
            </a:endParaRPr>
          </a:p>
        </p:txBody>
      </p:sp>
      <p:pic>
        <p:nvPicPr>
          <p:cNvPr id="1026" name="Picture 2" descr="H:\визитная карточка Г6\Логотип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637"/>
            <a:ext cx="1080244" cy="71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958" y="17406"/>
            <a:ext cx="90995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Инновационный проект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Малая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инженерная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академия 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«Новое инженерное поколение»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957" y="1484783"/>
            <a:ext cx="9099517" cy="532479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ОТКРЫТЫЙ КОНКРС</a:t>
            </a:r>
            <a:endParaRPr lang="ru-RU" sz="1600" dirty="0">
              <a:solidFill>
                <a:srgbClr val="000000"/>
              </a:solidFill>
              <a:effectLst/>
              <a:latin typeface="Times New Roman"/>
              <a:ea typeface="Calibri"/>
            </a:endParaRPr>
          </a:p>
          <a:p>
            <a:pPr algn="ctr"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на предоставление в 2018 году грантов</a:t>
            </a:r>
          </a:p>
          <a:p>
            <a:pPr algn="ctr"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в форме субсидий из федерального бюджета юридическим лицам</a:t>
            </a:r>
          </a:p>
          <a:p>
            <a:pPr algn="ctr"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в целях обеспечения реализации мероприятия</a:t>
            </a:r>
          </a:p>
          <a:p>
            <a:pPr algn="ctr"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«Субсидии на поддержку проектов, связанных с инновациями в образовании» основного мероприятия «Содействие развитию общего образования» направления (подпрограммы) «Содействие развитию дошкольного и общего образования» государственной программы Российской 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Федерации «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Развитие образования»</a:t>
            </a:r>
          </a:p>
          <a:p>
            <a:pPr algn="ctr"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 </a:t>
            </a:r>
          </a:p>
          <a:p>
            <a:pPr algn="ctr">
              <a:spcAft>
                <a:spcPts val="0"/>
              </a:spcAft>
            </a:pPr>
            <a:r>
              <a:rPr lang="ru-RU" sz="1600" b="1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Конкурс 2018-03-03 «Инновации в школьном естественно-научном</a:t>
            </a:r>
            <a:endParaRPr lang="ru-RU" sz="1600" dirty="0">
              <a:solidFill>
                <a:srgbClr val="000000"/>
              </a:solidFill>
              <a:effectLst/>
              <a:latin typeface="Times New Roman"/>
              <a:ea typeface="Calibri"/>
            </a:endParaRPr>
          </a:p>
          <a:p>
            <a:pPr algn="ctr">
              <a:spcAft>
                <a:spcPts val="0"/>
              </a:spcAft>
            </a:pPr>
            <a:r>
              <a:rPr lang="ru-RU" sz="1600" b="1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и инженерно-математическом образовании»</a:t>
            </a:r>
            <a:endParaRPr lang="ru-RU" sz="1600" dirty="0">
              <a:solidFill>
                <a:srgbClr val="000000"/>
              </a:solidFill>
              <a:effectLst/>
              <a:latin typeface="Times New Roman"/>
              <a:ea typeface="Calibri"/>
            </a:endParaRPr>
          </a:p>
          <a:p>
            <a:pPr algn="ctr"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  </a:t>
            </a:r>
          </a:p>
          <a:p>
            <a:pPr algn="ctr"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Муниципальное общеобразовательное учреждение</a:t>
            </a:r>
          </a:p>
          <a:p>
            <a:pPr algn="ctr"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«Гимназия № 6» г. Воркуты</a:t>
            </a:r>
          </a:p>
          <a:p>
            <a:pPr algn="ctr">
              <a:spcAft>
                <a:spcPts val="0"/>
              </a:spcAft>
            </a:pPr>
            <a:r>
              <a:rPr lang="ru-RU" sz="1600" b="1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 </a:t>
            </a:r>
            <a:endParaRPr lang="ru-RU" sz="1600" dirty="0">
              <a:solidFill>
                <a:srgbClr val="000000"/>
              </a:solidFill>
              <a:effectLst/>
              <a:latin typeface="Times New Roman"/>
              <a:ea typeface="Calibri"/>
            </a:endParaRPr>
          </a:p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ПРОГРАММА</a:t>
            </a:r>
            <a:endParaRPr lang="ru-RU" sz="2000" dirty="0">
              <a:solidFill>
                <a:srgbClr val="000000"/>
              </a:solidFill>
              <a:effectLst/>
              <a:latin typeface="Times New Roman"/>
              <a:ea typeface="Calibri"/>
            </a:endParaRPr>
          </a:p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малой инженерной </a:t>
            </a:r>
            <a:r>
              <a:rPr lang="ru-RU" sz="2000" b="1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академии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«Новое </a:t>
            </a:r>
            <a:r>
              <a:rPr lang="ru-RU" sz="2000" b="1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инженерное поколение»</a:t>
            </a:r>
            <a:endParaRPr lang="ru-RU" sz="2000" dirty="0">
              <a:effectLst/>
              <a:latin typeface="Times New Roman"/>
              <a:ea typeface="Times New Roman"/>
            </a:endParaRPr>
          </a:p>
          <a:p>
            <a:pPr indent="450215" algn="ctr"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 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8546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9525" y="25685"/>
            <a:ext cx="9144000" cy="6783896"/>
            <a:chOff x="-9525" y="25685"/>
            <a:chExt cx="9144000" cy="6783896"/>
          </a:xfrm>
        </p:grpSpPr>
        <p:pic>
          <p:nvPicPr>
            <p:cNvPr id="6" name="Picture 13" descr="0_6bbf5_b5b7c4e5_L"/>
            <p:cNvPicPr>
              <a:picLocks noChangeAspect="1" noChangeArrowheads="1"/>
            </p:cNvPicPr>
            <p:nvPr/>
          </p:nvPicPr>
          <p:blipFill>
            <a:blip r:embed="rId2"/>
            <a:srcRect b="47101"/>
            <a:stretch>
              <a:fillRect/>
            </a:stretch>
          </p:blipFill>
          <p:spPr bwMode="auto">
            <a:xfrm>
              <a:off x="-9525" y="5404644"/>
              <a:ext cx="9144000" cy="1404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Рисунок 1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52000"/>
                      </a14:imgEffect>
                      <a14:imgEffect>
                        <a14:brightnessContrast bright="15000"/>
                      </a14:imgEffect>
                    </a14:imgLayer>
                  </a14:imgProps>
                </a:ext>
              </a:extLst>
            </a:blip>
            <a:srcRect l="19299"/>
            <a:stretch>
              <a:fillRect/>
            </a:stretch>
          </p:blipFill>
          <p:spPr bwMode="auto">
            <a:xfrm>
              <a:off x="34957" y="25685"/>
              <a:ext cx="9099518" cy="2089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" descr="H:\визитная карточка Г6\Логотип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141637"/>
              <a:ext cx="1080244" cy="715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2276872"/>
            <a:ext cx="8712967" cy="4392488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ru-RU" sz="3000" b="1" dirty="0" smtClean="0"/>
              <a:t>Наличие сетевого взаимодействия с организациями системы образования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ru-RU" sz="3000" b="1" dirty="0" smtClean="0"/>
              <a:t>Отзывы о деятельности ОО со стороны профессиональных объединений, органов государственной власти управления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ru-RU" sz="3000" b="1" dirty="0" smtClean="0"/>
              <a:t>Кадровый потенциал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ru-RU" sz="3000" b="1" dirty="0" smtClean="0"/>
              <a:t>Наличие положительных результатов ГИА, ЕГЭ, НИКО, ВПР и др.</a:t>
            </a:r>
          </a:p>
          <a:p>
            <a:pPr marL="514350" indent="-514350">
              <a:buFont typeface="+mj-lt"/>
              <a:buAutoNum type="arabicPeriod" startAt="5"/>
            </a:pPr>
            <a:endParaRPr lang="ru-RU" sz="3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16632"/>
            <a:ext cx="856895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Условия участия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или </a:t>
            </a: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требования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к составу заявки</a:t>
            </a:r>
          </a:p>
        </p:txBody>
      </p:sp>
    </p:spTree>
    <p:extLst>
      <p:ext uri="{BB962C8B-B14F-4D97-AF65-F5344CB8AC3E}">
        <p14:creationId xmlns:p14="http://schemas.microsoft.com/office/powerpoint/2010/main" val="12864374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Группа 28"/>
          <p:cNvGrpSpPr/>
          <p:nvPr/>
        </p:nvGrpSpPr>
        <p:grpSpPr>
          <a:xfrm>
            <a:off x="-9525" y="25685"/>
            <a:ext cx="9144000" cy="6783896"/>
            <a:chOff x="-9525" y="25685"/>
            <a:chExt cx="9144000" cy="6783896"/>
          </a:xfrm>
        </p:grpSpPr>
        <p:pic>
          <p:nvPicPr>
            <p:cNvPr id="33" name="Рисунок 1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52000"/>
                      </a14:imgEffect>
                      <a14:imgEffect>
                        <a14:brightnessContrast bright="15000"/>
                      </a14:imgEffect>
                    </a14:imgLayer>
                  </a14:imgProps>
                </a:ext>
              </a:extLst>
            </a:blip>
            <a:srcRect l="19299"/>
            <a:stretch>
              <a:fillRect/>
            </a:stretch>
          </p:blipFill>
          <p:spPr bwMode="auto">
            <a:xfrm>
              <a:off x="34957" y="25685"/>
              <a:ext cx="9099518" cy="2089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13" descr="0_6bbf5_b5b7c4e5_L"/>
            <p:cNvPicPr>
              <a:picLocks noChangeAspect="1" noChangeArrowheads="1"/>
            </p:cNvPicPr>
            <p:nvPr/>
          </p:nvPicPr>
          <p:blipFill>
            <a:blip r:embed="rId4"/>
            <a:srcRect b="47101"/>
            <a:stretch>
              <a:fillRect/>
            </a:stretch>
          </p:blipFill>
          <p:spPr bwMode="auto">
            <a:xfrm>
              <a:off x="-9525" y="5404644"/>
              <a:ext cx="9144000" cy="1404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2" descr="H:\визитная карточка Г6\Логотип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141637"/>
              <a:ext cx="1080244" cy="715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420888"/>
            <a:ext cx="8640960" cy="89754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 smtClean="0"/>
              <a:t>Описание комплекса работ, которые будут проведены в ходе реализации проекта</a:t>
            </a:r>
            <a:endParaRPr lang="ru-RU" sz="2800" b="1" dirty="0"/>
          </a:p>
        </p:txBody>
      </p:sp>
      <p:sp>
        <p:nvSpPr>
          <p:cNvPr id="4" name="Объект 1"/>
          <p:cNvSpPr txBox="1">
            <a:spLocks/>
          </p:cNvSpPr>
          <p:nvPr/>
        </p:nvSpPr>
        <p:spPr>
          <a:xfrm>
            <a:off x="251520" y="3573017"/>
            <a:ext cx="8640960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Symbol" pitchFamily="18" charset="2"/>
              <a:buNone/>
            </a:pPr>
            <a:r>
              <a:rPr lang="ru-RU" sz="2800" b="1" dirty="0" smtClean="0"/>
              <a:t>Жизненный цикл проекта</a:t>
            </a:r>
            <a:endParaRPr lang="ru-RU" sz="2800" b="1" dirty="0"/>
          </a:p>
        </p:txBody>
      </p:sp>
      <p:grpSp>
        <p:nvGrpSpPr>
          <p:cNvPr id="26" name="Группа 25"/>
          <p:cNvGrpSpPr/>
          <p:nvPr/>
        </p:nvGrpSpPr>
        <p:grpSpPr>
          <a:xfrm>
            <a:off x="660668" y="4293096"/>
            <a:ext cx="7918063" cy="1152304"/>
            <a:chOff x="467544" y="4293096"/>
            <a:chExt cx="6048672" cy="1368328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467544" y="4581128"/>
              <a:ext cx="1080120" cy="216024"/>
              <a:chOff x="467544" y="4581128"/>
              <a:chExt cx="1080120" cy="216024"/>
            </a:xfrm>
          </p:grpSpPr>
          <p:cxnSp>
            <p:nvCxnSpPr>
              <p:cNvPr id="6" name="Прямая соединительная линия 5"/>
              <p:cNvCxnSpPr/>
              <p:nvPr/>
            </p:nvCxnSpPr>
            <p:spPr>
              <a:xfrm>
                <a:off x="467544" y="4581128"/>
                <a:ext cx="1080120" cy="0"/>
              </a:xfrm>
              <a:prstGeom prst="line">
                <a:avLst/>
              </a:prstGeom>
              <a:ln w="254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Прямоугольник 6"/>
              <p:cNvSpPr/>
              <p:nvPr/>
            </p:nvSpPr>
            <p:spPr>
              <a:xfrm>
                <a:off x="1007604" y="4581128"/>
                <a:ext cx="540060" cy="21602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54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9" name="Группа 8"/>
            <p:cNvGrpSpPr/>
            <p:nvPr/>
          </p:nvGrpSpPr>
          <p:grpSpPr>
            <a:xfrm>
              <a:off x="1550740" y="4797328"/>
              <a:ext cx="1080120" cy="216024"/>
              <a:chOff x="467544" y="4581128"/>
              <a:chExt cx="1080120" cy="216024"/>
            </a:xfrm>
          </p:grpSpPr>
          <p:cxnSp>
            <p:nvCxnSpPr>
              <p:cNvPr id="10" name="Прямая соединительная линия 9"/>
              <p:cNvCxnSpPr/>
              <p:nvPr/>
            </p:nvCxnSpPr>
            <p:spPr>
              <a:xfrm>
                <a:off x="467544" y="4581128"/>
                <a:ext cx="1080120" cy="0"/>
              </a:xfrm>
              <a:prstGeom prst="line">
                <a:avLst/>
              </a:prstGeom>
              <a:ln w="254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Прямоугольник 10"/>
              <p:cNvSpPr/>
              <p:nvPr/>
            </p:nvSpPr>
            <p:spPr>
              <a:xfrm>
                <a:off x="1007604" y="4581128"/>
                <a:ext cx="540060" cy="21602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54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2" name="Группа 11"/>
            <p:cNvGrpSpPr/>
            <p:nvPr/>
          </p:nvGrpSpPr>
          <p:grpSpPr>
            <a:xfrm>
              <a:off x="2630860" y="5013352"/>
              <a:ext cx="1080120" cy="216024"/>
              <a:chOff x="467544" y="4581128"/>
              <a:chExt cx="1080120" cy="216024"/>
            </a:xfrm>
          </p:grpSpPr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467544" y="4581128"/>
                <a:ext cx="1080120" cy="0"/>
              </a:xfrm>
              <a:prstGeom prst="line">
                <a:avLst/>
              </a:prstGeom>
              <a:ln w="254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Прямоугольник 13"/>
              <p:cNvSpPr/>
              <p:nvPr/>
            </p:nvSpPr>
            <p:spPr>
              <a:xfrm>
                <a:off x="1007604" y="4581128"/>
                <a:ext cx="540060" cy="21602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54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5" name="Группа 14"/>
            <p:cNvGrpSpPr/>
            <p:nvPr/>
          </p:nvGrpSpPr>
          <p:grpSpPr>
            <a:xfrm>
              <a:off x="3710980" y="5229376"/>
              <a:ext cx="1080120" cy="216024"/>
              <a:chOff x="467544" y="4581128"/>
              <a:chExt cx="1080120" cy="216024"/>
            </a:xfrm>
          </p:grpSpPr>
          <p:cxnSp>
            <p:nvCxnSpPr>
              <p:cNvPr id="16" name="Прямая соединительная линия 15"/>
              <p:cNvCxnSpPr/>
              <p:nvPr/>
            </p:nvCxnSpPr>
            <p:spPr>
              <a:xfrm>
                <a:off x="467544" y="4581128"/>
                <a:ext cx="1080120" cy="0"/>
              </a:xfrm>
              <a:prstGeom prst="line">
                <a:avLst/>
              </a:prstGeom>
              <a:ln w="254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Прямоугольник 16"/>
              <p:cNvSpPr/>
              <p:nvPr/>
            </p:nvSpPr>
            <p:spPr>
              <a:xfrm>
                <a:off x="1007604" y="4581128"/>
                <a:ext cx="540060" cy="21602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54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8" name="Группа 17"/>
            <p:cNvGrpSpPr/>
            <p:nvPr/>
          </p:nvGrpSpPr>
          <p:grpSpPr>
            <a:xfrm>
              <a:off x="4791100" y="5445400"/>
              <a:ext cx="1080120" cy="216024"/>
              <a:chOff x="467544" y="4581128"/>
              <a:chExt cx="1080120" cy="216024"/>
            </a:xfrm>
          </p:grpSpPr>
          <p:cxnSp>
            <p:nvCxnSpPr>
              <p:cNvPr id="19" name="Прямая соединительная линия 18"/>
              <p:cNvCxnSpPr/>
              <p:nvPr/>
            </p:nvCxnSpPr>
            <p:spPr>
              <a:xfrm>
                <a:off x="467544" y="4581128"/>
                <a:ext cx="1080120" cy="0"/>
              </a:xfrm>
              <a:prstGeom prst="line">
                <a:avLst/>
              </a:prstGeom>
              <a:ln w="254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Прямоугольник 19"/>
              <p:cNvSpPr/>
              <p:nvPr/>
            </p:nvSpPr>
            <p:spPr>
              <a:xfrm>
                <a:off x="1007604" y="4581128"/>
                <a:ext cx="540060" cy="21602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54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22" name="Прямая соединительная линия 21"/>
            <p:cNvCxnSpPr/>
            <p:nvPr/>
          </p:nvCxnSpPr>
          <p:spPr>
            <a:xfrm>
              <a:off x="5436096" y="5661424"/>
              <a:ext cx="1080120" cy="0"/>
            </a:xfrm>
            <a:prstGeom prst="line">
              <a:avLst/>
            </a:prstGeom>
            <a:ln w="254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Равнобедренный треугольник 23"/>
            <p:cNvSpPr/>
            <p:nvPr/>
          </p:nvSpPr>
          <p:spPr>
            <a:xfrm>
              <a:off x="467544" y="4293096"/>
              <a:ext cx="144016" cy="28803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Равнобедренный треугольник 24"/>
            <p:cNvSpPr/>
            <p:nvPr/>
          </p:nvSpPr>
          <p:spPr>
            <a:xfrm>
              <a:off x="6372200" y="5373391"/>
              <a:ext cx="144016" cy="28803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29266" y="3889325"/>
            <a:ext cx="431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А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578731" y="4812451"/>
            <a:ext cx="431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В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30" name="Объект 1"/>
          <p:cNvSpPr txBox="1">
            <a:spLocks/>
          </p:cNvSpPr>
          <p:nvPr/>
        </p:nvSpPr>
        <p:spPr>
          <a:xfrm>
            <a:off x="369173" y="5733256"/>
            <a:ext cx="8640960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b="1" dirty="0" smtClean="0"/>
              <a:t>Заявка </a:t>
            </a:r>
            <a:r>
              <a:rPr lang="ru-RU" sz="3600" b="1" dirty="0"/>
              <a:t>→</a:t>
            </a:r>
            <a:r>
              <a:rPr lang="en-US" sz="2800" b="1" dirty="0" smtClean="0"/>
              <a:t> </a:t>
            </a:r>
            <a:r>
              <a:rPr lang="ru-RU" sz="2800" b="1" dirty="0" smtClean="0"/>
              <a:t>Реализация </a:t>
            </a:r>
            <a:r>
              <a:rPr lang="ru-RU" sz="3600" b="1" dirty="0"/>
              <a:t>→</a:t>
            </a:r>
            <a:r>
              <a:rPr lang="ru-RU" sz="2800" b="1" dirty="0" smtClean="0"/>
              <a:t> Результат </a:t>
            </a:r>
            <a:endParaRPr lang="ru-RU" sz="2800" b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323528" y="116632"/>
            <a:ext cx="856895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Заявка на участие 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конкурсном отборе</a:t>
            </a:r>
          </a:p>
        </p:txBody>
      </p:sp>
    </p:spTree>
    <p:extLst>
      <p:ext uri="{BB962C8B-B14F-4D97-AF65-F5344CB8AC3E}">
        <p14:creationId xmlns:p14="http://schemas.microsoft.com/office/powerpoint/2010/main" val="39232175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9525" y="25685"/>
            <a:ext cx="9144000" cy="6783896"/>
            <a:chOff x="-9525" y="25685"/>
            <a:chExt cx="9144000" cy="6783896"/>
          </a:xfrm>
        </p:grpSpPr>
        <p:pic>
          <p:nvPicPr>
            <p:cNvPr id="6" name="Picture 13" descr="0_6bbf5_b5b7c4e5_L"/>
            <p:cNvPicPr>
              <a:picLocks noChangeAspect="1" noChangeArrowheads="1"/>
            </p:cNvPicPr>
            <p:nvPr/>
          </p:nvPicPr>
          <p:blipFill>
            <a:blip r:embed="rId2"/>
            <a:srcRect b="47101"/>
            <a:stretch>
              <a:fillRect/>
            </a:stretch>
          </p:blipFill>
          <p:spPr bwMode="auto">
            <a:xfrm>
              <a:off x="-9525" y="5404644"/>
              <a:ext cx="9144000" cy="1404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Рисунок 1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52000"/>
                      </a14:imgEffect>
                      <a14:imgEffect>
                        <a14:brightnessContrast bright="15000"/>
                      </a14:imgEffect>
                    </a14:imgLayer>
                  </a14:imgProps>
                </a:ext>
              </a:extLst>
            </a:blip>
            <a:srcRect l="19299"/>
            <a:stretch>
              <a:fillRect/>
            </a:stretch>
          </p:blipFill>
          <p:spPr bwMode="auto">
            <a:xfrm>
              <a:off x="34957" y="25685"/>
              <a:ext cx="9099518" cy="2089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" descr="H:\визитная карточка Г6\Логотип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141637"/>
              <a:ext cx="1080244" cy="715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28232" y="1772816"/>
            <a:ext cx="8712968" cy="4176464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600" b="1" dirty="0" smtClean="0"/>
              <a:t>Формирование НПБ и организационно-методической базы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600" b="1" dirty="0" smtClean="0"/>
              <a:t>Видеоролик о ходе реализации инновационной деятельности (требования определены)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600" b="1" i="1" u="sng" dirty="0" smtClean="0"/>
              <a:t>Проведение обучающих </a:t>
            </a:r>
            <a:r>
              <a:rPr lang="ru-RU" sz="2600" b="1" i="1" u="sng" dirty="0" err="1" smtClean="0"/>
              <a:t>вебинаров</a:t>
            </a:r>
            <a:r>
              <a:rPr lang="ru-RU" sz="2600" b="1" i="1" u="sng" dirty="0" smtClean="0"/>
              <a:t> для разных целевых групп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600" b="1" dirty="0" smtClean="0"/>
              <a:t>Создание открытой методической образовательной сети (заключение договоров с участниками)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600" b="1" dirty="0" smtClean="0"/>
              <a:t>Доля учителей, освоивших методику преподавания по </a:t>
            </a:r>
            <a:r>
              <a:rPr lang="ru-RU" sz="2600" b="1" dirty="0" err="1" smtClean="0"/>
              <a:t>метапредметным</a:t>
            </a:r>
            <a:r>
              <a:rPr lang="ru-RU" sz="2600" b="1" dirty="0" smtClean="0"/>
              <a:t> технологиям (39%)</a:t>
            </a:r>
            <a:endParaRPr lang="ru-RU" sz="2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60648"/>
            <a:ext cx="856895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Достижение 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min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показателей</a:t>
            </a:r>
          </a:p>
        </p:txBody>
      </p:sp>
    </p:spTree>
    <p:extLst>
      <p:ext uri="{BB962C8B-B14F-4D97-AF65-F5344CB8AC3E}">
        <p14:creationId xmlns:p14="http://schemas.microsoft.com/office/powerpoint/2010/main" val="19663730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9525" y="25685"/>
            <a:ext cx="9144000" cy="6783896"/>
            <a:chOff x="-9525" y="25685"/>
            <a:chExt cx="9144000" cy="6783896"/>
          </a:xfrm>
        </p:grpSpPr>
        <p:pic>
          <p:nvPicPr>
            <p:cNvPr id="6" name="Picture 13" descr="0_6bbf5_b5b7c4e5_L"/>
            <p:cNvPicPr>
              <a:picLocks noChangeAspect="1" noChangeArrowheads="1"/>
            </p:cNvPicPr>
            <p:nvPr/>
          </p:nvPicPr>
          <p:blipFill>
            <a:blip r:embed="rId2"/>
            <a:srcRect b="47101"/>
            <a:stretch>
              <a:fillRect/>
            </a:stretch>
          </p:blipFill>
          <p:spPr bwMode="auto">
            <a:xfrm>
              <a:off x="-9525" y="5404644"/>
              <a:ext cx="9144000" cy="1404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Рисунок 1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52000"/>
                      </a14:imgEffect>
                      <a14:imgEffect>
                        <a14:brightnessContrast bright="15000"/>
                      </a14:imgEffect>
                    </a14:imgLayer>
                  </a14:imgProps>
                </a:ext>
              </a:extLst>
            </a:blip>
            <a:srcRect l="19299"/>
            <a:stretch>
              <a:fillRect/>
            </a:stretch>
          </p:blipFill>
          <p:spPr bwMode="auto">
            <a:xfrm>
              <a:off x="34957" y="25685"/>
              <a:ext cx="9099518" cy="2089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" descr="H:\визитная карточка Г6\Логотип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141637"/>
              <a:ext cx="1080244" cy="715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00240" y="1953948"/>
            <a:ext cx="8568951" cy="345069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3600" b="1" dirty="0" smtClean="0"/>
              <a:t>Ресурсы (кадровые, технические, методические, материальные)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600" b="1" dirty="0" smtClean="0"/>
              <a:t>План-график проведения мероприятий проекта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600" b="1" dirty="0" smtClean="0"/>
              <a:t>Размер гранта</a:t>
            </a:r>
            <a:endParaRPr lang="ru-RU" sz="3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16632"/>
            <a:ext cx="856895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Что учесть при составлении заявки </a:t>
            </a: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участие в конкурсном отборе</a:t>
            </a:r>
          </a:p>
        </p:txBody>
      </p:sp>
    </p:spTree>
    <p:extLst>
      <p:ext uri="{BB962C8B-B14F-4D97-AF65-F5344CB8AC3E}">
        <p14:creationId xmlns:p14="http://schemas.microsoft.com/office/powerpoint/2010/main" val="20791722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9525" y="25685"/>
            <a:ext cx="9144000" cy="6783896"/>
            <a:chOff x="-9525" y="25685"/>
            <a:chExt cx="9144000" cy="6783896"/>
          </a:xfrm>
        </p:grpSpPr>
        <p:pic>
          <p:nvPicPr>
            <p:cNvPr id="5" name="Picture 13" descr="0_6bbf5_b5b7c4e5_L"/>
            <p:cNvPicPr>
              <a:picLocks noChangeAspect="1" noChangeArrowheads="1"/>
            </p:cNvPicPr>
            <p:nvPr/>
          </p:nvPicPr>
          <p:blipFill>
            <a:blip r:embed="rId2"/>
            <a:srcRect b="47101"/>
            <a:stretch>
              <a:fillRect/>
            </a:stretch>
          </p:blipFill>
          <p:spPr bwMode="auto">
            <a:xfrm>
              <a:off x="-9525" y="5404644"/>
              <a:ext cx="9144000" cy="1404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Рисунок 1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52000"/>
                      </a14:imgEffect>
                      <a14:imgEffect>
                        <a14:brightnessContrast bright="15000"/>
                      </a14:imgEffect>
                    </a14:imgLayer>
                  </a14:imgProps>
                </a:ext>
              </a:extLst>
            </a:blip>
            <a:srcRect l="19299"/>
            <a:stretch>
              <a:fillRect/>
            </a:stretch>
          </p:blipFill>
          <p:spPr bwMode="auto">
            <a:xfrm>
              <a:off x="34957" y="25685"/>
              <a:ext cx="9099518" cy="2089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 descr="H:\визитная карточка Г6\Логотип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141637"/>
              <a:ext cx="1080244" cy="715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Объект 1"/>
          <p:cNvSpPr>
            <a:spLocks noGrp="1"/>
          </p:cNvSpPr>
          <p:nvPr>
            <p:ph idx="1"/>
          </p:nvPr>
        </p:nvSpPr>
        <p:spPr>
          <a:xfrm>
            <a:off x="323528" y="2675467"/>
            <a:ext cx="8568951" cy="3450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/>
              <a:t>Функционирование методических сетей обеспечивается на сайте </a:t>
            </a:r>
            <a:r>
              <a:rPr lang="en-US" sz="4000" b="1" dirty="0" smtClean="0"/>
              <a:t>www.</a:t>
            </a:r>
            <a:r>
              <a:rPr lang="ru-RU" sz="4000" b="1" dirty="0" err="1" smtClean="0"/>
              <a:t>конкурсшкол.рф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99121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3" descr="0_6bbf5_b5b7c4e5_L"/>
          <p:cNvPicPr>
            <a:picLocks noChangeAspect="1" noChangeArrowheads="1"/>
          </p:cNvPicPr>
          <p:nvPr/>
        </p:nvPicPr>
        <p:blipFill>
          <a:blip r:embed="rId2"/>
          <a:srcRect b="47101"/>
          <a:stretch>
            <a:fillRect/>
          </a:stretch>
        </p:blipFill>
        <p:spPr bwMode="auto">
          <a:xfrm>
            <a:off x="-9525" y="5404644"/>
            <a:ext cx="9144000" cy="140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Рисунок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2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rcRect l="19299"/>
          <a:stretch>
            <a:fillRect/>
          </a:stretch>
        </p:blipFill>
        <p:spPr bwMode="auto">
          <a:xfrm>
            <a:off x="34957" y="25685"/>
            <a:ext cx="9099518" cy="2089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3"/>
          <p:cNvSpPr>
            <a:spLocks noChangeArrowheads="1"/>
          </p:cNvSpPr>
          <p:nvPr/>
        </p:nvSpPr>
        <p:spPr bwMode="black">
          <a:xfrm>
            <a:off x="1476375" y="5805488"/>
            <a:ext cx="617220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None/>
            </a:pPr>
            <a:endParaRPr lang="en-US" b="1">
              <a:solidFill>
                <a:srgbClr val="2B166E"/>
              </a:solidFill>
              <a:latin typeface="Verdana" pitchFamily="34" charset="0"/>
              <a:cs typeface="Arial" charset="0"/>
            </a:endParaRPr>
          </a:p>
        </p:txBody>
      </p:sp>
      <p:pic>
        <p:nvPicPr>
          <p:cNvPr id="1026" name="Picture 2" descr="H:\визитная карточка Г6\Логотип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637"/>
            <a:ext cx="1080244" cy="71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958" y="17406"/>
            <a:ext cx="90995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Инновационный проект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Малая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инженерная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академия 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«Новое инженерное поколение»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4469" y="1844824"/>
            <a:ext cx="87849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Малая инженерная академия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образовательный проект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Новое инженерное поколение»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реализуемый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МОУ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«Гимназия № 6» г.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Воркуты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 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учеников 1-11 классов</a:t>
            </a:r>
          </a:p>
          <a:p>
            <a:pPr algn="ctr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User\Desktop\НА САЙТ\Инновационный проект_Сайт\Малая инженерная академия_Фото\Использование интерактивной доски на уроках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001" y="3933056"/>
            <a:ext cx="2682945" cy="20122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НА САЙТ\Инновационный проект_Сайт\Малая инженерная академия_Фото\Конкурс_Робототехника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41" y="3599150"/>
            <a:ext cx="2664228" cy="199817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НА САЙТ\Инновационный проект_Сайт\Малая инженерная академия_Фото\Учимся, играя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02" b="5884"/>
          <a:stretch/>
        </p:blipFill>
        <p:spPr bwMode="auto">
          <a:xfrm>
            <a:off x="6202247" y="3703915"/>
            <a:ext cx="2797197" cy="21302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14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3" descr="0_6bbf5_b5b7c4e5_L"/>
          <p:cNvPicPr>
            <a:picLocks noChangeAspect="1" noChangeArrowheads="1"/>
          </p:cNvPicPr>
          <p:nvPr/>
        </p:nvPicPr>
        <p:blipFill>
          <a:blip r:embed="rId2"/>
          <a:srcRect b="47101"/>
          <a:stretch>
            <a:fillRect/>
          </a:stretch>
        </p:blipFill>
        <p:spPr bwMode="auto">
          <a:xfrm>
            <a:off x="-9525" y="5404644"/>
            <a:ext cx="9144000" cy="140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Рисунок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2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rcRect l="19299"/>
          <a:stretch>
            <a:fillRect/>
          </a:stretch>
        </p:blipFill>
        <p:spPr bwMode="auto">
          <a:xfrm>
            <a:off x="34957" y="25685"/>
            <a:ext cx="9099518" cy="2089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3"/>
          <p:cNvSpPr>
            <a:spLocks noChangeArrowheads="1"/>
          </p:cNvSpPr>
          <p:nvPr/>
        </p:nvSpPr>
        <p:spPr bwMode="black">
          <a:xfrm>
            <a:off x="1476375" y="5805488"/>
            <a:ext cx="617220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None/>
            </a:pPr>
            <a:endParaRPr lang="en-US" b="1">
              <a:solidFill>
                <a:srgbClr val="2B166E"/>
              </a:solidFill>
              <a:latin typeface="Verdana" pitchFamily="34" charset="0"/>
              <a:cs typeface="Arial" charset="0"/>
            </a:endParaRPr>
          </a:p>
        </p:txBody>
      </p:sp>
      <p:pic>
        <p:nvPicPr>
          <p:cNvPr id="1026" name="Picture 2" descr="H:\визитная карточка Г6\Логотип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637"/>
            <a:ext cx="1080244" cy="71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958" y="17406"/>
            <a:ext cx="90995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Инновационный проект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Малая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инженерная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академия 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«Новое инженерное поколение»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0684" y="3356992"/>
            <a:ext cx="87849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 формирования у школьников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естественно-научной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инженерно-математической грамотности, предоставление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эффективной, насыщенной, образовательной среды для учащихся, проявляющих интерес к естественным наукам и техническому творчеству.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958" y="1628800"/>
            <a:ext cx="88807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миссия Малой инженерной академии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профессиональной компетенции педагогов в естественно-научном и инженерно-математическом направлении.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79404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3" descr="0_6bbf5_b5b7c4e5_L"/>
          <p:cNvPicPr>
            <a:picLocks noChangeAspect="1" noChangeArrowheads="1"/>
          </p:cNvPicPr>
          <p:nvPr/>
        </p:nvPicPr>
        <p:blipFill>
          <a:blip r:embed="rId2"/>
          <a:srcRect b="47101"/>
          <a:stretch>
            <a:fillRect/>
          </a:stretch>
        </p:blipFill>
        <p:spPr bwMode="auto">
          <a:xfrm>
            <a:off x="-9525" y="5404644"/>
            <a:ext cx="9144000" cy="140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Рисунок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2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rcRect l="19299"/>
          <a:stretch>
            <a:fillRect/>
          </a:stretch>
        </p:blipFill>
        <p:spPr bwMode="auto">
          <a:xfrm>
            <a:off x="34957" y="25685"/>
            <a:ext cx="9099518" cy="2089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3"/>
          <p:cNvSpPr>
            <a:spLocks noChangeArrowheads="1"/>
          </p:cNvSpPr>
          <p:nvPr/>
        </p:nvSpPr>
        <p:spPr bwMode="black">
          <a:xfrm>
            <a:off x="1476375" y="5805488"/>
            <a:ext cx="617220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None/>
            </a:pPr>
            <a:endParaRPr lang="en-US" b="1">
              <a:solidFill>
                <a:srgbClr val="2B166E"/>
              </a:solidFill>
              <a:latin typeface="Verdana" pitchFamily="34" charset="0"/>
              <a:cs typeface="Arial" charset="0"/>
            </a:endParaRPr>
          </a:p>
        </p:txBody>
      </p:sp>
      <p:pic>
        <p:nvPicPr>
          <p:cNvPr id="1026" name="Picture 2" descr="H:\визитная карточка Г6\Логотип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637"/>
            <a:ext cx="1080244" cy="71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958" y="17406"/>
            <a:ext cx="90995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Инновационный проект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Малая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инженерная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академия 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«Новое инженерное поколение»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87824" y="1556792"/>
            <a:ext cx="2952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155107449"/>
              </p:ext>
            </p:extLst>
          </p:nvPr>
        </p:nvGraphicFramePr>
        <p:xfrm>
          <a:off x="47202" y="2018457"/>
          <a:ext cx="8989294" cy="4250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03439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3" descr="0_6bbf5_b5b7c4e5_L"/>
          <p:cNvPicPr>
            <a:picLocks noChangeAspect="1" noChangeArrowheads="1"/>
          </p:cNvPicPr>
          <p:nvPr/>
        </p:nvPicPr>
        <p:blipFill>
          <a:blip r:embed="rId2"/>
          <a:srcRect b="47101"/>
          <a:stretch>
            <a:fillRect/>
          </a:stretch>
        </p:blipFill>
        <p:spPr bwMode="auto">
          <a:xfrm>
            <a:off x="-9525" y="5404644"/>
            <a:ext cx="9144000" cy="140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Рисунок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2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rcRect l="19299"/>
          <a:stretch>
            <a:fillRect/>
          </a:stretch>
        </p:blipFill>
        <p:spPr bwMode="auto">
          <a:xfrm>
            <a:off x="34957" y="25685"/>
            <a:ext cx="9099518" cy="2089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3"/>
          <p:cNvSpPr>
            <a:spLocks noChangeArrowheads="1"/>
          </p:cNvSpPr>
          <p:nvPr/>
        </p:nvSpPr>
        <p:spPr bwMode="black">
          <a:xfrm>
            <a:off x="1476375" y="5805488"/>
            <a:ext cx="617220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None/>
            </a:pPr>
            <a:endParaRPr lang="en-US" b="1">
              <a:solidFill>
                <a:srgbClr val="2B166E"/>
              </a:solidFill>
              <a:latin typeface="Verdana" pitchFamily="34" charset="0"/>
              <a:cs typeface="Arial" charset="0"/>
            </a:endParaRPr>
          </a:p>
        </p:txBody>
      </p:sp>
      <p:pic>
        <p:nvPicPr>
          <p:cNvPr id="1026" name="Picture 2" descr="H:\визитная карточка Г6\Логотип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637"/>
            <a:ext cx="1080244" cy="71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958" y="17406"/>
            <a:ext cx="90995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Инновационный проект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Малая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инженерная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академия 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«Новое инженерное поколение»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8128" y="1556792"/>
            <a:ext cx="90015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Малой инженерной академии созданы направления: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823212380"/>
              </p:ext>
            </p:extLst>
          </p:nvPr>
        </p:nvGraphicFramePr>
        <p:xfrm>
          <a:off x="0" y="2384414"/>
          <a:ext cx="828092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2050" name="Picture 2" descr="D:\ДОКУМЕНТЫ\ФОТО\2014-2015\Фотки на Слет\DSC_8374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292" y="2114894"/>
            <a:ext cx="1878134" cy="283542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\\serverwin-g6\Users\Public\Фото Тарусиной\IMG_0269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899" y="5229200"/>
            <a:ext cx="1939122" cy="129234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56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3" descr="0_6bbf5_b5b7c4e5_L"/>
          <p:cNvPicPr>
            <a:picLocks noChangeAspect="1" noChangeArrowheads="1"/>
          </p:cNvPicPr>
          <p:nvPr/>
        </p:nvPicPr>
        <p:blipFill>
          <a:blip r:embed="rId2"/>
          <a:srcRect b="47101"/>
          <a:stretch>
            <a:fillRect/>
          </a:stretch>
        </p:blipFill>
        <p:spPr bwMode="auto">
          <a:xfrm>
            <a:off x="-36502" y="5404644"/>
            <a:ext cx="9144000" cy="140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Рисунок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2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rcRect l="19299"/>
          <a:stretch>
            <a:fillRect/>
          </a:stretch>
        </p:blipFill>
        <p:spPr bwMode="auto">
          <a:xfrm>
            <a:off x="34957" y="25685"/>
            <a:ext cx="9099518" cy="2089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3"/>
          <p:cNvSpPr>
            <a:spLocks noChangeArrowheads="1"/>
          </p:cNvSpPr>
          <p:nvPr/>
        </p:nvSpPr>
        <p:spPr bwMode="black">
          <a:xfrm>
            <a:off x="1422365" y="5805488"/>
            <a:ext cx="617220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None/>
            </a:pPr>
            <a:endParaRPr lang="en-US" b="1">
              <a:solidFill>
                <a:srgbClr val="2B166E"/>
              </a:solidFill>
              <a:latin typeface="Verdana" pitchFamily="34" charset="0"/>
              <a:cs typeface="Arial" charset="0"/>
            </a:endParaRPr>
          </a:p>
        </p:txBody>
      </p:sp>
      <p:pic>
        <p:nvPicPr>
          <p:cNvPr id="1026" name="Picture 2" descr="H:\визитная карточка Г6\Логотип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637"/>
            <a:ext cx="1080244" cy="71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958" y="17406"/>
            <a:ext cx="90995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Инновационный проект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Малая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инженерная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академия 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«Новое инженерное поколение» </a:t>
            </a:r>
          </a:p>
        </p:txBody>
      </p:sp>
      <p:pic>
        <p:nvPicPr>
          <p:cNvPr id="8" name="Рисунок 4" descr="P105074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653" y="1720840"/>
            <a:ext cx="2277028" cy="179218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Фото гимназия 6\Современный учитель\IMG_005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3" t="12843" r="15990"/>
          <a:stretch>
            <a:fillRect/>
          </a:stretch>
        </p:blipFill>
        <p:spPr bwMode="auto">
          <a:xfrm>
            <a:off x="6668470" y="3765607"/>
            <a:ext cx="2314292" cy="18724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1489861"/>
            <a:ext cx="62574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Информационное и </a:t>
            </a: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робототехническое направление</a:t>
            </a:r>
            <a:endParaRPr lang="ru-RU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2692" y="1920895"/>
            <a:ext cx="6257483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предмет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Информатика 5-6 классы</a:t>
            </a:r>
          </a:p>
          <a:p>
            <a:endParaRPr lang="ru-RU" sz="1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Элективные учебные курсы: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Алгоритмизация и программирование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класс</a:t>
            </a:r>
          </a:p>
          <a:p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Факультативы: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«Секреты математики» 1-4 классы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«Основы программируемой микроэлектроники»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2-4 классы 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внеурочной деятельности: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Lego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-конструирование» 1-4 классы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«Домашний мастер» 6-7 классы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«Основы работы в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Power Point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5-6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классы</a:t>
            </a:r>
          </a:p>
          <a:p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дополнительного образования: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«Основы робототехники» 4-11 классы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8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3" descr="0_6bbf5_b5b7c4e5_L"/>
          <p:cNvPicPr>
            <a:picLocks noChangeAspect="1" noChangeArrowheads="1"/>
          </p:cNvPicPr>
          <p:nvPr/>
        </p:nvPicPr>
        <p:blipFill>
          <a:blip r:embed="rId2"/>
          <a:srcRect b="47101"/>
          <a:stretch>
            <a:fillRect/>
          </a:stretch>
        </p:blipFill>
        <p:spPr bwMode="auto">
          <a:xfrm>
            <a:off x="46625" y="5404644"/>
            <a:ext cx="9144000" cy="140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Рисунок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2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rcRect l="19299"/>
          <a:stretch>
            <a:fillRect/>
          </a:stretch>
        </p:blipFill>
        <p:spPr bwMode="auto">
          <a:xfrm>
            <a:off x="34957" y="25685"/>
            <a:ext cx="9099518" cy="2089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3"/>
          <p:cNvSpPr>
            <a:spLocks noChangeArrowheads="1"/>
          </p:cNvSpPr>
          <p:nvPr/>
        </p:nvSpPr>
        <p:spPr bwMode="black">
          <a:xfrm>
            <a:off x="1476375" y="5805488"/>
            <a:ext cx="617220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None/>
            </a:pPr>
            <a:endParaRPr lang="en-US" b="1">
              <a:solidFill>
                <a:srgbClr val="2B166E"/>
              </a:solidFill>
              <a:latin typeface="Verdana" pitchFamily="34" charset="0"/>
              <a:cs typeface="Arial" charset="0"/>
            </a:endParaRPr>
          </a:p>
        </p:txBody>
      </p:sp>
      <p:pic>
        <p:nvPicPr>
          <p:cNvPr id="1026" name="Picture 2" descr="H:\визитная карточка Г6\Логотип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637"/>
            <a:ext cx="1080244" cy="71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958" y="17406"/>
            <a:ext cx="90995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Инновационный проект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Малая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инженерная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академия 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«Новое инженерное поколение» </a:t>
            </a:r>
          </a:p>
        </p:txBody>
      </p:sp>
      <p:pic>
        <p:nvPicPr>
          <p:cNvPr id="8" name="Рисунок 4" descr="P105074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653" y="1720840"/>
            <a:ext cx="2277028" cy="179218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Фото гимназия 6\Современный учитель\IMG_005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3" t="12843" r="15990"/>
          <a:stretch>
            <a:fillRect/>
          </a:stretch>
        </p:blipFill>
        <p:spPr bwMode="auto">
          <a:xfrm>
            <a:off x="6668470" y="3765607"/>
            <a:ext cx="2314292" cy="18724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P104058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074477"/>
            <a:ext cx="1949362" cy="146202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5377" y="1536174"/>
            <a:ext cx="45801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Физико-математическое направление</a:t>
            </a:r>
            <a:endParaRPr lang="ru-RU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0130" y="2119086"/>
            <a:ext cx="57420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Элективные учебные курсы: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прикладных математических задач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«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физических задач» 10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66399" y="3284984"/>
            <a:ext cx="55546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внеурочной деятельности: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Шахматный клуб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5-6 классы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«Домашняя лаборатория» 7 класс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«Математический калейдоскоп» 6 класс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48143" y="4758313"/>
            <a:ext cx="55546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образования:</a:t>
            </a:r>
            <a:endParaRPr lang="ru-RU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«Шахматы» 1-4 классы</a:t>
            </a:r>
          </a:p>
        </p:txBody>
      </p:sp>
    </p:spTree>
    <p:extLst>
      <p:ext uri="{BB962C8B-B14F-4D97-AF65-F5344CB8AC3E}">
        <p14:creationId xmlns:p14="http://schemas.microsoft.com/office/powerpoint/2010/main" val="150193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3" descr="0_6bbf5_b5b7c4e5_L"/>
          <p:cNvPicPr>
            <a:picLocks noChangeAspect="1" noChangeArrowheads="1"/>
          </p:cNvPicPr>
          <p:nvPr/>
        </p:nvPicPr>
        <p:blipFill>
          <a:blip r:embed="rId2"/>
          <a:srcRect b="47101"/>
          <a:stretch>
            <a:fillRect/>
          </a:stretch>
        </p:blipFill>
        <p:spPr bwMode="auto">
          <a:xfrm>
            <a:off x="-36502" y="5404644"/>
            <a:ext cx="9144000" cy="140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Рисунок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2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rcRect l="19299"/>
          <a:stretch>
            <a:fillRect/>
          </a:stretch>
        </p:blipFill>
        <p:spPr bwMode="auto">
          <a:xfrm>
            <a:off x="34957" y="25685"/>
            <a:ext cx="9099518" cy="2089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3"/>
          <p:cNvSpPr>
            <a:spLocks noChangeArrowheads="1"/>
          </p:cNvSpPr>
          <p:nvPr/>
        </p:nvSpPr>
        <p:spPr bwMode="black">
          <a:xfrm>
            <a:off x="1476375" y="5805488"/>
            <a:ext cx="617220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None/>
            </a:pPr>
            <a:endParaRPr lang="en-US" b="1">
              <a:solidFill>
                <a:srgbClr val="2B166E"/>
              </a:solidFill>
              <a:latin typeface="Verdana" pitchFamily="34" charset="0"/>
              <a:cs typeface="Arial" charset="0"/>
            </a:endParaRPr>
          </a:p>
        </p:txBody>
      </p:sp>
      <p:pic>
        <p:nvPicPr>
          <p:cNvPr id="1026" name="Picture 2" descr="H:\визитная карточка Г6\Логотип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637"/>
            <a:ext cx="1080244" cy="71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958" y="17406"/>
            <a:ext cx="90995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Инновационный проект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Малая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инженерная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академия 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«Новое инженерное поколение»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1981" y="1539716"/>
            <a:ext cx="8712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4" descr="P105074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653" y="1720840"/>
            <a:ext cx="2277028" cy="179218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Фото гимназия 6\Современный учитель\IMG_005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3" t="12843" r="15990"/>
          <a:stretch>
            <a:fillRect/>
          </a:stretch>
        </p:blipFill>
        <p:spPr bwMode="auto">
          <a:xfrm>
            <a:off x="6668470" y="3765607"/>
            <a:ext cx="2314292" cy="18724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45744" y="1693604"/>
            <a:ext cx="64315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Химико-биологическое и экологическое направления</a:t>
            </a:r>
            <a:endParaRPr lang="ru-RU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1981" y="2542322"/>
            <a:ext cx="53623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Элективные учебные курсы: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Мир органических веществ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10-11 классы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уровней жизни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11 класс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«Индивидуальный проект» 10 класс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внеурочной деятельности: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«Эрудит» 1-4 классы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«Основы написания исследовательской работы» 8-9 классы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 descr="P104058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465" y="5229200"/>
            <a:ext cx="1949362" cy="146202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15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1139</TotalTime>
  <Words>1414</Words>
  <Application>Microsoft Office PowerPoint</Application>
  <PresentationFormat>Экран (4:3)</PresentationFormat>
  <Paragraphs>263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126</cp:revision>
  <cp:lastPrinted>2018-10-12T07:14:23Z</cp:lastPrinted>
  <dcterms:created xsi:type="dcterms:W3CDTF">2017-11-02T06:21:46Z</dcterms:created>
  <dcterms:modified xsi:type="dcterms:W3CDTF">2018-10-16T06:20:00Z</dcterms:modified>
</cp:coreProperties>
</file>